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2583734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5497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5490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2987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3499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0594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&#10;縦書きテキスト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&#10;縦書きテキスト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&#10;コンテンツ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65000"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0" y="1433015"/>
            <a:ext cx="7260609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新島</a:t>
            </a:r>
            <a:r>
              <a:rPr lang="ja-JP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チーム</a:t>
            </a:r>
            <a:endParaRPr sz="4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プレゼンテーション</a:t>
            </a:r>
            <a:endParaRPr sz="4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850" y="1433015"/>
            <a:ext cx="7041150" cy="544400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65000"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49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ja-JP" b="1" dirty="0">
                <a:ln w="12700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未来創造展　企画概要</a:t>
            </a:r>
            <a:endParaRPr b="1" dirty="0">
              <a:ln w="12700"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99" name="Google Shape;99;p14"/>
          <p:cNvSpPr txBox="1">
            <a:spLocks noGrp="1"/>
          </p:cNvSpPr>
          <p:nvPr>
            <p:ph type="body" idx="1"/>
          </p:nvPr>
        </p:nvSpPr>
        <p:spPr>
          <a:xfrm>
            <a:off x="0" y="949570"/>
            <a:ext cx="12192000" cy="5908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5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endParaRPr lang="en-US" altLang="ja-JP" sz="4000" dirty="0" smtClean="0"/>
          </a:p>
          <a:p>
            <a:pPr marL="228600" lvl="0" indent="-25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ja-JP" sz="4000" dirty="0" smtClean="0"/>
              <a:t>コンプレックス</a:t>
            </a:r>
            <a:r>
              <a:rPr lang="ja-JP" sz="4000" dirty="0"/>
              <a:t>「</a:t>
            </a:r>
            <a:r>
              <a:rPr lang="ja-JP" sz="4000" b="1" u="sng" dirty="0">
                <a:solidFill>
                  <a:srgbClr val="FF0000"/>
                </a:solidFill>
              </a:rPr>
              <a:t>童顔</a:t>
            </a:r>
            <a:r>
              <a:rPr lang="ja-JP" sz="4000" dirty="0" smtClean="0"/>
              <a:t>」</a:t>
            </a:r>
            <a:endParaRPr lang="en-US" altLang="ja-JP" sz="4000" dirty="0" smtClean="0"/>
          </a:p>
          <a:p>
            <a:pPr marL="228600" lvl="0" indent="-25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endParaRPr sz="4000" dirty="0"/>
          </a:p>
          <a:p>
            <a:pPr marL="228600" lvl="0" indent="-254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ja-JP" sz="4000" dirty="0"/>
              <a:t>テーマ「学校のいじめを内部から撲滅しよう」</a:t>
            </a:r>
            <a:endParaRPr sz="4000" dirty="0"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endParaRPr sz="4000" dirty="0"/>
          </a:p>
          <a:p>
            <a:pPr marL="228600" lvl="0" indent="-254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ja-JP" sz="4000" dirty="0"/>
              <a:t>企画概要「他の同世代よりも</a:t>
            </a:r>
            <a:r>
              <a:rPr lang="ja-JP" sz="4000" dirty="0" smtClean="0"/>
              <a:t>子どもっぽく</a:t>
            </a:r>
            <a:endParaRPr lang="en-US" altLang="ja-JP" sz="4000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altLang="ja-JP" sz="4000" dirty="0" smtClean="0"/>
              <a:t> 			</a:t>
            </a:r>
            <a:r>
              <a:rPr lang="ja-JP" sz="4000" dirty="0" smtClean="0"/>
              <a:t>見える</a:t>
            </a:r>
            <a:r>
              <a:rPr lang="ja-JP" sz="4000" dirty="0"/>
              <a:t>事を活かして、小中学校</a:t>
            </a:r>
            <a:r>
              <a:rPr lang="ja-JP" sz="4000" dirty="0" smtClean="0"/>
              <a:t>に</a:t>
            </a:r>
            <a:endParaRPr lang="en-US" altLang="ja-JP" sz="4000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altLang="ja-JP" sz="4000" dirty="0"/>
              <a:t>	</a:t>
            </a:r>
            <a:r>
              <a:rPr lang="en-US" altLang="ja-JP" sz="4000" dirty="0" smtClean="0"/>
              <a:t>		</a:t>
            </a:r>
            <a:r>
              <a:rPr lang="ja-JP" sz="4000" dirty="0" smtClean="0"/>
              <a:t>潜入</a:t>
            </a:r>
            <a:r>
              <a:rPr lang="ja-JP" sz="4000" dirty="0"/>
              <a:t>して内側からいじめ</a:t>
            </a:r>
            <a:r>
              <a:rPr lang="ja-JP" sz="4000" dirty="0" smtClean="0"/>
              <a:t>を</a:t>
            </a:r>
            <a:endParaRPr lang="en-US" altLang="ja-JP" sz="4000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altLang="ja-JP" sz="4000" dirty="0"/>
              <a:t>	</a:t>
            </a:r>
            <a:r>
              <a:rPr lang="en-US" altLang="ja-JP" sz="4000" dirty="0" smtClean="0"/>
              <a:t>		</a:t>
            </a:r>
            <a:r>
              <a:rPr lang="ja-JP" sz="4000" dirty="0" smtClean="0"/>
              <a:t>撲滅</a:t>
            </a:r>
            <a:r>
              <a:rPr lang="ja-JP" sz="4000" dirty="0"/>
              <a:t>しよう。」</a:t>
            </a:r>
            <a:endParaRPr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65000"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49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ja-JP" b="1" dirty="0">
                <a:ln w="12700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未来創造展　ブースデザイン</a:t>
            </a:r>
            <a:endParaRPr b="1" dirty="0">
              <a:ln w="12700"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  <p:pic>
        <p:nvPicPr>
          <p:cNvPr id="106" name="Google Shape;106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1464" y="1223366"/>
            <a:ext cx="7364930" cy="41129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sp>
        <p:nvSpPr>
          <p:cNvPr id="107" name="Google Shape;107;p15"/>
          <p:cNvSpPr txBox="1"/>
          <p:nvPr/>
        </p:nvSpPr>
        <p:spPr>
          <a:xfrm>
            <a:off x="10101207" y="1706524"/>
            <a:ext cx="35458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　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8399016" y="1223366"/>
            <a:ext cx="2993571" cy="2013421"/>
          </a:xfrm>
          <a:prstGeom prst="wedgeRoundRectCallout">
            <a:avLst>
              <a:gd name="adj1" fmla="val -96597"/>
              <a:gd name="adj2" fmla="val 90413"/>
              <a:gd name="adj3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看板部分は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アメコミ風に表現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65000"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49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ja-JP" b="1" dirty="0">
                <a:ln w="12700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未来創造展　</a:t>
            </a:r>
            <a:r>
              <a:rPr lang="ja-JP" b="1" dirty="0" smtClean="0">
                <a:ln w="12700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ゲーム</a:t>
            </a:r>
            <a:r>
              <a:rPr lang="ja-JP" altLang="en-US" b="1" dirty="0" smtClean="0">
                <a:ln w="12700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内容</a:t>
            </a:r>
            <a:endParaRPr b="1" dirty="0">
              <a:ln w="12700"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0" y="1306548"/>
            <a:ext cx="12192000" cy="5551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●主なゲーム内容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　 </a:t>
            </a:r>
            <a:r>
              <a:rPr lang="ja-JP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参加人数：４人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ゲーム目的：制限時間内に</a:t>
            </a:r>
            <a:r>
              <a:rPr lang="ja-JP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いじめっ子を全滅させる</a:t>
            </a:r>
            <a:endParaRPr sz="3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ja-JP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撲滅手段：ボールを発射していじめっ子を</a:t>
            </a:r>
            <a:r>
              <a:rPr lang="ja-JP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ボールに</a:t>
            </a:r>
            <a:r>
              <a:rPr lang="ja-JP" alt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当て引っ付け</a:t>
            </a:r>
            <a:r>
              <a:rPr lang="ja-JP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、</a:t>
            </a:r>
            <a:endParaRPr lang="en-US" altLang="ja-JP" sz="32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altLang="ja-JP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ja-JP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説教</a:t>
            </a:r>
            <a:r>
              <a:rPr lang="ja-JP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部屋に入れる。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勝負のかぎ：</a:t>
            </a:r>
            <a:r>
              <a:rPr lang="ja-JP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ボール</a:t>
            </a:r>
            <a:r>
              <a:rPr lang="ja-JP" alt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は</a:t>
            </a:r>
            <a:r>
              <a:rPr lang="ja-JP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壁</a:t>
            </a:r>
            <a:r>
              <a:rPr lang="ja-JP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に</a:t>
            </a:r>
            <a:r>
              <a:rPr lang="ja-JP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ぶつ</a:t>
            </a:r>
            <a:r>
              <a:rPr lang="ja-JP" alt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かる</a:t>
            </a:r>
            <a:r>
              <a:rPr lang="ja-JP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と</a:t>
            </a:r>
            <a:r>
              <a:rPr lang="ja-JP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反射</a:t>
            </a:r>
            <a:r>
              <a:rPr lang="ja-JP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するので</a:t>
            </a:r>
            <a:r>
              <a:rPr lang="ja-JP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反射した分</a:t>
            </a:r>
            <a:r>
              <a:rPr lang="ja-JP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、</a:t>
            </a:r>
            <a:r>
              <a:rPr lang="en-US" altLang="ja-JP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altLang="ja-JP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</a:t>
            </a:r>
            <a:r>
              <a:rPr lang="ja-JP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得点</a:t>
            </a:r>
            <a:r>
              <a:rPr lang="ja-JP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がアップする</a:t>
            </a:r>
            <a:r>
              <a:rPr lang="ja-JP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。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65000"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49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ja-JP" b="1" dirty="0">
                <a:ln w="12700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未来創造展　</a:t>
            </a:r>
            <a:r>
              <a:rPr lang="ja-JP" b="1" dirty="0" smtClean="0">
                <a:ln w="12700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ゲーム</a:t>
            </a:r>
            <a:r>
              <a:rPr lang="ja-JP" altLang="en-US" b="1" dirty="0" smtClean="0">
                <a:ln w="12700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のポイント</a:t>
            </a:r>
            <a:endParaRPr b="1" dirty="0">
              <a:ln w="12700"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0" y="949570"/>
            <a:ext cx="12183667" cy="5908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ja-JP" sz="32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・</a:t>
            </a:r>
            <a:r>
              <a:rPr lang="ja-JP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制限</a:t>
            </a:r>
            <a:r>
              <a:rPr lang="ja-JP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時間以内にいじめっ子を撲滅しない</a:t>
            </a:r>
            <a:r>
              <a:rPr lang="ja-JP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といけない</a:t>
            </a:r>
            <a:r>
              <a:rPr lang="ja-JP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ので</a:t>
            </a:r>
            <a:r>
              <a:rPr lang="ja-JP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、</a:t>
            </a:r>
            <a:endParaRPr lang="en-US" altLang="ja-JP" sz="32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　</a:t>
            </a:r>
            <a:r>
              <a:rPr lang="ja-JP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他のプレイヤー</a:t>
            </a:r>
            <a:r>
              <a:rPr lang="ja-JP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と</a:t>
            </a:r>
            <a:r>
              <a:rPr lang="ja-JP" sz="32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協力</a:t>
            </a:r>
            <a:r>
              <a:rPr lang="ja-JP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して</a:t>
            </a:r>
            <a:r>
              <a:rPr lang="ja-JP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ゲームクリアを目指</a:t>
            </a:r>
            <a:r>
              <a:rPr lang="ja-JP" alt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す。</a:t>
            </a:r>
            <a:endParaRPr lang="en-US" altLang="ja-JP" sz="32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・しかし自分が一番になるには</a:t>
            </a:r>
            <a:r>
              <a:rPr lang="ja-JP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他</a:t>
            </a:r>
            <a:r>
              <a:rPr lang="ja-JP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の</a:t>
            </a:r>
            <a:r>
              <a:rPr lang="ja-JP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プレイヤー</a:t>
            </a:r>
            <a:r>
              <a:rPr lang="ja-JP" alt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より高い成績を</a:t>
            </a:r>
            <a:endParaRPr lang="en-US" altLang="ja-JP" sz="32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　</a:t>
            </a:r>
            <a:r>
              <a:rPr lang="ja-JP" alt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ださないといけないので</a:t>
            </a:r>
            <a:r>
              <a:rPr lang="ja-JP" altLang="en-US" sz="3200" b="1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対戦</a:t>
            </a:r>
            <a:r>
              <a:rPr lang="ja-JP" alt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要素が生まれる。</a:t>
            </a:r>
            <a:endParaRPr lang="en-US" altLang="ja-JP" sz="32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・このように</a:t>
            </a:r>
            <a:r>
              <a:rPr lang="ja-JP" altLang="en-US" sz="3200" b="1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協力</a:t>
            </a:r>
            <a:r>
              <a:rPr lang="ja-JP" alt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と</a:t>
            </a:r>
            <a:r>
              <a:rPr lang="ja-JP" altLang="en-US" sz="3200" b="1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対戦</a:t>
            </a:r>
            <a:r>
              <a:rPr lang="ja-JP" alt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の要素があるゲーム性がこのゲームの</a:t>
            </a:r>
            <a:endParaRPr lang="en-US" altLang="ja-JP" sz="32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　</a:t>
            </a:r>
            <a:r>
              <a:rPr lang="ja-JP" alt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ポイントです。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60</Words>
  <Application>Microsoft Office PowerPoint</Application>
  <PresentationFormat>ワイド画面</PresentationFormat>
  <Paragraphs>36</Paragraphs>
  <Slides>5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テーマ</vt:lpstr>
      <vt:lpstr>PowerPoint プレゼンテーション</vt:lpstr>
      <vt:lpstr>未来創造展　企画概要</vt:lpstr>
      <vt:lpstr>未来創造展　ブースデザイン</vt:lpstr>
      <vt:lpstr>未来創造展　ゲーム内容</vt:lpstr>
      <vt:lpstr>未来創造展　ゲームのポイント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WIN8OHS50308</dc:creator>
  <cp:lastModifiedBy>saki</cp:lastModifiedBy>
  <cp:revision>8</cp:revision>
  <dcterms:modified xsi:type="dcterms:W3CDTF">2018-11-17T15:54:29Z</dcterms:modified>
</cp:coreProperties>
</file>