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Lato-italic.fntdata"/><Relationship Id="rId10" Type="http://schemas.openxmlformats.org/officeDocument/2006/relationships/slide" Target="slides/slide6.xml"/><Relationship Id="rId32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La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Shalini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Shalini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Shalini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Pooja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Pooja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Pooja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Shalini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Shalini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Pooja/Shalini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Pooja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Shalini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Pooja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Talk about print(variable)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Pooja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Pooja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a string is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you can do with a string 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Ex. str = “hello”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 * 2 = “hellohello”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Add strings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Check if a letter in the string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Ex. h in str - TRUE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characters of a string 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String methods (uppercase, lowercase, count, replace, remove whitespace)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Shalini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Shalini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practicepython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Welcome to Python I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TAs - Shalini Kunapuli and Pooja Doctor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LAs - Katharine Chua, Ricky Pan, Eric Gan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Loops are used when you want to repeat something multiple times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Two types of loops that will be useful: </a:t>
            </a:r>
            <a:r>
              <a:rPr b="1" lang="en" sz="2400"/>
              <a:t>While loops</a:t>
            </a:r>
            <a:r>
              <a:rPr lang="en" sz="2400"/>
              <a:t> and </a:t>
            </a:r>
            <a:r>
              <a:rPr b="1" lang="en" sz="2400"/>
              <a:t>For loops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While Loops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19850" y="1926475"/>
            <a:ext cx="39708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Do a certain statement  while a given condition is true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When the condition is true, the code inside the loop will be run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When the condition is false, the program goes to the line following the loop</a:t>
            </a:r>
          </a:p>
        </p:txBody>
      </p:sp>
      <p:pic>
        <p:nvPicPr>
          <p:cNvPr descr="Screen Shot 2017-09-24 at 2.27.14 PM.png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650" y="2210325"/>
            <a:ext cx="4774324" cy="17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Loops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Can go through (iterate) over the items of a sequence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List, array, string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Screen Shot 2017-09-24 at 2.34.15 PM.pn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100" y="3491975"/>
            <a:ext cx="6821809" cy="13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Conditionals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Making decisions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Use if/else if/else statements in order to decide if something is TRUE or FALSE and then execute a statement based on this decision</a:t>
            </a:r>
          </a:p>
        </p:txBody>
      </p:sp>
      <p:pic>
        <p:nvPicPr>
          <p:cNvPr descr="Screen Shot 2017-09-24 at 2.39.50 PM.pn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75" y="3343475"/>
            <a:ext cx="4526350" cy="16366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4 at 2.40.34 PM.png"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026" y="3341225"/>
            <a:ext cx="4478624" cy="16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24650" y="1850275"/>
            <a:ext cx="35574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Block of code that is organized and reusable, and is used to perform a single related action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Python gives some functions for us to use (we’ve seen print() in previous examples)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Making our own function is called a </a:t>
            </a:r>
            <a:r>
              <a:rPr b="1" lang="en" sz="1800"/>
              <a:t>user-defined function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pic>
        <p:nvPicPr>
          <p:cNvPr descr="Screen Shot 2017-09-24 at 2.47.15 PM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825" y="3069725"/>
            <a:ext cx="4431775" cy="11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4653100" y="2308300"/>
            <a:ext cx="30000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Defining a Function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9-24 at 2.51.49 PM.pn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533525"/>
            <a:ext cx="80010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NumPy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NumPy is a package in Python that allows us to do many things, including making arrays and matrices!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How to import NumPy into a document (this is already done in the exercises document!):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Screen Shot 2017-09-26 at 7.48.26 PM.pn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950" y="3529775"/>
            <a:ext cx="29436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NumPy Operations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246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Select numpy array elements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Insert items into array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Delete items into array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Mean of array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Median of array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Standard Deviation of array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Screen Shot 2017-09-26 at 7.54.30 PM.png"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250" y="577975"/>
            <a:ext cx="25527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6 at 7.54.48 PM.png"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125" y="1073275"/>
            <a:ext cx="45529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6 at 7.54.53 PM.png"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2275" y="1682875"/>
            <a:ext cx="44386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6 at 7.54.58 PM.png" id="199" name="Shape 1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7575" y="2273425"/>
            <a:ext cx="34480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6 at 7.55.03 PM.png" id="200" name="Shape 2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8025" y="2768025"/>
            <a:ext cx="3867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6 at 7.55.08 PM.png" id="201" name="Shape 2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23300" y="3359275"/>
            <a:ext cx="32766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Importing a datascience library (to make tables and arrays)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729450" y="2459875"/>
            <a:ext cx="82539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$ </a:t>
            </a:r>
            <a:r>
              <a:rPr b="1" lang="en" sz="2400"/>
              <a:t>pip install datascience</a:t>
            </a:r>
            <a:r>
              <a:rPr lang="en" sz="2400"/>
              <a:t>  	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//where you want to install the data science file - can be in Desktop or elsewhere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Tables 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Make a table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Add columns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Add rows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Sort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Select a column and make an array out of it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Filter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Check in to the workshop! Fill out this form: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http://bit.ly/2wNiJIA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Navigate to the </a:t>
            </a:r>
            <a:r>
              <a:rPr b="1" lang="en" sz="2400"/>
              <a:t>Python_workshop_Sep2017.ipynb</a:t>
            </a:r>
            <a:r>
              <a:rPr lang="en" sz="2400"/>
              <a:t> file and open it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There will be a bunch of exercises for you to try out and implement the concepts that we have covered!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Questions about anything? Call one of us over!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Feedback!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Fill out this form: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goo.gl/7BJKkW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www.data8.org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http://www.practicepython.org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Setting up Anaconda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http://bit.ly/2fQoPNR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Python?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Programming language that has elegant, easy to read/use syntax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Supports lots of modules and packages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Popular in use for web development, machine learning, data science, and more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Favored by many various companies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Basics - Variables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Variables are reserved memory locations to store some value.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Variables are assigned through assignment statements.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 variable is bound to a value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738" y="3528688"/>
            <a:ext cx="444817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Basics - Variables (Operations)</a:t>
            </a:r>
          </a:p>
        </p:txBody>
      </p:sp>
      <p:pic>
        <p:nvPicPr>
          <p:cNvPr descr="basic-operators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25" y="2278075"/>
            <a:ext cx="49244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Strings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12600"/>
            <a:ext cx="4864249" cy="9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525" y="3077375"/>
            <a:ext cx="3316800" cy="4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29450" y="17740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 list is a collection of objects in a given sequence (can hold numbers, strings, any type of object separated by a comma)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Enclosed in square brackets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Each item in a list is called an </a:t>
            </a:r>
            <a:r>
              <a:rPr b="1" lang="en" sz="1800"/>
              <a:t>element - </a:t>
            </a:r>
            <a:r>
              <a:rPr lang="en" sz="1800"/>
              <a:t>it is possible to select/get each element of the list (first element of a list has index 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Screen Shot 2017-09-26 at 7.16.42 PM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50" y="3588525"/>
            <a:ext cx="4151675" cy="1591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6 at 7.40.26 PM.png"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325" y="3737948"/>
            <a:ext cx="4615850" cy="11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Operations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Add lists together (so they become one list)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Get the length of a list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Get the index of an element in the list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Add an item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Remove an item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And much more!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