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93" r:id="rId6"/>
    <p:sldId id="260" r:id="rId7"/>
    <p:sldId id="294"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282" r:id="rId28"/>
    <p:sldId id="283" r:id="rId29"/>
    <p:sldId id="284" r:id="rId30"/>
    <p:sldId id="285" r:id="rId31"/>
    <p:sldId id="290" r:id="rId32"/>
    <p:sldId id="291" r:id="rId33"/>
    <p:sldId id="286" r:id="rId34"/>
    <p:sldId id="287" r:id="rId35"/>
    <p:sldId id="288"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varScale="1">
        <p:scale>
          <a:sx n="95" d="100"/>
          <a:sy n="95"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iesh Yuyang" userId="45dd49fb4b27e306" providerId="LiveId" clId="{B7B88251-E22A-4AAA-BDC2-5A87D97B064F}"/>
    <pc:docChg chg="modSld">
      <pc:chgData name="Hsiesh Yuyang" userId="45dd49fb4b27e306" providerId="LiveId" clId="{B7B88251-E22A-4AAA-BDC2-5A87D97B064F}" dt="2024-10-25T00:44:23.289" v="0" actId="1076"/>
      <pc:docMkLst>
        <pc:docMk/>
      </pc:docMkLst>
      <pc:sldChg chg="modSp mod">
        <pc:chgData name="Hsiesh Yuyang" userId="45dd49fb4b27e306" providerId="LiveId" clId="{B7B88251-E22A-4AAA-BDC2-5A87D97B064F}" dt="2024-10-25T00:44:23.289" v="0" actId="1076"/>
        <pc:sldMkLst>
          <pc:docMk/>
          <pc:sldMk cId="254034733" sldId="293"/>
        </pc:sldMkLst>
        <pc:spChg chg="mod">
          <ac:chgData name="Hsiesh Yuyang" userId="45dd49fb4b27e306" providerId="LiveId" clId="{B7B88251-E22A-4AAA-BDC2-5A87D97B064F}" dt="2024-10-25T00:44:23.289" v="0" actId="1076"/>
          <ac:spMkLst>
            <pc:docMk/>
            <pc:sldMk cId="254034733" sldId="293"/>
            <ac:spMk id="3" creationId="{B04221B1-E883-F390-BCE0-168C2993F356}"/>
          </ac:spMkLst>
        </pc:spChg>
      </pc:sldChg>
    </pc:docChg>
  </pc:docChgLst>
  <pc:docChgLst>
    <pc:chgData name="Vishnuvaradhan Moganarengam" clId="Web-{4EFCB2BC-A34A-4195-8E31-568E5CBF0131}"/>
    <pc:docChg chg="addSld delSld modSld">
      <pc:chgData name="Vishnuvaradhan Moganarengam" userId="" providerId="" clId="Web-{4EFCB2BC-A34A-4195-8E31-568E5CBF0131}" dt="2023-08-30T00:00:13.798" v="80" actId="1076"/>
      <pc:docMkLst>
        <pc:docMk/>
      </pc:docMkLst>
      <pc:sldChg chg="addSp delSp modSp">
        <pc:chgData name="Vishnuvaradhan Moganarengam" userId="" providerId="" clId="Web-{4EFCB2BC-A34A-4195-8E31-568E5CBF0131}" dt="2023-08-29T23:57:50.699" v="52" actId="1076"/>
        <pc:sldMkLst>
          <pc:docMk/>
          <pc:sldMk cId="3460009424" sldId="259"/>
        </pc:sldMkLst>
        <pc:spChg chg="add del mod">
          <ac:chgData name="Vishnuvaradhan Moganarengam" userId="" providerId="" clId="Web-{4EFCB2BC-A34A-4195-8E31-568E5CBF0131}" dt="2023-08-29T23:57:43.464" v="50"/>
          <ac:spMkLst>
            <pc:docMk/>
            <pc:sldMk cId="3460009424" sldId="259"/>
            <ac:spMk id="2" creationId="{EA9A9B5B-90AA-12B6-921C-32CB1BF9CC04}"/>
          </ac:spMkLst>
        </pc:spChg>
        <pc:spChg chg="mod">
          <ac:chgData name="Vishnuvaradhan Moganarengam" userId="" providerId="" clId="Web-{4EFCB2BC-A34A-4195-8E31-568E5CBF0131}" dt="2023-08-29T23:56:46.680" v="40" actId="20577"/>
          <ac:spMkLst>
            <pc:docMk/>
            <pc:sldMk cId="3460009424" sldId="259"/>
            <ac:spMk id="3" creationId="{8877316A-1066-3DE3-3465-72703EC82518}"/>
          </ac:spMkLst>
        </pc:spChg>
        <pc:picChg chg="add mod">
          <ac:chgData name="Vishnuvaradhan Moganarengam" userId="" providerId="" clId="Web-{4EFCB2BC-A34A-4195-8E31-568E5CBF0131}" dt="2023-08-29T23:57:50.699" v="52" actId="1076"/>
          <ac:picMkLst>
            <pc:docMk/>
            <pc:sldMk cId="3460009424" sldId="259"/>
            <ac:picMk id="4" creationId="{333BD695-26F1-1313-DAB1-3F706965A22E}"/>
          </ac:picMkLst>
        </pc:picChg>
      </pc:sldChg>
      <pc:sldChg chg="addSp delSp modSp">
        <pc:chgData name="Vishnuvaradhan Moganarengam" userId="" providerId="" clId="Web-{4EFCB2BC-A34A-4195-8E31-568E5CBF0131}" dt="2023-08-29T23:59:49.531" v="75" actId="1076"/>
        <pc:sldMkLst>
          <pc:docMk/>
          <pc:sldMk cId="985751773" sldId="260"/>
        </pc:sldMkLst>
        <pc:spChg chg="del">
          <ac:chgData name="Vishnuvaradhan Moganarengam" userId="" providerId="" clId="Web-{4EFCB2BC-A34A-4195-8E31-568E5CBF0131}" dt="2023-08-29T23:58:46.435" v="64"/>
          <ac:spMkLst>
            <pc:docMk/>
            <pc:sldMk cId="985751773" sldId="260"/>
            <ac:spMk id="2" creationId="{146B5145-B002-37DC-E927-D5AA6A1D6B1C}"/>
          </ac:spMkLst>
        </pc:spChg>
        <pc:spChg chg="mod">
          <ac:chgData name="Vishnuvaradhan Moganarengam" userId="" providerId="" clId="Web-{4EFCB2BC-A34A-4195-8E31-568E5CBF0131}" dt="2023-08-29T23:58:49.482" v="65" actId="1076"/>
          <ac:spMkLst>
            <pc:docMk/>
            <pc:sldMk cId="985751773" sldId="260"/>
            <ac:spMk id="3" creationId="{5DE3695E-72DD-C5AE-F61D-2D2880283B8D}"/>
          </ac:spMkLst>
        </pc:spChg>
        <pc:picChg chg="add mod">
          <ac:chgData name="Vishnuvaradhan Moganarengam" userId="" providerId="" clId="Web-{4EFCB2BC-A34A-4195-8E31-568E5CBF0131}" dt="2023-08-29T23:59:49.531" v="75" actId="1076"/>
          <ac:picMkLst>
            <pc:docMk/>
            <pc:sldMk cId="985751773" sldId="260"/>
            <ac:picMk id="4" creationId="{1D6AAEC3-407B-C676-88A7-80F416841280}"/>
          </ac:picMkLst>
        </pc:picChg>
      </pc:sldChg>
      <pc:sldChg chg="addSp delSp modSp new del">
        <pc:chgData name="Vishnuvaradhan Moganarengam" userId="" providerId="" clId="Web-{4EFCB2BC-A34A-4195-8E31-568E5CBF0131}" dt="2023-08-29T23:58:57.717" v="66"/>
        <pc:sldMkLst>
          <pc:docMk/>
          <pc:sldMk cId="1071346593" sldId="292"/>
        </pc:sldMkLst>
        <pc:spChg chg="del">
          <ac:chgData name="Vishnuvaradhan Moganarengam" userId="" providerId="" clId="Web-{4EFCB2BC-A34A-4195-8E31-568E5CBF0131}" dt="2023-08-29T23:53:10.140" v="20"/>
          <ac:spMkLst>
            <pc:docMk/>
            <pc:sldMk cId="1071346593" sldId="292"/>
            <ac:spMk id="2" creationId="{7F3CC7E4-E638-A490-E016-90E16905857A}"/>
          </ac:spMkLst>
        </pc:spChg>
        <pc:spChg chg="del">
          <ac:chgData name="Vishnuvaradhan Moganarengam" userId="" providerId="" clId="Web-{4EFCB2BC-A34A-4195-8E31-568E5CBF0131}" dt="2023-08-29T23:51:34.965" v="1"/>
          <ac:spMkLst>
            <pc:docMk/>
            <pc:sldMk cId="1071346593" sldId="292"/>
            <ac:spMk id="3" creationId="{5480AF48-580B-1BA3-DD18-DD485464CE98}"/>
          </ac:spMkLst>
        </pc:spChg>
        <pc:spChg chg="add del mod">
          <ac:chgData name="Vishnuvaradhan Moganarengam" userId="" providerId="" clId="Web-{4EFCB2BC-A34A-4195-8E31-568E5CBF0131}" dt="2023-08-29T23:57:16.275" v="42"/>
          <ac:spMkLst>
            <pc:docMk/>
            <pc:sldMk cId="1071346593" sldId="292"/>
            <ac:spMk id="5" creationId="{465BC72A-F15B-4F1B-B083-2C2528808364}"/>
          </ac:spMkLst>
        </pc:spChg>
        <pc:spChg chg="add del mod">
          <ac:chgData name="Vishnuvaradhan Moganarengam" userId="" providerId="" clId="Web-{4EFCB2BC-A34A-4195-8E31-568E5CBF0131}" dt="2023-08-29T23:53:02.202" v="18"/>
          <ac:spMkLst>
            <pc:docMk/>
            <pc:sldMk cId="1071346593" sldId="292"/>
            <ac:spMk id="8" creationId="{69F035AB-6689-133C-F37B-27C457F3C2BD}"/>
          </ac:spMkLst>
        </pc:spChg>
        <pc:spChg chg="add mod">
          <ac:chgData name="Vishnuvaradhan Moganarengam" userId="" providerId="" clId="Web-{4EFCB2BC-A34A-4195-8E31-568E5CBF0131}" dt="2023-08-29T23:55:34.990" v="31" actId="20577"/>
          <ac:spMkLst>
            <pc:docMk/>
            <pc:sldMk cId="1071346593" sldId="292"/>
            <ac:spMk id="10" creationId="{83139EAB-C208-9AE2-983F-FE61B852FBE4}"/>
          </ac:spMkLst>
        </pc:spChg>
        <pc:picChg chg="add del mod ord">
          <ac:chgData name="Vishnuvaradhan Moganarengam" userId="" providerId="" clId="Web-{4EFCB2BC-A34A-4195-8E31-568E5CBF0131}" dt="2023-08-29T23:52:51.733" v="16"/>
          <ac:picMkLst>
            <pc:docMk/>
            <pc:sldMk cId="1071346593" sldId="292"/>
            <ac:picMk id="4" creationId="{5CAAE588-7A78-5192-3C38-5C076869B57F}"/>
          </ac:picMkLst>
        </pc:picChg>
        <pc:picChg chg="add del mod">
          <ac:chgData name="Vishnuvaradhan Moganarengam" userId="" providerId="" clId="Web-{4EFCB2BC-A34A-4195-8E31-568E5CBF0131}" dt="2023-08-29T23:57:16.275" v="41"/>
          <ac:picMkLst>
            <pc:docMk/>
            <pc:sldMk cId="1071346593" sldId="292"/>
            <ac:picMk id="6" creationId="{BF415E39-62EF-30A0-5447-EC2B67C7ED98}"/>
          </ac:picMkLst>
        </pc:picChg>
        <pc:picChg chg="add del mod">
          <ac:chgData name="Vishnuvaradhan Moganarengam" userId="" providerId="" clId="Web-{4EFCB2BC-A34A-4195-8E31-568E5CBF0131}" dt="2023-08-29T23:58:02.043" v="53"/>
          <ac:picMkLst>
            <pc:docMk/>
            <pc:sldMk cId="1071346593" sldId="292"/>
            <ac:picMk id="9" creationId="{914E5C02-35AF-E317-C109-AE45A0D9814A}"/>
          </ac:picMkLst>
        </pc:picChg>
      </pc:sldChg>
      <pc:sldChg chg="addSp delSp modSp new">
        <pc:chgData name="Vishnuvaradhan Moganarengam" userId="" providerId="" clId="Web-{4EFCB2BC-A34A-4195-8E31-568E5CBF0131}" dt="2023-08-29T23:58:31.606" v="59" actId="1076"/>
        <pc:sldMkLst>
          <pc:docMk/>
          <pc:sldMk cId="254034733" sldId="293"/>
        </pc:sldMkLst>
        <pc:spChg chg="del">
          <ac:chgData name="Vishnuvaradhan Moganarengam" userId="" providerId="" clId="Web-{4EFCB2BC-A34A-4195-8E31-568E5CBF0131}" dt="2023-08-29T23:56:38.789" v="37"/>
          <ac:spMkLst>
            <pc:docMk/>
            <pc:sldMk cId="254034733" sldId="293"/>
            <ac:spMk id="2" creationId="{8A586379-9C89-56B0-EFD5-E4D7E8E576A5}"/>
          </ac:spMkLst>
        </pc:spChg>
        <pc:spChg chg="mod">
          <ac:chgData name="Vishnuvaradhan Moganarengam" userId="" providerId="" clId="Web-{4EFCB2BC-A34A-4195-8E31-568E5CBF0131}" dt="2023-08-29T23:56:44.415" v="39" actId="20577"/>
          <ac:spMkLst>
            <pc:docMk/>
            <pc:sldMk cId="254034733" sldId="293"/>
            <ac:spMk id="3" creationId="{B04221B1-E883-F390-BCE0-168C2993F356}"/>
          </ac:spMkLst>
        </pc:spChg>
        <pc:picChg chg="add mod">
          <ac:chgData name="Vishnuvaradhan Moganarengam" userId="" providerId="" clId="Web-{4EFCB2BC-A34A-4195-8E31-568E5CBF0131}" dt="2023-08-29T23:58:31.606" v="59" actId="1076"/>
          <ac:picMkLst>
            <pc:docMk/>
            <pc:sldMk cId="254034733" sldId="293"/>
            <ac:picMk id="4" creationId="{BC8D67D2-8F69-3ABF-59C9-E1C042DA0908}"/>
          </ac:picMkLst>
        </pc:picChg>
      </pc:sldChg>
      <pc:sldChg chg="addSp delSp modSp new">
        <pc:chgData name="Vishnuvaradhan Moganarengam" userId="" providerId="" clId="Web-{4EFCB2BC-A34A-4195-8E31-568E5CBF0131}" dt="2023-08-30T00:00:13.798" v="80" actId="1076"/>
        <pc:sldMkLst>
          <pc:docMk/>
          <pc:sldMk cId="1503017489" sldId="294"/>
        </pc:sldMkLst>
        <pc:spChg chg="del">
          <ac:chgData name="Vishnuvaradhan Moganarengam" userId="" providerId="" clId="Web-{4EFCB2BC-A34A-4195-8E31-568E5CBF0131}" dt="2023-08-29T23:59:11.250" v="69"/>
          <ac:spMkLst>
            <pc:docMk/>
            <pc:sldMk cId="1503017489" sldId="294"/>
            <ac:spMk id="2" creationId="{438FA7F0-8A20-DE15-D0B3-3C900F22EC2C}"/>
          </ac:spMkLst>
        </pc:spChg>
        <pc:spChg chg="mod">
          <ac:chgData name="Vishnuvaradhan Moganarengam" userId="" providerId="" clId="Web-{4EFCB2BC-A34A-4195-8E31-568E5CBF0131}" dt="2023-08-29T23:59:21.577" v="70" actId="1076"/>
          <ac:spMkLst>
            <pc:docMk/>
            <pc:sldMk cId="1503017489" sldId="294"/>
            <ac:spMk id="3" creationId="{B33424AA-13C5-2A65-4897-4F84B15A7CA8}"/>
          </ac:spMkLst>
        </pc:spChg>
        <pc:picChg chg="add mod">
          <ac:chgData name="Vishnuvaradhan Moganarengam" userId="" providerId="" clId="Web-{4EFCB2BC-A34A-4195-8E31-568E5CBF0131}" dt="2023-08-30T00:00:13.798" v="80" actId="1076"/>
          <ac:picMkLst>
            <pc:docMk/>
            <pc:sldMk cId="1503017489" sldId="294"/>
            <ac:picMk id="4" creationId="{C91FC35C-A346-D955-4EE1-5126E6925E49}"/>
          </ac:picMkLst>
        </pc:picChg>
      </pc:sldChg>
    </pc:docChg>
  </pc:docChgLst>
  <pc:docChgLst>
    <pc:chgData name="Moganarengam, Vishnuvaradhan" userId="1b0f0a5a-69fa-48f4-9cde-77abc504ec95" providerId="ADAL" clId="{3E01811E-2929-4D4B-A591-38035BACB2A4}"/>
    <pc:docChg chg="undo redo custSel addSld delSld modSld">
      <pc:chgData name="Moganarengam, Vishnuvaradhan" userId="1b0f0a5a-69fa-48f4-9cde-77abc504ec95" providerId="ADAL" clId="{3E01811E-2929-4D4B-A591-38035BACB2A4}" dt="2023-08-11T01:58:09.475" v="1456" actId="20577"/>
      <pc:docMkLst>
        <pc:docMk/>
      </pc:docMkLst>
      <pc:sldChg chg="addSp delSp modSp new mod">
        <pc:chgData name="Moganarengam, Vishnuvaradhan" userId="1b0f0a5a-69fa-48f4-9cde-77abc504ec95" providerId="ADAL" clId="{3E01811E-2929-4D4B-A591-38035BACB2A4}" dt="2023-08-09T22:38:20.084" v="98" actId="1076"/>
        <pc:sldMkLst>
          <pc:docMk/>
          <pc:sldMk cId="3290514303" sldId="261"/>
        </pc:sldMkLst>
        <pc:spChg chg="del">
          <ac:chgData name="Moganarengam, Vishnuvaradhan" userId="1b0f0a5a-69fa-48f4-9cde-77abc504ec95" providerId="ADAL" clId="{3E01811E-2929-4D4B-A591-38035BACB2A4}" dt="2023-08-09T22:37:40.050" v="88" actId="478"/>
          <ac:spMkLst>
            <pc:docMk/>
            <pc:sldMk cId="3290514303" sldId="261"/>
            <ac:spMk id="2" creationId="{9CD714CB-0840-F689-9E5B-A0C4CD1DF285}"/>
          </ac:spMkLst>
        </pc:spChg>
        <pc:spChg chg="mod">
          <ac:chgData name="Moganarengam, Vishnuvaradhan" userId="1b0f0a5a-69fa-48f4-9cde-77abc504ec95" providerId="ADAL" clId="{3E01811E-2929-4D4B-A591-38035BACB2A4}" dt="2023-08-09T22:38:14.101" v="95" actId="1076"/>
          <ac:spMkLst>
            <pc:docMk/>
            <pc:sldMk cId="3290514303" sldId="261"/>
            <ac:spMk id="3" creationId="{9E13BB51-2022-99A8-7A05-EC369D352260}"/>
          </ac:spMkLst>
        </pc:spChg>
        <pc:picChg chg="add mod">
          <ac:chgData name="Moganarengam, Vishnuvaradhan" userId="1b0f0a5a-69fa-48f4-9cde-77abc504ec95" providerId="ADAL" clId="{3E01811E-2929-4D4B-A591-38035BACB2A4}" dt="2023-08-09T22:38:20.084" v="98" actId="1076"/>
          <ac:picMkLst>
            <pc:docMk/>
            <pc:sldMk cId="3290514303" sldId="261"/>
            <ac:picMk id="4" creationId="{E7DCD855-474F-4336-827D-19FCCD661495}"/>
          </ac:picMkLst>
        </pc:picChg>
      </pc:sldChg>
      <pc:sldChg chg="addSp modSp new mod">
        <pc:chgData name="Moganarengam, Vishnuvaradhan" userId="1b0f0a5a-69fa-48f4-9cde-77abc504ec95" providerId="ADAL" clId="{3E01811E-2929-4D4B-A591-38035BACB2A4}" dt="2023-08-09T22:42:14.206" v="135" actId="1076"/>
        <pc:sldMkLst>
          <pc:docMk/>
          <pc:sldMk cId="780389181" sldId="262"/>
        </pc:sldMkLst>
        <pc:spChg chg="mod">
          <ac:chgData name="Moganarengam, Vishnuvaradhan" userId="1b0f0a5a-69fa-48f4-9cde-77abc504ec95" providerId="ADAL" clId="{3E01811E-2929-4D4B-A591-38035BACB2A4}" dt="2023-08-09T22:39:15.006" v="125" actId="20577"/>
          <ac:spMkLst>
            <pc:docMk/>
            <pc:sldMk cId="780389181" sldId="262"/>
            <ac:spMk id="2" creationId="{B1D90E3B-1B29-6057-856B-188749D7AF5E}"/>
          </ac:spMkLst>
        </pc:spChg>
        <pc:spChg chg="mod">
          <ac:chgData name="Moganarengam, Vishnuvaradhan" userId="1b0f0a5a-69fa-48f4-9cde-77abc504ec95" providerId="ADAL" clId="{3E01811E-2929-4D4B-A591-38035BACB2A4}" dt="2023-08-09T22:39:45.707" v="131" actId="113"/>
          <ac:spMkLst>
            <pc:docMk/>
            <pc:sldMk cId="780389181" sldId="262"/>
            <ac:spMk id="3" creationId="{AC048B6B-581B-EC65-BECA-546835A8DF8C}"/>
          </ac:spMkLst>
        </pc:spChg>
        <pc:picChg chg="add mod">
          <ac:chgData name="Moganarengam, Vishnuvaradhan" userId="1b0f0a5a-69fa-48f4-9cde-77abc504ec95" providerId="ADAL" clId="{3E01811E-2929-4D4B-A591-38035BACB2A4}" dt="2023-08-09T22:42:14.206" v="135" actId="1076"/>
          <ac:picMkLst>
            <pc:docMk/>
            <pc:sldMk cId="780389181" sldId="262"/>
            <ac:picMk id="4" creationId="{C657F07D-A985-1EB9-3BB5-32B86560382A}"/>
          </ac:picMkLst>
        </pc:picChg>
      </pc:sldChg>
      <pc:sldChg chg="addSp modSp new mod">
        <pc:chgData name="Moganarengam, Vishnuvaradhan" userId="1b0f0a5a-69fa-48f4-9cde-77abc504ec95" providerId="ADAL" clId="{3E01811E-2929-4D4B-A591-38035BACB2A4}" dt="2023-08-09T22:43:57.464" v="182" actId="1076"/>
        <pc:sldMkLst>
          <pc:docMk/>
          <pc:sldMk cId="1980240803" sldId="263"/>
        </pc:sldMkLst>
        <pc:spChg chg="mod">
          <ac:chgData name="Moganarengam, Vishnuvaradhan" userId="1b0f0a5a-69fa-48f4-9cde-77abc504ec95" providerId="ADAL" clId="{3E01811E-2929-4D4B-A591-38035BACB2A4}" dt="2023-08-09T22:42:59.001" v="172" actId="20577"/>
          <ac:spMkLst>
            <pc:docMk/>
            <pc:sldMk cId="1980240803" sldId="263"/>
            <ac:spMk id="2" creationId="{24420D05-6AD6-3CE4-C7FA-72BE3680B033}"/>
          </ac:spMkLst>
        </pc:spChg>
        <pc:spChg chg="mod">
          <ac:chgData name="Moganarengam, Vishnuvaradhan" userId="1b0f0a5a-69fa-48f4-9cde-77abc504ec95" providerId="ADAL" clId="{3E01811E-2929-4D4B-A591-38035BACB2A4}" dt="2023-08-09T22:43:41.638" v="178" actId="20577"/>
          <ac:spMkLst>
            <pc:docMk/>
            <pc:sldMk cId="1980240803" sldId="263"/>
            <ac:spMk id="3" creationId="{BCB871C6-2443-3C87-D677-798A694786F5}"/>
          </ac:spMkLst>
        </pc:spChg>
        <pc:picChg chg="add mod">
          <ac:chgData name="Moganarengam, Vishnuvaradhan" userId="1b0f0a5a-69fa-48f4-9cde-77abc504ec95" providerId="ADAL" clId="{3E01811E-2929-4D4B-A591-38035BACB2A4}" dt="2023-08-09T22:43:57.464" v="182" actId="1076"/>
          <ac:picMkLst>
            <pc:docMk/>
            <pc:sldMk cId="1980240803" sldId="263"/>
            <ac:picMk id="4" creationId="{345C96BE-895B-E8CC-AE2E-9C9B7DF425A0}"/>
          </ac:picMkLst>
        </pc:picChg>
      </pc:sldChg>
      <pc:sldChg chg="addSp modSp new mod">
        <pc:chgData name="Moganarengam, Vishnuvaradhan" userId="1b0f0a5a-69fa-48f4-9cde-77abc504ec95" providerId="ADAL" clId="{3E01811E-2929-4D4B-A591-38035BACB2A4}" dt="2023-08-09T22:45:28.933" v="253" actId="1076"/>
        <pc:sldMkLst>
          <pc:docMk/>
          <pc:sldMk cId="3701631161" sldId="264"/>
        </pc:sldMkLst>
        <pc:spChg chg="mod">
          <ac:chgData name="Moganarengam, Vishnuvaradhan" userId="1b0f0a5a-69fa-48f4-9cde-77abc504ec95" providerId="ADAL" clId="{3E01811E-2929-4D4B-A591-38035BACB2A4}" dt="2023-08-09T22:44:42.002" v="245" actId="20577"/>
          <ac:spMkLst>
            <pc:docMk/>
            <pc:sldMk cId="3701631161" sldId="264"/>
            <ac:spMk id="2" creationId="{1ABA2F55-2F81-1F5C-B82C-5C1F91C1D611}"/>
          </ac:spMkLst>
        </pc:spChg>
        <pc:spChg chg="mod">
          <ac:chgData name="Moganarengam, Vishnuvaradhan" userId="1b0f0a5a-69fa-48f4-9cde-77abc504ec95" providerId="ADAL" clId="{3E01811E-2929-4D4B-A591-38035BACB2A4}" dt="2023-08-09T22:45:03.348" v="249" actId="20577"/>
          <ac:spMkLst>
            <pc:docMk/>
            <pc:sldMk cId="3701631161" sldId="264"/>
            <ac:spMk id="3" creationId="{57BC08CF-28FD-BD8E-C8ED-661211EBA357}"/>
          </ac:spMkLst>
        </pc:spChg>
        <pc:picChg chg="add mod">
          <ac:chgData name="Moganarengam, Vishnuvaradhan" userId="1b0f0a5a-69fa-48f4-9cde-77abc504ec95" providerId="ADAL" clId="{3E01811E-2929-4D4B-A591-38035BACB2A4}" dt="2023-08-09T22:45:28.933" v="253" actId="1076"/>
          <ac:picMkLst>
            <pc:docMk/>
            <pc:sldMk cId="3701631161" sldId="264"/>
            <ac:picMk id="4" creationId="{46AEDE0D-07F8-2F48-70CF-DFD8B689103A}"/>
          </ac:picMkLst>
        </pc:picChg>
      </pc:sldChg>
      <pc:sldChg chg="addSp delSp modSp new mod">
        <pc:chgData name="Moganarengam, Vishnuvaradhan" userId="1b0f0a5a-69fa-48f4-9cde-77abc504ec95" providerId="ADAL" clId="{3E01811E-2929-4D4B-A591-38035BACB2A4}" dt="2023-08-10T02:26:19.080" v="789" actId="1076"/>
        <pc:sldMkLst>
          <pc:docMk/>
          <pc:sldMk cId="3053798770" sldId="265"/>
        </pc:sldMkLst>
        <pc:spChg chg="mod">
          <ac:chgData name="Moganarengam, Vishnuvaradhan" userId="1b0f0a5a-69fa-48f4-9cde-77abc504ec95" providerId="ADAL" clId="{3E01811E-2929-4D4B-A591-38035BACB2A4}" dt="2023-08-09T23:09:04.067" v="259" actId="20577"/>
          <ac:spMkLst>
            <pc:docMk/>
            <pc:sldMk cId="3053798770" sldId="265"/>
            <ac:spMk id="2" creationId="{6B3CB2D2-3B4E-C91A-1F5D-47AD7A88505E}"/>
          </ac:spMkLst>
        </pc:spChg>
        <pc:spChg chg="del">
          <ac:chgData name="Moganarengam, Vishnuvaradhan" userId="1b0f0a5a-69fa-48f4-9cde-77abc504ec95" providerId="ADAL" clId="{3E01811E-2929-4D4B-A591-38035BACB2A4}" dt="2023-08-10T02:26:11.123" v="784" actId="931"/>
          <ac:spMkLst>
            <pc:docMk/>
            <pc:sldMk cId="3053798770" sldId="265"/>
            <ac:spMk id="3" creationId="{B3B004D0-763D-8BB6-81FE-F27BA3713922}"/>
          </ac:spMkLst>
        </pc:spChg>
        <pc:picChg chg="add mod">
          <ac:chgData name="Moganarengam, Vishnuvaradhan" userId="1b0f0a5a-69fa-48f4-9cde-77abc504ec95" providerId="ADAL" clId="{3E01811E-2929-4D4B-A591-38035BACB2A4}" dt="2023-08-10T02:26:19.080" v="789" actId="1076"/>
          <ac:picMkLst>
            <pc:docMk/>
            <pc:sldMk cId="3053798770" sldId="265"/>
            <ac:picMk id="5" creationId="{EF134EAD-5CEC-3386-0B8F-D28026D828AB}"/>
          </ac:picMkLst>
        </pc:picChg>
      </pc:sldChg>
      <pc:sldChg chg="addSp delSp modSp new mod">
        <pc:chgData name="Moganarengam, Vishnuvaradhan" userId="1b0f0a5a-69fa-48f4-9cde-77abc504ec95" providerId="ADAL" clId="{3E01811E-2929-4D4B-A591-38035BACB2A4}" dt="2023-08-09T23:10:17.038" v="290" actId="20577"/>
        <pc:sldMkLst>
          <pc:docMk/>
          <pc:sldMk cId="1284942797" sldId="266"/>
        </pc:sldMkLst>
        <pc:spChg chg="mod">
          <ac:chgData name="Moganarengam, Vishnuvaradhan" userId="1b0f0a5a-69fa-48f4-9cde-77abc504ec95" providerId="ADAL" clId="{3E01811E-2929-4D4B-A591-38035BACB2A4}" dt="2023-08-09T23:10:17.038" v="290" actId="20577"/>
          <ac:spMkLst>
            <pc:docMk/>
            <pc:sldMk cId="1284942797" sldId="266"/>
            <ac:spMk id="2" creationId="{6FE0C690-DD8F-C535-3391-6191073AB9C5}"/>
          </ac:spMkLst>
        </pc:spChg>
        <pc:spChg chg="del">
          <ac:chgData name="Moganarengam, Vishnuvaradhan" userId="1b0f0a5a-69fa-48f4-9cde-77abc504ec95" providerId="ADAL" clId="{3E01811E-2929-4D4B-A591-38035BACB2A4}" dt="2023-08-09T23:09:21.386" v="273"/>
          <ac:spMkLst>
            <pc:docMk/>
            <pc:sldMk cId="1284942797" sldId="266"/>
            <ac:spMk id="3" creationId="{0799BF43-E115-7B30-A4FF-311D601AF998}"/>
          </ac:spMkLst>
        </pc:spChg>
        <pc:picChg chg="add mod">
          <ac:chgData name="Moganarengam, Vishnuvaradhan" userId="1b0f0a5a-69fa-48f4-9cde-77abc504ec95" providerId="ADAL" clId="{3E01811E-2929-4D4B-A591-38035BACB2A4}" dt="2023-08-09T23:09:29.966" v="275" actId="1076"/>
          <ac:picMkLst>
            <pc:docMk/>
            <pc:sldMk cId="1284942797" sldId="266"/>
            <ac:picMk id="4" creationId="{75AD2B44-2562-8F23-82F4-F118BF5CC6CA}"/>
          </ac:picMkLst>
        </pc:picChg>
      </pc:sldChg>
      <pc:sldChg chg="addSp delSp modSp new mod">
        <pc:chgData name="Moganarengam, Vishnuvaradhan" userId="1b0f0a5a-69fa-48f4-9cde-77abc504ec95" providerId="ADAL" clId="{3E01811E-2929-4D4B-A591-38035BACB2A4}" dt="2023-08-09T23:10:58.853" v="342" actId="1076"/>
        <pc:sldMkLst>
          <pc:docMk/>
          <pc:sldMk cId="2705682330" sldId="267"/>
        </pc:sldMkLst>
        <pc:spChg chg="mod">
          <ac:chgData name="Moganarengam, Vishnuvaradhan" userId="1b0f0a5a-69fa-48f4-9cde-77abc504ec95" providerId="ADAL" clId="{3E01811E-2929-4D4B-A591-38035BACB2A4}" dt="2023-08-09T23:10:31.947" v="333" actId="20577"/>
          <ac:spMkLst>
            <pc:docMk/>
            <pc:sldMk cId="2705682330" sldId="267"/>
            <ac:spMk id="2" creationId="{C79F349C-B441-9FEC-5505-371164FDE3AE}"/>
          </ac:spMkLst>
        </pc:spChg>
        <pc:spChg chg="add del">
          <ac:chgData name="Moganarengam, Vishnuvaradhan" userId="1b0f0a5a-69fa-48f4-9cde-77abc504ec95" providerId="ADAL" clId="{3E01811E-2929-4D4B-A591-38035BACB2A4}" dt="2023-08-09T23:10:47.001" v="338"/>
          <ac:spMkLst>
            <pc:docMk/>
            <pc:sldMk cId="2705682330" sldId="267"/>
            <ac:spMk id="3" creationId="{F6A614FE-C6E9-26EB-1AEA-820946C91636}"/>
          </ac:spMkLst>
        </pc:spChg>
        <pc:picChg chg="add del mod">
          <ac:chgData name="Moganarengam, Vishnuvaradhan" userId="1b0f0a5a-69fa-48f4-9cde-77abc504ec95" providerId="ADAL" clId="{3E01811E-2929-4D4B-A591-38035BACB2A4}" dt="2023-08-09T23:10:41.506" v="335"/>
          <ac:picMkLst>
            <pc:docMk/>
            <pc:sldMk cId="2705682330" sldId="267"/>
            <ac:picMk id="4" creationId="{2BFEBF96-9D60-24BE-0E16-FB9D16657E1C}"/>
          </ac:picMkLst>
        </pc:picChg>
        <pc:picChg chg="add del mod">
          <ac:chgData name="Moganarengam, Vishnuvaradhan" userId="1b0f0a5a-69fa-48f4-9cde-77abc504ec95" providerId="ADAL" clId="{3E01811E-2929-4D4B-A591-38035BACB2A4}" dt="2023-08-09T23:10:42.966" v="337"/>
          <ac:picMkLst>
            <pc:docMk/>
            <pc:sldMk cId="2705682330" sldId="267"/>
            <ac:picMk id="5" creationId="{F7D6794F-EB37-90C5-070F-B1A240F6F59F}"/>
          </ac:picMkLst>
        </pc:picChg>
        <pc:picChg chg="add mod">
          <ac:chgData name="Moganarengam, Vishnuvaradhan" userId="1b0f0a5a-69fa-48f4-9cde-77abc504ec95" providerId="ADAL" clId="{3E01811E-2929-4D4B-A591-38035BACB2A4}" dt="2023-08-09T23:10:58.853" v="342" actId="1076"/>
          <ac:picMkLst>
            <pc:docMk/>
            <pc:sldMk cId="2705682330" sldId="267"/>
            <ac:picMk id="6" creationId="{5B2EE189-148E-F802-A14A-A26F67E85F45}"/>
          </ac:picMkLst>
        </pc:picChg>
      </pc:sldChg>
      <pc:sldChg chg="addSp delSp modSp new mod">
        <pc:chgData name="Moganarengam, Vishnuvaradhan" userId="1b0f0a5a-69fa-48f4-9cde-77abc504ec95" providerId="ADAL" clId="{3E01811E-2929-4D4B-A591-38035BACB2A4}" dt="2023-08-09T23:19:06.937" v="414" actId="1076"/>
        <pc:sldMkLst>
          <pc:docMk/>
          <pc:sldMk cId="1684446967" sldId="268"/>
        </pc:sldMkLst>
        <pc:spChg chg="mod">
          <ac:chgData name="Moganarengam, Vishnuvaradhan" userId="1b0f0a5a-69fa-48f4-9cde-77abc504ec95" providerId="ADAL" clId="{3E01811E-2929-4D4B-A591-38035BACB2A4}" dt="2023-08-09T23:13:59.886" v="363" actId="20577"/>
          <ac:spMkLst>
            <pc:docMk/>
            <pc:sldMk cId="1684446967" sldId="268"/>
            <ac:spMk id="2" creationId="{4BDF5333-B6B0-ECF9-863B-B7AE1E7FE629}"/>
          </ac:spMkLst>
        </pc:spChg>
        <pc:spChg chg="mod">
          <ac:chgData name="Moganarengam, Vishnuvaradhan" userId="1b0f0a5a-69fa-48f4-9cde-77abc504ec95" providerId="ADAL" clId="{3E01811E-2929-4D4B-A591-38035BACB2A4}" dt="2023-08-09T23:18:03.406" v="404" actId="1076"/>
          <ac:spMkLst>
            <pc:docMk/>
            <pc:sldMk cId="1684446967" sldId="268"/>
            <ac:spMk id="3" creationId="{BFFB1016-0F94-7A2D-2049-24D96F2AEA9C}"/>
          </ac:spMkLst>
        </pc:spChg>
        <pc:spChg chg="add mod">
          <ac:chgData name="Moganarengam, Vishnuvaradhan" userId="1b0f0a5a-69fa-48f4-9cde-77abc504ec95" providerId="ADAL" clId="{3E01811E-2929-4D4B-A591-38035BACB2A4}" dt="2023-08-09T23:18:38.918" v="409" actId="14100"/>
          <ac:spMkLst>
            <pc:docMk/>
            <pc:sldMk cId="1684446967" sldId="268"/>
            <ac:spMk id="6" creationId="{2EC8FF70-10E8-93E6-6699-AB6949FD7BE1}"/>
          </ac:spMkLst>
        </pc:spChg>
        <pc:picChg chg="add del mod">
          <ac:chgData name="Moganarengam, Vishnuvaradhan" userId="1b0f0a5a-69fa-48f4-9cde-77abc504ec95" providerId="ADAL" clId="{3E01811E-2929-4D4B-A591-38035BACB2A4}" dt="2023-08-09T23:17:50.594" v="400" actId="478"/>
          <ac:picMkLst>
            <pc:docMk/>
            <pc:sldMk cId="1684446967" sldId="268"/>
            <ac:picMk id="4" creationId="{F16F69F8-2F38-DFF6-E6D6-0E979751134A}"/>
          </ac:picMkLst>
        </pc:picChg>
        <pc:picChg chg="add mod">
          <ac:chgData name="Moganarengam, Vishnuvaradhan" userId="1b0f0a5a-69fa-48f4-9cde-77abc504ec95" providerId="ADAL" clId="{3E01811E-2929-4D4B-A591-38035BACB2A4}" dt="2023-08-09T23:18:24.635" v="406" actId="1076"/>
          <ac:picMkLst>
            <pc:docMk/>
            <pc:sldMk cId="1684446967" sldId="268"/>
            <ac:picMk id="5" creationId="{F8EA7A67-6A42-12B7-8408-0F1032B41FB9}"/>
          </ac:picMkLst>
        </pc:picChg>
        <pc:cxnChg chg="add del mod">
          <ac:chgData name="Moganarengam, Vishnuvaradhan" userId="1b0f0a5a-69fa-48f4-9cde-77abc504ec95" providerId="ADAL" clId="{3E01811E-2929-4D4B-A591-38035BACB2A4}" dt="2023-08-09T23:18:51.960" v="412" actId="478"/>
          <ac:cxnSpMkLst>
            <pc:docMk/>
            <pc:sldMk cId="1684446967" sldId="268"/>
            <ac:cxnSpMk id="7" creationId="{156DC91F-1A02-30BB-09AC-F002146D6A1E}"/>
          </ac:cxnSpMkLst>
        </pc:cxnChg>
        <pc:cxnChg chg="add mod">
          <ac:chgData name="Moganarengam, Vishnuvaradhan" userId="1b0f0a5a-69fa-48f4-9cde-77abc504ec95" providerId="ADAL" clId="{3E01811E-2929-4D4B-A591-38035BACB2A4}" dt="2023-08-09T23:18:42.668" v="410" actId="1076"/>
          <ac:cxnSpMkLst>
            <pc:docMk/>
            <pc:sldMk cId="1684446967" sldId="268"/>
            <ac:cxnSpMk id="8" creationId="{357E053E-C02E-8A0A-9D3C-69E237B1AD62}"/>
          </ac:cxnSpMkLst>
        </pc:cxnChg>
        <pc:cxnChg chg="add mod">
          <ac:chgData name="Moganarengam, Vishnuvaradhan" userId="1b0f0a5a-69fa-48f4-9cde-77abc504ec95" providerId="ADAL" clId="{3E01811E-2929-4D4B-A591-38035BACB2A4}" dt="2023-08-09T23:19:06.937" v="414" actId="1076"/>
          <ac:cxnSpMkLst>
            <pc:docMk/>
            <pc:sldMk cId="1684446967" sldId="268"/>
            <ac:cxnSpMk id="11" creationId="{CAA5870F-09F8-B196-E9EF-4E8B15AE647D}"/>
          </ac:cxnSpMkLst>
        </pc:cxnChg>
      </pc:sldChg>
      <pc:sldChg chg="addSp modSp new mod">
        <pc:chgData name="Moganarengam, Vishnuvaradhan" userId="1b0f0a5a-69fa-48f4-9cde-77abc504ec95" providerId="ADAL" clId="{3E01811E-2929-4D4B-A591-38035BACB2A4}" dt="2023-08-09T23:20:35.285" v="428" actId="14100"/>
        <pc:sldMkLst>
          <pc:docMk/>
          <pc:sldMk cId="3088705817" sldId="269"/>
        </pc:sldMkLst>
        <pc:spChg chg="mod">
          <ac:chgData name="Moganarengam, Vishnuvaradhan" userId="1b0f0a5a-69fa-48f4-9cde-77abc504ec95" providerId="ADAL" clId="{3E01811E-2929-4D4B-A591-38035BACB2A4}" dt="2023-08-09T23:17:09.284" v="393" actId="20577"/>
          <ac:spMkLst>
            <pc:docMk/>
            <pc:sldMk cId="3088705817" sldId="269"/>
            <ac:spMk id="2" creationId="{E0396DE8-A1E8-117F-C718-460FB7B5CE44}"/>
          </ac:spMkLst>
        </pc:spChg>
        <pc:spChg chg="mod">
          <ac:chgData name="Moganarengam, Vishnuvaradhan" userId="1b0f0a5a-69fa-48f4-9cde-77abc504ec95" providerId="ADAL" clId="{3E01811E-2929-4D4B-A591-38035BACB2A4}" dt="2023-08-09T23:17:36.678" v="399" actId="20577"/>
          <ac:spMkLst>
            <pc:docMk/>
            <pc:sldMk cId="3088705817" sldId="269"/>
            <ac:spMk id="3" creationId="{05BC7149-9264-244F-8D0C-513F2EC99800}"/>
          </ac:spMkLst>
        </pc:spChg>
        <pc:spChg chg="add mod">
          <ac:chgData name="Moganarengam, Vishnuvaradhan" userId="1b0f0a5a-69fa-48f4-9cde-77abc504ec95" providerId="ADAL" clId="{3E01811E-2929-4D4B-A591-38035BACB2A4}" dt="2023-08-09T23:19:55.168" v="421" actId="14100"/>
          <ac:spMkLst>
            <pc:docMk/>
            <pc:sldMk cId="3088705817" sldId="269"/>
            <ac:spMk id="5" creationId="{C3E6F4A7-A20E-C130-42E6-72CD6AD5C921}"/>
          </ac:spMkLst>
        </pc:spChg>
        <pc:picChg chg="add mod">
          <ac:chgData name="Moganarengam, Vishnuvaradhan" userId="1b0f0a5a-69fa-48f4-9cde-77abc504ec95" providerId="ADAL" clId="{3E01811E-2929-4D4B-A591-38035BACB2A4}" dt="2023-08-09T23:19:46.351" v="419" actId="1076"/>
          <ac:picMkLst>
            <pc:docMk/>
            <pc:sldMk cId="3088705817" sldId="269"/>
            <ac:picMk id="4" creationId="{9309FA97-D06C-8E60-5F6C-6E624A1E5719}"/>
          </ac:picMkLst>
        </pc:picChg>
        <pc:cxnChg chg="add mod">
          <ac:chgData name="Moganarengam, Vishnuvaradhan" userId="1b0f0a5a-69fa-48f4-9cde-77abc504ec95" providerId="ADAL" clId="{3E01811E-2929-4D4B-A591-38035BACB2A4}" dt="2023-08-09T23:20:06.819" v="424" actId="1076"/>
          <ac:cxnSpMkLst>
            <pc:docMk/>
            <pc:sldMk cId="3088705817" sldId="269"/>
            <ac:cxnSpMk id="6" creationId="{57FAF602-D5BD-0A8B-3FFC-84617F0CEB5A}"/>
          </ac:cxnSpMkLst>
        </pc:cxnChg>
        <pc:cxnChg chg="add mod">
          <ac:chgData name="Moganarengam, Vishnuvaradhan" userId="1b0f0a5a-69fa-48f4-9cde-77abc504ec95" providerId="ADAL" clId="{3E01811E-2929-4D4B-A591-38035BACB2A4}" dt="2023-08-09T23:20:35.285" v="428" actId="14100"/>
          <ac:cxnSpMkLst>
            <pc:docMk/>
            <pc:sldMk cId="3088705817" sldId="269"/>
            <ac:cxnSpMk id="7" creationId="{C82315EE-384D-3393-6F66-160D9A9EDC13}"/>
          </ac:cxnSpMkLst>
        </pc:cxnChg>
      </pc:sldChg>
      <pc:sldChg chg="addSp delSp modSp new mod">
        <pc:chgData name="Moganarengam, Vishnuvaradhan" userId="1b0f0a5a-69fa-48f4-9cde-77abc504ec95" providerId="ADAL" clId="{3E01811E-2929-4D4B-A591-38035BACB2A4}" dt="2023-08-09T23:24:40.809" v="496" actId="478"/>
        <pc:sldMkLst>
          <pc:docMk/>
          <pc:sldMk cId="60992075" sldId="270"/>
        </pc:sldMkLst>
        <pc:spChg chg="mod">
          <ac:chgData name="Moganarengam, Vishnuvaradhan" userId="1b0f0a5a-69fa-48f4-9cde-77abc504ec95" providerId="ADAL" clId="{3E01811E-2929-4D4B-A591-38035BACB2A4}" dt="2023-08-09T23:20:53.202" v="440" actId="20577"/>
          <ac:spMkLst>
            <pc:docMk/>
            <pc:sldMk cId="60992075" sldId="270"/>
            <ac:spMk id="2" creationId="{D7EF0251-0FF8-C0C1-4DEE-099B3F7DD643}"/>
          </ac:spMkLst>
        </pc:spChg>
        <pc:spChg chg="mod">
          <ac:chgData name="Moganarengam, Vishnuvaradhan" userId="1b0f0a5a-69fa-48f4-9cde-77abc504ec95" providerId="ADAL" clId="{3E01811E-2929-4D4B-A591-38035BACB2A4}" dt="2023-08-09T23:21:21.119" v="450" actId="113"/>
          <ac:spMkLst>
            <pc:docMk/>
            <pc:sldMk cId="60992075" sldId="270"/>
            <ac:spMk id="3" creationId="{439BC597-B22E-E303-6C77-F27C3B83C89A}"/>
          </ac:spMkLst>
        </pc:spChg>
        <pc:spChg chg="add mod">
          <ac:chgData name="Moganarengam, Vishnuvaradhan" userId="1b0f0a5a-69fa-48f4-9cde-77abc504ec95" providerId="ADAL" clId="{3E01811E-2929-4D4B-A591-38035BACB2A4}" dt="2023-08-09T23:22:46.267" v="465" actId="1076"/>
          <ac:spMkLst>
            <pc:docMk/>
            <pc:sldMk cId="60992075" sldId="270"/>
            <ac:spMk id="5" creationId="{504AE9C4-D1EE-AF81-1B51-5CCE61F7C7D5}"/>
          </ac:spMkLst>
        </pc:spChg>
        <pc:picChg chg="add mod">
          <ac:chgData name="Moganarengam, Vishnuvaradhan" userId="1b0f0a5a-69fa-48f4-9cde-77abc504ec95" providerId="ADAL" clId="{3E01811E-2929-4D4B-A591-38035BACB2A4}" dt="2023-08-09T23:22:46.267" v="465" actId="1076"/>
          <ac:picMkLst>
            <pc:docMk/>
            <pc:sldMk cId="60992075" sldId="270"/>
            <ac:picMk id="4" creationId="{57B55E78-9895-7AAD-CC85-648DCBFC6767}"/>
          </ac:picMkLst>
        </pc:picChg>
        <pc:cxnChg chg="add del mod">
          <ac:chgData name="Moganarengam, Vishnuvaradhan" userId="1b0f0a5a-69fa-48f4-9cde-77abc504ec95" providerId="ADAL" clId="{3E01811E-2929-4D4B-A591-38035BACB2A4}" dt="2023-08-09T23:24:40.809" v="496" actId="478"/>
          <ac:cxnSpMkLst>
            <pc:docMk/>
            <pc:sldMk cId="60992075" sldId="270"/>
            <ac:cxnSpMk id="6" creationId="{E2E8BDFF-7092-AACD-DD87-9AF5EE5610AD}"/>
          </ac:cxnSpMkLst>
        </pc:cxnChg>
        <pc:cxnChg chg="add mod">
          <ac:chgData name="Moganarengam, Vishnuvaradhan" userId="1b0f0a5a-69fa-48f4-9cde-77abc504ec95" providerId="ADAL" clId="{3E01811E-2929-4D4B-A591-38035BACB2A4}" dt="2023-08-09T23:22:46.267" v="465" actId="1076"/>
          <ac:cxnSpMkLst>
            <pc:docMk/>
            <pc:sldMk cId="60992075" sldId="270"/>
            <ac:cxnSpMk id="11" creationId="{7B7CF7B4-120E-137B-E8D6-E365AB51006F}"/>
          </ac:cxnSpMkLst>
        </pc:cxnChg>
      </pc:sldChg>
      <pc:sldChg chg="addSp modSp new mod">
        <pc:chgData name="Moganarengam, Vishnuvaradhan" userId="1b0f0a5a-69fa-48f4-9cde-77abc504ec95" providerId="ADAL" clId="{3E01811E-2929-4D4B-A591-38035BACB2A4}" dt="2023-08-09T23:24:34.134" v="495" actId="14100"/>
        <pc:sldMkLst>
          <pc:docMk/>
          <pc:sldMk cId="337788133" sldId="271"/>
        </pc:sldMkLst>
        <pc:spChg chg="mod">
          <ac:chgData name="Moganarengam, Vishnuvaradhan" userId="1b0f0a5a-69fa-48f4-9cde-77abc504ec95" providerId="ADAL" clId="{3E01811E-2929-4D4B-A591-38035BACB2A4}" dt="2023-08-09T23:22:54.231" v="477" actId="20577"/>
          <ac:spMkLst>
            <pc:docMk/>
            <pc:sldMk cId="337788133" sldId="271"/>
            <ac:spMk id="2" creationId="{B102CEB2-4C3A-B9F9-7ABA-92BD975DC918}"/>
          </ac:spMkLst>
        </pc:spChg>
        <pc:spChg chg="mod">
          <ac:chgData name="Moganarengam, Vishnuvaradhan" userId="1b0f0a5a-69fa-48f4-9cde-77abc504ec95" providerId="ADAL" clId="{3E01811E-2929-4D4B-A591-38035BACB2A4}" dt="2023-08-09T23:23:18.488" v="483" actId="113"/>
          <ac:spMkLst>
            <pc:docMk/>
            <pc:sldMk cId="337788133" sldId="271"/>
            <ac:spMk id="3" creationId="{FF65B1DB-F585-38FD-A2BE-2A231F545E67}"/>
          </ac:spMkLst>
        </pc:spChg>
        <pc:spChg chg="add mod">
          <ac:chgData name="Moganarengam, Vishnuvaradhan" userId="1b0f0a5a-69fa-48f4-9cde-77abc504ec95" providerId="ADAL" clId="{3E01811E-2929-4D4B-A591-38035BACB2A4}" dt="2023-08-09T23:23:59.318" v="490" actId="14100"/>
          <ac:spMkLst>
            <pc:docMk/>
            <pc:sldMk cId="337788133" sldId="271"/>
            <ac:spMk id="5" creationId="{E4551796-1EA1-8ED4-48A0-E513B054F761}"/>
          </ac:spMkLst>
        </pc:spChg>
        <pc:picChg chg="add mod">
          <ac:chgData name="Moganarengam, Vishnuvaradhan" userId="1b0f0a5a-69fa-48f4-9cde-77abc504ec95" providerId="ADAL" clId="{3E01811E-2929-4D4B-A591-38035BACB2A4}" dt="2023-08-09T23:23:45.999" v="487" actId="1076"/>
          <ac:picMkLst>
            <pc:docMk/>
            <pc:sldMk cId="337788133" sldId="271"/>
            <ac:picMk id="4" creationId="{55ACC50F-3F05-284E-0E6A-C6D0BA0E1020}"/>
          </ac:picMkLst>
        </pc:picChg>
        <pc:cxnChg chg="add mod">
          <ac:chgData name="Moganarengam, Vishnuvaradhan" userId="1b0f0a5a-69fa-48f4-9cde-77abc504ec95" providerId="ADAL" clId="{3E01811E-2929-4D4B-A591-38035BACB2A4}" dt="2023-08-09T23:24:34.134" v="495" actId="14100"/>
          <ac:cxnSpMkLst>
            <pc:docMk/>
            <pc:sldMk cId="337788133" sldId="271"/>
            <ac:cxnSpMk id="6" creationId="{EED1B8A6-74BD-9E78-D29D-3A26AFFBA0B0}"/>
          </ac:cxnSpMkLst>
        </pc:cxnChg>
      </pc:sldChg>
      <pc:sldChg chg="modSp new mod">
        <pc:chgData name="Moganarengam, Vishnuvaradhan" userId="1b0f0a5a-69fa-48f4-9cde-77abc504ec95" providerId="ADAL" clId="{3E01811E-2929-4D4B-A591-38035BACB2A4}" dt="2023-08-09T23:26:01.498" v="526" actId="27636"/>
        <pc:sldMkLst>
          <pc:docMk/>
          <pc:sldMk cId="2327513088" sldId="272"/>
        </pc:sldMkLst>
        <pc:spChg chg="mod">
          <ac:chgData name="Moganarengam, Vishnuvaradhan" userId="1b0f0a5a-69fa-48f4-9cde-77abc504ec95" providerId="ADAL" clId="{3E01811E-2929-4D4B-A591-38035BACB2A4}" dt="2023-08-09T23:25:42.351" v="522" actId="20577"/>
          <ac:spMkLst>
            <pc:docMk/>
            <pc:sldMk cId="2327513088" sldId="272"/>
            <ac:spMk id="2" creationId="{B8B06B9C-61D2-1A41-A755-B612FBFD2D36}"/>
          </ac:spMkLst>
        </pc:spChg>
        <pc:spChg chg="mod">
          <ac:chgData name="Moganarengam, Vishnuvaradhan" userId="1b0f0a5a-69fa-48f4-9cde-77abc504ec95" providerId="ADAL" clId="{3E01811E-2929-4D4B-A591-38035BACB2A4}" dt="2023-08-09T23:26:01.498" v="526" actId="27636"/>
          <ac:spMkLst>
            <pc:docMk/>
            <pc:sldMk cId="2327513088" sldId="272"/>
            <ac:spMk id="3" creationId="{F846C164-2EAE-BF0C-2DF2-49FFF7195F90}"/>
          </ac:spMkLst>
        </pc:spChg>
      </pc:sldChg>
      <pc:sldChg chg="modSp new del mod">
        <pc:chgData name="Moganarengam, Vishnuvaradhan" userId="1b0f0a5a-69fa-48f4-9cde-77abc504ec95" providerId="ADAL" clId="{3E01811E-2929-4D4B-A591-38035BACB2A4}" dt="2023-08-09T23:30:26.930" v="586" actId="2696"/>
        <pc:sldMkLst>
          <pc:docMk/>
          <pc:sldMk cId="1211640127" sldId="273"/>
        </pc:sldMkLst>
        <pc:spChg chg="mod">
          <ac:chgData name="Moganarengam, Vishnuvaradhan" userId="1b0f0a5a-69fa-48f4-9cde-77abc504ec95" providerId="ADAL" clId="{3E01811E-2929-4D4B-A591-38035BACB2A4}" dt="2023-08-09T23:26:20.690" v="540" actId="20577"/>
          <ac:spMkLst>
            <pc:docMk/>
            <pc:sldMk cId="1211640127" sldId="273"/>
            <ac:spMk id="2" creationId="{06AC7D3E-90AF-2329-A808-11992717BEF6}"/>
          </ac:spMkLst>
        </pc:spChg>
        <pc:spChg chg="mod">
          <ac:chgData name="Moganarengam, Vishnuvaradhan" userId="1b0f0a5a-69fa-48f4-9cde-77abc504ec95" providerId="ADAL" clId="{3E01811E-2929-4D4B-A591-38035BACB2A4}" dt="2023-08-09T23:26:45.597" v="553" actId="20577"/>
          <ac:spMkLst>
            <pc:docMk/>
            <pc:sldMk cId="1211640127" sldId="273"/>
            <ac:spMk id="3" creationId="{44510BCB-408F-3771-EF0A-40D132B468AA}"/>
          </ac:spMkLst>
        </pc:spChg>
      </pc:sldChg>
      <pc:sldChg chg="modSp new mod">
        <pc:chgData name="Moganarengam, Vishnuvaradhan" userId="1b0f0a5a-69fa-48f4-9cde-77abc504ec95" providerId="ADAL" clId="{3E01811E-2929-4D4B-A591-38035BACB2A4}" dt="2023-08-09T23:30:46.154" v="601" actId="20577"/>
        <pc:sldMkLst>
          <pc:docMk/>
          <pc:sldMk cId="3855423564" sldId="274"/>
        </pc:sldMkLst>
        <pc:spChg chg="mod">
          <ac:chgData name="Moganarengam, Vishnuvaradhan" userId="1b0f0a5a-69fa-48f4-9cde-77abc504ec95" providerId="ADAL" clId="{3E01811E-2929-4D4B-A591-38035BACB2A4}" dt="2023-08-09T23:30:10.228" v="585" actId="20577"/>
          <ac:spMkLst>
            <pc:docMk/>
            <pc:sldMk cId="3855423564" sldId="274"/>
            <ac:spMk id="2" creationId="{9CBAE7E1-031B-A913-A2EB-3D8AB188955C}"/>
          </ac:spMkLst>
        </pc:spChg>
        <pc:spChg chg="mod">
          <ac:chgData name="Moganarengam, Vishnuvaradhan" userId="1b0f0a5a-69fa-48f4-9cde-77abc504ec95" providerId="ADAL" clId="{3E01811E-2929-4D4B-A591-38035BACB2A4}" dt="2023-08-09T23:30:46.154" v="601" actId="20577"/>
          <ac:spMkLst>
            <pc:docMk/>
            <pc:sldMk cId="3855423564" sldId="274"/>
            <ac:spMk id="3" creationId="{62DF165F-D2B2-1CD4-EC32-4F9EB346C0AC}"/>
          </ac:spMkLst>
        </pc:spChg>
      </pc:sldChg>
      <pc:sldChg chg="addSp modSp new mod">
        <pc:chgData name="Moganarengam, Vishnuvaradhan" userId="1b0f0a5a-69fa-48f4-9cde-77abc504ec95" providerId="ADAL" clId="{3E01811E-2929-4D4B-A591-38035BACB2A4}" dt="2023-08-10T15:17:29.500" v="851" actId="20577"/>
        <pc:sldMkLst>
          <pc:docMk/>
          <pc:sldMk cId="1209457880" sldId="275"/>
        </pc:sldMkLst>
        <pc:spChg chg="mod">
          <ac:chgData name="Moganarengam, Vishnuvaradhan" userId="1b0f0a5a-69fa-48f4-9cde-77abc504ec95" providerId="ADAL" clId="{3E01811E-2929-4D4B-A591-38035BACB2A4}" dt="2023-08-09T23:36:21.781" v="693" actId="1076"/>
          <ac:spMkLst>
            <pc:docMk/>
            <pc:sldMk cId="1209457880" sldId="275"/>
            <ac:spMk id="2" creationId="{7DDAFE5F-F2AD-DC25-53E6-9DA7A83222B9}"/>
          </ac:spMkLst>
        </pc:spChg>
        <pc:spChg chg="mod">
          <ac:chgData name="Moganarengam, Vishnuvaradhan" userId="1b0f0a5a-69fa-48f4-9cde-77abc504ec95" providerId="ADAL" clId="{3E01811E-2929-4D4B-A591-38035BACB2A4}" dt="2023-08-10T15:17:29.500" v="851" actId="20577"/>
          <ac:spMkLst>
            <pc:docMk/>
            <pc:sldMk cId="1209457880" sldId="275"/>
            <ac:spMk id="3" creationId="{355CE464-3CBF-D6CB-FF03-2FC5B18BC65F}"/>
          </ac:spMkLst>
        </pc:spChg>
        <pc:picChg chg="add mod">
          <ac:chgData name="Moganarengam, Vishnuvaradhan" userId="1b0f0a5a-69fa-48f4-9cde-77abc504ec95" providerId="ADAL" clId="{3E01811E-2929-4D4B-A591-38035BACB2A4}" dt="2023-08-09T23:33:03.223" v="654" actId="14100"/>
          <ac:picMkLst>
            <pc:docMk/>
            <pc:sldMk cId="1209457880" sldId="275"/>
            <ac:picMk id="4" creationId="{69D247CB-7963-AF21-1044-8D0DF5444203}"/>
          </ac:picMkLst>
        </pc:picChg>
      </pc:sldChg>
      <pc:sldChg chg="addSp delSp modSp new mod">
        <pc:chgData name="Moganarengam, Vishnuvaradhan" userId="1b0f0a5a-69fa-48f4-9cde-77abc504ec95" providerId="ADAL" clId="{3E01811E-2929-4D4B-A591-38035BACB2A4}" dt="2023-08-09T23:38:34.868" v="712" actId="20577"/>
        <pc:sldMkLst>
          <pc:docMk/>
          <pc:sldMk cId="2030258154" sldId="276"/>
        </pc:sldMkLst>
        <pc:spChg chg="mod">
          <ac:chgData name="Moganarengam, Vishnuvaradhan" userId="1b0f0a5a-69fa-48f4-9cde-77abc504ec95" providerId="ADAL" clId="{3E01811E-2929-4D4B-A591-38035BACB2A4}" dt="2023-08-09T23:38:34.868" v="712" actId="20577"/>
          <ac:spMkLst>
            <pc:docMk/>
            <pc:sldMk cId="2030258154" sldId="276"/>
            <ac:spMk id="3" creationId="{C5AA385D-3D78-1A27-2FBE-96FE8BF7A938}"/>
          </ac:spMkLst>
        </pc:spChg>
        <pc:picChg chg="add mod">
          <ac:chgData name="Moganarengam, Vishnuvaradhan" userId="1b0f0a5a-69fa-48f4-9cde-77abc504ec95" providerId="ADAL" clId="{3E01811E-2929-4D4B-A591-38035BACB2A4}" dt="2023-08-09T23:36:58.096" v="697"/>
          <ac:picMkLst>
            <pc:docMk/>
            <pc:sldMk cId="2030258154" sldId="276"/>
            <ac:picMk id="4" creationId="{7DF207DE-41CC-6D93-4A3D-1BFD1E4894F7}"/>
          </ac:picMkLst>
        </pc:picChg>
        <pc:picChg chg="add del mod">
          <ac:chgData name="Moganarengam, Vishnuvaradhan" userId="1b0f0a5a-69fa-48f4-9cde-77abc504ec95" providerId="ADAL" clId="{3E01811E-2929-4D4B-A591-38035BACB2A4}" dt="2023-08-09T23:37:20.313" v="703"/>
          <ac:picMkLst>
            <pc:docMk/>
            <pc:sldMk cId="2030258154" sldId="276"/>
            <ac:picMk id="5" creationId="{3D67C0C2-3585-FEA8-A5CB-CC4F49988E92}"/>
          </ac:picMkLst>
        </pc:picChg>
      </pc:sldChg>
      <pc:sldChg chg="modSp new mod">
        <pc:chgData name="Moganarengam, Vishnuvaradhan" userId="1b0f0a5a-69fa-48f4-9cde-77abc504ec95" providerId="ADAL" clId="{3E01811E-2929-4D4B-A591-38035BACB2A4}" dt="2023-08-10T01:48:51.526" v="724" actId="20577"/>
        <pc:sldMkLst>
          <pc:docMk/>
          <pc:sldMk cId="4109057464" sldId="277"/>
        </pc:sldMkLst>
        <pc:spChg chg="mod">
          <ac:chgData name="Moganarengam, Vishnuvaradhan" userId="1b0f0a5a-69fa-48f4-9cde-77abc504ec95" providerId="ADAL" clId="{3E01811E-2929-4D4B-A591-38035BACB2A4}" dt="2023-08-10T01:48:51.526" v="724" actId="20577"/>
          <ac:spMkLst>
            <pc:docMk/>
            <pc:sldMk cId="4109057464" sldId="277"/>
            <ac:spMk id="3" creationId="{DFA13FB4-DCFC-AACC-A45C-27B9ACF27926}"/>
          </ac:spMkLst>
        </pc:spChg>
      </pc:sldChg>
      <pc:sldChg chg="addSp delSp modSp new mod">
        <pc:chgData name="Moganarengam, Vishnuvaradhan" userId="1b0f0a5a-69fa-48f4-9cde-77abc504ec95" providerId="ADAL" clId="{3E01811E-2929-4D4B-A591-38035BACB2A4}" dt="2023-08-10T01:51:22.902" v="736" actId="14100"/>
        <pc:sldMkLst>
          <pc:docMk/>
          <pc:sldMk cId="3182570599" sldId="278"/>
        </pc:sldMkLst>
        <pc:spChg chg="del">
          <ac:chgData name="Moganarengam, Vishnuvaradhan" userId="1b0f0a5a-69fa-48f4-9cde-77abc504ec95" providerId="ADAL" clId="{3E01811E-2929-4D4B-A591-38035BACB2A4}" dt="2023-08-10T01:50:03.679" v="726"/>
          <ac:spMkLst>
            <pc:docMk/>
            <pc:sldMk cId="3182570599" sldId="278"/>
            <ac:spMk id="3" creationId="{AB103E8D-4AD3-7099-99F9-3311D61AC2D3}"/>
          </ac:spMkLst>
        </pc:spChg>
        <pc:picChg chg="add mod">
          <ac:chgData name="Moganarengam, Vishnuvaradhan" userId="1b0f0a5a-69fa-48f4-9cde-77abc504ec95" providerId="ADAL" clId="{3E01811E-2929-4D4B-A591-38035BACB2A4}" dt="2023-08-10T01:50:59.313" v="731" actId="14100"/>
          <ac:picMkLst>
            <pc:docMk/>
            <pc:sldMk cId="3182570599" sldId="278"/>
            <ac:picMk id="4" creationId="{9455D7C7-11BD-CB7D-E2FC-C00F76BFB9B3}"/>
          </ac:picMkLst>
        </pc:picChg>
        <pc:picChg chg="add mod">
          <ac:chgData name="Moganarengam, Vishnuvaradhan" userId="1b0f0a5a-69fa-48f4-9cde-77abc504ec95" providerId="ADAL" clId="{3E01811E-2929-4D4B-A591-38035BACB2A4}" dt="2023-08-10T01:51:22.902" v="736" actId="14100"/>
          <ac:picMkLst>
            <pc:docMk/>
            <pc:sldMk cId="3182570599" sldId="278"/>
            <ac:picMk id="5" creationId="{8DE52F3E-B2EF-8816-B5D5-DF5ADCA1CFB7}"/>
          </ac:picMkLst>
        </pc:picChg>
      </pc:sldChg>
      <pc:sldChg chg="addSp delSp modSp new mod">
        <pc:chgData name="Moganarengam, Vishnuvaradhan" userId="1b0f0a5a-69fa-48f4-9cde-77abc504ec95" providerId="ADAL" clId="{3E01811E-2929-4D4B-A591-38035BACB2A4}" dt="2023-08-10T02:30:20.706" v="824" actId="1076"/>
        <pc:sldMkLst>
          <pc:docMk/>
          <pc:sldMk cId="2867780679" sldId="279"/>
        </pc:sldMkLst>
        <pc:spChg chg="del">
          <ac:chgData name="Moganarengam, Vishnuvaradhan" userId="1b0f0a5a-69fa-48f4-9cde-77abc504ec95" providerId="ADAL" clId="{3E01811E-2929-4D4B-A591-38035BACB2A4}" dt="2023-08-10T02:01:15.222" v="742" actId="931"/>
          <ac:spMkLst>
            <pc:docMk/>
            <pc:sldMk cId="2867780679" sldId="279"/>
            <ac:spMk id="3" creationId="{D2CC2715-9E77-8EE7-7B57-BAE24A621D42}"/>
          </ac:spMkLst>
        </pc:spChg>
        <pc:spChg chg="add mod">
          <ac:chgData name="Moganarengam, Vishnuvaradhan" userId="1b0f0a5a-69fa-48f4-9cde-77abc504ec95" providerId="ADAL" clId="{3E01811E-2929-4D4B-A591-38035BACB2A4}" dt="2023-08-10T02:29:56.483" v="817" actId="20577"/>
          <ac:spMkLst>
            <pc:docMk/>
            <pc:sldMk cId="2867780679" sldId="279"/>
            <ac:spMk id="8" creationId="{47BCA56A-4315-E210-651C-CA108A845B59}"/>
          </ac:spMkLst>
        </pc:spChg>
        <pc:spChg chg="add del mod">
          <ac:chgData name="Moganarengam, Vishnuvaradhan" userId="1b0f0a5a-69fa-48f4-9cde-77abc504ec95" providerId="ADAL" clId="{3E01811E-2929-4D4B-A591-38035BACB2A4}" dt="2023-08-10T02:30:06.321" v="819" actId="931"/>
          <ac:spMkLst>
            <pc:docMk/>
            <pc:sldMk cId="2867780679" sldId="279"/>
            <ac:spMk id="10" creationId="{E2AFE08C-B6FD-357E-9E61-B90ACD206D3E}"/>
          </ac:spMkLst>
        </pc:spChg>
        <pc:picChg chg="add del mod">
          <ac:chgData name="Moganarengam, Vishnuvaradhan" userId="1b0f0a5a-69fa-48f4-9cde-77abc504ec95" providerId="ADAL" clId="{3E01811E-2929-4D4B-A591-38035BACB2A4}" dt="2023-08-10T02:01:01.123" v="741"/>
          <ac:picMkLst>
            <pc:docMk/>
            <pc:sldMk cId="2867780679" sldId="279"/>
            <ac:picMk id="4" creationId="{850985F1-19DE-3D78-78AA-B32D4092843E}"/>
          </ac:picMkLst>
        </pc:picChg>
        <pc:picChg chg="add del mod">
          <ac:chgData name="Moganarengam, Vishnuvaradhan" userId="1b0f0a5a-69fa-48f4-9cde-77abc504ec95" providerId="ADAL" clId="{3E01811E-2929-4D4B-A591-38035BACB2A4}" dt="2023-08-10T02:01:00.684" v="740"/>
          <ac:picMkLst>
            <pc:docMk/>
            <pc:sldMk cId="2867780679" sldId="279"/>
            <ac:picMk id="5" creationId="{3A055A39-A164-19F2-5718-58EABDF9D44E}"/>
          </ac:picMkLst>
        </pc:picChg>
        <pc:picChg chg="add del mod">
          <ac:chgData name="Moganarengam, Vishnuvaradhan" userId="1b0f0a5a-69fa-48f4-9cde-77abc504ec95" providerId="ADAL" clId="{3E01811E-2929-4D4B-A591-38035BACB2A4}" dt="2023-08-10T02:30:00.075" v="818" actId="478"/>
          <ac:picMkLst>
            <pc:docMk/>
            <pc:sldMk cId="2867780679" sldId="279"/>
            <ac:picMk id="7" creationId="{46DBE60A-9DF5-1D07-A290-DA3F842835C3}"/>
          </ac:picMkLst>
        </pc:picChg>
        <pc:picChg chg="add mod modCrop">
          <ac:chgData name="Moganarengam, Vishnuvaradhan" userId="1b0f0a5a-69fa-48f4-9cde-77abc504ec95" providerId="ADAL" clId="{3E01811E-2929-4D4B-A591-38035BACB2A4}" dt="2023-08-10T02:30:20.706" v="824" actId="1076"/>
          <ac:picMkLst>
            <pc:docMk/>
            <pc:sldMk cId="2867780679" sldId="279"/>
            <ac:picMk id="12" creationId="{2C2A6D61-1733-7D61-5721-1F70715F4122}"/>
          </ac:picMkLst>
        </pc:picChg>
      </pc:sldChg>
      <pc:sldChg chg="addSp delSp modSp new mod">
        <pc:chgData name="Moganarengam, Vishnuvaradhan" userId="1b0f0a5a-69fa-48f4-9cde-77abc504ec95" providerId="ADAL" clId="{3E01811E-2929-4D4B-A591-38035BACB2A4}" dt="2023-08-10T02:30:50.622" v="827" actId="1076"/>
        <pc:sldMkLst>
          <pc:docMk/>
          <pc:sldMk cId="3114670777" sldId="280"/>
        </pc:sldMkLst>
        <pc:spChg chg="del mod">
          <ac:chgData name="Moganarengam, Vishnuvaradhan" userId="1b0f0a5a-69fa-48f4-9cde-77abc504ec95" providerId="ADAL" clId="{3E01811E-2929-4D4B-A591-38035BACB2A4}" dt="2023-08-10T02:28:27.130" v="792" actId="931"/>
          <ac:spMkLst>
            <pc:docMk/>
            <pc:sldMk cId="3114670777" sldId="280"/>
            <ac:spMk id="3" creationId="{0FA38DCF-0A4F-A5F7-A78C-332C740A7710}"/>
          </ac:spMkLst>
        </pc:spChg>
        <pc:spChg chg="add mod">
          <ac:chgData name="Moganarengam, Vishnuvaradhan" userId="1b0f0a5a-69fa-48f4-9cde-77abc504ec95" providerId="ADAL" clId="{3E01811E-2929-4D4B-A591-38035BACB2A4}" dt="2023-08-10T02:30:50.622" v="827" actId="1076"/>
          <ac:spMkLst>
            <pc:docMk/>
            <pc:sldMk cId="3114670777" sldId="280"/>
            <ac:spMk id="6" creationId="{32DBC430-0F6E-5914-C169-6BF114D8D826}"/>
          </ac:spMkLst>
        </pc:spChg>
        <pc:picChg chg="add mod modCrop">
          <ac:chgData name="Moganarengam, Vishnuvaradhan" userId="1b0f0a5a-69fa-48f4-9cde-77abc504ec95" providerId="ADAL" clId="{3E01811E-2929-4D4B-A591-38035BACB2A4}" dt="2023-08-10T02:30:47.573" v="826" actId="1076"/>
          <ac:picMkLst>
            <pc:docMk/>
            <pc:sldMk cId="3114670777" sldId="280"/>
            <ac:picMk id="5" creationId="{379C0864-BE9D-6E15-10AD-545F7BB39B3C}"/>
          </ac:picMkLst>
        </pc:picChg>
      </pc:sldChg>
      <pc:sldChg chg="addSp delSp modSp new mod">
        <pc:chgData name="Moganarengam, Vishnuvaradhan" userId="1b0f0a5a-69fa-48f4-9cde-77abc504ec95" providerId="ADAL" clId="{3E01811E-2929-4D4B-A591-38035BACB2A4}" dt="2023-08-10T02:35:32.775" v="836" actId="1076"/>
        <pc:sldMkLst>
          <pc:docMk/>
          <pc:sldMk cId="2285061146" sldId="281"/>
        </pc:sldMkLst>
        <pc:spChg chg="del">
          <ac:chgData name="Moganarengam, Vishnuvaradhan" userId="1b0f0a5a-69fa-48f4-9cde-77abc504ec95" providerId="ADAL" clId="{3E01811E-2929-4D4B-A591-38035BACB2A4}" dt="2023-08-10T02:35:18.498" v="829"/>
          <ac:spMkLst>
            <pc:docMk/>
            <pc:sldMk cId="2285061146" sldId="281"/>
            <ac:spMk id="3" creationId="{4566D375-83BF-982E-D50A-5612ED062382}"/>
          </ac:spMkLst>
        </pc:spChg>
        <pc:picChg chg="add mod">
          <ac:chgData name="Moganarengam, Vishnuvaradhan" userId="1b0f0a5a-69fa-48f4-9cde-77abc504ec95" providerId="ADAL" clId="{3E01811E-2929-4D4B-A591-38035BACB2A4}" dt="2023-08-10T02:35:32.775" v="836" actId="1076"/>
          <ac:picMkLst>
            <pc:docMk/>
            <pc:sldMk cId="2285061146" sldId="281"/>
            <ac:picMk id="4" creationId="{32F5894E-B8AF-6861-BEED-31647C738134}"/>
          </ac:picMkLst>
        </pc:picChg>
      </pc:sldChg>
      <pc:sldChg chg="addSp delSp modSp new mod">
        <pc:chgData name="Moganarengam, Vishnuvaradhan" userId="1b0f0a5a-69fa-48f4-9cde-77abc504ec95" providerId="ADAL" clId="{3E01811E-2929-4D4B-A591-38035BACB2A4}" dt="2023-08-10T20:28:24.665" v="919" actId="33524"/>
        <pc:sldMkLst>
          <pc:docMk/>
          <pc:sldMk cId="4193561138" sldId="282"/>
        </pc:sldMkLst>
        <pc:spChg chg="mod">
          <ac:chgData name="Moganarengam, Vishnuvaradhan" userId="1b0f0a5a-69fa-48f4-9cde-77abc504ec95" providerId="ADAL" clId="{3E01811E-2929-4D4B-A591-38035BACB2A4}" dt="2023-08-10T20:21:49.833" v="885" actId="20577"/>
          <ac:spMkLst>
            <pc:docMk/>
            <pc:sldMk cId="4193561138" sldId="282"/>
            <ac:spMk id="2" creationId="{2BD4EB55-0BC0-B1F9-F0C3-27A5B5979166}"/>
          </ac:spMkLst>
        </pc:spChg>
        <pc:spChg chg="mod">
          <ac:chgData name="Moganarengam, Vishnuvaradhan" userId="1b0f0a5a-69fa-48f4-9cde-77abc504ec95" providerId="ADAL" clId="{3E01811E-2929-4D4B-A591-38035BACB2A4}" dt="2023-08-10T20:28:24.665" v="919" actId="33524"/>
          <ac:spMkLst>
            <pc:docMk/>
            <pc:sldMk cId="4193561138" sldId="282"/>
            <ac:spMk id="3" creationId="{2F62D85B-EC3A-790A-5C42-CE4583C8F68B}"/>
          </ac:spMkLst>
        </pc:spChg>
        <pc:picChg chg="add del mod">
          <ac:chgData name="Moganarengam, Vishnuvaradhan" userId="1b0f0a5a-69fa-48f4-9cde-77abc504ec95" providerId="ADAL" clId="{3E01811E-2929-4D4B-A591-38035BACB2A4}" dt="2023-08-10T20:27:06.480" v="904" actId="478"/>
          <ac:picMkLst>
            <pc:docMk/>
            <pc:sldMk cId="4193561138" sldId="282"/>
            <ac:picMk id="4" creationId="{C1F56FAE-15E1-DAFE-5E9A-D341AD15D86F}"/>
          </ac:picMkLst>
        </pc:picChg>
      </pc:sldChg>
      <pc:sldChg chg="addSp delSp modSp new mod">
        <pc:chgData name="Moganarengam, Vishnuvaradhan" userId="1b0f0a5a-69fa-48f4-9cde-77abc504ec95" providerId="ADAL" clId="{3E01811E-2929-4D4B-A591-38035BACB2A4}" dt="2023-08-10T20:29:36.616" v="924" actId="108"/>
        <pc:sldMkLst>
          <pc:docMk/>
          <pc:sldMk cId="985169559" sldId="283"/>
        </pc:sldMkLst>
        <pc:spChg chg="del">
          <ac:chgData name="Moganarengam, Vishnuvaradhan" userId="1b0f0a5a-69fa-48f4-9cde-77abc504ec95" providerId="ADAL" clId="{3E01811E-2929-4D4B-A591-38035BACB2A4}" dt="2023-08-10T20:27:59.117" v="914" actId="478"/>
          <ac:spMkLst>
            <pc:docMk/>
            <pc:sldMk cId="985169559" sldId="283"/>
            <ac:spMk id="2" creationId="{72E84AFB-7ED5-D28D-43FB-463FB6DAF166}"/>
          </ac:spMkLst>
        </pc:spChg>
        <pc:spChg chg="mod">
          <ac:chgData name="Moganarengam, Vishnuvaradhan" userId="1b0f0a5a-69fa-48f4-9cde-77abc504ec95" providerId="ADAL" clId="{3E01811E-2929-4D4B-A591-38035BACB2A4}" dt="2023-08-10T20:29:36.616" v="924" actId="108"/>
          <ac:spMkLst>
            <pc:docMk/>
            <pc:sldMk cId="985169559" sldId="283"/>
            <ac:spMk id="3" creationId="{F6ECCF82-DCD1-BD19-1556-99D9B758AA57}"/>
          </ac:spMkLst>
        </pc:spChg>
        <pc:picChg chg="add mod">
          <ac:chgData name="Moganarengam, Vishnuvaradhan" userId="1b0f0a5a-69fa-48f4-9cde-77abc504ec95" providerId="ADAL" clId="{3E01811E-2929-4D4B-A591-38035BACB2A4}" dt="2023-08-10T20:28:07.556" v="917" actId="1076"/>
          <ac:picMkLst>
            <pc:docMk/>
            <pc:sldMk cId="985169559" sldId="283"/>
            <ac:picMk id="4" creationId="{6F600D95-DF4C-3A84-F977-CD2EE5970AF1}"/>
          </ac:picMkLst>
        </pc:picChg>
      </pc:sldChg>
      <pc:sldChg chg="addSp modSp new mod">
        <pc:chgData name="Moganarengam, Vishnuvaradhan" userId="1b0f0a5a-69fa-48f4-9cde-77abc504ec95" providerId="ADAL" clId="{3E01811E-2929-4D4B-A591-38035BACB2A4}" dt="2023-08-10T21:56:59.649" v="1035" actId="1076"/>
        <pc:sldMkLst>
          <pc:docMk/>
          <pc:sldMk cId="1638614140" sldId="284"/>
        </pc:sldMkLst>
        <pc:spChg chg="mod">
          <ac:chgData name="Moganarengam, Vishnuvaradhan" userId="1b0f0a5a-69fa-48f4-9cde-77abc504ec95" providerId="ADAL" clId="{3E01811E-2929-4D4B-A591-38035BACB2A4}" dt="2023-08-10T21:56:59.649" v="1035" actId="1076"/>
          <ac:spMkLst>
            <pc:docMk/>
            <pc:sldMk cId="1638614140" sldId="284"/>
            <ac:spMk id="3" creationId="{57004812-7058-2727-E825-AE524F1F948D}"/>
          </ac:spMkLst>
        </pc:spChg>
        <pc:spChg chg="add mod">
          <ac:chgData name="Moganarengam, Vishnuvaradhan" userId="1b0f0a5a-69fa-48f4-9cde-77abc504ec95" providerId="ADAL" clId="{3E01811E-2929-4D4B-A591-38035BACB2A4}" dt="2023-08-10T20:31:01.271" v="936" actId="14100"/>
          <ac:spMkLst>
            <pc:docMk/>
            <pc:sldMk cId="1638614140" sldId="284"/>
            <ac:spMk id="5" creationId="{039E215E-2702-829D-7584-20185D7E030E}"/>
          </ac:spMkLst>
        </pc:spChg>
        <pc:spChg chg="add mod">
          <ac:chgData name="Moganarengam, Vishnuvaradhan" userId="1b0f0a5a-69fa-48f4-9cde-77abc504ec95" providerId="ADAL" clId="{3E01811E-2929-4D4B-A591-38035BACB2A4}" dt="2023-08-10T21:45:55.290" v="964" actId="20577"/>
          <ac:spMkLst>
            <pc:docMk/>
            <pc:sldMk cId="1638614140" sldId="284"/>
            <ac:spMk id="6" creationId="{C2EC3C29-0EA0-5207-ABBD-436F84A933C0}"/>
          </ac:spMkLst>
        </pc:spChg>
        <pc:picChg chg="add mod">
          <ac:chgData name="Moganarengam, Vishnuvaradhan" userId="1b0f0a5a-69fa-48f4-9cde-77abc504ec95" providerId="ADAL" clId="{3E01811E-2929-4D4B-A591-38035BACB2A4}" dt="2023-08-10T20:30:46.270" v="932" actId="1076"/>
          <ac:picMkLst>
            <pc:docMk/>
            <pc:sldMk cId="1638614140" sldId="284"/>
            <ac:picMk id="4" creationId="{EE98F9C4-BD1A-72EB-60D6-AA094506F8D9}"/>
          </ac:picMkLst>
        </pc:picChg>
      </pc:sldChg>
      <pc:sldChg chg="addSp delSp modSp new mod">
        <pc:chgData name="Moganarengam, Vishnuvaradhan" userId="1b0f0a5a-69fa-48f4-9cde-77abc504ec95" providerId="ADAL" clId="{3E01811E-2929-4D4B-A591-38035BACB2A4}" dt="2023-08-11T01:47:53.444" v="1209" actId="1076"/>
        <pc:sldMkLst>
          <pc:docMk/>
          <pc:sldMk cId="943259004" sldId="285"/>
        </pc:sldMkLst>
        <pc:spChg chg="mod">
          <ac:chgData name="Moganarengam, Vishnuvaradhan" userId="1b0f0a5a-69fa-48f4-9cde-77abc504ec95" providerId="ADAL" clId="{3E01811E-2929-4D4B-A591-38035BACB2A4}" dt="2023-08-11T01:47:21.164" v="1204" actId="20577"/>
          <ac:spMkLst>
            <pc:docMk/>
            <pc:sldMk cId="943259004" sldId="285"/>
            <ac:spMk id="2" creationId="{6F407595-67A1-0BE2-8EE8-6719963F0D24}"/>
          </ac:spMkLst>
        </pc:spChg>
        <pc:spChg chg="add del">
          <ac:chgData name="Moganarengam, Vishnuvaradhan" userId="1b0f0a5a-69fa-48f4-9cde-77abc504ec95" providerId="ADAL" clId="{3E01811E-2929-4D4B-A591-38035BACB2A4}" dt="2023-08-11T01:47:44.070" v="1205"/>
          <ac:spMkLst>
            <pc:docMk/>
            <pc:sldMk cId="943259004" sldId="285"/>
            <ac:spMk id="3" creationId="{C759441E-17BC-55E6-558E-1753B6DE0FDF}"/>
          </ac:spMkLst>
        </pc:spChg>
        <pc:picChg chg="add del mod">
          <ac:chgData name="Moganarengam, Vishnuvaradhan" userId="1b0f0a5a-69fa-48f4-9cde-77abc504ec95" providerId="ADAL" clId="{3E01811E-2929-4D4B-A591-38035BACB2A4}" dt="2023-08-11T01:46:55.051" v="1148"/>
          <ac:picMkLst>
            <pc:docMk/>
            <pc:sldMk cId="943259004" sldId="285"/>
            <ac:picMk id="5" creationId="{E6F289BE-CB6B-78B5-184B-07AE6EEAE3D2}"/>
          </ac:picMkLst>
        </pc:picChg>
        <pc:picChg chg="add mod">
          <ac:chgData name="Moganarengam, Vishnuvaradhan" userId="1b0f0a5a-69fa-48f4-9cde-77abc504ec95" providerId="ADAL" clId="{3E01811E-2929-4D4B-A591-38035BACB2A4}" dt="2023-08-11T01:47:53.444" v="1209" actId="1076"/>
          <ac:picMkLst>
            <pc:docMk/>
            <pc:sldMk cId="943259004" sldId="285"/>
            <ac:picMk id="7" creationId="{2BB3D17E-EDD6-8557-2B4F-68A23A946F67}"/>
          </ac:picMkLst>
        </pc:picChg>
      </pc:sldChg>
      <pc:sldChg chg="addSp delSp modSp new mod">
        <pc:chgData name="Moganarengam, Vishnuvaradhan" userId="1b0f0a5a-69fa-48f4-9cde-77abc504ec95" providerId="ADAL" clId="{3E01811E-2929-4D4B-A591-38035BACB2A4}" dt="2023-08-10T21:56:52.733" v="1034" actId="14100"/>
        <pc:sldMkLst>
          <pc:docMk/>
          <pc:sldMk cId="2471742533" sldId="286"/>
        </pc:sldMkLst>
        <pc:spChg chg="mod">
          <ac:chgData name="Moganarengam, Vishnuvaradhan" userId="1b0f0a5a-69fa-48f4-9cde-77abc504ec95" providerId="ADAL" clId="{3E01811E-2929-4D4B-A591-38035BACB2A4}" dt="2023-08-10T21:53:02.415" v="996" actId="20577"/>
          <ac:spMkLst>
            <pc:docMk/>
            <pc:sldMk cId="2471742533" sldId="286"/>
            <ac:spMk id="2" creationId="{E46D435D-9EE9-A1E7-1D81-2E014559DD7D}"/>
          </ac:spMkLst>
        </pc:spChg>
        <pc:spChg chg="mod">
          <ac:chgData name="Moganarengam, Vishnuvaradhan" userId="1b0f0a5a-69fa-48f4-9cde-77abc504ec95" providerId="ADAL" clId="{3E01811E-2929-4D4B-A591-38035BACB2A4}" dt="2023-08-10T21:56:52.733" v="1034" actId="14100"/>
          <ac:spMkLst>
            <pc:docMk/>
            <pc:sldMk cId="2471742533" sldId="286"/>
            <ac:spMk id="3" creationId="{D3A24992-5CE0-FDD5-7B08-3D4AE90EC694}"/>
          </ac:spMkLst>
        </pc:spChg>
        <pc:spChg chg="add mod">
          <ac:chgData name="Moganarengam, Vishnuvaradhan" userId="1b0f0a5a-69fa-48f4-9cde-77abc504ec95" providerId="ADAL" clId="{3E01811E-2929-4D4B-A591-38035BACB2A4}" dt="2023-08-10T21:54:20.434" v="1010" actId="14100"/>
          <ac:spMkLst>
            <pc:docMk/>
            <pc:sldMk cId="2471742533" sldId="286"/>
            <ac:spMk id="5" creationId="{5D8AAA1D-EB1B-42F2-FE58-3B2D126F6B1E}"/>
          </ac:spMkLst>
        </pc:spChg>
        <pc:spChg chg="add del mod">
          <ac:chgData name="Moganarengam, Vishnuvaradhan" userId="1b0f0a5a-69fa-48f4-9cde-77abc504ec95" providerId="ADAL" clId="{3E01811E-2929-4D4B-A591-38035BACB2A4}" dt="2023-08-10T21:53:53.899" v="1004" actId="478"/>
          <ac:spMkLst>
            <pc:docMk/>
            <pc:sldMk cId="2471742533" sldId="286"/>
            <ac:spMk id="8" creationId="{5D1BE457-C45A-CC4D-EBA5-22627CDEB116}"/>
          </ac:spMkLst>
        </pc:spChg>
        <pc:spChg chg="add del mod">
          <ac:chgData name="Moganarengam, Vishnuvaradhan" userId="1b0f0a5a-69fa-48f4-9cde-77abc504ec95" providerId="ADAL" clId="{3E01811E-2929-4D4B-A591-38035BACB2A4}" dt="2023-08-10T21:53:57.825" v="1007" actId="478"/>
          <ac:spMkLst>
            <pc:docMk/>
            <pc:sldMk cId="2471742533" sldId="286"/>
            <ac:spMk id="9" creationId="{0FAAB67E-6F82-AA6C-7BFD-410DC5F79DF2}"/>
          </ac:spMkLst>
        </pc:spChg>
        <pc:spChg chg="add mod">
          <ac:chgData name="Moganarengam, Vishnuvaradhan" userId="1b0f0a5a-69fa-48f4-9cde-77abc504ec95" providerId="ADAL" clId="{3E01811E-2929-4D4B-A591-38035BACB2A4}" dt="2023-08-10T21:54:33.485" v="1013" actId="14100"/>
          <ac:spMkLst>
            <pc:docMk/>
            <pc:sldMk cId="2471742533" sldId="286"/>
            <ac:spMk id="12" creationId="{C37B9C22-C393-3058-F74F-3ACBE5E5F012}"/>
          </ac:spMkLst>
        </pc:spChg>
        <pc:picChg chg="add del mod">
          <ac:chgData name="Moganarengam, Vishnuvaradhan" userId="1b0f0a5a-69fa-48f4-9cde-77abc504ec95" providerId="ADAL" clId="{3E01811E-2929-4D4B-A591-38035BACB2A4}" dt="2023-08-10T21:53:56.576" v="1006" actId="478"/>
          <ac:picMkLst>
            <pc:docMk/>
            <pc:sldMk cId="2471742533" sldId="286"/>
            <ac:picMk id="4" creationId="{381E48A7-6D8B-8CF3-38D4-96AE91812B4B}"/>
          </ac:picMkLst>
        </pc:picChg>
        <pc:cxnChg chg="add del mod">
          <ac:chgData name="Moganarengam, Vishnuvaradhan" userId="1b0f0a5a-69fa-48f4-9cde-77abc504ec95" providerId="ADAL" clId="{3E01811E-2929-4D4B-A591-38035BACB2A4}" dt="2023-08-10T21:53:51.097" v="1002" actId="478"/>
          <ac:cxnSpMkLst>
            <pc:docMk/>
            <pc:sldMk cId="2471742533" sldId="286"/>
            <ac:cxnSpMk id="6" creationId="{485920AC-5061-A898-226C-547B441B02AE}"/>
          </ac:cxnSpMkLst>
        </pc:cxnChg>
        <pc:cxnChg chg="add del mod">
          <ac:chgData name="Moganarengam, Vishnuvaradhan" userId="1b0f0a5a-69fa-48f4-9cde-77abc504ec95" providerId="ADAL" clId="{3E01811E-2929-4D4B-A591-38035BACB2A4}" dt="2023-08-10T21:53:52.180" v="1003" actId="478"/>
          <ac:cxnSpMkLst>
            <pc:docMk/>
            <pc:sldMk cId="2471742533" sldId="286"/>
            <ac:cxnSpMk id="7" creationId="{369FB560-50E4-FBD8-8097-093AFEB6E1D4}"/>
          </ac:cxnSpMkLst>
        </pc:cxnChg>
        <pc:cxnChg chg="add mod">
          <ac:chgData name="Moganarengam, Vishnuvaradhan" userId="1b0f0a5a-69fa-48f4-9cde-77abc504ec95" providerId="ADAL" clId="{3E01811E-2929-4D4B-A591-38035BACB2A4}" dt="2023-08-10T21:55:15.833" v="1016" actId="14100"/>
          <ac:cxnSpMkLst>
            <pc:docMk/>
            <pc:sldMk cId="2471742533" sldId="286"/>
            <ac:cxnSpMk id="13" creationId="{C36FFB5D-A509-D026-5F4F-9006811B63AB}"/>
          </ac:cxnSpMkLst>
        </pc:cxnChg>
        <pc:cxnChg chg="add mod">
          <ac:chgData name="Moganarengam, Vishnuvaradhan" userId="1b0f0a5a-69fa-48f4-9cde-77abc504ec95" providerId="ADAL" clId="{3E01811E-2929-4D4B-A591-38035BACB2A4}" dt="2023-08-10T21:55:41.868" v="1021" actId="14100"/>
          <ac:cxnSpMkLst>
            <pc:docMk/>
            <pc:sldMk cId="2471742533" sldId="286"/>
            <ac:cxnSpMk id="15" creationId="{F2B79BD1-8A72-4BCC-B919-95E413ABB0C6}"/>
          </ac:cxnSpMkLst>
        </pc:cxnChg>
      </pc:sldChg>
      <pc:sldChg chg="addSp modSp new mod">
        <pc:chgData name="Moganarengam, Vishnuvaradhan" userId="1b0f0a5a-69fa-48f4-9cde-77abc504ec95" providerId="ADAL" clId="{3E01811E-2929-4D4B-A591-38035BACB2A4}" dt="2023-08-10T22:09:00.988" v="1081" actId="108"/>
        <pc:sldMkLst>
          <pc:docMk/>
          <pc:sldMk cId="1550799341" sldId="287"/>
        </pc:sldMkLst>
        <pc:spChg chg="mod">
          <ac:chgData name="Moganarengam, Vishnuvaradhan" userId="1b0f0a5a-69fa-48f4-9cde-77abc504ec95" providerId="ADAL" clId="{3E01811E-2929-4D4B-A591-38035BACB2A4}" dt="2023-08-10T22:06:39.621" v="1066" actId="20577"/>
          <ac:spMkLst>
            <pc:docMk/>
            <pc:sldMk cId="1550799341" sldId="287"/>
            <ac:spMk id="2" creationId="{D8E67E3E-F644-0C93-01E2-DA070A20E386}"/>
          </ac:spMkLst>
        </pc:spChg>
        <pc:spChg chg="mod">
          <ac:chgData name="Moganarengam, Vishnuvaradhan" userId="1b0f0a5a-69fa-48f4-9cde-77abc504ec95" providerId="ADAL" clId="{3E01811E-2929-4D4B-A591-38035BACB2A4}" dt="2023-08-10T22:09:00.988" v="1081" actId="108"/>
          <ac:spMkLst>
            <pc:docMk/>
            <pc:sldMk cId="1550799341" sldId="287"/>
            <ac:spMk id="3" creationId="{9A788452-7BB3-9AE8-F5E3-9DFED715BE84}"/>
          </ac:spMkLst>
        </pc:spChg>
        <pc:spChg chg="add mod">
          <ac:chgData name="Moganarengam, Vishnuvaradhan" userId="1b0f0a5a-69fa-48f4-9cde-77abc504ec95" providerId="ADAL" clId="{3E01811E-2929-4D4B-A591-38035BACB2A4}" dt="2023-08-10T22:07:54.906" v="1073" actId="14100"/>
          <ac:spMkLst>
            <pc:docMk/>
            <pc:sldMk cId="1550799341" sldId="287"/>
            <ac:spMk id="5" creationId="{CAF2389D-C294-A6BF-CB21-8A0494572CEE}"/>
          </ac:spMkLst>
        </pc:spChg>
        <pc:spChg chg="add mod">
          <ac:chgData name="Moganarengam, Vishnuvaradhan" userId="1b0f0a5a-69fa-48f4-9cde-77abc504ec95" providerId="ADAL" clId="{3E01811E-2929-4D4B-A591-38035BACB2A4}" dt="2023-08-10T22:08:23.039" v="1077" actId="14100"/>
          <ac:spMkLst>
            <pc:docMk/>
            <pc:sldMk cId="1550799341" sldId="287"/>
            <ac:spMk id="6" creationId="{BFDD8F7C-DBC3-4296-2924-DE9DECC61111}"/>
          </ac:spMkLst>
        </pc:spChg>
        <pc:picChg chg="add mod">
          <ac:chgData name="Moganarengam, Vishnuvaradhan" userId="1b0f0a5a-69fa-48f4-9cde-77abc504ec95" providerId="ADAL" clId="{3E01811E-2929-4D4B-A591-38035BACB2A4}" dt="2023-08-10T22:07:31.656" v="1069" actId="14100"/>
          <ac:picMkLst>
            <pc:docMk/>
            <pc:sldMk cId="1550799341" sldId="287"/>
            <ac:picMk id="4" creationId="{0E7373C9-0A80-C2F5-3BF6-E8E5FA2CC18C}"/>
          </ac:picMkLst>
        </pc:picChg>
      </pc:sldChg>
      <pc:sldChg chg="modSp new mod">
        <pc:chgData name="Moganarengam, Vishnuvaradhan" userId="1b0f0a5a-69fa-48f4-9cde-77abc504ec95" providerId="ADAL" clId="{3E01811E-2929-4D4B-A591-38035BACB2A4}" dt="2023-08-10T22:09:05.759" v="1082" actId="108"/>
        <pc:sldMkLst>
          <pc:docMk/>
          <pc:sldMk cId="3525413072" sldId="288"/>
        </pc:sldMkLst>
        <pc:spChg chg="mod">
          <ac:chgData name="Moganarengam, Vishnuvaradhan" userId="1b0f0a5a-69fa-48f4-9cde-77abc504ec95" providerId="ADAL" clId="{3E01811E-2929-4D4B-A591-38035BACB2A4}" dt="2023-08-10T22:09:05.759" v="1082" actId="108"/>
          <ac:spMkLst>
            <pc:docMk/>
            <pc:sldMk cId="3525413072" sldId="288"/>
            <ac:spMk id="3" creationId="{964744FD-9FF4-538C-52E7-BFC9F4745EB9}"/>
          </ac:spMkLst>
        </pc:spChg>
      </pc:sldChg>
      <pc:sldChg chg="addSp modSp new mod">
        <pc:chgData name="Moganarengam, Vishnuvaradhan" userId="1b0f0a5a-69fa-48f4-9cde-77abc504ec95" providerId="ADAL" clId="{3E01811E-2929-4D4B-A591-38035BACB2A4}" dt="2023-08-10T22:12:46.085" v="1143" actId="14100"/>
        <pc:sldMkLst>
          <pc:docMk/>
          <pc:sldMk cId="3880286931" sldId="289"/>
        </pc:sldMkLst>
        <pc:spChg chg="mod">
          <ac:chgData name="Moganarengam, Vishnuvaradhan" userId="1b0f0a5a-69fa-48f4-9cde-77abc504ec95" providerId="ADAL" clId="{3E01811E-2929-4D4B-A591-38035BACB2A4}" dt="2023-08-10T22:10:11.166" v="1113" actId="20577"/>
          <ac:spMkLst>
            <pc:docMk/>
            <pc:sldMk cId="3880286931" sldId="289"/>
            <ac:spMk id="2" creationId="{CEE7B275-0931-2EC8-CA20-C3531A19D95F}"/>
          </ac:spMkLst>
        </pc:spChg>
        <pc:spChg chg="mod">
          <ac:chgData name="Moganarengam, Vishnuvaradhan" userId="1b0f0a5a-69fa-48f4-9cde-77abc504ec95" providerId="ADAL" clId="{3E01811E-2929-4D4B-A591-38035BACB2A4}" dt="2023-08-10T22:10:42.349" v="1123" actId="20577"/>
          <ac:spMkLst>
            <pc:docMk/>
            <pc:sldMk cId="3880286931" sldId="289"/>
            <ac:spMk id="3" creationId="{D45A5A85-D5E8-F71A-9795-AC9FDF3E5B36}"/>
          </ac:spMkLst>
        </pc:spChg>
        <pc:spChg chg="add mod">
          <ac:chgData name="Moganarengam, Vishnuvaradhan" userId="1b0f0a5a-69fa-48f4-9cde-77abc504ec95" providerId="ADAL" clId="{3E01811E-2929-4D4B-A591-38035BACB2A4}" dt="2023-08-10T22:12:46.085" v="1143" actId="14100"/>
          <ac:spMkLst>
            <pc:docMk/>
            <pc:sldMk cId="3880286931" sldId="289"/>
            <ac:spMk id="5" creationId="{22158505-CA56-9978-4B98-0F8892FA1F23}"/>
          </ac:spMkLst>
        </pc:spChg>
        <pc:spChg chg="add mod">
          <ac:chgData name="Moganarengam, Vishnuvaradhan" userId="1b0f0a5a-69fa-48f4-9cde-77abc504ec95" providerId="ADAL" clId="{3E01811E-2929-4D4B-A591-38035BACB2A4}" dt="2023-08-10T22:11:47.835" v="1132" actId="14100"/>
          <ac:spMkLst>
            <pc:docMk/>
            <pc:sldMk cId="3880286931" sldId="289"/>
            <ac:spMk id="6" creationId="{4BDBEC8A-5830-C71E-C55A-6339E61D33F6}"/>
          </ac:spMkLst>
        </pc:spChg>
        <pc:spChg chg="add mod">
          <ac:chgData name="Moganarengam, Vishnuvaradhan" userId="1b0f0a5a-69fa-48f4-9cde-77abc504ec95" providerId="ADAL" clId="{3E01811E-2929-4D4B-A591-38035BACB2A4}" dt="2023-08-10T22:12:42.720" v="1142" actId="14100"/>
          <ac:spMkLst>
            <pc:docMk/>
            <pc:sldMk cId="3880286931" sldId="289"/>
            <ac:spMk id="9" creationId="{0188A002-DA59-1D4C-4AB7-F106A22CB38E}"/>
          </ac:spMkLst>
        </pc:spChg>
        <pc:picChg chg="add mod">
          <ac:chgData name="Moganarengam, Vishnuvaradhan" userId="1b0f0a5a-69fa-48f4-9cde-77abc504ec95" providerId="ADAL" clId="{3E01811E-2929-4D4B-A591-38035BACB2A4}" dt="2023-08-10T22:11:13.020" v="1126" actId="14100"/>
          <ac:picMkLst>
            <pc:docMk/>
            <pc:sldMk cId="3880286931" sldId="289"/>
            <ac:picMk id="4" creationId="{19A5FAAA-0A33-9D35-3704-4AF762394BE3}"/>
          </ac:picMkLst>
        </pc:picChg>
        <pc:cxnChg chg="add mod">
          <ac:chgData name="Moganarengam, Vishnuvaradhan" userId="1b0f0a5a-69fa-48f4-9cde-77abc504ec95" providerId="ADAL" clId="{3E01811E-2929-4D4B-A591-38035BACB2A4}" dt="2023-08-10T22:11:59.587" v="1134" actId="14100"/>
          <ac:cxnSpMkLst>
            <pc:docMk/>
            <pc:sldMk cId="3880286931" sldId="289"/>
            <ac:cxnSpMk id="7" creationId="{3F80CD98-31D8-759D-CA2F-76116702A06F}"/>
          </ac:cxnSpMkLst>
        </pc:cxnChg>
        <pc:cxnChg chg="add mod">
          <ac:chgData name="Moganarengam, Vishnuvaradhan" userId="1b0f0a5a-69fa-48f4-9cde-77abc504ec95" providerId="ADAL" clId="{3E01811E-2929-4D4B-A591-38035BACB2A4}" dt="2023-08-10T22:12:13.115" v="1138" actId="14100"/>
          <ac:cxnSpMkLst>
            <pc:docMk/>
            <pc:sldMk cId="3880286931" sldId="289"/>
            <ac:cxnSpMk id="8" creationId="{3EF188F7-4188-D9DD-3E74-2E7FB7CEB42D}"/>
          </ac:cxnSpMkLst>
        </pc:cxnChg>
      </pc:sldChg>
      <pc:sldChg chg="addSp delSp modSp new mod">
        <pc:chgData name="Moganarengam, Vishnuvaradhan" userId="1b0f0a5a-69fa-48f4-9cde-77abc504ec95" providerId="ADAL" clId="{3E01811E-2929-4D4B-A591-38035BACB2A4}" dt="2023-08-11T01:48:16.563" v="1216" actId="1076"/>
        <pc:sldMkLst>
          <pc:docMk/>
          <pc:sldMk cId="2698208931" sldId="290"/>
        </pc:sldMkLst>
        <pc:spChg chg="del">
          <ac:chgData name="Moganarengam, Vishnuvaradhan" userId="1b0f0a5a-69fa-48f4-9cde-77abc504ec95" providerId="ADAL" clId="{3E01811E-2929-4D4B-A591-38035BACB2A4}" dt="2023-08-11T01:48:08.879" v="1211"/>
          <ac:spMkLst>
            <pc:docMk/>
            <pc:sldMk cId="2698208931" sldId="290"/>
            <ac:spMk id="3" creationId="{307B59BD-9C29-E3CC-3C55-23C2C43E1746}"/>
          </ac:spMkLst>
        </pc:spChg>
        <pc:picChg chg="add mod">
          <ac:chgData name="Moganarengam, Vishnuvaradhan" userId="1b0f0a5a-69fa-48f4-9cde-77abc504ec95" providerId="ADAL" clId="{3E01811E-2929-4D4B-A591-38035BACB2A4}" dt="2023-08-11T01:48:16.563" v="1216" actId="1076"/>
          <ac:picMkLst>
            <pc:docMk/>
            <pc:sldMk cId="2698208931" sldId="290"/>
            <ac:picMk id="5" creationId="{FAB9490D-936E-D468-0C9B-899A4AE0B9D6}"/>
          </ac:picMkLst>
        </pc:picChg>
      </pc:sldChg>
      <pc:sldChg chg="addSp delSp modSp new mod">
        <pc:chgData name="Moganarengam, Vishnuvaradhan" userId="1b0f0a5a-69fa-48f4-9cde-77abc504ec95" providerId="ADAL" clId="{3E01811E-2929-4D4B-A591-38035BACB2A4}" dt="2023-08-11T01:58:09.475" v="1456" actId="20577"/>
        <pc:sldMkLst>
          <pc:docMk/>
          <pc:sldMk cId="1219745314" sldId="291"/>
        </pc:sldMkLst>
        <pc:spChg chg="mod">
          <ac:chgData name="Moganarengam, Vishnuvaradhan" userId="1b0f0a5a-69fa-48f4-9cde-77abc504ec95" providerId="ADAL" clId="{3E01811E-2929-4D4B-A591-38035BACB2A4}" dt="2023-08-11T01:58:09.475" v="1456" actId="20577"/>
          <ac:spMkLst>
            <pc:docMk/>
            <pc:sldMk cId="1219745314" sldId="291"/>
            <ac:spMk id="2" creationId="{3B383739-C0DF-75AE-3D21-FEF67864C7BF}"/>
          </ac:spMkLst>
        </pc:spChg>
        <pc:spChg chg="del">
          <ac:chgData name="Moganarengam, Vishnuvaradhan" userId="1b0f0a5a-69fa-48f4-9cde-77abc504ec95" providerId="ADAL" clId="{3E01811E-2929-4D4B-A591-38035BACB2A4}" dt="2023-08-11T01:48:31.776" v="1218"/>
          <ac:spMkLst>
            <pc:docMk/>
            <pc:sldMk cId="1219745314" sldId="291"/>
            <ac:spMk id="3" creationId="{887163A9-02A8-7249-1AF6-885B8D0DA48E}"/>
          </ac:spMkLst>
        </pc:spChg>
        <pc:spChg chg="add mod">
          <ac:chgData name="Moganarengam, Vishnuvaradhan" userId="1b0f0a5a-69fa-48f4-9cde-77abc504ec95" providerId="ADAL" clId="{3E01811E-2929-4D4B-A591-38035BACB2A4}" dt="2023-08-11T01:51:56.115" v="1295" actId="20577"/>
          <ac:spMkLst>
            <pc:docMk/>
            <pc:sldMk cId="1219745314" sldId="291"/>
            <ac:spMk id="6" creationId="{C3428E80-FB4E-B6F8-968A-CF1194C2F15E}"/>
          </ac:spMkLst>
        </pc:spChg>
        <pc:spChg chg="add mod">
          <ac:chgData name="Moganarengam, Vishnuvaradhan" userId="1b0f0a5a-69fa-48f4-9cde-77abc504ec95" providerId="ADAL" clId="{3E01811E-2929-4D4B-A591-38035BACB2A4}" dt="2023-08-11T01:52:46.740" v="1314" actId="1076"/>
          <ac:spMkLst>
            <pc:docMk/>
            <pc:sldMk cId="1219745314" sldId="291"/>
            <ac:spMk id="7" creationId="{43ADE36C-38C3-A503-EAAF-63B5E224A052}"/>
          </ac:spMkLst>
        </pc:spChg>
        <pc:spChg chg="add mod">
          <ac:chgData name="Moganarengam, Vishnuvaradhan" userId="1b0f0a5a-69fa-48f4-9cde-77abc504ec95" providerId="ADAL" clId="{3E01811E-2929-4D4B-A591-38035BACB2A4}" dt="2023-08-11T01:52:54.055" v="1315" actId="1076"/>
          <ac:spMkLst>
            <pc:docMk/>
            <pc:sldMk cId="1219745314" sldId="291"/>
            <ac:spMk id="8" creationId="{388033D8-8804-4B6C-AE0E-B629AF18EF79}"/>
          </ac:spMkLst>
        </pc:spChg>
        <pc:spChg chg="add mod">
          <ac:chgData name="Moganarengam, Vishnuvaradhan" userId="1b0f0a5a-69fa-48f4-9cde-77abc504ec95" providerId="ADAL" clId="{3E01811E-2929-4D4B-A591-38035BACB2A4}" dt="2023-08-11T01:53:18.034" v="1317" actId="14100"/>
          <ac:spMkLst>
            <pc:docMk/>
            <pc:sldMk cId="1219745314" sldId="291"/>
            <ac:spMk id="9" creationId="{A09008BD-BD5E-36A6-968F-12DCD027E8CC}"/>
          </ac:spMkLst>
        </pc:spChg>
        <pc:spChg chg="add mod">
          <ac:chgData name="Moganarengam, Vishnuvaradhan" userId="1b0f0a5a-69fa-48f4-9cde-77abc504ec95" providerId="ADAL" clId="{3E01811E-2929-4D4B-A591-38035BACB2A4}" dt="2023-08-11T01:53:29.425" v="1319" actId="1076"/>
          <ac:spMkLst>
            <pc:docMk/>
            <pc:sldMk cId="1219745314" sldId="291"/>
            <ac:spMk id="10" creationId="{E77F7B76-BDAF-69CD-037B-0E9910A320EB}"/>
          </ac:spMkLst>
        </pc:spChg>
        <pc:spChg chg="add mod">
          <ac:chgData name="Moganarengam, Vishnuvaradhan" userId="1b0f0a5a-69fa-48f4-9cde-77abc504ec95" providerId="ADAL" clId="{3E01811E-2929-4D4B-A591-38035BACB2A4}" dt="2023-08-11T01:56:30.720" v="1344" actId="1076"/>
          <ac:spMkLst>
            <pc:docMk/>
            <pc:sldMk cId="1219745314" sldId="291"/>
            <ac:spMk id="11" creationId="{E4024D81-C1B2-98E9-1773-0CFC89A476AA}"/>
          </ac:spMkLst>
        </pc:spChg>
        <pc:spChg chg="add mod">
          <ac:chgData name="Moganarengam, Vishnuvaradhan" userId="1b0f0a5a-69fa-48f4-9cde-77abc504ec95" providerId="ADAL" clId="{3E01811E-2929-4D4B-A591-38035BACB2A4}" dt="2023-08-11T01:56:26.504" v="1343" actId="1076"/>
          <ac:spMkLst>
            <pc:docMk/>
            <pc:sldMk cId="1219745314" sldId="291"/>
            <ac:spMk id="12" creationId="{A8CCD013-959A-760A-8F58-C3C98634E749}"/>
          </ac:spMkLst>
        </pc:spChg>
        <pc:spChg chg="add mod">
          <ac:chgData name="Moganarengam, Vishnuvaradhan" userId="1b0f0a5a-69fa-48f4-9cde-77abc504ec95" providerId="ADAL" clId="{3E01811E-2929-4D4B-A591-38035BACB2A4}" dt="2023-08-11T01:56:23.056" v="1342" actId="1076"/>
          <ac:spMkLst>
            <pc:docMk/>
            <pc:sldMk cId="1219745314" sldId="291"/>
            <ac:spMk id="13" creationId="{1C15896D-764C-6EBD-D8AE-ED89884D660A}"/>
          </ac:spMkLst>
        </pc:spChg>
        <pc:spChg chg="add mod">
          <ac:chgData name="Moganarengam, Vishnuvaradhan" userId="1b0f0a5a-69fa-48f4-9cde-77abc504ec95" providerId="ADAL" clId="{3E01811E-2929-4D4B-A591-38035BACB2A4}" dt="2023-08-11T01:54:33.007" v="1328" actId="1076"/>
          <ac:spMkLst>
            <pc:docMk/>
            <pc:sldMk cId="1219745314" sldId="291"/>
            <ac:spMk id="14" creationId="{589C6C29-7969-A231-8A77-BBB4BF59CF09}"/>
          </ac:spMkLst>
        </pc:spChg>
        <pc:spChg chg="add mod">
          <ac:chgData name="Moganarengam, Vishnuvaradhan" userId="1b0f0a5a-69fa-48f4-9cde-77abc504ec95" providerId="ADAL" clId="{3E01811E-2929-4D4B-A591-38035BACB2A4}" dt="2023-08-11T01:55:47.688" v="1336" actId="1076"/>
          <ac:spMkLst>
            <pc:docMk/>
            <pc:sldMk cId="1219745314" sldId="291"/>
            <ac:spMk id="15" creationId="{0D6CB139-2B08-DB2C-E49D-1A5D643ECCF4}"/>
          </ac:spMkLst>
        </pc:spChg>
        <pc:spChg chg="add mod">
          <ac:chgData name="Moganarengam, Vishnuvaradhan" userId="1b0f0a5a-69fa-48f4-9cde-77abc504ec95" providerId="ADAL" clId="{3E01811E-2929-4D4B-A591-38035BACB2A4}" dt="2023-08-11T01:55:51.738" v="1337" actId="1076"/>
          <ac:spMkLst>
            <pc:docMk/>
            <pc:sldMk cId="1219745314" sldId="291"/>
            <ac:spMk id="16" creationId="{4F2946D6-822F-E9C9-9836-A20BB94DAA6F}"/>
          </ac:spMkLst>
        </pc:spChg>
        <pc:spChg chg="add mod">
          <ac:chgData name="Moganarengam, Vishnuvaradhan" userId="1b0f0a5a-69fa-48f4-9cde-77abc504ec95" providerId="ADAL" clId="{3E01811E-2929-4D4B-A591-38035BACB2A4}" dt="2023-08-11T01:55:55.037" v="1338" actId="1076"/>
          <ac:spMkLst>
            <pc:docMk/>
            <pc:sldMk cId="1219745314" sldId="291"/>
            <ac:spMk id="17" creationId="{B45F8CEF-063D-B810-FC39-158E5EA97557}"/>
          </ac:spMkLst>
        </pc:spChg>
        <pc:spChg chg="add mod">
          <ac:chgData name="Moganarengam, Vishnuvaradhan" userId="1b0f0a5a-69fa-48f4-9cde-77abc504ec95" providerId="ADAL" clId="{3E01811E-2929-4D4B-A591-38035BACB2A4}" dt="2023-08-11T01:56:01.753" v="1340" actId="1076"/>
          <ac:spMkLst>
            <pc:docMk/>
            <pc:sldMk cId="1219745314" sldId="291"/>
            <ac:spMk id="18" creationId="{2EA484F3-2CC0-F11A-9A0F-0FB44F283F56}"/>
          </ac:spMkLst>
        </pc:spChg>
        <pc:spChg chg="add mod">
          <ac:chgData name="Moganarengam, Vishnuvaradhan" userId="1b0f0a5a-69fa-48f4-9cde-77abc504ec95" providerId="ADAL" clId="{3E01811E-2929-4D4B-A591-38035BACB2A4}" dt="2023-08-11T01:57:54.222" v="1450" actId="14100"/>
          <ac:spMkLst>
            <pc:docMk/>
            <pc:sldMk cId="1219745314" sldId="291"/>
            <ac:spMk id="19" creationId="{A1800769-D0D8-2A4E-4029-4DF9CA19FDA8}"/>
          </ac:spMkLst>
        </pc:spChg>
        <pc:picChg chg="add mod">
          <ac:chgData name="Moganarengam, Vishnuvaradhan" userId="1b0f0a5a-69fa-48f4-9cde-77abc504ec95" providerId="ADAL" clId="{3E01811E-2929-4D4B-A591-38035BACB2A4}" dt="2023-08-11T01:49:44.016" v="1224" actId="1076"/>
          <ac:picMkLst>
            <pc:docMk/>
            <pc:sldMk cId="1219745314" sldId="291"/>
            <ac:picMk id="5" creationId="{F050862E-F571-0E45-1FB5-80DC1D04DD7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66FEB6-5117-8A47-8956-FD55B6CDD1A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189066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6FEB6-5117-8A47-8956-FD55B6CDD1A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254679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6FEB6-5117-8A47-8956-FD55B6CDD1A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355982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6FEB6-5117-8A47-8956-FD55B6CDD1A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17709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6FEB6-5117-8A47-8956-FD55B6CDD1A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48844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66FEB6-5117-8A47-8956-FD55B6CDD1A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88952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6FEB6-5117-8A47-8956-FD55B6CDD1A6}"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32077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66FEB6-5117-8A47-8956-FD55B6CDD1A6}"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61263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6FEB6-5117-8A47-8956-FD55B6CDD1A6}"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348538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66FEB6-5117-8A47-8956-FD55B6CDD1A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295415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66FEB6-5117-8A47-8956-FD55B6CDD1A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8067E-5840-1441-B59A-8CD53FA9CC49}" type="slidenum">
              <a:rPr lang="en-US" smtClean="0"/>
              <a:t>‹#›</a:t>
            </a:fld>
            <a:endParaRPr lang="en-US"/>
          </a:p>
        </p:txBody>
      </p:sp>
    </p:spTree>
    <p:extLst>
      <p:ext uri="{BB962C8B-B14F-4D97-AF65-F5344CB8AC3E}">
        <p14:creationId xmlns:p14="http://schemas.microsoft.com/office/powerpoint/2010/main" val="272118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6FEB6-5117-8A47-8956-FD55B6CDD1A6}" type="datetimeFigureOut">
              <a:rPr lang="en-US" smtClean="0"/>
              <a:t>10/24/2024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8067E-5840-1441-B59A-8CD53FA9CC49}" type="slidenum">
              <a:rPr lang="en-US" smtClean="0"/>
              <a:t>‹#›</a:t>
            </a:fld>
            <a:endParaRPr lang="en-US"/>
          </a:p>
        </p:txBody>
      </p:sp>
    </p:spTree>
    <p:extLst>
      <p:ext uri="{BB962C8B-B14F-4D97-AF65-F5344CB8AC3E}">
        <p14:creationId xmlns:p14="http://schemas.microsoft.com/office/powerpoint/2010/main" val="36943859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9929-8193-D016-DBF9-D5EE821DCE1D}"/>
              </a:ext>
            </a:extLst>
          </p:cNvPr>
          <p:cNvSpPr>
            <a:spLocks noGrp="1"/>
          </p:cNvSpPr>
          <p:nvPr>
            <p:ph type="ctrTitle"/>
          </p:nvPr>
        </p:nvSpPr>
        <p:spPr/>
        <p:txBody>
          <a:bodyPr/>
          <a:lstStyle/>
          <a:p>
            <a:r>
              <a:rPr lang="en-US" dirty="0"/>
              <a:t>Introduction to SPI communication protocol </a:t>
            </a:r>
          </a:p>
        </p:txBody>
      </p:sp>
      <p:sp>
        <p:nvSpPr>
          <p:cNvPr id="3" name="Subtitle 2">
            <a:extLst>
              <a:ext uri="{FF2B5EF4-FFF2-40B4-BE49-F238E27FC236}">
                <a16:creationId xmlns:a16="http://schemas.microsoft.com/office/drawing/2014/main" id="{7D59B702-F738-ACD1-B7E5-C53D3882E3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6010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0D05-6AD6-3CE4-C7FA-72BE3680B033}"/>
              </a:ext>
            </a:extLst>
          </p:cNvPr>
          <p:cNvSpPr>
            <a:spLocks noGrp="1"/>
          </p:cNvSpPr>
          <p:nvPr>
            <p:ph type="title"/>
          </p:nvPr>
        </p:nvSpPr>
        <p:spPr/>
        <p:txBody>
          <a:bodyPr/>
          <a:lstStyle/>
          <a:p>
            <a:r>
              <a:rPr lang="en-US" dirty="0"/>
              <a:t>Bus Configuration- Typical</a:t>
            </a:r>
          </a:p>
        </p:txBody>
      </p:sp>
      <p:sp>
        <p:nvSpPr>
          <p:cNvPr id="3" name="Content Placeholder 2">
            <a:extLst>
              <a:ext uri="{FF2B5EF4-FFF2-40B4-BE49-F238E27FC236}">
                <a16:creationId xmlns:a16="http://schemas.microsoft.com/office/drawing/2014/main" id="{BCB871C6-2443-3C87-D677-798A694786F5}"/>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The SIMO and SOMI lines are shared between the master and slaves.</a:t>
            </a:r>
          </a:p>
          <a:p>
            <a:endParaRPr lang="en-US"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45C96BE-895B-E8CC-AE2E-9C9B7DF425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45510" y="2511802"/>
            <a:ext cx="7900980" cy="3665161"/>
          </a:xfrm>
          <a:prstGeom prst="rect">
            <a:avLst/>
          </a:prstGeom>
        </p:spPr>
      </p:pic>
    </p:spTree>
    <p:extLst>
      <p:ext uri="{BB962C8B-B14F-4D97-AF65-F5344CB8AC3E}">
        <p14:creationId xmlns:p14="http://schemas.microsoft.com/office/powerpoint/2010/main" val="198024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2F55-2F81-1F5C-B82C-5C1F91C1D611}"/>
              </a:ext>
            </a:extLst>
          </p:cNvPr>
          <p:cNvSpPr>
            <a:spLocks noGrp="1"/>
          </p:cNvSpPr>
          <p:nvPr>
            <p:ph type="title"/>
          </p:nvPr>
        </p:nvSpPr>
        <p:spPr/>
        <p:txBody>
          <a:bodyPr/>
          <a:lstStyle/>
          <a:p>
            <a:r>
              <a:rPr lang="en-US" dirty="0"/>
              <a:t>Bus Configuration- Daisy Chained</a:t>
            </a:r>
          </a:p>
        </p:txBody>
      </p:sp>
      <p:sp>
        <p:nvSpPr>
          <p:cNvPr id="3" name="Content Placeholder 2">
            <a:extLst>
              <a:ext uri="{FF2B5EF4-FFF2-40B4-BE49-F238E27FC236}">
                <a16:creationId xmlns:a16="http://schemas.microsoft.com/office/drawing/2014/main" id="{57BC08CF-28FD-BD8E-C8ED-661211EBA357}"/>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Devices are wired to form a single, continuous data loop among all the SPI devices.</a:t>
            </a:r>
          </a:p>
          <a:p>
            <a:endParaRPr lang="en-US" dirty="0"/>
          </a:p>
        </p:txBody>
      </p:sp>
      <p:pic>
        <p:nvPicPr>
          <p:cNvPr id="4" name="Picture 3">
            <a:extLst>
              <a:ext uri="{FF2B5EF4-FFF2-40B4-BE49-F238E27FC236}">
                <a16:creationId xmlns:a16="http://schemas.microsoft.com/office/drawing/2014/main" id="{46AEDE0D-07F8-2F48-70CF-DFD8B68910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99343" y="2828711"/>
            <a:ext cx="6993314" cy="3348252"/>
          </a:xfrm>
          <a:prstGeom prst="rect">
            <a:avLst/>
          </a:prstGeom>
        </p:spPr>
      </p:pic>
    </p:spTree>
    <p:extLst>
      <p:ext uri="{BB962C8B-B14F-4D97-AF65-F5344CB8AC3E}">
        <p14:creationId xmlns:p14="http://schemas.microsoft.com/office/powerpoint/2010/main" val="370163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B2D2-3B4E-C91A-1F5D-47AD7A88505E}"/>
              </a:ext>
            </a:extLst>
          </p:cNvPr>
          <p:cNvSpPr>
            <a:spLocks noGrp="1"/>
          </p:cNvSpPr>
          <p:nvPr>
            <p:ph type="title"/>
          </p:nvPr>
        </p:nvSpPr>
        <p:spPr/>
        <p:txBody>
          <a:bodyPr/>
          <a:lstStyle/>
          <a:p>
            <a:r>
              <a:rPr lang="en-US" dirty="0"/>
              <a:t>Pins </a:t>
            </a:r>
          </a:p>
        </p:txBody>
      </p:sp>
      <p:pic>
        <p:nvPicPr>
          <p:cNvPr id="5" name="Content Placeholder 4" descr="A close-up of a document&#10;&#10;Description automatically generated">
            <a:extLst>
              <a:ext uri="{FF2B5EF4-FFF2-40B4-BE49-F238E27FC236}">
                <a16:creationId xmlns:a16="http://schemas.microsoft.com/office/drawing/2014/main" id="{EF134EAD-5CEC-3386-0B8F-D28026D828AB}"/>
              </a:ext>
            </a:extLst>
          </p:cNvPr>
          <p:cNvPicPr>
            <a:picLocks noGrp="1" noChangeAspect="1"/>
          </p:cNvPicPr>
          <p:nvPr>
            <p:ph idx="1"/>
          </p:nvPr>
        </p:nvPicPr>
        <p:blipFill rotWithShape="1">
          <a:blip r:embed="rId2"/>
          <a:srcRect b="16379"/>
          <a:stretch/>
        </p:blipFill>
        <p:spPr>
          <a:xfrm>
            <a:off x="3098475" y="1170264"/>
            <a:ext cx="7234656" cy="4914013"/>
          </a:xfrm>
        </p:spPr>
      </p:pic>
    </p:spTree>
    <p:extLst>
      <p:ext uri="{BB962C8B-B14F-4D97-AF65-F5344CB8AC3E}">
        <p14:creationId xmlns:p14="http://schemas.microsoft.com/office/powerpoint/2010/main" val="305379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C690-DD8F-C535-3391-6191073AB9C5}"/>
              </a:ext>
            </a:extLst>
          </p:cNvPr>
          <p:cNvSpPr>
            <a:spLocks noGrp="1"/>
          </p:cNvSpPr>
          <p:nvPr>
            <p:ph type="title"/>
          </p:nvPr>
        </p:nvSpPr>
        <p:spPr/>
        <p:txBody>
          <a:bodyPr/>
          <a:lstStyle/>
          <a:p>
            <a:r>
              <a:rPr lang="en-US" dirty="0"/>
              <a:t>SPI Transmit Block Diagram</a:t>
            </a:r>
          </a:p>
        </p:txBody>
      </p:sp>
      <p:pic>
        <p:nvPicPr>
          <p:cNvPr id="4" name="Content Placeholder 3">
            <a:extLst>
              <a:ext uri="{FF2B5EF4-FFF2-40B4-BE49-F238E27FC236}">
                <a16:creationId xmlns:a16="http://schemas.microsoft.com/office/drawing/2014/main" id="{75AD2B44-2562-8F23-82F4-F118BF5CC6C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3043401" y="1405211"/>
            <a:ext cx="6105197" cy="5087664"/>
          </a:xfrm>
          <a:prstGeom prst="rect">
            <a:avLst/>
          </a:prstGeom>
        </p:spPr>
      </p:pic>
    </p:spTree>
    <p:extLst>
      <p:ext uri="{BB962C8B-B14F-4D97-AF65-F5344CB8AC3E}">
        <p14:creationId xmlns:p14="http://schemas.microsoft.com/office/powerpoint/2010/main" val="1284942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349C-B441-9FEC-5505-371164FDE3AE}"/>
              </a:ext>
            </a:extLst>
          </p:cNvPr>
          <p:cNvSpPr>
            <a:spLocks noGrp="1"/>
          </p:cNvSpPr>
          <p:nvPr>
            <p:ph type="title"/>
          </p:nvPr>
        </p:nvSpPr>
        <p:spPr/>
        <p:txBody>
          <a:bodyPr/>
          <a:lstStyle/>
          <a:p>
            <a:r>
              <a:rPr lang="en-US" dirty="0"/>
              <a:t>SPI Receive Block Diagram</a:t>
            </a:r>
          </a:p>
        </p:txBody>
      </p:sp>
      <p:pic>
        <p:nvPicPr>
          <p:cNvPr id="6" name="Content Placeholder 5" descr="A screenshot of a cell phone&#10;&#10;Description automatically generated">
            <a:extLst>
              <a:ext uri="{FF2B5EF4-FFF2-40B4-BE49-F238E27FC236}">
                <a16:creationId xmlns:a16="http://schemas.microsoft.com/office/drawing/2014/main" id="{5B2EE189-148E-F802-A14A-A26F67E85F4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6459" y="1544939"/>
            <a:ext cx="7099081" cy="4697402"/>
          </a:xfrm>
          <a:prstGeom prst="rect">
            <a:avLst/>
          </a:prstGeom>
        </p:spPr>
      </p:pic>
    </p:spTree>
    <p:extLst>
      <p:ext uri="{BB962C8B-B14F-4D97-AF65-F5344CB8AC3E}">
        <p14:creationId xmlns:p14="http://schemas.microsoft.com/office/powerpoint/2010/main" val="270568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5333-B6B0-ECF9-863B-B7AE1E7FE629}"/>
              </a:ext>
            </a:extLst>
          </p:cNvPr>
          <p:cNvSpPr>
            <a:spLocks noGrp="1"/>
          </p:cNvSpPr>
          <p:nvPr>
            <p:ph type="title"/>
          </p:nvPr>
        </p:nvSpPr>
        <p:spPr/>
        <p:txBody>
          <a:bodyPr/>
          <a:lstStyle/>
          <a:p>
            <a:r>
              <a:rPr lang="en-US" dirty="0"/>
              <a:t>As Master TX</a:t>
            </a:r>
          </a:p>
        </p:txBody>
      </p:sp>
      <p:sp>
        <p:nvSpPr>
          <p:cNvPr id="3" name="Content Placeholder 2">
            <a:extLst>
              <a:ext uri="{FF2B5EF4-FFF2-40B4-BE49-F238E27FC236}">
                <a16:creationId xmlns:a16="http://schemas.microsoft.com/office/drawing/2014/main" id="{BFFB1016-0F94-7A2D-2049-24D96F2AEA9C}"/>
              </a:ext>
            </a:extLst>
          </p:cNvPr>
          <p:cNvSpPr>
            <a:spLocks noGrp="1"/>
          </p:cNvSpPr>
          <p:nvPr>
            <p:ph idx="1"/>
          </p:nvPr>
        </p:nvSpPr>
        <p:spPr/>
        <p:txBody>
          <a:bodyPr/>
          <a:lstStyle/>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Configure system to have the desired bit rate and frame characteristics.</a:t>
            </a:r>
          </a:p>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Store the data to be transmitted into a Tx buffer, and a shift register automatically sends the data out over the SIMO pin in a serial pattern.</a:t>
            </a:r>
          </a:p>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master sends out eight transitions on SCLK corresponding to each bit that was sent on SIMO.</a:t>
            </a:r>
          </a:p>
          <a:p>
            <a:pPr marL="228600" indent="-228600" algn="l">
              <a:buFont typeface="Arial" panose="020B0604020202020204" pitchFamily="34" charset="0"/>
              <a:buChar char="•"/>
            </a:pPr>
            <a:r>
              <a:rPr lang="en-US" sz="2000" b="1" dirty="0">
                <a:latin typeface="Arial" panose="020B0604020202020204" pitchFamily="34" charset="0"/>
                <a:cs typeface="Arial" panose="020B0604020202020204" pitchFamily="34" charset="0"/>
              </a:rPr>
              <a:t>Transmit interrupt (UCTXIFG) </a:t>
            </a:r>
            <a:r>
              <a:rPr lang="en-US" sz="2000" dirty="0">
                <a:latin typeface="Arial" panose="020B0604020202020204" pitchFamily="34" charset="0"/>
                <a:cs typeface="Arial" panose="020B0604020202020204" pitchFamily="34" charset="0"/>
              </a:rPr>
              <a:t>– Indicates Tx buffer is empty.</a:t>
            </a:r>
          </a:p>
          <a:p>
            <a:pPr marL="228600" indent="-2286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F8EA7A67-6A42-12B7-8408-0F1032B41F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3604" y="4285919"/>
            <a:ext cx="5684792" cy="1421198"/>
          </a:xfrm>
          <a:prstGeom prst="rect">
            <a:avLst/>
          </a:prstGeom>
        </p:spPr>
      </p:pic>
      <p:sp>
        <p:nvSpPr>
          <p:cNvPr id="6" name="Rectangle 5">
            <a:extLst>
              <a:ext uri="{FF2B5EF4-FFF2-40B4-BE49-F238E27FC236}">
                <a16:creationId xmlns:a16="http://schemas.microsoft.com/office/drawing/2014/main" id="{2EC8FF70-10E8-93E6-6699-AB6949FD7BE1}"/>
              </a:ext>
            </a:extLst>
          </p:cNvPr>
          <p:cNvSpPr/>
          <p:nvPr/>
        </p:nvSpPr>
        <p:spPr>
          <a:xfrm>
            <a:off x="3854751" y="4624551"/>
            <a:ext cx="1619011" cy="830907"/>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357E053E-C02E-8A0A-9D3C-69E237B1AD62}"/>
              </a:ext>
            </a:extLst>
          </p:cNvPr>
          <p:cNvCxnSpPr>
            <a:cxnSpLocks/>
          </p:cNvCxnSpPr>
          <p:nvPr/>
        </p:nvCxnSpPr>
        <p:spPr>
          <a:xfrm>
            <a:off x="5517625" y="4816497"/>
            <a:ext cx="115674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AA5870F-09F8-B196-E9EF-4E8B15AE647D}"/>
              </a:ext>
            </a:extLst>
          </p:cNvPr>
          <p:cNvCxnSpPr>
            <a:cxnSpLocks/>
          </p:cNvCxnSpPr>
          <p:nvPr/>
        </p:nvCxnSpPr>
        <p:spPr>
          <a:xfrm>
            <a:off x="5517625" y="5000428"/>
            <a:ext cx="115674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44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6DE8-A1E8-117F-C718-460FB7B5CE44}"/>
              </a:ext>
            </a:extLst>
          </p:cNvPr>
          <p:cNvSpPr>
            <a:spLocks noGrp="1"/>
          </p:cNvSpPr>
          <p:nvPr>
            <p:ph type="title"/>
          </p:nvPr>
        </p:nvSpPr>
        <p:spPr/>
        <p:txBody>
          <a:bodyPr/>
          <a:lstStyle/>
          <a:p>
            <a:r>
              <a:rPr lang="en-US" dirty="0"/>
              <a:t>As Master RX</a:t>
            </a:r>
          </a:p>
        </p:txBody>
      </p:sp>
      <p:sp>
        <p:nvSpPr>
          <p:cNvPr id="3" name="Content Placeholder 2">
            <a:extLst>
              <a:ext uri="{FF2B5EF4-FFF2-40B4-BE49-F238E27FC236}">
                <a16:creationId xmlns:a16="http://schemas.microsoft.com/office/drawing/2014/main" id="{05BC7149-9264-244F-8D0C-513F2EC99800}"/>
              </a:ext>
            </a:extLst>
          </p:cNvPr>
          <p:cNvSpPr>
            <a:spLocks noGrp="1"/>
          </p:cNvSpPr>
          <p:nvPr>
            <p:ph idx="1"/>
          </p:nvPr>
        </p:nvSpPr>
        <p:spPr/>
        <p:txBody>
          <a:bodyPr/>
          <a:lstStyle/>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Configure system to have the desired bit rate and frame characteristics.</a:t>
            </a:r>
          </a:p>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master sends out eight transitions on SCLK corresponding to each bit to be received on SOMI.</a:t>
            </a:r>
          </a:p>
          <a:p>
            <a:pPr marL="228600" indent="-228600" algn="l">
              <a:buFont typeface="Arial" panose="020B0604020202020204" pitchFamily="34" charset="0"/>
              <a:buChar char="•"/>
            </a:pPr>
            <a:r>
              <a:rPr lang="en-US" sz="2000" b="1" dirty="0">
                <a:latin typeface="Arial" panose="020B0604020202020204" pitchFamily="34" charset="0"/>
                <a:cs typeface="Arial" panose="020B0604020202020204" pitchFamily="34" charset="0"/>
              </a:rPr>
              <a:t>Receive interrupt (UCRXIFG) </a:t>
            </a:r>
            <a:r>
              <a:rPr lang="en-US" sz="2000" dirty="0">
                <a:latin typeface="Arial" panose="020B0604020202020204" pitchFamily="34" charset="0"/>
                <a:cs typeface="Arial" panose="020B0604020202020204" pitchFamily="34" charset="0"/>
              </a:rPr>
              <a:t>– used to indicate when the Rx buffer is full.</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9309FA97-D06C-8E60-5F6C-6E624A1E5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2818" y="3823464"/>
            <a:ext cx="7030120" cy="1757530"/>
          </a:xfrm>
          <a:prstGeom prst="rect">
            <a:avLst/>
          </a:prstGeom>
        </p:spPr>
      </p:pic>
      <p:sp>
        <p:nvSpPr>
          <p:cNvPr id="5" name="Rectangle 4">
            <a:extLst>
              <a:ext uri="{FF2B5EF4-FFF2-40B4-BE49-F238E27FC236}">
                <a16:creationId xmlns:a16="http://schemas.microsoft.com/office/drawing/2014/main" id="{C3E6F4A7-A20E-C130-42E6-72CD6AD5C921}"/>
              </a:ext>
            </a:extLst>
          </p:cNvPr>
          <p:cNvSpPr/>
          <p:nvPr/>
        </p:nvSpPr>
        <p:spPr>
          <a:xfrm>
            <a:off x="3300248" y="4204138"/>
            <a:ext cx="1986905" cy="1027544"/>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7FAF602-D5BD-0A8B-3FFC-84617F0CEB5A}"/>
              </a:ext>
            </a:extLst>
          </p:cNvPr>
          <p:cNvCxnSpPr>
            <a:cxnSpLocks/>
          </p:cNvCxnSpPr>
          <p:nvPr/>
        </p:nvCxnSpPr>
        <p:spPr>
          <a:xfrm>
            <a:off x="5331336" y="4480166"/>
            <a:ext cx="126916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82315EE-384D-3393-6F66-160D9A9EDC13}"/>
              </a:ext>
            </a:extLst>
          </p:cNvPr>
          <p:cNvCxnSpPr>
            <a:cxnSpLocks/>
          </p:cNvCxnSpPr>
          <p:nvPr/>
        </p:nvCxnSpPr>
        <p:spPr>
          <a:xfrm flipH="1">
            <a:off x="5598976" y="4970500"/>
            <a:ext cx="141279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70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0251-0FF8-C0C1-4DEE-099B3F7DD643}"/>
              </a:ext>
            </a:extLst>
          </p:cNvPr>
          <p:cNvSpPr>
            <a:spLocks noGrp="1"/>
          </p:cNvSpPr>
          <p:nvPr>
            <p:ph type="title"/>
          </p:nvPr>
        </p:nvSpPr>
        <p:spPr/>
        <p:txBody>
          <a:bodyPr/>
          <a:lstStyle/>
          <a:p>
            <a:r>
              <a:rPr lang="en-US" dirty="0"/>
              <a:t>As Slave TX</a:t>
            </a:r>
          </a:p>
        </p:txBody>
      </p:sp>
      <p:sp>
        <p:nvSpPr>
          <p:cNvPr id="3" name="Content Placeholder 2">
            <a:extLst>
              <a:ext uri="{FF2B5EF4-FFF2-40B4-BE49-F238E27FC236}">
                <a16:creationId xmlns:a16="http://schemas.microsoft.com/office/drawing/2014/main" id="{439BC597-B22E-E303-6C77-F27C3B83C89A}"/>
              </a:ext>
            </a:extLst>
          </p:cNvPr>
          <p:cNvSpPr>
            <a:spLocks noGrp="1"/>
          </p:cNvSpPr>
          <p:nvPr>
            <p:ph idx="1"/>
          </p:nvPr>
        </p:nvSpPr>
        <p:spPr/>
        <p:txBody>
          <a:bodyPr/>
          <a:lstStyle/>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Configure system to have the desired bit rate and frame characteristics.</a:t>
            </a:r>
          </a:p>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Store the data to be transmitted into a Tx buffer.</a:t>
            </a:r>
          </a:p>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Wait for master to clock the data out using SCLK.</a:t>
            </a:r>
          </a:p>
          <a:p>
            <a:pPr marL="228600" indent="-228600" algn="l">
              <a:buFont typeface="Arial" panose="020B0604020202020204" pitchFamily="34" charset="0"/>
              <a:buChar char="•"/>
            </a:pPr>
            <a:r>
              <a:rPr lang="en-US" sz="2000" b="1" dirty="0">
                <a:latin typeface="Arial" panose="020B0604020202020204" pitchFamily="34" charset="0"/>
                <a:cs typeface="Arial" panose="020B0604020202020204" pitchFamily="34" charset="0"/>
              </a:rPr>
              <a:t>Transmit interrupt (UCTXIFG) </a:t>
            </a:r>
            <a:r>
              <a:rPr lang="en-US" sz="2000" dirty="0">
                <a:latin typeface="Arial" panose="020B0604020202020204" pitchFamily="34" charset="0"/>
                <a:cs typeface="Arial" panose="020B0604020202020204" pitchFamily="34" charset="0"/>
              </a:rPr>
              <a:t>– Indicates Tx buffer is empty.</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57B55E78-9895-7AAD-CC85-648DCBFC67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6700" y="3964916"/>
            <a:ext cx="6797136" cy="1699284"/>
          </a:xfrm>
          <a:prstGeom prst="rect">
            <a:avLst/>
          </a:prstGeom>
        </p:spPr>
      </p:pic>
      <p:sp>
        <p:nvSpPr>
          <p:cNvPr id="5" name="Rectangle 4">
            <a:extLst>
              <a:ext uri="{FF2B5EF4-FFF2-40B4-BE49-F238E27FC236}">
                <a16:creationId xmlns:a16="http://schemas.microsoft.com/office/drawing/2014/main" id="{504AE9C4-D1EE-AF81-1B51-5CCE61F7C7D5}"/>
              </a:ext>
            </a:extLst>
          </p:cNvPr>
          <p:cNvSpPr/>
          <p:nvPr/>
        </p:nvSpPr>
        <p:spPr>
          <a:xfrm>
            <a:off x="7029314" y="4330700"/>
            <a:ext cx="1962285" cy="1065645"/>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7CF7B4-120E-137B-E8D6-E365AB51006F}"/>
              </a:ext>
            </a:extLst>
          </p:cNvPr>
          <p:cNvCxnSpPr>
            <a:cxnSpLocks/>
          </p:cNvCxnSpPr>
          <p:nvPr/>
        </p:nvCxnSpPr>
        <p:spPr>
          <a:xfrm flipH="1">
            <a:off x="5664200" y="5071618"/>
            <a:ext cx="136511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CEB2-4C3A-B9F9-7ABA-92BD975DC918}"/>
              </a:ext>
            </a:extLst>
          </p:cNvPr>
          <p:cNvSpPr>
            <a:spLocks noGrp="1"/>
          </p:cNvSpPr>
          <p:nvPr>
            <p:ph type="title"/>
          </p:nvPr>
        </p:nvSpPr>
        <p:spPr/>
        <p:txBody>
          <a:bodyPr/>
          <a:lstStyle/>
          <a:p>
            <a:r>
              <a:rPr lang="en-US" dirty="0"/>
              <a:t>As Slave RX</a:t>
            </a:r>
          </a:p>
        </p:txBody>
      </p:sp>
      <p:sp>
        <p:nvSpPr>
          <p:cNvPr id="3" name="Content Placeholder 2">
            <a:extLst>
              <a:ext uri="{FF2B5EF4-FFF2-40B4-BE49-F238E27FC236}">
                <a16:creationId xmlns:a16="http://schemas.microsoft.com/office/drawing/2014/main" id="{FF65B1DB-F585-38FD-A2BE-2A231F545E67}"/>
              </a:ext>
            </a:extLst>
          </p:cNvPr>
          <p:cNvSpPr>
            <a:spLocks noGrp="1"/>
          </p:cNvSpPr>
          <p:nvPr>
            <p:ph idx="1"/>
          </p:nvPr>
        </p:nvSpPr>
        <p:spPr/>
        <p:txBody>
          <a:bodyPr/>
          <a:lstStyle/>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Configure system to have the desired bit rate and frame characteristics.</a:t>
            </a:r>
          </a:p>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Wait for master to send data &amp; clock.</a:t>
            </a:r>
          </a:p>
          <a:p>
            <a:pPr marL="228600" indent="-228600" algn="l">
              <a:buFont typeface="Arial" panose="020B0604020202020204" pitchFamily="34" charset="0"/>
              <a:buChar char="•"/>
            </a:pPr>
            <a:r>
              <a:rPr lang="en-US" sz="2000" b="1" dirty="0">
                <a:latin typeface="Arial" panose="020B0604020202020204" pitchFamily="34" charset="0"/>
                <a:cs typeface="Arial" panose="020B0604020202020204" pitchFamily="34" charset="0"/>
              </a:rPr>
              <a:t>Receive interrupt (UCRXIFG) </a:t>
            </a:r>
            <a:r>
              <a:rPr lang="en-US" sz="2000" dirty="0">
                <a:latin typeface="Arial" panose="020B0604020202020204" pitchFamily="34" charset="0"/>
                <a:cs typeface="Arial" panose="020B0604020202020204" pitchFamily="34" charset="0"/>
              </a:rPr>
              <a:t>– used to indicate when the Rx buffer is full.</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55ACC50F-3F05-284E-0E6A-C6D0BA0E10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32" y="3837916"/>
            <a:ext cx="6543136" cy="1635784"/>
          </a:xfrm>
          <a:prstGeom prst="rect">
            <a:avLst/>
          </a:prstGeom>
        </p:spPr>
      </p:pic>
      <p:sp>
        <p:nvSpPr>
          <p:cNvPr id="5" name="Rectangle 4">
            <a:extLst>
              <a:ext uri="{FF2B5EF4-FFF2-40B4-BE49-F238E27FC236}">
                <a16:creationId xmlns:a16="http://schemas.microsoft.com/office/drawing/2014/main" id="{E4551796-1EA1-8ED4-48A0-E513B054F761}"/>
              </a:ext>
            </a:extLst>
          </p:cNvPr>
          <p:cNvSpPr/>
          <p:nvPr/>
        </p:nvSpPr>
        <p:spPr>
          <a:xfrm>
            <a:off x="6925199" y="4211258"/>
            <a:ext cx="1874038" cy="94128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ED1B8A6-74BD-9E78-D29D-3A26AFFBA0B0}"/>
              </a:ext>
            </a:extLst>
          </p:cNvPr>
          <p:cNvCxnSpPr>
            <a:cxnSpLocks/>
          </p:cNvCxnSpPr>
          <p:nvPr/>
        </p:nvCxnSpPr>
        <p:spPr>
          <a:xfrm>
            <a:off x="5393094" y="4681898"/>
            <a:ext cx="132816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8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6B9C-61D2-1A41-A755-B612FBFD2D36}"/>
              </a:ext>
            </a:extLst>
          </p:cNvPr>
          <p:cNvSpPr>
            <a:spLocks noGrp="1"/>
          </p:cNvSpPr>
          <p:nvPr>
            <p:ph type="title"/>
          </p:nvPr>
        </p:nvSpPr>
        <p:spPr/>
        <p:txBody>
          <a:bodyPr/>
          <a:lstStyle/>
          <a:p>
            <a:r>
              <a:rPr lang="en-US" dirty="0"/>
              <a:t>Configuration Registers</a:t>
            </a:r>
          </a:p>
        </p:txBody>
      </p:sp>
      <p:sp>
        <p:nvSpPr>
          <p:cNvPr id="3" name="Content Placeholder 2">
            <a:extLst>
              <a:ext uri="{FF2B5EF4-FFF2-40B4-BE49-F238E27FC236}">
                <a16:creationId xmlns:a16="http://schemas.microsoft.com/office/drawing/2014/main" id="{F846C164-2EAE-BF0C-2DF2-49FFF7195F90}"/>
              </a:ext>
            </a:extLst>
          </p:cNvPr>
          <p:cNvSpPr>
            <a:spLocks noGrp="1"/>
          </p:cNvSpPr>
          <p:nvPr>
            <p:ph idx="1"/>
          </p:nvPr>
        </p:nvSpPr>
        <p:spPr/>
        <p:txBody>
          <a:bodyPr>
            <a:normAutofit/>
          </a:bodyPr>
          <a:lstStyle/>
          <a:p>
            <a:pPr marL="342900" lvl="0" indent="-342900" algn="l">
              <a:buFont typeface="Arial" panose="020B0604020202020204" pitchFamily="34" charset="0"/>
              <a:buChar char="•"/>
            </a:pPr>
            <a:r>
              <a:rPr lang="en-US" sz="2200" dirty="0" err="1">
                <a:latin typeface="Arial" panose="020B0604020202020204" pitchFamily="34" charset="0"/>
                <a:cs typeface="Arial" panose="020B0604020202020204" pitchFamily="34" charset="0"/>
              </a:rPr>
              <a:t>eUSCI_Ax</a:t>
            </a:r>
            <a:r>
              <a:rPr lang="en-US" sz="2200" dirty="0">
                <a:latin typeface="Arial" panose="020B0604020202020204" pitchFamily="34" charset="0"/>
                <a:cs typeface="Arial" panose="020B0604020202020204" pitchFamily="34" charset="0"/>
              </a:rPr>
              <a:t> Control Word 0 (UCAxCTLW0) – has different bit fields when in SPI mode.</a:t>
            </a:r>
          </a:p>
          <a:p>
            <a:pPr marL="342900" lvl="0" indent="-342900" algn="l">
              <a:buFont typeface="Arial" panose="020B0604020202020204" pitchFamily="34" charset="0"/>
              <a:buChar char="•"/>
            </a:pPr>
            <a:r>
              <a:rPr lang="en-US" sz="2200" dirty="0" err="1">
                <a:latin typeface="Arial" panose="020B0604020202020204" pitchFamily="34" charset="0"/>
                <a:cs typeface="Arial" panose="020B0604020202020204" pitchFamily="34" charset="0"/>
              </a:rPr>
              <a:t>eUSCI_Ax</a:t>
            </a:r>
            <a:r>
              <a:rPr lang="en-US" sz="2200" dirty="0">
                <a:latin typeface="Arial" panose="020B0604020202020204" pitchFamily="34" charset="0"/>
                <a:cs typeface="Arial" panose="020B0604020202020204" pitchFamily="34" charset="0"/>
              </a:rPr>
              <a:t> Bit Rate Control Word (</a:t>
            </a:r>
            <a:r>
              <a:rPr lang="en-US" sz="2200" dirty="0" err="1">
                <a:latin typeface="Arial" panose="020B0604020202020204" pitchFamily="34" charset="0"/>
                <a:cs typeface="Arial" panose="020B0604020202020204" pitchFamily="34" charset="0"/>
              </a:rPr>
              <a:t>UCAxBRW</a:t>
            </a:r>
            <a:r>
              <a:rPr lang="en-US" sz="2200" dirty="0">
                <a:latin typeface="Arial" panose="020B0604020202020204" pitchFamily="34" charset="0"/>
                <a:cs typeface="Arial" panose="020B0604020202020204" pitchFamily="34" charset="0"/>
              </a:rPr>
              <a:t>) – same function as in UART mode.</a:t>
            </a:r>
          </a:p>
          <a:p>
            <a:pPr marL="342900" lvl="0" indent="-342900" algn="l">
              <a:buFont typeface="Arial" panose="020B0604020202020204" pitchFamily="34" charset="0"/>
              <a:buChar char="•"/>
            </a:pPr>
            <a:r>
              <a:rPr lang="en-US" sz="2200" dirty="0" err="1">
                <a:latin typeface="Arial" panose="020B0604020202020204" pitchFamily="34" charset="0"/>
                <a:cs typeface="Arial" panose="020B0604020202020204" pitchFamily="34" charset="0"/>
              </a:rPr>
              <a:t>eUSCI_Ax</a:t>
            </a:r>
            <a:r>
              <a:rPr lang="en-US" sz="2200" dirty="0">
                <a:latin typeface="Arial" panose="020B0604020202020204" pitchFamily="34" charset="0"/>
                <a:cs typeface="Arial" panose="020B0604020202020204" pitchFamily="34" charset="0"/>
              </a:rPr>
              <a:t> Status (</a:t>
            </a:r>
            <a:r>
              <a:rPr lang="en-US" sz="2200" dirty="0" err="1">
                <a:latin typeface="Arial" panose="020B0604020202020204" pitchFamily="34" charset="0"/>
                <a:cs typeface="Arial" panose="020B0604020202020204" pitchFamily="34" charset="0"/>
              </a:rPr>
              <a:t>UCAxSTATW</a:t>
            </a:r>
            <a:r>
              <a:rPr lang="en-US" sz="2200" dirty="0">
                <a:latin typeface="Arial" panose="020B0604020202020204" pitchFamily="34" charset="0"/>
                <a:cs typeface="Arial" panose="020B0604020202020204" pitchFamily="34" charset="0"/>
              </a:rPr>
              <a:t>) – has different bit fields when in SPI mode.</a:t>
            </a:r>
          </a:p>
          <a:p>
            <a:pPr marL="342900" lvl="0" indent="-342900" algn="l">
              <a:buFont typeface="Arial" panose="020B0604020202020204" pitchFamily="34" charset="0"/>
              <a:buChar char="•"/>
            </a:pPr>
            <a:r>
              <a:rPr lang="en-US" sz="2200" dirty="0" err="1">
                <a:latin typeface="Arial" panose="020B0604020202020204" pitchFamily="34" charset="0"/>
                <a:cs typeface="Arial" panose="020B0604020202020204" pitchFamily="34" charset="0"/>
              </a:rPr>
              <a:t>eUSCI_Ax</a:t>
            </a:r>
            <a:r>
              <a:rPr lang="en-US" sz="2200" dirty="0">
                <a:latin typeface="Arial" panose="020B0604020202020204" pitchFamily="34" charset="0"/>
                <a:cs typeface="Arial" panose="020B0604020202020204" pitchFamily="34" charset="0"/>
              </a:rPr>
              <a:t> Receive Buffer (</a:t>
            </a:r>
            <a:r>
              <a:rPr lang="en-US" sz="2200" dirty="0" err="1">
                <a:latin typeface="Arial" panose="020B0604020202020204" pitchFamily="34" charset="0"/>
                <a:cs typeface="Arial" panose="020B0604020202020204" pitchFamily="34" charset="0"/>
              </a:rPr>
              <a:t>UCAxRXBUF</a:t>
            </a:r>
            <a:r>
              <a:rPr lang="en-US" sz="2200" dirty="0">
                <a:latin typeface="Arial" panose="020B0604020202020204" pitchFamily="34" charset="0"/>
                <a:cs typeface="Arial" panose="020B0604020202020204" pitchFamily="34" charset="0"/>
              </a:rPr>
              <a:t>) – same function as in UART mode.</a:t>
            </a:r>
          </a:p>
          <a:p>
            <a:pPr marL="342900" lvl="0" indent="-342900" algn="l">
              <a:buFont typeface="Arial" panose="020B0604020202020204" pitchFamily="34" charset="0"/>
              <a:buChar char="•"/>
            </a:pPr>
            <a:r>
              <a:rPr lang="en-US" sz="2200" dirty="0" err="1">
                <a:latin typeface="Arial" panose="020B0604020202020204" pitchFamily="34" charset="0"/>
                <a:cs typeface="Arial" panose="020B0604020202020204" pitchFamily="34" charset="0"/>
              </a:rPr>
              <a:t>eUSCI_Ax</a:t>
            </a:r>
            <a:r>
              <a:rPr lang="en-US" sz="2200" dirty="0">
                <a:latin typeface="Arial" panose="020B0604020202020204" pitchFamily="34" charset="0"/>
                <a:cs typeface="Arial" panose="020B0604020202020204" pitchFamily="34" charset="0"/>
              </a:rPr>
              <a:t> Transmit Buffer (</a:t>
            </a:r>
            <a:r>
              <a:rPr lang="en-US" sz="2200" dirty="0" err="1">
                <a:latin typeface="Arial" panose="020B0604020202020204" pitchFamily="34" charset="0"/>
                <a:cs typeface="Arial" panose="020B0604020202020204" pitchFamily="34" charset="0"/>
              </a:rPr>
              <a:t>UCAxTXBUF</a:t>
            </a:r>
            <a:r>
              <a:rPr lang="en-US" sz="2200" dirty="0">
                <a:latin typeface="Arial" panose="020B0604020202020204" pitchFamily="34" charset="0"/>
                <a:cs typeface="Arial" panose="020B0604020202020204" pitchFamily="34" charset="0"/>
              </a:rPr>
              <a:t>) – same function as in UART mode.</a:t>
            </a:r>
          </a:p>
          <a:p>
            <a:pPr marL="342900" lvl="0" indent="-342900" algn="l">
              <a:buFont typeface="Arial" panose="020B0604020202020204" pitchFamily="34" charset="0"/>
              <a:buChar char="•"/>
            </a:pPr>
            <a:r>
              <a:rPr lang="en-US" sz="2200" dirty="0" err="1">
                <a:latin typeface="Arial" panose="020B0604020202020204" pitchFamily="34" charset="0"/>
                <a:cs typeface="Arial" panose="020B0604020202020204" pitchFamily="34" charset="0"/>
              </a:rPr>
              <a:t>eUSCI_Ax</a:t>
            </a:r>
            <a:r>
              <a:rPr lang="en-US" sz="2200" dirty="0">
                <a:latin typeface="Arial" panose="020B0604020202020204" pitchFamily="34" charset="0"/>
                <a:cs typeface="Arial" panose="020B0604020202020204" pitchFamily="34" charset="0"/>
              </a:rPr>
              <a:t> Interrupt Enable (</a:t>
            </a:r>
            <a:r>
              <a:rPr lang="en-US" sz="2200" dirty="0" err="1">
                <a:latin typeface="Arial" panose="020B0604020202020204" pitchFamily="34" charset="0"/>
                <a:cs typeface="Arial" panose="020B0604020202020204" pitchFamily="34" charset="0"/>
              </a:rPr>
              <a:t>UCAxIE</a:t>
            </a:r>
            <a:r>
              <a:rPr lang="en-US" sz="2200" dirty="0">
                <a:latin typeface="Arial" panose="020B0604020202020204" pitchFamily="34" charset="0"/>
                <a:cs typeface="Arial" panose="020B0604020202020204" pitchFamily="34" charset="0"/>
              </a:rPr>
              <a:t>) – only has TXIE and RXIE fields.</a:t>
            </a:r>
          </a:p>
          <a:p>
            <a:pPr marL="342900" lvl="0" indent="-342900" algn="l">
              <a:buFont typeface="Arial" panose="020B0604020202020204" pitchFamily="34" charset="0"/>
              <a:buChar char="•"/>
            </a:pPr>
            <a:r>
              <a:rPr lang="en-US" sz="2200" dirty="0" err="1">
                <a:latin typeface="Arial" panose="020B0604020202020204" pitchFamily="34" charset="0"/>
                <a:cs typeface="Arial" panose="020B0604020202020204" pitchFamily="34" charset="0"/>
              </a:rPr>
              <a:t>eUSCI_Ax</a:t>
            </a:r>
            <a:r>
              <a:rPr lang="en-US" sz="2200" dirty="0">
                <a:latin typeface="Arial" panose="020B0604020202020204" pitchFamily="34" charset="0"/>
                <a:cs typeface="Arial" panose="020B0604020202020204" pitchFamily="34" charset="0"/>
              </a:rPr>
              <a:t> Interrupt Flag (</a:t>
            </a:r>
            <a:r>
              <a:rPr lang="en-US" sz="2200" dirty="0" err="1">
                <a:latin typeface="Arial" panose="020B0604020202020204" pitchFamily="34" charset="0"/>
                <a:cs typeface="Arial" panose="020B0604020202020204" pitchFamily="34" charset="0"/>
              </a:rPr>
              <a:t>UCAxIFG</a:t>
            </a:r>
            <a:r>
              <a:rPr lang="en-US" sz="2200" dirty="0">
                <a:latin typeface="Arial" panose="020B0604020202020204" pitchFamily="34" charset="0"/>
                <a:cs typeface="Arial" panose="020B0604020202020204" pitchFamily="34" charset="0"/>
              </a:rPr>
              <a:t>) – only has TXIFG and RXIFG fields.</a:t>
            </a:r>
          </a:p>
          <a:p>
            <a:pPr marL="342900" lvl="0" indent="-342900" algn="l">
              <a:buFont typeface="Arial" panose="020B0604020202020204" pitchFamily="34" charset="0"/>
              <a:buChar char="•"/>
            </a:pPr>
            <a:r>
              <a:rPr lang="en-US" sz="2200" dirty="0" err="1">
                <a:latin typeface="Arial" panose="020B0604020202020204" pitchFamily="34" charset="0"/>
                <a:cs typeface="Arial" panose="020B0604020202020204" pitchFamily="34" charset="0"/>
              </a:rPr>
              <a:t>eUSCI_Ax</a:t>
            </a:r>
            <a:r>
              <a:rPr lang="en-US" sz="2200" dirty="0">
                <a:latin typeface="Arial" panose="020B0604020202020204" pitchFamily="34" charset="0"/>
                <a:cs typeface="Arial" panose="020B0604020202020204" pitchFamily="34" charset="0"/>
              </a:rPr>
              <a:t> Interrupt Vector (</a:t>
            </a:r>
            <a:r>
              <a:rPr lang="en-US" sz="2200" dirty="0" err="1">
                <a:latin typeface="Arial" panose="020B0604020202020204" pitchFamily="34" charset="0"/>
                <a:cs typeface="Arial" panose="020B0604020202020204" pitchFamily="34" charset="0"/>
              </a:rPr>
              <a:t>UCAxIV</a:t>
            </a:r>
            <a:r>
              <a:rPr lang="en-US" sz="2200" dirty="0">
                <a:latin typeface="Arial" panose="020B0604020202020204" pitchFamily="34" charset="0"/>
                <a:cs typeface="Arial" panose="020B0604020202020204" pitchFamily="34" charset="0"/>
              </a:rPr>
              <a:t>) – only has codes for TXIFG and RXIFG IRQs.</a:t>
            </a:r>
          </a:p>
          <a:p>
            <a:endParaRPr lang="en-US" dirty="0"/>
          </a:p>
        </p:txBody>
      </p:sp>
    </p:spTree>
    <p:extLst>
      <p:ext uri="{BB962C8B-B14F-4D97-AF65-F5344CB8AC3E}">
        <p14:creationId xmlns:p14="http://schemas.microsoft.com/office/powerpoint/2010/main" val="232751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860D-AEF8-639E-E40D-1C7EDE09A665}"/>
              </a:ext>
            </a:extLst>
          </p:cNvPr>
          <p:cNvSpPr>
            <a:spLocks noGrp="1"/>
          </p:cNvSpPr>
          <p:nvPr>
            <p:ph type="title"/>
          </p:nvPr>
        </p:nvSpPr>
        <p:spPr/>
        <p:txBody>
          <a:bodyPr/>
          <a:lstStyle/>
          <a:p>
            <a:r>
              <a:rPr lang="en-US" dirty="0"/>
              <a:t>SPI Protocol</a:t>
            </a:r>
          </a:p>
        </p:txBody>
      </p:sp>
      <p:sp>
        <p:nvSpPr>
          <p:cNvPr id="3" name="Content Placeholder 2">
            <a:extLst>
              <a:ext uri="{FF2B5EF4-FFF2-40B4-BE49-F238E27FC236}">
                <a16:creationId xmlns:a16="http://schemas.microsoft.com/office/drawing/2014/main" id="{A5C36EC8-D5BB-A651-BED2-AA85A8D31F6D}"/>
              </a:ext>
            </a:extLst>
          </p:cNvPr>
          <p:cNvSpPr>
            <a:spLocks noGrp="1"/>
          </p:cNvSpPr>
          <p:nvPr>
            <p:ph idx="1"/>
          </p:nvPr>
        </p:nvSpPr>
        <p:spPr/>
        <p:txBody>
          <a:bodyPr/>
          <a:lstStyle/>
          <a:p>
            <a:pPr marL="228600" indent="-228600" algn="l">
              <a:buFont typeface="Arial" panose="020B0604020202020204" pitchFamily="34" charset="0"/>
              <a:buChar char="•"/>
            </a:pPr>
            <a:r>
              <a:rPr lang="en-US" sz="2400" b="1" dirty="0">
                <a:latin typeface="Arial" panose="020B0604020202020204" pitchFamily="34" charset="0"/>
                <a:cs typeface="Arial" panose="020B0604020202020204" pitchFamily="34" charset="0"/>
              </a:rPr>
              <a:t>SPI protocol</a:t>
            </a:r>
            <a:r>
              <a:rPr lang="en-US" sz="2400" dirty="0">
                <a:latin typeface="Arial" panose="020B0604020202020204" pitchFamily="34" charset="0"/>
                <a:cs typeface="Arial" panose="020B0604020202020204" pitchFamily="34" charset="0"/>
              </a:rPr>
              <a:t> - transmits serial data between devices using a shared clock and dedicated lines for data out and data in.</a:t>
            </a:r>
          </a:p>
          <a:p>
            <a:pPr marL="2286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This protocol uses more pins than UART but can achieve higher data rates due to the synchronous nature of the link.</a:t>
            </a:r>
          </a:p>
          <a:p>
            <a:pPr marL="2286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Master – the device that generates the clock that all devices transfer information.</a:t>
            </a:r>
          </a:p>
          <a:p>
            <a:pPr marL="2286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Serial clock (SCLK) – master clock.</a:t>
            </a:r>
          </a:p>
          <a:p>
            <a:pPr marL="228600" indent="-228600" algn="l">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866034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E7E1-031B-A913-A2EB-3D8AB188955C}"/>
              </a:ext>
            </a:extLst>
          </p:cNvPr>
          <p:cNvSpPr>
            <a:spLocks noGrp="1"/>
          </p:cNvSpPr>
          <p:nvPr>
            <p:ph type="title"/>
          </p:nvPr>
        </p:nvSpPr>
        <p:spPr/>
        <p:txBody>
          <a:bodyPr/>
          <a:lstStyle/>
          <a:p>
            <a:r>
              <a:rPr lang="en-US" dirty="0"/>
              <a:t>SPI Transmission as Master TX</a:t>
            </a:r>
          </a:p>
        </p:txBody>
      </p:sp>
      <p:sp>
        <p:nvSpPr>
          <p:cNvPr id="3" name="Content Placeholder 2">
            <a:extLst>
              <a:ext uri="{FF2B5EF4-FFF2-40B4-BE49-F238E27FC236}">
                <a16:creationId xmlns:a16="http://schemas.microsoft.com/office/drawing/2014/main" id="{62DF165F-D2B2-1CD4-EC32-4F9EB346C0AC}"/>
              </a:ext>
            </a:extLst>
          </p:cNvPr>
          <p:cNvSpPr>
            <a:spLocks noGrp="1"/>
          </p:cNvSpPr>
          <p:nvPr>
            <p:ph idx="1"/>
          </p:nvPr>
        </p:nvSpPr>
        <p:spPr/>
        <p:txBody>
          <a:bodyPr>
            <a:normAutofit/>
          </a:bodyPr>
          <a:lstStyle/>
          <a:p>
            <a:pPr algn="l"/>
            <a:r>
              <a:rPr lang="en-US" sz="2400" dirty="0">
                <a:latin typeface="Arial" panose="020B0604020202020204" pitchFamily="34" charset="0"/>
                <a:cs typeface="Arial" panose="020B0604020202020204" pitchFamily="34" charset="0"/>
              </a:rPr>
              <a:t>Step 1: Set the UCSWRST bit in the UCAxCTLW0 configuration register to put the </a:t>
            </a:r>
            <a:r>
              <a:rPr lang="en-US" sz="2400" dirty="0" err="1">
                <a:latin typeface="Arial" panose="020B0604020202020204" pitchFamily="34" charset="0"/>
                <a:cs typeface="Arial" panose="020B0604020202020204" pitchFamily="34" charset="0"/>
              </a:rPr>
              <a:t>eUSCI_Ax</a:t>
            </a:r>
            <a:r>
              <a:rPr lang="en-US" sz="2400" dirty="0">
                <a:latin typeface="Arial" panose="020B0604020202020204" pitchFamily="34" charset="0"/>
                <a:cs typeface="Arial" panose="020B0604020202020204" pitchFamily="34" charset="0"/>
              </a:rPr>
              <a:t> peripheral into software reset.</a:t>
            </a:r>
          </a:p>
          <a:p>
            <a:pPr algn="l"/>
            <a:r>
              <a:rPr lang="en-US" sz="2400" dirty="0">
                <a:latin typeface="Arial" panose="020B0604020202020204" pitchFamily="34" charset="0"/>
                <a:cs typeface="Arial" panose="020B0604020202020204" pitchFamily="34" charset="0"/>
              </a:rPr>
              <a:t>Step 2: Initialize all </a:t>
            </a:r>
            <a:r>
              <a:rPr lang="en-US" sz="2400" dirty="0" err="1">
                <a:latin typeface="Arial" panose="020B0604020202020204" pitchFamily="34" charset="0"/>
                <a:cs typeface="Arial" panose="020B0604020202020204" pitchFamily="34" charset="0"/>
              </a:rPr>
              <a:t>eUSCI_Ax</a:t>
            </a:r>
            <a:r>
              <a:rPr lang="en-US" sz="2400" dirty="0">
                <a:latin typeface="Arial" panose="020B0604020202020204" pitchFamily="34" charset="0"/>
                <a:cs typeface="Arial" panose="020B0604020202020204" pitchFamily="34" charset="0"/>
              </a:rPr>
              <a:t> configuration registers.</a:t>
            </a:r>
          </a:p>
          <a:p>
            <a:pPr algn="l"/>
            <a:r>
              <a:rPr lang="en-US" sz="2400" dirty="0">
                <a:latin typeface="Arial" panose="020B0604020202020204" pitchFamily="34" charset="0"/>
                <a:cs typeface="Arial" panose="020B0604020202020204" pitchFamily="34" charset="0"/>
              </a:rPr>
              <a:t>Step 3: Configure ports.</a:t>
            </a:r>
          </a:p>
          <a:p>
            <a:pPr algn="l"/>
            <a:r>
              <a:rPr lang="en-US" sz="2400" dirty="0">
                <a:latin typeface="Arial" panose="020B0604020202020204" pitchFamily="34" charset="0"/>
                <a:cs typeface="Arial" panose="020B0604020202020204" pitchFamily="34" charset="0"/>
              </a:rPr>
              <a:t>Step 4: Clear UCSWRST to take the </a:t>
            </a:r>
            <a:r>
              <a:rPr lang="en-US" sz="2400" dirty="0" err="1">
                <a:latin typeface="Arial" panose="020B0604020202020204" pitchFamily="34" charset="0"/>
                <a:cs typeface="Arial" panose="020B0604020202020204" pitchFamily="34" charset="0"/>
              </a:rPr>
              <a:t>eUSCI_Ax</a:t>
            </a:r>
            <a:r>
              <a:rPr lang="en-US" sz="2400" dirty="0">
                <a:latin typeface="Arial" panose="020B0604020202020204" pitchFamily="34" charset="0"/>
                <a:cs typeface="Arial" panose="020B0604020202020204" pitchFamily="34" charset="0"/>
              </a:rPr>
              <a:t> peripheral out of reset.</a:t>
            </a:r>
          </a:p>
          <a:p>
            <a:pPr algn="l"/>
            <a:r>
              <a:rPr lang="en-US" sz="2400" dirty="0">
                <a:latin typeface="Arial" panose="020B0604020202020204" pitchFamily="34" charset="0"/>
                <a:cs typeface="Arial" panose="020B0604020202020204" pitchFamily="34" charset="0"/>
              </a:rPr>
              <a:t>Step 5: Enable interrupts (optional) in the </a:t>
            </a:r>
            <a:r>
              <a:rPr lang="en-US" sz="2400" dirty="0" err="1">
                <a:latin typeface="Arial" panose="020B0604020202020204" pitchFamily="34" charset="0"/>
                <a:cs typeface="Arial" panose="020B0604020202020204" pitchFamily="34" charset="0"/>
              </a:rPr>
              <a:t>UCAxIE</a:t>
            </a:r>
            <a:r>
              <a:rPr lang="en-US" sz="2400" dirty="0">
                <a:latin typeface="Arial" panose="020B0604020202020204" pitchFamily="34" charset="0"/>
                <a:cs typeface="Arial" panose="020B0604020202020204" pitchFamily="34" charset="0"/>
              </a:rPr>
              <a:t> configuration register.</a:t>
            </a:r>
          </a:p>
          <a:p>
            <a:endParaRPr lang="en-US" dirty="0"/>
          </a:p>
        </p:txBody>
      </p:sp>
    </p:spTree>
    <p:extLst>
      <p:ext uri="{BB962C8B-B14F-4D97-AF65-F5344CB8AC3E}">
        <p14:creationId xmlns:p14="http://schemas.microsoft.com/office/powerpoint/2010/main" val="3855423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FE5F-F2AD-DC25-53E6-9DA7A83222B9}"/>
              </a:ext>
            </a:extLst>
          </p:cNvPr>
          <p:cNvSpPr>
            <a:spLocks noGrp="1"/>
          </p:cNvSpPr>
          <p:nvPr>
            <p:ph type="title"/>
          </p:nvPr>
        </p:nvSpPr>
        <p:spPr>
          <a:xfrm>
            <a:off x="838200" y="234496"/>
            <a:ext cx="10515600" cy="1325563"/>
          </a:xfrm>
        </p:spPr>
        <p:txBody>
          <a:bodyPr/>
          <a:lstStyle/>
          <a:p>
            <a:r>
              <a:rPr lang="en-US" dirty="0"/>
              <a:t>Control Word register</a:t>
            </a:r>
          </a:p>
        </p:txBody>
      </p:sp>
      <p:sp>
        <p:nvSpPr>
          <p:cNvPr id="3" name="Content Placeholder 2">
            <a:extLst>
              <a:ext uri="{FF2B5EF4-FFF2-40B4-BE49-F238E27FC236}">
                <a16:creationId xmlns:a16="http://schemas.microsoft.com/office/drawing/2014/main" id="{355CE464-3CBF-D6CB-FF03-2FC5B18BC65F}"/>
              </a:ext>
            </a:extLst>
          </p:cNvPr>
          <p:cNvSpPr>
            <a:spLocks noGrp="1"/>
          </p:cNvSpPr>
          <p:nvPr>
            <p:ph idx="1"/>
          </p:nvPr>
        </p:nvSpPr>
        <p:spPr>
          <a:xfrm>
            <a:off x="838200" y="1460665"/>
            <a:ext cx="5257800" cy="4716298"/>
          </a:xfrm>
        </p:spPr>
        <p:txBody>
          <a:bodyPr>
            <a:normAutofit/>
          </a:bodyPr>
          <a:lstStyle/>
          <a:p>
            <a:r>
              <a:rPr lang="en-US" sz="2200" dirty="0">
                <a:latin typeface="Arial" panose="020B0604020202020204" pitchFamily="34" charset="0"/>
                <a:cs typeface="Arial" panose="020B0604020202020204" pitchFamily="34" charset="0"/>
              </a:rPr>
              <a:t>The </a:t>
            </a:r>
            <a:r>
              <a:rPr lang="en-US" sz="2200" b="1" dirty="0">
                <a:latin typeface="Arial" panose="020B0604020202020204" pitchFamily="34" charset="0"/>
                <a:cs typeface="Arial" panose="020B0604020202020204" pitchFamily="34" charset="0"/>
              </a:rPr>
              <a:t>UCSYNC</a:t>
            </a:r>
            <a:r>
              <a:rPr lang="en-US" sz="2200" dirty="0">
                <a:latin typeface="Arial" panose="020B0604020202020204" pitchFamily="34" charset="0"/>
                <a:cs typeface="Arial" panose="020B0604020202020204" pitchFamily="34" charset="0"/>
              </a:rPr>
              <a:t> bit sets the peripheral to either UART (UCSYNC = 0) or SPI (UCSYNC = 1) mode.</a:t>
            </a:r>
          </a:p>
          <a:p>
            <a:r>
              <a:rPr lang="en-US" sz="2200" dirty="0">
                <a:latin typeface="Arial" panose="020B0604020202020204" pitchFamily="34" charset="0"/>
                <a:cs typeface="Arial" panose="020B0604020202020204" pitchFamily="34" charset="0"/>
              </a:rPr>
              <a:t>The clock source is set using </a:t>
            </a:r>
            <a:r>
              <a:rPr lang="en-US" sz="2200" b="1" dirty="0">
                <a:latin typeface="Arial" panose="020B0604020202020204" pitchFamily="34" charset="0"/>
                <a:cs typeface="Arial" panose="020B0604020202020204" pitchFamily="34" charset="0"/>
              </a:rPr>
              <a:t>UCSSEL.</a:t>
            </a:r>
          </a:p>
          <a:p>
            <a:pPr marL="228600" indent="-228600">
              <a:buFont typeface="Arial" panose="020B0604020202020204" pitchFamily="34" charset="0"/>
              <a:buChar char="•"/>
            </a:pPr>
            <a:r>
              <a:rPr lang="en-US" sz="2200" dirty="0">
                <a:latin typeface="Arial" panose="020B0604020202020204" pitchFamily="34" charset="0"/>
                <a:cs typeface="Arial" panose="020B0604020202020204" pitchFamily="34" charset="0"/>
              </a:rPr>
              <a:t>The clock edge behavior is set using </a:t>
            </a:r>
            <a:br>
              <a:rPr lang="en-US" sz="2200"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UCCKPH</a:t>
            </a:r>
            <a:r>
              <a:rPr lang="en-US" sz="2200" dirty="0">
                <a:latin typeface="Arial" panose="020B0604020202020204" pitchFamily="34" charset="0"/>
                <a:cs typeface="Arial" panose="020B0604020202020204" pitchFamily="34" charset="0"/>
              </a:rPr>
              <a:t>.</a:t>
            </a:r>
          </a:p>
          <a:p>
            <a:pPr marL="228600" indent="-228600">
              <a:buFont typeface="Arial" panose="020B0604020202020204" pitchFamily="34" charset="0"/>
              <a:buChar char="•"/>
            </a:pPr>
            <a:r>
              <a:rPr lang="en-US" sz="2200" dirty="0">
                <a:latin typeface="Arial" panose="020B0604020202020204" pitchFamily="34" charset="0"/>
                <a:cs typeface="Arial" panose="020B0604020202020204" pitchFamily="34" charset="0"/>
              </a:rPr>
              <a:t>The clock polarity is set using </a:t>
            </a:r>
            <a:r>
              <a:rPr lang="en-US" sz="2200" b="1" dirty="0">
                <a:latin typeface="Arial" panose="020B0604020202020204" pitchFamily="34" charset="0"/>
                <a:cs typeface="Arial" panose="020B0604020202020204" pitchFamily="34" charset="0"/>
              </a:rPr>
              <a:t>UCCKPL</a:t>
            </a:r>
            <a:r>
              <a:rPr lang="en-US" sz="2200" dirty="0">
                <a:latin typeface="Arial" panose="020B0604020202020204" pitchFamily="34" charset="0"/>
                <a:cs typeface="Arial" panose="020B0604020202020204" pitchFamily="34" charset="0"/>
              </a:rPr>
              <a:t>.</a:t>
            </a:r>
            <a:endParaRPr lang="en-US" sz="2600" dirty="0">
              <a:solidFill>
                <a:schemeClr val="accent2"/>
              </a:solidFill>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2200" dirty="0">
                <a:latin typeface="Arial" panose="020B0604020202020204" pitchFamily="34" charset="0"/>
                <a:cs typeface="Arial" panose="020B0604020202020204" pitchFamily="34" charset="0"/>
              </a:rPr>
              <a:t>The SPI can be set as master or slave using </a:t>
            </a:r>
            <a:r>
              <a:rPr lang="en-US" sz="2200" b="1" dirty="0">
                <a:latin typeface="Arial" panose="020B0604020202020204" pitchFamily="34" charset="0"/>
                <a:cs typeface="Arial" panose="020B0604020202020204" pitchFamily="34" charset="0"/>
              </a:rPr>
              <a:t>UCMST.</a:t>
            </a:r>
            <a:endParaRPr lang="en-US" sz="2200" dirty="0">
              <a:latin typeface="Arial" panose="020B0604020202020204" pitchFamily="34" charset="0"/>
              <a:cs typeface="Arial" panose="020B060402020202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69D247CB-7963-AF21-1044-8D0DF54442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6688" y="365125"/>
            <a:ext cx="5687285" cy="6127750"/>
          </a:xfrm>
          <a:prstGeom prst="rect">
            <a:avLst/>
          </a:prstGeom>
        </p:spPr>
      </p:pic>
    </p:spTree>
    <p:extLst>
      <p:ext uri="{BB962C8B-B14F-4D97-AF65-F5344CB8AC3E}">
        <p14:creationId xmlns:p14="http://schemas.microsoft.com/office/powerpoint/2010/main" val="120945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2795-3960-3B5C-4CE5-AD83B6A637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AA385D-3D78-1A27-2FBE-96FE8BF7A938}"/>
              </a:ext>
            </a:extLst>
          </p:cNvPr>
          <p:cNvSpPr>
            <a:spLocks noGrp="1"/>
          </p:cNvSpPr>
          <p:nvPr>
            <p:ph idx="1"/>
          </p:nvPr>
        </p:nvSpPr>
        <p:spPr>
          <a:xfrm>
            <a:off x="838200" y="2755075"/>
            <a:ext cx="5257800" cy="3421888"/>
          </a:xfrm>
        </p:spPr>
        <p:txBody>
          <a:bodyPr/>
          <a:lstStyle/>
          <a:p>
            <a:r>
              <a:rPr lang="en-US" sz="2200" dirty="0">
                <a:latin typeface="Arial" panose="020B0604020202020204" pitchFamily="34" charset="0"/>
                <a:cs typeface="Arial" panose="020B0604020202020204" pitchFamily="34" charset="0"/>
              </a:rPr>
              <a:t>The mode can is set using </a:t>
            </a:r>
            <a:r>
              <a:rPr lang="en-US" sz="2200" b="1" dirty="0" err="1">
                <a:latin typeface="Arial" panose="020B0604020202020204" pitchFamily="34" charset="0"/>
                <a:cs typeface="Arial" panose="020B0604020202020204" pitchFamily="34" charset="0"/>
              </a:rPr>
              <a:t>UCMODEx</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(i.e., 3-pin vs. 4-pin).</a:t>
            </a:r>
          </a:p>
          <a:p>
            <a:pPr marL="228600" indent="-228600">
              <a:buFont typeface="Arial" panose="020B0604020202020204" pitchFamily="34" charset="0"/>
              <a:buChar char="•"/>
            </a:pPr>
            <a:r>
              <a:rPr lang="en-US" sz="2200" dirty="0">
                <a:latin typeface="Arial" panose="020B0604020202020204" pitchFamily="34" charset="0"/>
                <a:cs typeface="Arial" panose="020B0604020202020204" pitchFamily="34" charset="0"/>
              </a:rPr>
              <a:t>LSB vs. MSB first is set using </a:t>
            </a:r>
            <a:r>
              <a:rPr lang="en-US" sz="2200" b="1" dirty="0">
                <a:latin typeface="Arial" panose="020B0604020202020204" pitchFamily="34" charset="0"/>
                <a:cs typeface="Arial" panose="020B0604020202020204" pitchFamily="34" charset="0"/>
              </a:rPr>
              <a:t>UCMSB</a:t>
            </a:r>
            <a:r>
              <a:rPr lang="en-US" sz="2200" dirty="0">
                <a:latin typeface="Arial" panose="020B0604020202020204" pitchFamily="34" charset="0"/>
                <a:cs typeface="Arial" panose="020B0604020202020204" pitchFamily="34" charset="0"/>
              </a:rPr>
              <a:t>.</a:t>
            </a:r>
          </a:p>
          <a:p>
            <a:pPr marL="228600" indent="-228600">
              <a:buFont typeface="Arial" panose="020B0604020202020204" pitchFamily="34" charset="0"/>
              <a:buChar char="•"/>
            </a:pPr>
            <a:r>
              <a:rPr lang="en-US" sz="2200" dirty="0">
                <a:latin typeface="Arial" panose="020B0604020202020204" pitchFamily="34" charset="0"/>
                <a:cs typeface="Arial" panose="020B0604020202020204" pitchFamily="34" charset="0"/>
              </a:rPr>
              <a:t>7-bit vs. 8-bit is set using </a:t>
            </a:r>
            <a:r>
              <a:rPr lang="en-US" sz="2200" b="1" dirty="0">
                <a:latin typeface="Arial" panose="020B0604020202020204" pitchFamily="34" charset="0"/>
                <a:cs typeface="Arial" panose="020B0604020202020204" pitchFamily="34" charset="0"/>
              </a:rPr>
              <a:t>UC7BIT</a:t>
            </a: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7DF207DE-41CC-6D93-4A3D-1BFD1E4894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6688" y="365125"/>
            <a:ext cx="5687285" cy="6127750"/>
          </a:xfrm>
          <a:prstGeom prst="rect">
            <a:avLst/>
          </a:prstGeom>
        </p:spPr>
      </p:pic>
    </p:spTree>
    <p:extLst>
      <p:ext uri="{BB962C8B-B14F-4D97-AF65-F5344CB8AC3E}">
        <p14:creationId xmlns:p14="http://schemas.microsoft.com/office/powerpoint/2010/main" val="203025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9F12-7D84-7A63-B183-CB675D5612C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FA13FB4-DCFC-AACC-A45C-27B9ACF27926}"/>
              </a:ext>
            </a:extLst>
          </p:cNvPr>
          <p:cNvSpPr>
            <a:spLocks noGrp="1"/>
          </p:cNvSpPr>
          <p:nvPr>
            <p:ph idx="1"/>
          </p:nvPr>
        </p:nvSpPr>
        <p:spPr/>
        <p:txBody>
          <a:bodyPr>
            <a:normAutofit/>
          </a:bodyPr>
          <a:lstStyle/>
          <a:p>
            <a:pPr marL="228600" indent="-228600" algn="l">
              <a:buFont typeface="Arial" panose="020B0604020202020204" pitchFamily="34" charset="0"/>
              <a:buChar char="•"/>
            </a:pPr>
            <a:r>
              <a:rPr lang="en-US" sz="2200" b="1" dirty="0">
                <a:latin typeface="Arial" panose="020B0604020202020204" pitchFamily="34" charset="0"/>
                <a:cs typeface="Arial" panose="020B0604020202020204" pitchFamily="34" charset="0"/>
              </a:rPr>
              <a:t>Transmit interrupt (TXIFG) </a:t>
            </a:r>
            <a:r>
              <a:rPr lang="en-US" sz="2200" dirty="0">
                <a:latin typeface="Arial" panose="020B0604020202020204" pitchFamily="34" charset="0"/>
                <a:cs typeface="Arial" panose="020B0604020202020204" pitchFamily="34" charset="0"/>
              </a:rPr>
              <a:t>– tracks whether the Tx buffer has finished sending the last byte and is ready to send more data.</a:t>
            </a:r>
          </a:p>
          <a:p>
            <a:pPr marL="228600"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Each time the Tx buffer is written to, it will clear the TXIFG flag.</a:t>
            </a:r>
          </a:p>
          <a:p>
            <a:pPr marL="228600"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Each time the Tx buffer is empty and is ready for more information, the TXIFG flag will be set.</a:t>
            </a:r>
          </a:p>
          <a:p>
            <a:pPr marL="228600"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The TXIFG flag can be used to trigger an interrupt if TXIE and global interrupts are enabled.</a:t>
            </a:r>
          </a:p>
          <a:p>
            <a:endParaRPr lang="en-US" dirty="0"/>
          </a:p>
        </p:txBody>
      </p:sp>
    </p:spTree>
    <p:extLst>
      <p:ext uri="{BB962C8B-B14F-4D97-AF65-F5344CB8AC3E}">
        <p14:creationId xmlns:p14="http://schemas.microsoft.com/office/powerpoint/2010/main" val="410905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8035-E017-AC12-4DA2-EF0E4AF502F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455D7C7-11BD-CB7D-E2FC-C00F76BFB9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2245477"/>
            <a:ext cx="6096000" cy="402469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DE52F3E-B2EF-8816-B5D5-DF5ADCA1C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45477"/>
            <a:ext cx="6096000" cy="4024693"/>
          </a:xfrm>
          <a:prstGeom prst="rect">
            <a:avLst/>
          </a:prstGeom>
        </p:spPr>
      </p:pic>
    </p:spTree>
    <p:extLst>
      <p:ext uri="{BB962C8B-B14F-4D97-AF65-F5344CB8AC3E}">
        <p14:creationId xmlns:p14="http://schemas.microsoft.com/office/powerpoint/2010/main" val="3182570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0794-222D-684E-9201-B652B994C8A2}"/>
              </a:ext>
            </a:extLst>
          </p:cNvPr>
          <p:cNvSpPr>
            <a:spLocks noGrp="1"/>
          </p:cNvSpPr>
          <p:nvPr>
            <p:ph type="title"/>
          </p:nvPr>
        </p:nvSpPr>
        <p:spPr/>
        <p:txBody>
          <a:bodyPr/>
          <a:lstStyle/>
          <a:p>
            <a:endParaRPr lang="en-US"/>
          </a:p>
        </p:txBody>
      </p:sp>
      <p:pic>
        <p:nvPicPr>
          <p:cNvPr id="12" name="Content Placeholder 11" descr="A screenshot of a computer&#10;&#10;Description automatically generated">
            <a:extLst>
              <a:ext uri="{FF2B5EF4-FFF2-40B4-BE49-F238E27FC236}">
                <a16:creationId xmlns:a16="http://schemas.microsoft.com/office/drawing/2014/main" id="{2C2A6D61-1733-7D61-5721-1F70715F4122}"/>
              </a:ext>
            </a:extLst>
          </p:cNvPr>
          <p:cNvPicPr>
            <a:picLocks noGrp="1" noChangeAspect="1"/>
          </p:cNvPicPr>
          <p:nvPr>
            <p:ph idx="1"/>
          </p:nvPr>
        </p:nvPicPr>
        <p:blipFill rotWithShape="1">
          <a:blip r:embed="rId2"/>
          <a:srcRect r="38293"/>
          <a:stretch/>
        </p:blipFill>
        <p:spPr>
          <a:xfrm>
            <a:off x="2453244" y="1488831"/>
            <a:ext cx="6488875" cy="3880338"/>
          </a:xfrm>
        </p:spPr>
      </p:pic>
      <p:sp>
        <p:nvSpPr>
          <p:cNvPr id="8" name="TextBox 7">
            <a:extLst>
              <a:ext uri="{FF2B5EF4-FFF2-40B4-BE49-F238E27FC236}">
                <a16:creationId xmlns:a16="http://schemas.microsoft.com/office/drawing/2014/main" id="{47BCA56A-4315-E210-651C-CA108A845B59}"/>
              </a:ext>
            </a:extLst>
          </p:cNvPr>
          <p:cNvSpPr txBox="1"/>
          <p:nvPr/>
        </p:nvSpPr>
        <p:spPr>
          <a:xfrm>
            <a:off x="3351274" y="5438899"/>
            <a:ext cx="5489451" cy="646331"/>
          </a:xfrm>
          <a:prstGeom prst="rect">
            <a:avLst/>
          </a:prstGeom>
          <a:noFill/>
        </p:spPr>
        <p:txBody>
          <a:bodyPr wrap="none" rtlCol="0">
            <a:spAutoFit/>
          </a:bodyPr>
          <a:lstStyle/>
          <a:p>
            <a:r>
              <a:rPr lang="en-US" sz="1800" b="1" dirty="0" err="1">
                <a:effectLst/>
                <a:latin typeface="Arial" panose="020B0604020202020204" pitchFamily="34" charset="0"/>
              </a:rPr>
              <a:t>eUSCI_A</a:t>
            </a:r>
            <a:r>
              <a:rPr lang="en-US" sz="1800" b="1" dirty="0">
                <a:effectLst/>
                <a:latin typeface="Arial" panose="020B0604020202020204" pitchFamily="34" charset="0"/>
              </a:rPr>
              <a:t> Registers Applicable for A0,A1,A2,A3 </a:t>
            </a:r>
            <a:endParaRPr lang="en-US" dirty="0"/>
          </a:p>
          <a:p>
            <a:endParaRPr lang="en-US" dirty="0"/>
          </a:p>
        </p:txBody>
      </p:sp>
    </p:spTree>
    <p:extLst>
      <p:ext uri="{BB962C8B-B14F-4D97-AF65-F5344CB8AC3E}">
        <p14:creationId xmlns:p14="http://schemas.microsoft.com/office/powerpoint/2010/main" val="2867780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F4F7-0D9C-5368-7BFC-AF44D31AD24A}"/>
              </a:ext>
            </a:extLst>
          </p:cNvPr>
          <p:cNvSpPr>
            <a:spLocks noGrp="1"/>
          </p:cNvSpPr>
          <p:nvPr>
            <p:ph type="title"/>
          </p:nvPr>
        </p:nvSpPr>
        <p:spPr/>
        <p:txBody>
          <a:bodyPr/>
          <a:lstStyle/>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379C0864-BE9D-6E15-10AD-545F7BB39B3C}"/>
              </a:ext>
            </a:extLst>
          </p:cNvPr>
          <p:cNvPicPr>
            <a:picLocks noGrp="1" noChangeAspect="1"/>
          </p:cNvPicPr>
          <p:nvPr>
            <p:ph idx="1"/>
          </p:nvPr>
        </p:nvPicPr>
        <p:blipFill rotWithShape="1">
          <a:blip r:embed="rId2"/>
          <a:srcRect l="-38724" t="1060" r="38724" b="-1060"/>
          <a:stretch/>
        </p:blipFill>
        <p:spPr>
          <a:xfrm>
            <a:off x="-1500073" y="1860543"/>
            <a:ext cx="10515600" cy="3816145"/>
          </a:xfrm>
        </p:spPr>
      </p:pic>
      <p:sp>
        <p:nvSpPr>
          <p:cNvPr id="6" name="TextBox 5">
            <a:extLst>
              <a:ext uri="{FF2B5EF4-FFF2-40B4-BE49-F238E27FC236}">
                <a16:creationId xmlns:a16="http://schemas.microsoft.com/office/drawing/2014/main" id="{32DBC430-0F6E-5914-C169-6BF114D8D826}"/>
              </a:ext>
            </a:extLst>
          </p:cNvPr>
          <p:cNvSpPr txBox="1"/>
          <p:nvPr/>
        </p:nvSpPr>
        <p:spPr>
          <a:xfrm>
            <a:off x="3411098" y="5838551"/>
            <a:ext cx="5369803" cy="646331"/>
          </a:xfrm>
          <a:prstGeom prst="rect">
            <a:avLst/>
          </a:prstGeom>
          <a:noFill/>
        </p:spPr>
        <p:txBody>
          <a:bodyPr wrap="none" rtlCol="0">
            <a:spAutoFit/>
          </a:bodyPr>
          <a:lstStyle/>
          <a:p>
            <a:r>
              <a:rPr lang="en-US" sz="1800" b="1" dirty="0" err="1">
                <a:effectLst/>
                <a:latin typeface="Arial" panose="020B0604020202020204" pitchFamily="34" charset="0"/>
              </a:rPr>
              <a:t>eUSCI_B</a:t>
            </a:r>
            <a:r>
              <a:rPr lang="en-US" sz="1800" b="1" dirty="0">
                <a:effectLst/>
                <a:latin typeface="Arial" panose="020B0604020202020204" pitchFamily="34" charset="0"/>
              </a:rPr>
              <a:t> Registers Applicable for B0,B1,B2,B3 </a:t>
            </a:r>
            <a:endParaRPr lang="en-US" dirty="0"/>
          </a:p>
          <a:p>
            <a:endParaRPr lang="en-US" dirty="0"/>
          </a:p>
        </p:txBody>
      </p:sp>
    </p:spTree>
    <p:extLst>
      <p:ext uri="{BB962C8B-B14F-4D97-AF65-F5344CB8AC3E}">
        <p14:creationId xmlns:p14="http://schemas.microsoft.com/office/powerpoint/2010/main" val="3114670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B55-0BC0-B1F9-F0C3-27A5B5979166}"/>
              </a:ext>
            </a:extLst>
          </p:cNvPr>
          <p:cNvSpPr>
            <a:spLocks noGrp="1"/>
          </p:cNvSpPr>
          <p:nvPr>
            <p:ph type="title"/>
          </p:nvPr>
        </p:nvSpPr>
        <p:spPr/>
        <p:txBody>
          <a:bodyPr/>
          <a:lstStyle/>
          <a:p>
            <a:r>
              <a:rPr lang="en-US" dirty="0"/>
              <a:t>Receiving Data as Master</a:t>
            </a:r>
          </a:p>
        </p:txBody>
      </p:sp>
      <p:sp>
        <p:nvSpPr>
          <p:cNvPr id="3" name="Content Placeholder 2">
            <a:extLst>
              <a:ext uri="{FF2B5EF4-FFF2-40B4-BE49-F238E27FC236}">
                <a16:creationId xmlns:a16="http://schemas.microsoft.com/office/drawing/2014/main" id="{2F62D85B-EC3A-790A-5C42-CE4583C8F68B}"/>
              </a:ext>
            </a:extLst>
          </p:cNvPr>
          <p:cNvSpPr>
            <a:spLocks noGrp="1"/>
          </p:cNvSpPr>
          <p:nvPr>
            <p:ph idx="1"/>
          </p:nvPr>
        </p:nvSpPr>
        <p:spPr>
          <a:xfrm>
            <a:off x="838201" y="1963159"/>
            <a:ext cx="10515600" cy="5159107"/>
          </a:xfrm>
        </p:spPr>
        <p:txBody>
          <a:bodyPr>
            <a:normAutofit/>
          </a:bodyPr>
          <a:lstStyle/>
          <a:p>
            <a:r>
              <a:rPr lang="en-US" sz="2200" dirty="0">
                <a:latin typeface="Arial" panose="020B0604020202020204" pitchFamily="34" charset="0"/>
                <a:cs typeface="Arial" panose="020B0604020202020204" pitchFamily="34" charset="0"/>
              </a:rPr>
              <a:t>As Master, you still need to setup the clock.</a:t>
            </a:r>
          </a:p>
          <a:p>
            <a:pPr marL="228600"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Since the master generates SCLK, it must send the necessary clock pulses to the slave for the slave to shift out its data block into the master Rx shift register.</a:t>
            </a:r>
          </a:p>
          <a:p>
            <a:pPr marL="228600"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This is accomplished by writing a dummy byte of any value to the Tx register on the master in order to force the system to generate 8 SCLK pulses.</a:t>
            </a:r>
          </a:p>
          <a:p>
            <a:endParaRPr lang="en-US" dirty="0"/>
          </a:p>
        </p:txBody>
      </p:sp>
    </p:spTree>
    <p:extLst>
      <p:ext uri="{BB962C8B-B14F-4D97-AF65-F5344CB8AC3E}">
        <p14:creationId xmlns:p14="http://schemas.microsoft.com/office/powerpoint/2010/main" val="4193561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CCF82-DCD1-BD19-1556-99D9B758AA57}"/>
              </a:ext>
            </a:extLst>
          </p:cNvPr>
          <p:cNvSpPr>
            <a:spLocks noGrp="1"/>
          </p:cNvSpPr>
          <p:nvPr>
            <p:ph idx="1"/>
          </p:nvPr>
        </p:nvSpPr>
        <p:spPr>
          <a:xfrm>
            <a:off x="838199" y="861445"/>
            <a:ext cx="10515600" cy="4351338"/>
          </a:xfrm>
        </p:spPr>
        <p:txBody>
          <a:bodyPr/>
          <a:lstStyle/>
          <a:p>
            <a:r>
              <a:rPr lang="en-US" sz="2200" dirty="0">
                <a:latin typeface="Arial" panose="020B0604020202020204" pitchFamily="34" charset="0"/>
                <a:cs typeface="Arial" panose="020B0604020202020204" pitchFamily="34" charset="0"/>
              </a:rPr>
              <a:t>The data is received through an Rx shift register.</a:t>
            </a:r>
          </a:p>
          <a:p>
            <a:r>
              <a:rPr lang="en-US" sz="2200" dirty="0">
                <a:latin typeface="Arial" panose="020B0604020202020204" pitchFamily="34" charset="0"/>
                <a:cs typeface="Arial" panose="020B0604020202020204" pitchFamily="34" charset="0"/>
              </a:rPr>
              <a:t>When all bits have been shifted in, the data is moved to an Rx buffer.</a:t>
            </a:r>
          </a:p>
          <a:p>
            <a:r>
              <a:rPr lang="en-US" sz="2200" dirty="0">
                <a:latin typeface="Arial" panose="020B0604020202020204" pitchFamily="34" charset="0"/>
                <a:cs typeface="Arial" panose="020B0604020202020204" pitchFamily="34" charset="0"/>
              </a:rPr>
              <a:t>The RXIFG flag is set when new data has arrived in the buffer.</a:t>
            </a:r>
          </a:p>
          <a:p>
            <a:endParaRPr lang="en-US" sz="2200" dirty="0">
              <a:latin typeface="Arial" panose="020B0604020202020204" pitchFamily="34" charset="0"/>
              <a:cs typeface="Arial" panose="020B0604020202020204" pitchFamily="34" charset="0"/>
            </a:endParaRP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6F600D95-DF4C-3A84-F977-CD2EE5970A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0779" y="2390661"/>
            <a:ext cx="6050441" cy="4000590"/>
          </a:xfrm>
          <a:prstGeom prst="rect">
            <a:avLst/>
          </a:prstGeom>
        </p:spPr>
      </p:pic>
    </p:spTree>
    <p:extLst>
      <p:ext uri="{BB962C8B-B14F-4D97-AF65-F5344CB8AC3E}">
        <p14:creationId xmlns:p14="http://schemas.microsoft.com/office/powerpoint/2010/main" val="98516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D783-F511-E64D-6129-C0C3A86F44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004812-7058-2727-E825-AE524F1F948D}"/>
              </a:ext>
            </a:extLst>
          </p:cNvPr>
          <p:cNvSpPr>
            <a:spLocks noGrp="1"/>
          </p:cNvSpPr>
          <p:nvPr>
            <p:ph idx="1"/>
          </p:nvPr>
        </p:nvSpPr>
        <p:spPr>
          <a:xfrm>
            <a:off x="838200" y="2141537"/>
            <a:ext cx="4906452" cy="4351338"/>
          </a:xfrm>
        </p:spPr>
        <p:txBody>
          <a:bodyPr/>
          <a:lstStyle/>
          <a:p>
            <a:pPr marL="228600"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Interrupts can be generated by the RXIFG by enabling the RXIFG bit in the </a:t>
            </a:r>
            <a:r>
              <a:rPr lang="en-US" sz="2200" dirty="0" err="1">
                <a:latin typeface="Arial" panose="020B0604020202020204" pitchFamily="34" charset="0"/>
                <a:cs typeface="Arial" panose="020B0604020202020204" pitchFamily="34" charset="0"/>
              </a:rPr>
              <a:t>UCAxIE</a:t>
            </a:r>
            <a:r>
              <a:rPr lang="en-US" sz="2200" dirty="0">
                <a:latin typeface="Arial" panose="020B0604020202020204" pitchFamily="34" charset="0"/>
                <a:cs typeface="Arial" panose="020B0604020202020204" pitchFamily="34" charset="0"/>
              </a:rPr>
              <a:t> register.</a:t>
            </a:r>
          </a:p>
        </p:txBody>
      </p:sp>
      <p:pic>
        <p:nvPicPr>
          <p:cNvPr id="4" name="Picture 3" descr="A close up of text on a white background&#10;&#10;Description automatically generated">
            <a:extLst>
              <a:ext uri="{FF2B5EF4-FFF2-40B4-BE49-F238E27FC236}">
                <a16:creationId xmlns:a16="http://schemas.microsoft.com/office/drawing/2014/main" id="{EE98F9C4-BD1A-72EB-60D6-AA094506F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652" y="1463911"/>
            <a:ext cx="5609148" cy="4561557"/>
          </a:xfrm>
          <a:prstGeom prst="rect">
            <a:avLst/>
          </a:prstGeom>
        </p:spPr>
      </p:pic>
      <p:sp>
        <p:nvSpPr>
          <p:cNvPr id="5" name="Rectangle 4">
            <a:extLst>
              <a:ext uri="{FF2B5EF4-FFF2-40B4-BE49-F238E27FC236}">
                <a16:creationId xmlns:a16="http://schemas.microsoft.com/office/drawing/2014/main" id="{039E215E-2702-829D-7584-20185D7E030E}"/>
              </a:ext>
            </a:extLst>
          </p:cNvPr>
          <p:cNvSpPr/>
          <p:nvPr/>
        </p:nvSpPr>
        <p:spPr>
          <a:xfrm>
            <a:off x="5744652" y="5153891"/>
            <a:ext cx="5609148" cy="871578"/>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peech Bubble: Rectangle 13">
            <a:extLst>
              <a:ext uri="{FF2B5EF4-FFF2-40B4-BE49-F238E27FC236}">
                <a16:creationId xmlns:a16="http://schemas.microsoft.com/office/drawing/2014/main" id="{C2EC3C29-0EA0-5207-ABBD-436F84A933C0}"/>
              </a:ext>
            </a:extLst>
          </p:cNvPr>
          <p:cNvSpPr/>
          <p:nvPr/>
        </p:nvSpPr>
        <p:spPr>
          <a:xfrm>
            <a:off x="3291426" y="4458495"/>
            <a:ext cx="2267341" cy="800293"/>
          </a:xfrm>
          <a:prstGeom prst="wedgeRectCallout">
            <a:avLst>
              <a:gd name="adj1" fmla="val 51660"/>
              <a:gd name="adj2" fmla="val 93876"/>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Rx and Tx IRQs share the same vector.[A0-A3, B0-B3]</a:t>
            </a:r>
          </a:p>
        </p:txBody>
      </p:sp>
    </p:spTree>
    <p:extLst>
      <p:ext uri="{BB962C8B-B14F-4D97-AF65-F5344CB8AC3E}">
        <p14:creationId xmlns:p14="http://schemas.microsoft.com/office/powerpoint/2010/main" val="163861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C79E-E4DE-5C61-0DC7-150173B468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42BC6C2-0ED9-C6FE-4D71-5D691075BBF6}"/>
              </a:ext>
            </a:extLst>
          </p:cNvPr>
          <p:cNvSpPr>
            <a:spLocks noGrp="1"/>
          </p:cNvSpPr>
          <p:nvPr>
            <p:ph idx="1"/>
          </p:nvPr>
        </p:nvSpPr>
        <p:spPr/>
        <p:txBody>
          <a:bodyPr/>
          <a:lstStyle/>
          <a:p>
            <a:r>
              <a:rPr lang="en-US" sz="2400" b="1" dirty="0">
                <a:latin typeface="Arial" panose="020B0604020202020204" pitchFamily="34" charset="0"/>
                <a:cs typeface="Arial" panose="020B0604020202020204" pitchFamily="34" charset="0"/>
              </a:rPr>
              <a:t>Slave in, master out (SIMO or MOSI) </a:t>
            </a:r>
            <a:r>
              <a:rPr lang="en-US" sz="2400" dirty="0">
                <a:latin typeface="Arial" panose="020B0604020202020204" pitchFamily="34" charset="0"/>
                <a:cs typeface="Arial" panose="020B0604020202020204" pitchFamily="34" charset="0"/>
              </a:rPr>
              <a:t>– data line from the master to the slave.</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Slave out, master in (SOMI or MISO) </a:t>
            </a:r>
            <a:r>
              <a:rPr lang="en-US" sz="2400" dirty="0">
                <a:latin typeface="Arial" panose="020B0604020202020204" pitchFamily="34" charset="0"/>
                <a:cs typeface="Arial" panose="020B0604020202020204" pitchFamily="34" charset="0"/>
              </a:rPr>
              <a:t>– data line from the slave to the master.</a:t>
            </a:r>
          </a:p>
          <a:p>
            <a:r>
              <a:rPr lang="en-US" sz="2400" dirty="0">
                <a:latin typeface="Arial" panose="020B0604020202020204" pitchFamily="34" charset="0"/>
                <a:cs typeface="Arial" panose="020B0604020202020204" pitchFamily="34" charset="0"/>
              </a:rPr>
              <a:t>The default SPI data frame is 8-bits long with the LSB being sent first.</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C6110352-FD5E-EF98-9B91-84105AF01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30" y="4650740"/>
            <a:ext cx="7368540" cy="1842135"/>
          </a:xfrm>
          <a:prstGeom prst="rect">
            <a:avLst/>
          </a:prstGeom>
        </p:spPr>
      </p:pic>
    </p:spTree>
    <p:extLst>
      <p:ext uri="{BB962C8B-B14F-4D97-AF65-F5344CB8AC3E}">
        <p14:creationId xmlns:p14="http://schemas.microsoft.com/office/powerpoint/2010/main" val="1774177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7595-67A1-0BE2-8EE8-6719963F0D24}"/>
              </a:ext>
            </a:extLst>
          </p:cNvPr>
          <p:cNvSpPr>
            <a:spLocks noGrp="1"/>
          </p:cNvSpPr>
          <p:nvPr>
            <p:ph type="title"/>
          </p:nvPr>
        </p:nvSpPr>
        <p:spPr/>
        <p:txBody>
          <a:bodyPr/>
          <a:lstStyle/>
          <a:p>
            <a:r>
              <a:rPr lang="en-US" dirty="0"/>
              <a:t>Sending two packets of data as SPI Master TX</a:t>
            </a:r>
          </a:p>
        </p:txBody>
      </p:sp>
      <p:pic>
        <p:nvPicPr>
          <p:cNvPr id="7" name="Content Placeholder 6" descr="A screenshot of a computer program&#10;&#10;Description automatically generated">
            <a:extLst>
              <a:ext uri="{FF2B5EF4-FFF2-40B4-BE49-F238E27FC236}">
                <a16:creationId xmlns:a16="http://schemas.microsoft.com/office/drawing/2014/main" id="{2BB3D17E-EDD6-8557-2B4F-68A23A946F67}"/>
              </a:ext>
            </a:extLst>
          </p:cNvPr>
          <p:cNvPicPr>
            <a:picLocks noGrp="1" noChangeAspect="1"/>
          </p:cNvPicPr>
          <p:nvPr>
            <p:ph idx="1"/>
          </p:nvPr>
        </p:nvPicPr>
        <p:blipFill>
          <a:blip r:embed="rId2"/>
          <a:stretch>
            <a:fillRect/>
          </a:stretch>
        </p:blipFill>
        <p:spPr>
          <a:xfrm>
            <a:off x="1067635" y="1605003"/>
            <a:ext cx="10056729" cy="4316319"/>
          </a:xfrm>
        </p:spPr>
      </p:pic>
    </p:spTree>
    <p:extLst>
      <p:ext uri="{BB962C8B-B14F-4D97-AF65-F5344CB8AC3E}">
        <p14:creationId xmlns:p14="http://schemas.microsoft.com/office/powerpoint/2010/main" val="943259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7E30-E4BA-50A5-E678-B377EE1784E4}"/>
              </a:ext>
            </a:extLst>
          </p:cNvPr>
          <p:cNvSpPr>
            <a:spLocks noGrp="1"/>
          </p:cNvSpPr>
          <p:nvPr>
            <p:ph type="title"/>
          </p:nvPr>
        </p:nvSpPr>
        <p:spPr/>
        <p:txBody>
          <a:bodyPr/>
          <a:lstStyle/>
          <a:p>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FAB9490D-936E-D468-0C9B-899A4AE0B9D6}"/>
              </a:ext>
            </a:extLst>
          </p:cNvPr>
          <p:cNvPicPr>
            <a:picLocks noGrp="1" noChangeAspect="1"/>
          </p:cNvPicPr>
          <p:nvPr>
            <p:ph idx="1"/>
          </p:nvPr>
        </p:nvPicPr>
        <p:blipFill>
          <a:blip r:embed="rId2"/>
          <a:stretch>
            <a:fillRect/>
          </a:stretch>
        </p:blipFill>
        <p:spPr>
          <a:xfrm>
            <a:off x="1766326" y="860718"/>
            <a:ext cx="8659348" cy="4637714"/>
          </a:xfrm>
        </p:spPr>
      </p:pic>
    </p:spTree>
    <p:extLst>
      <p:ext uri="{BB962C8B-B14F-4D97-AF65-F5344CB8AC3E}">
        <p14:creationId xmlns:p14="http://schemas.microsoft.com/office/powerpoint/2010/main" val="2698208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3739-C0DF-75AE-3D21-FEF67864C7BF}"/>
              </a:ext>
            </a:extLst>
          </p:cNvPr>
          <p:cNvSpPr>
            <a:spLocks noGrp="1"/>
          </p:cNvSpPr>
          <p:nvPr>
            <p:ph type="title"/>
          </p:nvPr>
        </p:nvSpPr>
        <p:spPr/>
        <p:txBody>
          <a:bodyPr/>
          <a:lstStyle/>
          <a:p>
            <a:r>
              <a:rPr lang="en-US" dirty="0"/>
              <a:t>Output</a:t>
            </a:r>
          </a:p>
        </p:txBody>
      </p:sp>
      <p:pic>
        <p:nvPicPr>
          <p:cNvPr id="5" name="Content Placeholder 4" descr="A screenshot of a computer&#10;&#10;Description automatically generated">
            <a:extLst>
              <a:ext uri="{FF2B5EF4-FFF2-40B4-BE49-F238E27FC236}">
                <a16:creationId xmlns:a16="http://schemas.microsoft.com/office/drawing/2014/main" id="{F050862E-F571-0E45-1FB5-80DC1D04DD7F}"/>
              </a:ext>
            </a:extLst>
          </p:cNvPr>
          <p:cNvPicPr>
            <a:picLocks noGrp="1" noChangeAspect="1"/>
          </p:cNvPicPr>
          <p:nvPr>
            <p:ph idx="1"/>
          </p:nvPr>
        </p:nvPicPr>
        <p:blipFill>
          <a:blip r:embed="rId2"/>
          <a:stretch>
            <a:fillRect/>
          </a:stretch>
        </p:blipFill>
        <p:spPr>
          <a:xfrm>
            <a:off x="1333660" y="2993858"/>
            <a:ext cx="9524680" cy="1469858"/>
          </a:xfrm>
        </p:spPr>
      </p:pic>
      <p:sp>
        <p:nvSpPr>
          <p:cNvPr id="6" name="TextBox 5">
            <a:extLst>
              <a:ext uri="{FF2B5EF4-FFF2-40B4-BE49-F238E27FC236}">
                <a16:creationId xmlns:a16="http://schemas.microsoft.com/office/drawing/2014/main" id="{C3428E80-FB4E-B6F8-968A-CF1194C2F15E}"/>
              </a:ext>
            </a:extLst>
          </p:cNvPr>
          <p:cNvSpPr txBox="1"/>
          <p:nvPr/>
        </p:nvSpPr>
        <p:spPr>
          <a:xfrm>
            <a:off x="1167063" y="2033337"/>
            <a:ext cx="5303760" cy="369332"/>
          </a:xfrm>
          <a:prstGeom prst="rect">
            <a:avLst/>
          </a:prstGeom>
          <a:noFill/>
        </p:spPr>
        <p:txBody>
          <a:bodyPr wrap="none" rtlCol="0">
            <a:spAutoFit/>
          </a:bodyPr>
          <a:lstStyle/>
          <a:p>
            <a:r>
              <a:rPr lang="en-US" dirty="0"/>
              <a:t>Note that MSB is sent first, so we got 01010101= 0x55 </a:t>
            </a:r>
          </a:p>
        </p:txBody>
      </p:sp>
      <p:sp>
        <p:nvSpPr>
          <p:cNvPr id="7" name="TextBox 6">
            <a:extLst>
              <a:ext uri="{FF2B5EF4-FFF2-40B4-BE49-F238E27FC236}">
                <a16:creationId xmlns:a16="http://schemas.microsoft.com/office/drawing/2014/main" id="{43ADE36C-38C3-A503-EAAF-63B5E224A052}"/>
              </a:ext>
            </a:extLst>
          </p:cNvPr>
          <p:cNvSpPr txBox="1"/>
          <p:nvPr/>
        </p:nvSpPr>
        <p:spPr>
          <a:xfrm>
            <a:off x="515818" y="3662661"/>
            <a:ext cx="697627" cy="369332"/>
          </a:xfrm>
          <a:prstGeom prst="rect">
            <a:avLst/>
          </a:prstGeom>
          <a:noFill/>
        </p:spPr>
        <p:txBody>
          <a:bodyPr wrap="none" rtlCol="0">
            <a:spAutoFit/>
          </a:bodyPr>
          <a:lstStyle/>
          <a:p>
            <a:r>
              <a:rPr lang="en-US" dirty="0"/>
              <a:t>MOSI</a:t>
            </a:r>
          </a:p>
        </p:txBody>
      </p:sp>
      <p:sp>
        <p:nvSpPr>
          <p:cNvPr id="8" name="TextBox 7">
            <a:extLst>
              <a:ext uri="{FF2B5EF4-FFF2-40B4-BE49-F238E27FC236}">
                <a16:creationId xmlns:a16="http://schemas.microsoft.com/office/drawing/2014/main" id="{388033D8-8804-4B6C-AE0E-B629AF18EF79}"/>
              </a:ext>
            </a:extLst>
          </p:cNvPr>
          <p:cNvSpPr txBox="1"/>
          <p:nvPr/>
        </p:nvSpPr>
        <p:spPr>
          <a:xfrm>
            <a:off x="575147" y="3992075"/>
            <a:ext cx="526106" cy="369332"/>
          </a:xfrm>
          <a:prstGeom prst="rect">
            <a:avLst/>
          </a:prstGeom>
          <a:noFill/>
        </p:spPr>
        <p:txBody>
          <a:bodyPr wrap="none" rtlCol="0">
            <a:spAutoFit/>
          </a:bodyPr>
          <a:lstStyle/>
          <a:p>
            <a:r>
              <a:rPr lang="en-US" dirty="0"/>
              <a:t>CLK</a:t>
            </a:r>
          </a:p>
        </p:txBody>
      </p:sp>
      <p:sp>
        <p:nvSpPr>
          <p:cNvPr id="9" name="Right Arrow 8">
            <a:extLst>
              <a:ext uri="{FF2B5EF4-FFF2-40B4-BE49-F238E27FC236}">
                <a16:creationId xmlns:a16="http://schemas.microsoft.com/office/drawing/2014/main" id="{A09008BD-BD5E-36A6-968F-12DCD027E8CC}"/>
              </a:ext>
            </a:extLst>
          </p:cNvPr>
          <p:cNvSpPr/>
          <p:nvPr/>
        </p:nvSpPr>
        <p:spPr>
          <a:xfrm>
            <a:off x="1167063" y="3847327"/>
            <a:ext cx="516458"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E77F7B76-BDAF-69CD-037B-0E9910A320EB}"/>
              </a:ext>
            </a:extLst>
          </p:cNvPr>
          <p:cNvSpPr/>
          <p:nvPr/>
        </p:nvSpPr>
        <p:spPr>
          <a:xfrm>
            <a:off x="1160582" y="4155521"/>
            <a:ext cx="516458"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a:extLst>
              <a:ext uri="{FF2B5EF4-FFF2-40B4-BE49-F238E27FC236}">
                <a16:creationId xmlns:a16="http://schemas.microsoft.com/office/drawing/2014/main" id="{E4024D81-C1B2-98E9-1773-0CFC89A476AA}"/>
              </a:ext>
            </a:extLst>
          </p:cNvPr>
          <p:cNvSpPr/>
          <p:nvPr/>
        </p:nvSpPr>
        <p:spPr>
          <a:xfrm>
            <a:off x="4980121" y="3992075"/>
            <a:ext cx="188844" cy="6793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A8CCD013-959A-760A-8F58-C3C98634E749}"/>
              </a:ext>
            </a:extLst>
          </p:cNvPr>
          <p:cNvSpPr/>
          <p:nvPr/>
        </p:nvSpPr>
        <p:spPr>
          <a:xfrm>
            <a:off x="5606339" y="3992075"/>
            <a:ext cx="188844" cy="6793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1C15896D-764C-6EBD-D8AE-ED89884D660A}"/>
              </a:ext>
            </a:extLst>
          </p:cNvPr>
          <p:cNvSpPr/>
          <p:nvPr/>
        </p:nvSpPr>
        <p:spPr>
          <a:xfrm>
            <a:off x="6233213" y="3992075"/>
            <a:ext cx="188844" cy="6793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a:extLst>
              <a:ext uri="{FF2B5EF4-FFF2-40B4-BE49-F238E27FC236}">
                <a16:creationId xmlns:a16="http://schemas.microsoft.com/office/drawing/2014/main" id="{589C6C29-7969-A231-8A77-BBB4BF59CF09}"/>
              </a:ext>
            </a:extLst>
          </p:cNvPr>
          <p:cNvSpPr/>
          <p:nvPr/>
        </p:nvSpPr>
        <p:spPr>
          <a:xfrm>
            <a:off x="6861317" y="3992075"/>
            <a:ext cx="188844" cy="6793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0D6CB139-2B08-DB2C-E49D-1A5D643ECCF4}"/>
              </a:ext>
            </a:extLst>
          </p:cNvPr>
          <p:cNvSpPr/>
          <p:nvPr/>
        </p:nvSpPr>
        <p:spPr>
          <a:xfrm>
            <a:off x="7486572" y="3992075"/>
            <a:ext cx="188844" cy="6793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a:extLst>
              <a:ext uri="{FF2B5EF4-FFF2-40B4-BE49-F238E27FC236}">
                <a16:creationId xmlns:a16="http://schemas.microsoft.com/office/drawing/2014/main" id="{4F2946D6-822F-E9C9-9836-A20BB94DAA6F}"/>
              </a:ext>
            </a:extLst>
          </p:cNvPr>
          <p:cNvSpPr/>
          <p:nvPr/>
        </p:nvSpPr>
        <p:spPr>
          <a:xfrm>
            <a:off x="8111548" y="3992075"/>
            <a:ext cx="188844" cy="6793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B45F8CEF-063D-B810-FC39-158E5EA97557}"/>
              </a:ext>
            </a:extLst>
          </p:cNvPr>
          <p:cNvSpPr/>
          <p:nvPr/>
        </p:nvSpPr>
        <p:spPr>
          <a:xfrm>
            <a:off x="8739652" y="3992075"/>
            <a:ext cx="188844" cy="6793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2EA484F3-2CC0-F11A-9A0F-0FB44F283F56}"/>
              </a:ext>
            </a:extLst>
          </p:cNvPr>
          <p:cNvSpPr/>
          <p:nvPr/>
        </p:nvSpPr>
        <p:spPr>
          <a:xfrm>
            <a:off x="9367756" y="3992075"/>
            <a:ext cx="188844" cy="6793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1800769-D0D8-2A4E-4029-4DF9CA19FDA8}"/>
              </a:ext>
            </a:extLst>
          </p:cNvPr>
          <p:cNvSpPr txBox="1"/>
          <p:nvPr/>
        </p:nvSpPr>
        <p:spPr>
          <a:xfrm>
            <a:off x="4980121" y="4860235"/>
            <a:ext cx="4661239" cy="369332"/>
          </a:xfrm>
          <a:prstGeom prst="rect">
            <a:avLst/>
          </a:prstGeom>
          <a:noFill/>
        </p:spPr>
        <p:txBody>
          <a:bodyPr wrap="square" rtlCol="0">
            <a:spAutoFit/>
          </a:bodyPr>
          <a:lstStyle/>
          <a:p>
            <a:r>
              <a:rPr lang="en-US" dirty="0"/>
              <a:t>0        1          0          1         0          1          0         1</a:t>
            </a:r>
          </a:p>
        </p:txBody>
      </p:sp>
    </p:spTree>
    <p:extLst>
      <p:ext uri="{BB962C8B-B14F-4D97-AF65-F5344CB8AC3E}">
        <p14:creationId xmlns:p14="http://schemas.microsoft.com/office/powerpoint/2010/main" val="121974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35D-9EE9-A1E7-1D81-2E014559DD7D}"/>
              </a:ext>
            </a:extLst>
          </p:cNvPr>
          <p:cNvSpPr>
            <a:spLocks noGrp="1"/>
          </p:cNvSpPr>
          <p:nvPr>
            <p:ph type="title"/>
          </p:nvPr>
        </p:nvSpPr>
        <p:spPr/>
        <p:txBody>
          <a:bodyPr/>
          <a:lstStyle/>
          <a:p>
            <a:r>
              <a:rPr lang="en-US" dirty="0"/>
              <a:t>SPI as a Slave</a:t>
            </a:r>
          </a:p>
        </p:txBody>
      </p:sp>
      <p:sp>
        <p:nvSpPr>
          <p:cNvPr id="3" name="Content Placeholder 2">
            <a:extLst>
              <a:ext uri="{FF2B5EF4-FFF2-40B4-BE49-F238E27FC236}">
                <a16:creationId xmlns:a16="http://schemas.microsoft.com/office/drawing/2014/main" id="{D3A24992-5CE0-FDD5-7B08-3D4AE90EC694}"/>
              </a:ext>
            </a:extLst>
          </p:cNvPr>
          <p:cNvSpPr>
            <a:spLocks noGrp="1"/>
          </p:cNvSpPr>
          <p:nvPr>
            <p:ph idx="1"/>
          </p:nvPr>
        </p:nvSpPr>
        <p:spPr>
          <a:xfrm>
            <a:off x="838200" y="1582718"/>
            <a:ext cx="5257799" cy="4407269"/>
          </a:xfrm>
        </p:spPr>
        <p:txBody>
          <a:bodyPr>
            <a:normAutofit/>
          </a:bodyPr>
          <a:lstStyle/>
          <a:p>
            <a:r>
              <a:rPr lang="en-US" sz="2200" dirty="0">
                <a:latin typeface="Arial" panose="020B0604020202020204" pitchFamily="34" charset="0"/>
                <a:cs typeface="Arial" panose="020B0604020202020204" pitchFamily="34" charset="0"/>
              </a:rPr>
              <a:t>To put into slave mode (default), configure UCMST=0.</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Remember the slave doesn’t provide a clock, so there is no UCSSEL and BRW setup needed.</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SCLK comes into the peripheral from the external master.</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clock phase and polarity DO need to be configured.</a:t>
            </a:r>
          </a:p>
          <a:p>
            <a:endParaRPr lang="en-US" dirty="0"/>
          </a:p>
        </p:txBody>
      </p:sp>
      <p:pic>
        <p:nvPicPr>
          <p:cNvPr id="4" name="Picture 3">
            <a:extLst>
              <a:ext uri="{FF2B5EF4-FFF2-40B4-BE49-F238E27FC236}">
                <a16:creationId xmlns:a16="http://schemas.microsoft.com/office/drawing/2014/main" id="{381E48A7-6D8B-8CF3-38D4-96AE91812B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095999" y="1030617"/>
            <a:ext cx="5957455" cy="4959370"/>
          </a:xfrm>
          <a:prstGeom prst="rect">
            <a:avLst/>
          </a:prstGeom>
        </p:spPr>
      </p:pic>
      <p:sp>
        <p:nvSpPr>
          <p:cNvPr id="5" name="Rectangle 4">
            <a:extLst>
              <a:ext uri="{FF2B5EF4-FFF2-40B4-BE49-F238E27FC236}">
                <a16:creationId xmlns:a16="http://schemas.microsoft.com/office/drawing/2014/main" id="{5D8AAA1D-EB1B-42F2-FE58-3B2D126F6B1E}"/>
              </a:ext>
            </a:extLst>
          </p:cNvPr>
          <p:cNvSpPr/>
          <p:nvPr/>
        </p:nvSpPr>
        <p:spPr>
          <a:xfrm>
            <a:off x="6185566" y="1067137"/>
            <a:ext cx="3385945" cy="1687938"/>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7B9C22-C393-3058-F74F-3ACBE5E5F012}"/>
              </a:ext>
            </a:extLst>
          </p:cNvPr>
          <p:cNvSpPr/>
          <p:nvPr/>
        </p:nvSpPr>
        <p:spPr>
          <a:xfrm>
            <a:off x="9571511" y="1103657"/>
            <a:ext cx="2481943" cy="1687938"/>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36FFB5D-A509-D026-5F4F-9006811B63AB}"/>
              </a:ext>
            </a:extLst>
          </p:cNvPr>
          <p:cNvCxnSpPr>
            <a:cxnSpLocks/>
          </p:cNvCxnSpPr>
          <p:nvPr/>
        </p:nvCxnSpPr>
        <p:spPr>
          <a:xfrm>
            <a:off x="6185566" y="1103657"/>
            <a:ext cx="3385945" cy="1651418"/>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B79BD1-8A72-4BCC-B919-95E413ABB0C6}"/>
              </a:ext>
            </a:extLst>
          </p:cNvPr>
          <p:cNvCxnSpPr>
            <a:cxnSpLocks/>
          </p:cNvCxnSpPr>
          <p:nvPr/>
        </p:nvCxnSpPr>
        <p:spPr>
          <a:xfrm flipV="1">
            <a:off x="6185566" y="1103657"/>
            <a:ext cx="3385945" cy="1651418"/>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742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7E3E-F644-0C93-01E2-DA070A20E386}"/>
              </a:ext>
            </a:extLst>
          </p:cNvPr>
          <p:cNvSpPr>
            <a:spLocks noGrp="1"/>
          </p:cNvSpPr>
          <p:nvPr>
            <p:ph type="title"/>
          </p:nvPr>
        </p:nvSpPr>
        <p:spPr/>
        <p:txBody>
          <a:bodyPr/>
          <a:lstStyle/>
          <a:p>
            <a:r>
              <a:rPr lang="en-US" dirty="0"/>
              <a:t>Transmitting as a SPI Slave</a:t>
            </a:r>
          </a:p>
        </p:txBody>
      </p:sp>
      <p:sp>
        <p:nvSpPr>
          <p:cNvPr id="3" name="Content Placeholder 2">
            <a:extLst>
              <a:ext uri="{FF2B5EF4-FFF2-40B4-BE49-F238E27FC236}">
                <a16:creationId xmlns:a16="http://schemas.microsoft.com/office/drawing/2014/main" id="{9A788452-7BB3-9AE8-F5E3-9DFED715BE84}"/>
              </a:ext>
            </a:extLst>
          </p:cNvPr>
          <p:cNvSpPr>
            <a:spLocks noGrp="1"/>
          </p:cNvSpPr>
          <p:nvPr>
            <p:ph idx="1"/>
          </p:nvPr>
        </p:nvSpPr>
        <p:spPr>
          <a:xfrm>
            <a:off x="838200" y="1594022"/>
            <a:ext cx="5257800" cy="4582941"/>
          </a:xfrm>
        </p:spPr>
        <p:txBody>
          <a:bodyPr/>
          <a:lstStyle/>
          <a:p>
            <a:r>
              <a:rPr lang="en-US" sz="2200" dirty="0">
                <a:latin typeface="Arial" panose="020B0604020202020204" pitchFamily="34" charset="0"/>
                <a:cs typeface="Arial" panose="020B0604020202020204" pitchFamily="34" charset="0"/>
              </a:rPr>
              <a:t>The data framing and STE behavior needs to be configured to match the master.</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- 3-pin vs. 4-pin mode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 STE polarity</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 LSB vs. MSB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- 8-bit vs. 7-bit</a:t>
            </a:r>
          </a:p>
          <a:p>
            <a:endParaRPr lang="en-US" dirty="0"/>
          </a:p>
        </p:txBody>
      </p:sp>
      <p:pic>
        <p:nvPicPr>
          <p:cNvPr id="4" name="Picture 3">
            <a:extLst>
              <a:ext uri="{FF2B5EF4-FFF2-40B4-BE49-F238E27FC236}">
                <a16:creationId xmlns:a16="http://schemas.microsoft.com/office/drawing/2014/main" id="{0E7373C9-0A80-C2F5-3BF6-E8E5FA2CC1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096000" y="1594022"/>
            <a:ext cx="5815914" cy="4841542"/>
          </a:xfrm>
          <a:prstGeom prst="rect">
            <a:avLst/>
          </a:prstGeom>
        </p:spPr>
      </p:pic>
      <p:sp>
        <p:nvSpPr>
          <p:cNvPr id="5" name="Rectangle 4">
            <a:extLst>
              <a:ext uri="{FF2B5EF4-FFF2-40B4-BE49-F238E27FC236}">
                <a16:creationId xmlns:a16="http://schemas.microsoft.com/office/drawing/2014/main" id="{CAF2389D-C294-A6BF-CB21-8A0494572CEE}"/>
              </a:ext>
            </a:extLst>
          </p:cNvPr>
          <p:cNvSpPr/>
          <p:nvPr/>
        </p:nvSpPr>
        <p:spPr>
          <a:xfrm>
            <a:off x="6915507" y="5177481"/>
            <a:ext cx="4872839" cy="1174971"/>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DD8F7C-DBC3-4296-2924-DE9DECC61111}"/>
              </a:ext>
            </a:extLst>
          </p:cNvPr>
          <p:cNvSpPr/>
          <p:nvPr/>
        </p:nvSpPr>
        <p:spPr>
          <a:xfrm>
            <a:off x="7052348" y="3311611"/>
            <a:ext cx="3648603" cy="622214"/>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799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011F-C3DB-59EF-FE2F-F2FFC0CD30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4744FD-9FF4-538C-52E7-BFC9F4745EB9}"/>
              </a:ext>
            </a:extLst>
          </p:cNvPr>
          <p:cNvSpPr>
            <a:spLocks noGrp="1"/>
          </p:cNvSpPr>
          <p:nvPr>
            <p:ph idx="1"/>
          </p:nvPr>
        </p:nvSpPr>
        <p:spPr/>
        <p:txBody>
          <a:bodyPr/>
          <a:lstStyle/>
          <a:p>
            <a:r>
              <a:rPr lang="en-US" sz="2200" dirty="0">
                <a:latin typeface="Arial" panose="020B0604020202020204" pitchFamily="34" charset="0"/>
                <a:cs typeface="Arial" panose="020B0604020202020204" pitchFamily="34" charset="0"/>
              </a:rPr>
              <a:t>Transmitting as a SPI slave consists of placing data into the Tx buffer and then waiting for the master to send eight SCLK pulses to shift the data out.</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slave never knows when SCLK will arrive.</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It must use the TXIFG to indicate data has been taken by the master.</a:t>
            </a:r>
          </a:p>
          <a:p>
            <a:endParaRPr lang="en-US" dirty="0"/>
          </a:p>
        </p:txBody>
      </p:sp>
    </p:spTree>
    <p:extLst>
      <p:ext uri="{BB962C8B-B14F-4D97-AF65-F5344CB8AC3E}">
        <p14:creationId xmlns:p14="http://schemas.microsoft.com/office/powerpoint/2010/main" val="3525413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B275-0931-2EC8-CA20-C3531A19D95F}"/>
              </a:ext>
            </a:extLst>
          </p:cNvPr>
          <p:cNvSpPr>
            <a:spLocks noGrp="1"/>
          </p:cNvSpPr>
          <p:nvPr>
            <p:ph type="title"/>
          </p:nvPr>
        </p:nvSpPr>
        <p:spPr/>
        <p:txBody>
          <a:bodyPr/>
          <a:lstStyle/>
          <a:p>
            <a:r>
              <a:rPr lang="en-US" dirty="0"/>
              <a:t>Receiving as a SPI Slave</a:t>
            </a:r>
          </a:p>
        </p:txBody>
      </p:sp>
      <p:sp>
        <p:nvSpPr>
          <p:cNvPr id="3" name="Content Placeholder 2">
            <a:extLst>
              <a:ext uri="{FF2B5EF4-FFF2-40B4-BE49-F238E27FC236}">
                <a16:creationId xmlns:a16="http://schemas.microsoft.com/office/drawing/2014/main" id="{D45A5A85-D5E8-F71A-9795-AC9FDF3E5B36}"/>
              </a:ext>
            </a:extLst>
          </p:cNvPr>
          <p:cNvSpPr>
            <a:spLocks noGrp="1"/>
          </p:cNvSpPr>
          <p:nvPr>
            <p:ph idx="1"/>
          </p:nvPr>
        </p:nvSpPr>
        <p:spPr>
          <a:xfrm>
            <a:off x="838200" y="1825625"/>
            <a:ext cx="4932405" cy="4351338"/>
          </a:xfrm>
        </p:spPr>
        <p:txBody>
          <a:bodyPr/>
          <a:lstStyle/>
          <a:p>
            <a:pPr marL="228600"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Configure the SPI peripheral to match the master.</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Wait for the RXIFG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IRQ to fire.</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Read RX Buffer.</a:t>
            </a:r>
            <a:endParaRPr lang="en-US" sz="2800" dirty="0">
              <a:solidFill>
                <a:schemeClr val="accent2"/>
              </a:solidFill>
              <a:latin typeface="Arial" panose="020B0604020202020204" pitchFamily="34" charset="0"/>
              <a:cs typeface="Arial" panose="020B0604020202020204" pitchFamily="34" charset="0"/>
            </a:endParaRP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19A5FAAA-0A33-9D35-3704-4AF762394B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0462" y="1690687"/>
            <a:ext cx="6784984" cy="4486275"/>
          </a:xfrm>
          <a:prstGeom prst="rect">
            <a:avLst/>
          </a:prstGeom>
        </p:spPr>
      </p:pic>
      <p:sp>
        <p:nvSpPr>
          <p:cNvPr id="5" name="Rectangle 4">
            <a:extLst>
              <a:ext uri="{FF2B5EF4-FFF2-40B4-BE49-F238E27FC236}">
                <a16:creationId xmlns:a16="http://schemas.microsoft.com/office/drawing/2014/main" id="{22158505-CA56-9978-4B98-0F8892FA1F23}"/>
              </a:ext>
            </a:extLst>
          </p:cNvPr>
          <p:cNvSpPr/>
          <p:nvPr/>
        </p:nvSpPr>
        <p:spPr>
          <a:xfrm>
            <a:off x="6421397" y="1862921"/>
            <a:ext cx="3597814" cy="564964"/>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DBEC8A-5830-C71E-C55A-6339E61D33F6}"/>
              </a:ext>
            </a:extLst>
          </p:cNvPr>
          <p:cNvSpPr/>
          <p:nvPr/>
        </p:nvSpPr>
        <p:spPr>
          <a:xfrm>
            <a:off x="5572897" y="4209339"/>
            <a:ext cx="3697985" cy="162305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F80CD98-31D8-759D-CA2F-76116702A06F}"/>
              </a:ext>
            </a:extLst>
          </p:cNvPr>
          <p:cNvCxnSpPr>
            <a:cxnSpLocks/>
          </p:cNvCxnSpPr>
          <p:nvPr/>
        </p:nvCxnSpPr>
        <p:spPr>
          <a:xfrm>
            <a:off x="5572897" y="4209338"/>
            <a:ext cx="3697985" cy="1623051"/>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EF188F7-4188-D9DD-3E74-2E7FB7CEB42D}"/>
              </a:ext>
            </a:extLst>
          </p:cNvPr>
          <p:cNvCxnSpPr>
            <a:cxnSpLocks/>
          </p:cNvCxnSpPr>
          <p:nvPr/>
        </p:nvCxnSpPr>
        <p:spPr>
          <a:xfrm flipV="1">
            <a:off x="5572897" y="4209337"/>
            <a:ext cx="3697985" cy="1623053"/>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188A002-DA59-1D4C-4AB7-F106A22CB38E}"/>
              </a:ext>
            </a:extLst>
          </p:cNvPr>
          <p:cNvSpPr/>
          <p:nvPr/>
        </p:nvSpPr>
        <p:spPr>
          <a:xfrm>
            <a:off x="6421397" y="2464437"/>
            <a:ext cx="3597814" cy="647461"/>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28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8208250-4F4A-3AF9-79E9-94B7E578E7EA}"/>
              </a:ext>
            </a:extLst>
          </p:cNvPr>
          <p:cNvSpPr>
            <a:spLocks noGrp="1"/>
          </p:cNvSpPr>
          <p:nvPr>
            <p:ph type="title"/>
          </p:nvPr>
        </p:nvSpPr>
        <p:spPr>
          <a:xfrm>
            <a:off x="838200" y="-11987"/>
            <a:ext cx="10515600" cy="1325563"/>
          </a:xfrm>
        </p:spPr>
        <p:txBody>
          <a:bodyPr/>
          <a:lstStyle/>
          <a:p>
            <a:r>
              <a:rPr lang="en-US" dirty="0"/>
              <a:t>Different modes of operation</a:t>
            </a:r>
          </a:p>
        </p:txBody>
      </p:sp>
      <p:sp>
        <p:nvSpPr>
          <p:cNvPr id="3" name="Content Placeholder 2">
            <a:extLst>
              <a:ext uri="{FF2B5EF4-FFF2-40B4-BE49-F238E27FC236}">
                <a16:creationId xmlns:a16="http://schemas.microsoft.com/office/drawing/2014/main" id="{8877316A-1066-3DE3-3465-72703EC82518}"/>
              </a:ext>
            </a:extLst>
          </p:cNvPr>
          <p:cNvSpPr>
            <a:spLocks noGrp="1"/>
          </p:cNvSpPr>
          <p:nvPr>
            <p:ph idx="1"/>
          </p:nvPr>
        </p:nvSpPr>
        <p:spPr>
          <a:xfrm>
            <a:off x="838200" y="996347"/>
            <a:ext cx="10515600" cy="5651446"/>
          </a:xfrm>
        </p:spPr>
        <p:txBody>
          <a:bodyPr vert="horz" lIns="91440" tIns="45720" rIns="91440" bIns="45720" rtlCol="0" anchor="t">
            <a:normAutofit/>
          </a:bodyPr>
          <a:lstStyle/>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SPI (Serial Peripheral Interface) supports four different modes, which determine the clock polarity (CPOL) and clock phase (CPHA) configurations. These modes dictate how the clock signal and data transmission are synchronized between the master and slave devices. The four modes are commonly referred to as Mode 0, Mode 1, Mode 2, and Mode 3.</a:t>
            </a:r>
          </a:p>
          <a:p>
            <a:pPr marL="0" indent="0" algn="l">
              <a:buNone/>
            </a:pPr>
            <a:r>
              <a:rPr lang="en-US" sz="1900" b="1" i="0" dirty="0">
                <a:solidFill>
                  <a:srgbClr val="374151"/>
                </a:solidFill>
                <a:effectLst/>
                <a:latin typeface="Arial" panose="020B0604020202020204" pitchFamily="34" charset="0"/>
                <a:cs typeface="Arial" panose="020B0604020202020204" pitchFamily="34" charset="0"/>
              </a:rPr>
              <a:t>Mode 0 (CPOL = 0, CPHA = 0):</a:t>
            </a:r>
            <a:endParaRPr lang="en-US" sz="1900" b="0" i="0" dirty="0">
              <a:solidFill>
                <a:srgbClr val="374151"/>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900" b="0" i="0" dirty="0">
                <a:solidFill>
                  <a:srgbClr val="374151"/>
                </a:solidFill>
                <a:effectLst/>
                <a:latin typeface="Arial" panose="020B0604020202020204" pitchFamily="34" charset="0"/>
                <a:cs typeface="Arial" panose="020B0604020202020204" pitchFamily="34" charset="0"/>
              </a:rPr>
              <a:t>Clock Polarity (CPOL): 0 (clock idle low)</a:t>
            </a:r>
          </a:p>
          <a:p>
            <a:pPr marL="742950" lvl="1" indent="-285750" algn="l">
              <a:buFont typeface="+mj-lt"/>
              <a:buAutoNum type="arabicPeriod"/>
            </a:pPr>
            <a:r>
              <a:rPr lang="en-US" sz="1900" b="0" i="0" dirty="0">
                <a:solidFill>
                  <a:srgbClr val="374151"/>
                </a:solidFill>
                <a:effectLst/>
                <a:latin typeface="Arial" panose="020B0604020202020204" pitchFamily="34" charset="0"/>
                <a:cs typeface="Arial" panose="020B0604020202020204" pitchFamily="34" charset="0"/>
              </a:rPr>
              <a:t>Clock Phase (CPHA): 0 (data captured on first clock edge, propagated on the following edge)</a:t>
            </a:r>
          </a:p>
          <a:p>
            <a:pPr marL="742950" lvl="1" indent="-285750" algn="l">
              <a:buFont typeface="+mj-lt"/>
              <a:buAutoNum type="arabicPeriod"/>
            </a:pPr>
            <a:r>
              <a:rPr lang="en-US" sz="1900" b="0" i="0" dirty="0">
                <a:solidFill>
                  <a:srgbClr val="374151"/>
                </a:solidFill>
                <a:effectLst/>
                <a:latin typeface="Arial" panose="020B0604020202020204" pitchFamily="34" charset="0"/>
                <a:cs typeface="Arial" panose="020B0604020202020204" pitchFamily="34" charset="0"/>
              </a:rPr>
              <a:t>In this mode, the clock signal is normally low (0) when idle, and data is captured on the rising edge of the clock and propagated on the falling edge.</a:t>
            </a:r>
          </a:p>
          <a:p>
            <a:pPr algn="l">
              <a:buFont typeface="+mj-lt"/>
              <a:buAutoNum type="arabicPeriod"/>
            </a:pPr>
            <a:endParaRPr lang="en-US" sz="1900" b="1" i="0" dirty="0">
              <a:solidFill>
                <a:srgbClr val="374151"/>
              </a:solidFill>
              <a:effectLst/>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dirty="0"/>
          </a:p>
        </p:txBody>
      </p:sp>
      <p:pic>
        <p:nvPicPr>
          <p:cNvPr id="4" name="Picture 3" descr="A diagram of numbers and lines&#10;&#10;Description automatically generated">
            <a:extLst>
              <a:ext uri="{FF2B5EF4-FFF2-40B4-BE49-F238E27FC236}">
                <a16:creationId xmlns:a16="http://schemas.microsoft.com/office/drawing/2014/main" id="{333BD695-26F1-1313-DAB1-3F706965A22E}"/>
              </a:ext>
            </a:extLst>
          </p:cNvPr>
          <p:cNvPicPr>
            <a:picLocks noChangeAspect="1"/>
          </p:cNvPicPr>
          <p:nvPr/>
        </p:nvPicPr>
        <p:blipFill>
          <a:blip r:embed="rId2"/>
          <a:stretch>
            <a:fillRect/>
          </a:stretch>
        </p:blipFill>
        <p:spPr>
          <a:xfrm>
            <a:off x="2190306" y="4255315"/>
            <a:ext cx="7811385" cy="2429088"/>
          </a:xfrm>
          <a:prstGeom prst="rect">
            <a:avLst/>
          </a:prstGeom>
        </p:spPr>
      </p:pic>
    </p:spTree>
    <p:extLst>
      <p:ext uri="{BB962C8B-B14F-4D97-AF65-F5344CB8AC3E}">
        <p14:creationId xmlns:p14="http://schemas.microsoft.com/office/powerpoint/2010/main" val="346000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221B1-E883-F390-BCE0-168C2993F356}"/>
              </a:ext>
            </a:extLst>
          </p:cNvPr>
          <p:cNvSpPr>
            <a:spLocks noGrp="1"/>
          </p:cNvSpPr>
          <p:nvPr>
            <p:ph idx="1"/>
          </p:nvPr>
        </p:nvSpPr>
        <p:spPr>
          <a:xfrm>
            <a:off x="1054768" y="836591"/>
            <a:ext cx="10515600" cy="4351338"/>
          </a:xfrm>
        </p:spPr>
        <p:txBody>
          <a:bodyPr vert="horz" lIns="91440" tIns="45720" rIns="91440" bIns="45720" rtlCol="0" anchor="t">
            <a:normAutofit/>
          </a:bodyPr>
          <a:lstStyle/>
          <a:p>
            <a:pPr marL="0" indent="0">
              <a:buNone/>
            </a:pPr>
            <a:r>
              <a:rPr lang="en-US" sz="1900" b="1" dirty="0">
                <a:solidFill>
                  <a:srgbClr val="374151"/>
                </a:solidFill>
                <a:latin typeface="Arial"/>
                <a:cs typeface="Arial"/>
              </a:rPr>
              <a:t>Mode 1 (CPOL = 0, CPHA = 1):</a:t>
            </a:r>
            <a:endParaRPr lang="en-US" sz="1900" dirty="0">
              <a:solidFill>
                <a:srgbClr val="374151"/>
              </a:solidFill>
              <a:latin typeface="Arial"/>
              <a:cs typeface="Arial"/>
            </a:endParaRPr>
          </a:p>
          <a:p>
            <a:pPr marL="742950" lvl="1" indent="-285750">
              <a:buAutoNum type="arabicPeriod"/>
            </a:pPr>
            <a:r>
              <a:rPr lang="en-US" sz="1900" dirty="0">
                <a:solidFill>
                  <a:srgbClr val="374151"/>
                </a:solidFill>
                <a:latin typeface="Arial"/>
                <a:cs typeface="Arial"/>
              </a:rPr>
              <a:t>Clock Polarity (CPOL): 0 (clock idle low)</a:t>
            </a:r>
          </a:p>
          <a:p>
            <a:pPr marL="742950" lvl="1" indent="-285750">
              <a:buAutoNum type="arabicPeriod"/>
            </a:pPr>
            <a:r>
              <a:rPr lang="en-US" sz="1900" dirty="0">
                <a:solidFill>
                  <a:srgbClr val="374151"/>
                </a:solidFill>
                <a:latin typeface="Arial"/>
                <a:cs typeface="Arial"/>
              </a:rPr>
              <a:t>Clock Phase (CPHA): 1 (data propagated on first clock edge, captured on the following edge)</a:t>
            </a:r>
          </a:p>
          <a:p>
            <a:pPr marL="742950" lvl="1" indent="-285750">
              <a:buAutoNum type="arabicPeriod"/>
            </a:pPr>
            <a:r>
              <a:rPr lang="en-US" sz="1900" dirty="0">
                <a:solidFill>
                  <a:srgbClr val="374151"/>
                </a:solidFill>
                <a:latin typeface="Arial"/>
                <a:cs typeface="Arial"/>
              </a:rPr>
              <a:t>The clock signal is still normally low (0) when idle, but data is captured on the falling edge of the clock and propagated on the rising edge.</a:t>
            </a:r>
            <a:endParaRPr lang="en-US" dirty="0"/>
          </a:p>
        </p:txBody>
      </p:sp>
      <p:pic>
        <p:nvPicPr>
          <p:cNvPr id="4" name="Picture 3" descr="A diagram of a number&#10;&#10;Description automatically generated">
            <a:extLst>
              <a:ext uri="{FF2B5EF4-FFF2-40B4-BE49-F238E27FC236}">
                <a16:creationId xmlns:a16="http://schemas.microsoft.com/office/drawing/2014/main" id="{BC8D67D2-8F69-3ABF-59C9-E1C042DA0908}"/>
              </a:ext>
            </a:extLst>
          </p:cNvPr>
          <p:cNvPicPr>
            <a:picLocks noChangeAspect="1"/>
          </p:cNvPicPr>
          <p:nvPr/>
        </p:nvPicPr>
        <p:blipFill>
          <a:blip r:embed="rId2"/>
          <a:stretch>
            <a:fillRect/>
          </a:stretch>
        </p:blipFill>
        <p:spPr>
          <a:xfrm>
            <a:off x="1782725" y="3012260"/>
            <a:ext cx="8632455" cy="2434269"/>
          </a:xfrm>
          <a:prstGeom prst="rect">
            <a:avLst/>
          </a:prstGeom>
        </p:spPr>
      </p:pic>
    </p:spTree>
    <p:extLst>
      <p:ext uri="{BB962C8B-B14F-4D97-AF65-F5344CB8AC3E}">
        <p14:creationId xmlns:p14="http://schemas.microsoft.com/office/powerpoint/2010/main" val="25403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695E-72DD-C5AE-F61D-2D2880283B8D}"/>
              </a:ext>
            </a:extLst>
          </p:cNvPr>
          <p:cNvSpPr>
            <a:spLocks noGrp="1"/>
          </p:cNvSpPr>
          <p:nvPr>
            <p:ph idx="1"/>
          </p:nvPr>
        </p:nvSpPr>
        <p:spPr>
          <a:xfrm>
            <a:off x="838200" y="703299"/>
            <a:ext cx="10515600" cy="4351338"/>
          </a:xfrm>
        </p:spPr>
        <p:txBody>
          <a:bodyPr vert="horz" lIns="91440" tIns="45720" rIns="91440" bIns="45720" rtlCol="0" anchor="t">
            <a:normAutofit/>
          </a:bodyPr>
          <a:lstStyle/>
          <a:p>
            <a:pPr marL="0" indent="0" algn="l">
              <a:buNone/>
            </a:pPr>
            <a:r>
              <a:rPr lang="en-US" sz="1900" b="1" dirty="0">
                <a:solidFill>
                  <a:srgbClr val="374151"/>
                </a:solidFill>
                <a:latin typeface="Arial" panose="020B0604020202020204" pitchFamily="34" charset="0"/>
                <a:cs typeface="Arial" panose="020B0604020202020204" pitchFamily="34" charset="0"/>
              </a:rPr>
              <a:t>Mode 2 (CPOL = 1, CPHA = 0):</a:t>
            </a:r>
            <a:endParaRPr lang="en-US"/>
          </a:p>
          <a:p>
            <a:pPr marL="742950" lvl="1" indent="-285750">
              <a:lnSpc>
                <a:spcPct val="100000"/>
              </a:lnSpc>
              <a:buFont typeface="+mj-lt"/>
              <a:buAutoNum type="arabicPeriod"/>
            </a:pPr>
            <a:r>
              <a:rPr lang="en-US" sz="1900" dirty="0">
                <a:solidFill>
                  <a:srgbClr val="374151"/>
                </a:solidFill>
                <a:latin typeface="Arial" panose="020B0604020202020204" pitchFamily="34" charset="0"/>
                <a:cs typeface="Arial" panose="020B0604020202020204" pitchFamily="34" charset="0"/>
              </a:rPr>
              <a:t>Clock Polarity (CPOL): 1 (clock idle high)</a:t>
            </a:r>
          </a:p>
          <a:p>
            <a:pPr marL="742950" lvl="1" indent="-285750">
              <a:lnSpc>
                <a:spcPct val="100000"/>
              </a:lnSpc>
              <a:buFont typeface="+mj-lt"/>
              <a:buAutoNum type="arabicPeriod"/>
            </a:pPr>
            <a:r>
              <a:rPr lang="en-US" sz="1900" dirty="0">
                <a:solidFill>
                  <a:srgbClr val="374151"/>
                </a:solidFill>
                <a:latin typeface="Arial" panose="020B0604020202020204" pitchFamily="34" charset="0"/>
                <a:cs typeface="Arial" panose="020B0604020202020204" pitchFamily="34" charset="0"/>
              </a:rPr>
              <a:t>Clock Phase (CPHA): 0 (data captured on first clock edge, propagated on the following edge)</a:t>
            </a:r>
          </a:p>
          <a:p>
            <a:pPr marL="742950" lvl="1" indent="-285750">
              <a:lnSpc>
                <a:spcPct val="100000"/>
              </a:lnSpc>
              <a:buFont typeface="+mj-lt"/>
              <a:buAutoNum type="arabicPeriod"/>
            </a:pPr>
            <a:r>
              <a:rPr lang="en-US" sz="1900" dirty="0">
                <a:solidFill>
                  <a:srgbClr val="374151"/>
                </a:solidFill>
                <a:latin typeface="Arial" panose="020B0604020202020204" pitchFamily="34" charset="0"/>
                <a:cs typeface="Arial" panose="020B0604020202020204" pitchFamily="34" charset="0"/>
              </a:rPr>
              <a:t>The clock signal is normally high (1) when idle, and data is captured on the falling edge of the clock and propagated on the rising edge.</a:t>
            </a:r>
          </a:p>
          <a:p>
            <a:pPr marL="0" indent="0" algn="l">
              <a:buNone/>
            </a:pPr>
            <a:endParaRPr lang="en-US" sz="1900" b="1" dirty="0">
              <a:solidFill>
                <a:srgbClr val="374151"/>
              </a:solidFill>
              <a:latin typeface="Arial" panose="020B060402020202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1D6AAEC3-407B-C676-88A7-80F416841280}"/>
              </a:ext>
            </a:extLst>
          </p:cNvPr>
          <p:cNvPicPr>
            <a:picLocks noChangeAspect="1"/>
          </p:cNvPicPr>
          <p:nvPr/>
        </p:nvPicPr>
        <p:blipFill>
          <a:blip r:embed="rId2"/>
          <a:stretch>
            <a:fillRect/>
          </a:stretch>
        </p:blipFill>
        <p:spPr>
          <a:xfrm>
            <a:off x="1753191" y="3053778"/>
            <a:ext cx="8691525" cy="2445745"/>
          </a:xfrm>
          <a:prstGeom prst="rect">
            <a:avLst/>
          </a:prstGeom>
        </p:spPr>
      </p:pic>
    </p:spTree>
    <p:extLst>
      <p:ext uri="{BB962C8B-B14F-4D97-AF65-F5344CB8AC3E}">
        <p14:creationId xmlns:p14="http://schemas.microsoft.com/office/powerpoint/2010/main" val="98575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424AA-13C5-2A65-4897-4F84B15A7CA8}"/>
              </a:ext>
            </a:extLst>
          </p:cNvPr>
          <p:cNvSpPr>
            <a:spLocks noGrp="1"/>
          </p:cNvSpPr>
          <p:nvPr>
            <p:ph idx="1"/>
          </p:nvPr>
        </p:nvSpPr>
        <p:spPr>
          <a:xfrm>
            <a:off x="838200" y="703299"/>
            <a:ext cx="10515600" cy="4351338"/>
          </a:xfrm>
        </p:spPr>
        <p:txBody>
          <a:bodyPr vert="horz" lIns="91440" tIns="45720" rIns="91440" bIns="45720" rtlCol="0" anchor="t">
            <a:normAutofit/>
          </a:bodyPr>
          <a:lstStyle/>
          <a:p>
            <a:pPr marL="342900" indent="-342900">
              <a:buAutoNum type="arabicPeriod"/>
            </a:pPr>
            <a:r>
              <a:rPr lang="en-US" sz="1900" b="1">
                <a:solidFill>
                  <a:srgbClr val="374151"/>
                </a:solidFill>
                <a:latin typeface="Arial"/>
                <a:cs typeface="Arial"/>
              </a:rPr>
              <a:t>Mode 3 (CPOL = 1, CPHA = 1):</a:t>
            </a:r>
            <a:endParaRPr lang="en-US" sz="1900">
              <a:solidFill>
                <a:srgbClr val="374151"/>
              </a:solidFill>
              <a:latin typeface="Arial"/>
              <a:cs typeface="Arial"/>
            </a:endParaRPr>
          </a:p>
          <a:p>
            <a:pPr marL="742950" lvl="1" indent="-285750">
              <a:lnSpc>
                <a:spcPct val="110000"/>
              </a:lnSpc>
              <a:buAutoNum type="arabicPeriod"/>
            </a:pPr>
            <a:r>
              <a:rPr lang="en-US" sz="1900">
                <a:solidFill>
                  <a:srgbClr val="374151"/>
                </a:solidFill>
                <a:latin typeface="Arial"/>
                <a:cs typeface="Arial"/>
              </a:rPr>
              <a:t>Clock Polarity (CPOL): 1 (clock idle high)</a:t>
            </a:r>
          </a:p>
          <a:p>
            <a:pPr marL="742950" lvl="1" indent="-285750">
              <a:lnSpc>
                <a:spcPct val="110000"/>
              </a:lnSpc>
              <a:buAutoNum type="arabicPeriod"/>
            </a:pPr>
            <a:r>
              <a:rPr lang="en-US" sz="1900" dirty="0">
                <a:solidFill>
                  <a:srgbClr val="374151"/>
                </a:solidFill>
                <a:latin typeface="Arial"/>
                <a:cs typeface="Arial"/>
              </a:rPr>
              <a:t>Clock Phase (CPHA): 1 (data propagated on first clock edge, captured on the following edge)</a:t>
            </a:r>
          </a:p>
          <a:p>
            <a:pPr marL="742950" lvl="1" indent="-285750">
              <a:lnSpc>
                <a:spcPct val="110000"/>
              </a:lnSpc>
              <a:buAutoNum type="arabicPeriod"/>
            </a:pPr>
            <a:r>
              <a:rPr lang="en-US" sz="1900" dirty="0">
                <a:solidFill>
                  <a:srgbClr val="374151"/>
                </a:solidFill>
                <a:latin typeface="Arial"/>
                <a:cs typeface="Arial"/>
              </a:rPr>
              <a:t>The clock signal is normally high (1) when idle, and data is captured on the rising edge of the clock and propagated on the falling edge.</a:t>
            </a:r>
            <a:endParaRPr lang="en-US" dirty="0"/>
          </a:p>
        </p:txBody>
      </p:sp>
      <p:pic>
        <p:nvPicPr>
          <p:cNvPr id="4" name="Picture 3">
            <a:extLst>
              <a:ext uri="{FF2B5EF4-FFF2-40B4-BE49-F238E27FC236}">
                <a16:creationId xmlns:a16="http://schemas.microsoft.com/office/drawing/2014/main" id="{C91FC35C-A346-D955-4EE1-5126E6925E49}"/>
              </a:ext>
            </a:extLst>
          </p:cNvPr>
          <p:cNvPicPr>
            <a:picLocks noChangeAspect="1"/>
          </p:cNvPicPr>
          <p:nvPr/>
        </p:nvPicPr>
        <p:blipFill>
          <a:blip r:embed="rId2"/>
          <a:stretch>
            <a:fillRect/>
          </a:stretch>
        </p:blipFill>
        <p:spPr>
          <a:xfrm>
            <a:off x="1646865" y="3102308"/>
            <a:ext cx="8898270" cy="2815337"/>
          </a:xfrm>
          <a:prstGeom prst="rect">
            <a:avLst/>
          </a:prstGeom>
        </p:spPr>
      </p:pic>
    </p:spTree>
    <p:extLst>
      <p:ext uri="{BB962C8B-B14F-4D97-AF65-F5344CB8AC3E}">
        <p14:creationId xmlns:p14="http://schemas.microsoft.com/office/powerpoint/2010/main" val="150301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3BB51-2022-99A8-7A05-EC369D352260}"/>
              </a:ext>
            </a:extLst>
          </p:cNvPr>
          <p:cNvSpPr>
            <a:spLocks noGrp="1"/>
          </p:cNvSpPr>
          <p:nvPr>
            <p:ph idx="1"/>
          </p:nvPr>
        </p:nvSpPr>
        <p:spPr>
          <a:xfrm>
            <a:off x="838199" y="837653"/>
            <a:ext cx="10515600" cy="4351338"/>
          </a:xfrm>
        </p:spPr>
        <p:txBody>
          <a:bodyPr/>
          <a:lstStyle/>
          <a:p>
            <a:r>
              <a:rPr lang="en-US" dirty="0"/>
              <a:t>The most widely used mode is Mode 0 where:</a:t>
            </a:r>
          </a:p>
          <a:p>
            <a:r>
              <a:rPr lang="en-US" dirty="0"/>
              <a:t>When transmitting, the data is shifted out on the rising edge of SCLK.</a:t>
            </a:r>
          </a:p>
          <a:p>
            <a:pPr marL="228600" indent="-228600" algn="l">
              <a:buFont typeface="Arial" panose="020B0604020202020204" pitchFamily="34" charset="0"/>
              <a:buChar char="•"/>
            </a:pPr>
            <a:r>
              <a:rPr lang="en-US" dirty="0"/>
              <a:t>When receiving, the data is shifted in on the falling edge of SCLK.</a:t>
            </a:r>
          </a:p>
          <a:p>
            <a:pPr marL="228600" indent="-228600" algn="l">
              <a:buFont typeface="Arial" panose="020B0604020202020204" pitchFamily="34" charset="0"/>
              <a:buChar char="•"/>
            </a:pPr>
            <a:r>
              <a:rPr lang="en-US" dirty="0"/>
              <a:t>When not transmitting, SCLK is held in an idle state.</a:t>
            </a:r>
          </a:p>
          <a:p>
            <a:endParaRPr lang="en-US" dirty="0"/>
          </a:p>
        </p:txBody>
      </p:sp>
      <p:pic>
        <p:nvPicPr>
          <p:cNvPr id="4" name="Picture 3">
            <a:extLst>
              <a:ext uri="{FF2B5EF4-FFF2-40B4-BE49-F238E27FC236}">
                <a16:creationId xmlns:a16="http://schemas.microsoft.com/office/drawing/2014/main" id="{E7DCD855-474F-4336-827D-19FCCD6614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142701" y="3023832"/>
            <a:ext cx="5906598" cy="3408499"/>
          </a:xfrm>
          <a:prstGeom prst="rect">
            <a:avLst/>
          </a:prstGeom>
        </p:spPr>
      </p:pic>
    </p:spTree>
    <p:extLst>
      <p:ext uri="{BB962C8B-B14F-4D97-AF65-F5344CB8AC3E}">
        <p14:creationId xmlns:p14="http://schemas.microsoft.com/office/powerpoint/2010/main" val="329051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0E3B-1B29-6057-856B-188749D7AF5E}"/>
              </a:ext>
            </a:extLst>
          </p:cNvPr>
          <p:cNvSpPr>
            <a:spLocks noGrp="1"/>
          </p:cNvSpPr>
          <p:nvPr>
            <p:ph type="title"/>
          </p:nvPr>
        </p:nvSpPr>
        <p:spPr/>
        <p:txBody>
          <a:bodyPr/>
          <a:lstStyle/>
          <a:p>
            <a:r>
              <a:rPr lang="en-US" dirty="0"/>
              <a:t>4 pin Configuration </a:t>
            </a:r>
          </a:p>
        </p:txBody>
      </p:sp>
      <p:sp>
        <p:nvSpPr>
          <p:cNvPr id="3" name="Content Placeholder 2">
            <a:extLst>
              <a:ext uri="{FF2B5EF4-FFF2-40B4-BE49-F238E27FC236}">
                <a16:creationId xmlns:a16="http://schemas.microsoft.com/office/drawing/2014/main" id="{AC048B6B-581B-EC65-BECA-546835A8DF8C}"/>
              </a:ext>
            </a:extLst>
          </p:cNvPr>
          <p:cNvSpPr>
            <a:spLocks noGrp="1"/>
          </p:cNvSpPr>
          <p:nvPr>
            <p:ph idx="1"/>
          </p:nvPr>
        </p:nvSpPr>
        <p:spPr/>
        <p:txBody>
          <a:bodyPr/>
          <a:lstStyle/>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When multiple slaves are used in the system, a </a:t>
            </a:r>
            <a:r>
              <a:rPr lang="en-US" sz="2000" b="1" dirty="0">
                <a:latin typeface="Arial" panose="020B0604020202020204" pitchFamily="34" charset="0"/>
                <a:cs typeface="Arial" panose="020B0604020202020204" pitchFamily="34" charset="0"/>
              </a:rPr>
              <a:t>slave transmit enable (STE) </a:t>
            </a:r>
            <a:r>
              <a:rPr lang="en-US" sz="2000" dirty="0">
                <a:latin typeface="Arial" panose="020B0604020202020204" pitchFamily="34" charset="0"/>
                <a:cs typeface="Arial" panose="020B0604020202020204" pitchFamily="34" charset="0"/>
              </a:rPr>
              <a:t>or </a:t>
            </a:r>
            <a:r>
              <a:rPr lang="en-US" sz="2000" b="1" dirty="0">
                <a:latin typeface="Arial" panose="020B0604020202020204" pitchFamily="34" charset="0"/>
                <a:cs typeface="Arial" panose="020B0604020202020204" pitchFamily="34" charset="0"/>
              </a:rPr>
              <a:t>slave select (SS)</a:t>
            </a:r>
            <a:r>
              <a:rPr lang="en-US" sz="2000" dirty="0">
                <a:latin typeface="Arial" panose="020B0604020202020204" pitchFamily="34" charset="0"/>
                <a:cs typeface="Arial" panose="020B0604020202020204" pitchFamily="34" charset="0"/>
              </a:rPr>
              <a:t> line can be generated by the master in order to dictate which slave is being communicated with.</a:t>
            </a:r>
          </a:p>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This is called 4-wire mode.</a:t>
            </a:r>
          </a:p>
          <a:p>
            <a:pPr marL="228600" indent="-228600" algn="l">
              <a:buFont typeface="Arial" panose="020B0604020202020204" pitchFamily="34" charset="0"/>
              <a:buChar char="•"/>
            </a:pPr>
            <a:r>
              <a:rPr lang="en-US" sz="2000" dirty="0">
                <a:latin typeface="Arial" panose="020B0604020202020204" pitchFamily="34" charset="0"/>
                <a:cs typeface="Arial" panose="020B0604020202020204" pitchFamily="34" charset="0"/>
              </a:rPr>
              <a:t>In 4-pin master mode, the STE pin can be configured to be either an active HIGH or LOW output enable for the slaves.</a:t>
            </a:r>
          </a:p>
          <a:p>
            <a:endParaRPr lang="en-US" dirty="0"/>
          </a:p>
        </p:txBody>
      </p:sp>
      <p:pic>
        <p:nvPicPr>
          <p:cNvPr id="4" name="Picture 3">
            <a:extLst>
              <a:ext uri="{FF2B5EF4-FFF2-40B4-BE49-F238E27FC236}">
                <a16:creationId xmlns:a16="http://schemas.microsoft.com/office/drawing/2014/main" id="{C657F07D-A985-1EB9-3BB5-32B8656038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91202" y="4218487"/>
            <a:ext cx="7809595" cy="2093413"/>
          </a:xfrm>
          <a:prstGeom prst="rect">
            <a:avLst/>
          </a:prstGeom>
        </p:spPr>
      </p:pic>
    </p:spTree>
    <p:extLst>
      <p:ext uri="{BB962C8B-B14F-4D97-AF65-F5344CB8AC3E}">
        <p14:creationId xmlns:p14="http://schemas.microsoft.com/office/powerpoint/2010/main" val="78038918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{E419F928-06A8-C847-A525-4CD3CEE2FD23}tf10001119</Template>
  <TotalTime>1825</TotalTime>
  <Words>1671</Words>
  <Application>Microsoft Office PowerPoint</Application>
  <PresentationFormat>Widescreen</PresentationFormat>
  <Paragraphs>120</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Introduction to SPI communication protocol </vt:lpstr>
      <vt:lpstr>SPI Protocol</vt:lpstr>
      <vt:lpstr>PowerPoint Presentation</vt:lpstr>
      <vt:lpstr>Different modes of operation</vt:lpstr>
      <vt:lpstr>PowerPoint Presentation</vt:lpstr>
      <vt:lpstr>PowerPoint Presentation</vt:lpstr>
      <vt:lpstr>PowerPoint Presentation</vt:lpstr>
      <vt:lpstr>PowerPoint Presentation</vt:lpstr>
      <vt:lpstr>4 pin Configuration </vt:lpstr>
      <vt:lpstr>Bus Configuration- Typical</vt:lpstr>
      <vt:lpstr>Bus Configuration- Daisy Chained</vt:lpstr>
      <vt:lpstr>Pins </vt:lpstr>
      <vt:lpstr>SPI Transmit Block Diagram</vt:lpstr>
      <vt:lpstr>SPI Receive Block Diagram</vt:lpstr>
      <vt:lpstr>As Master TX</vt:lpstr>
      <vt:lpstr>As Master RX</vt:lpstr>
      <vt:lpstr>As Slave TX</vt:lpstr>
      <vt:lpstr>As Slave RX</vt:lpstr>
      <vt:lpstr>Configuration Registers</vt:lpstr>
      <vt:lpstr>SPI Transmission as Master TX</vt:lpstr>
      <vt:lpstr>Control Word register</vt:lpstr>
      <vt:lpstr>PowerPoint Presentation</vt:lpstr>
      <vt:lpstr>PowerPoint Presentation</vt:lpstr>
      <vt:lpstr>PowerPoint Presentation</vt:lpstr>
      <vt:lpstr>PowerPoint Presentation</vt:lpstr>
      <vt:lpstr>PowerPoint Presentation</vt:lpstr>
      <vt:lpstr>Receiving Data as Master</vt:lpstr>
      <vt:lpstr>PowerPoint Presentation</vt:lpstr>
      <vt:lpstr>PowerPoint Presentation</vt:lpstr>
      <vt:lpstr>Sending two packets of data as SPI Master TX</vt:lpstr>
      <vt:lpstr>PowerPoint Presentation</vt:lpstr>
      <vt:lpstr>Output</vt:lpstr>
      <vt:lpstr>SPI as a Slave</vt:lpstr>
      <vt:lpstr>Transmitting as a SPI Slave</vt:lpstr>
      <vt:lpstr>PowerPoint Presentation</vt:lpstr>
      <vt:lpstr>Receiving as a SPI Slave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SPI communication protocol </dc:title>
  <dc:creator>Moganarengam, Vishnuvaradhan</dc:creator>
  <cp:lastModifiedBy>Hsiesh Yuyang</cp:lastModifiedBy>
  <cp:revision>58</cp:revision>
  <dcterms:created xsi:type="dcterms:W3CDTF">2023-08-09T20:32:36Z</dcterms:created>
  <dcterms:modified xsi:type="dcterms:W3CDTF">2024-10-25T00:44:32Z</dcterms:modified>
</cp:coreProperties>
</file>