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8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75"/>
  </p:normalViewPr>
  <p:slideViewPr>
    <p:cSldViewPr snapToGrid="0" snapToObjects="1">
      <p:cViewPr>
        <p:scale>
          <a:sx n="82" d="100"/>
          <a:sy n="82" d="100"/>
        </p:scale>
        <p:origin x="496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13BED6-6553-0341-AFDC-EAC53D83B419}" type="datetimeFigureOut">
              <a:rPr lang="en-US" smtClean="0"/>
              <a:t>2/21/22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0736C-0387-B642-8046-2A1030294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38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FFBA06-D5F7-C545-9C73-257236B2A3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61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48E41-D8CF-2A45-A450-71957AD78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C61087-D94F-784E-AF31-C6CD52FB52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AD7A9-8D39-2844-9624-A5D35C5DD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89B1-86A9-E74A-89F9-ADBF702DA182}" type="datetimeFigureOut">
              <a:rPr lang="en-US" smtClean="0"/>
              <a:t>2/21/22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293C1-410A-E846-8271-854483A8E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E733E-D22A-014E-830A-00616186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2FBC5-C413-E945-936A-797CA596F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324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F9CD1-659E-E842-897F-542B55C26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BA8EC7-0647-B84C-B879-1E73FCBE5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A2414-F387-B141-A7F4-D7FE6F743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89B1-86A9-E74A-89F9-ADBF702DA182}" type="datetimeFigureOut">
              <a:rPr lang="en-US" smtClean="0"/>
              <a:t>2/21/22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71DC5-4F14-7044-917C-7C177658D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6595E-D247-B54B-8B44-A4F42989F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2FBC5-C413-E945-936A-797CA596F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45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8842D8-3959-C645-ABD6-4E7E730EA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DF06B9-5B2C-894D-947A-1B8EBE92E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58104-18F6-B441-8F13-863894589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89B1-86A9-E74A-89F9-ADBF702DA182}" type="datetimeFigureOut">
              <a:rPr lang="en-US" smtClean="0"/>
              <a:t>2/21/22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C5F2C-F2E3-2C46-9662-EC1FCF174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39536-6FD9-E842-9962-3B0B1270B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2FBC5-C413-E945-936A-797CA596F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6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53913-B0DE-2D48-AD32-22E9CD4F6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A8DA4-539F-5D42-BA5B-3C42340B3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B52FC-9C6F-8042-AE4A-8459484A6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89B1-86A9-E74A-89F9-ADBF702DA182}" type="datetimeFigureOut">
              <a:rPr lang="en-US" smtClean="0"/>
              <a:t>2/21/22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74729-6024-7844-8D4D-CC9657215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6BA37-B91B-CD4F-98F8-F4AFACF8C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2FBC5-C413-E945-936A-797CA596F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7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0257A-9A29-CD48-9E1D-774712495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09BC1-B718-104E-895B-F3641DE5A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FC3B8-90E5-8A4A-A9E5-08F7E4FFB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89B1-86A9-E74A-89F9-ADBF702DA182}" type="datetimeFigureOut">
              <a:rPr lang="en-US" smtClean="0"/>
              <a:t>2/21/22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47D1E-DE5D-1143-8001-673479051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6AF63-C4C7-E149-9197-5A397159A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2FBC5-C413-E945-936A-797CA596F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18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F7698-8E39-BC45-9382-463FCD0B4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2F6F8-7331-BE41-B358-B7EF7349E4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56A9B8-2AC6-F746-985D-85A4FAA9A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3FB18-D3BE-344E-A3CF-C6CAFACE6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89B1-86A9-E74A-89F9-ADBF702DA182}" type="datetimeFigureOut">
              <a:rPr lang="en-US" smtClean="0"/>
              <a:t>2/21/22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E5884-6903-B948-826B-FECFDF5CF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BA954-90D4-AC47-97EF-3E47E70E4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2FBC5-C413-E945-936A-797CA596F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91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CDEF-CC53-E243-A371-56C11290E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3C10E-45E2-C84A-B305-AB9136036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CCEFC6-B674-D14E-A9C1-B272D6CB7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1C2881-EA65-A443-802C-C9306A3639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12EC66-62AA-A843-B37C-CE7F9CE12D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EBD19F-7F7D-3749-92DA-DB8D8AE1D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89B1-86A9-E74A-89F9-ADBF702DA182}" type="datetimeFigureOut">
              <a:rPr lang="en-US" smtClean="0"/>
              <a:t>2/21/22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0B8F49-7E57-A645-8F3D-067A039D0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1E5A3-CEFA-2A4C-A1FE-4FF6ADCF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2FBC5-C413-E945-936A-797CA596F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05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82AF8-04C6-D948-B2FB-2FD48FEBB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1D66FC-7126-3B43-A3E8-655D075B3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89B1-86A9-E74A-89F9-ADBF702DA182}" type="datetimeFigureOut">
              <a:rPr lang="en-US" smtClean="0"/>
              <a:t>2/21/22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DB1AA2-95AE-5E48-8596-8CAC8E936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EB9EE7-9339-F142-B2B4-2FF29382E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2FBC5-C413-E945-936A-797CA596F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9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36F41A-265D-0342-80D9-EEE232D8C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89B1-86A9-E74A-89F9-ADBF702DA182}" type="datetimeFigureOut">
              <a:rPr lang="en-US" smtClean="0"/>
              <a:t>2/21/22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2E46B2-D1E0-C547-9A9F-552547B4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2EFFE-2759-9D45-9300-3955FE0CD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2FBC5-C413-E945-936A-797CA596F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90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90999-7B13-C64F-BD32-F060D597B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3185F-0C41-E349-9BC4-E44A3CFE8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70547-C4F4-DD40-9AEF-FF127EF02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24F6B-6BE1-AD4B-A558-A60E3745D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89B1-86A9-E74A-89F9-ADBF702DA182}" type="datetimeFigureOut">
              <a:rPr lang="en-US" smtClean="0"/>
              <a:t>2/21/22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E00D3-138B-C548-B35B-A98F085F0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C4C96-E0B4-8347-9CB7-34429B05E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2FBC5-C413-E945-936A-797CA596F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47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9F250-0B13-5548-A1B2-09F8316B0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722300-DBB3-5047-B211-6B926C4336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AEB23-DB93-3C46-8208-6A6E33502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E1985-F3EB-5B49-99FF-71B3D0ACB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89B1-86A9-E74A-89F9-ADBF702DA182}" type="datetimeFigureOut">
              <a:rPr lang="en-US" smtClean="0"/>
              <a:t>2/21/22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DF195-C1D6-804C-886A-BD3B75439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9267A-6464-4E47-A5D5-F14D48B13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2FBC5-C413-E945-936A-797CA596F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63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D4D74-6632-8344-9D05-5870A32AB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F9DE4-D872-394A-A954-CD820D20D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22677-D375-3142-A3C7-09A7F11D23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489B1-86A9-E74A-89F9-ADBF702DA182}" type="datetimeFigureOut">
              <a:rPr lang="en-US" smtClean="0"/>
              <a:t>2/21/22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8A920-97CD-9248-BE70-DFB93C5422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39993-54DE-CB4F-B6AA-7589C12E9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2FBC5-C413-E945-936A-797CA596F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72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8FABFD61-C8C9-C54D-A436-F6CAC0885732}"/>
              </a:ext>
            </a:extLst>
          </p:cNvPr>
          <p:cNvSpPr/>
          <p:nvPr/>
        </p:nvSpPr>
        <p:spPr>
          <a:xfrm>
            <a:off x="437321" y="1046922"/>
            <a:ext cx="11317357" cy="500492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412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A39F50D-957A-2442-AB86-54248D219247}"/>
              </a:ext>
            </a:extLst>
          </p:cNvPr>
          <p:cNvGrpSpPr/>
          <p:nvPr/>
        </p:nvGrpSpPr>
        <p:grpSpPr>
          <a:xfrm>
            <a:off x="1103243" y="1651015"/>
            <a:ext cx="1241352" cy="2023357"/>
            <a:chOff x="1393475" y="2384854"/>
            <a:chExt cx="1241352" cy="20233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1ABA1C7-0F3F-294F-B11C-9D99255D86E1}"/>
                </a:ext>
              </a:extLst>
            </p:cNvPr>
            <p:cNvSpPr txBox="1"/>
            <p:nvPr/>
          </p:nvSpPr>
          <p:spPr>
            <a:xfrm>
              <a:off x="1393475" y="4146601"/>
              <a:ext cx="12413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Price Sequence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10E1411-4BB5-0D41-8D27-A1EBFE84E73B}"/>
                </a:ext>
              </a:extLst>
            </p:cNvPr>
            <p:cNvGrpSpPr/>
            <p:nvPr/>
          </p:nvGrpSpPr>
          <p:grpSpPr>
            <a:xfrm>
              <a:off x="1393475" y="2384854"/>
              <a:ext cx="1241352" cy="1742303"/>
              <a:chOff x="1393475" y="2384854"/>
              <a:chExt cx="1241352" cy="1742303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D424771-B89B-F146-8BF1-A38EE3DC8250}"/>
                  </a:ext>
                </a:extLst>
              </p:cNvPr>
              <p:cNvSpPr/>
              <p:nvPr/>
            </p:nvSpPr>
            <p:spPr>
              <a:xfrm>
                <a:off x="1393475" y="2384854"/>
                <a:ext cx="1241352" cy="1742303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CE19339-C7DD-1F4D-A0B4-BDCCBB9B2553}"/>
                  </a:ext>
                </a:extLst>
              </p:cNvPr>
              <p:cNvSpPr/>
              <p:nvPr/>
            </p:nvSpPr>
            <p:spPr>
              <a:xfrm>
                <a:off x="1474662" y="2496617"/>
                <a:ext cx="509926" cy="17207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/>
                  <a:t>i</a:t>
                </a:r>
                <a:endParaRPr lang="en-US" sz="800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C8D2E8D-A554-DB45-B28C-465237F857AF}"/>
                  </a:ext>
                </a:extLst>
              </p:cNvPr>
              <p:cNvSpPr/>
              <p:nvPr/>
            </p:nvSpPr>
            <p:spPr>
              <a:xfrm>
                <a:off x="1474662" y="2771614"/>
                <a:ext cx="509926" cy="17207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i+1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18C20FB-F9D7-1347-9555-A3C62B198BAC}"/>
                  </a:ext>
                </a:extLst>
              </p:cNvPr>
              <p:cNvSpPr/>
              <p:nvPr/>
            </p:nvSpPr>
            <p:spPr>
              <a:xfrm>
                <a:off x="1474662" y="3871603"/>
                <a:ext cx="509926" cy="17207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i+l-1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D375F1C-44FE-1444-9B49-73E05713C8A0}"/>
                  </a:ext>
                </a:extLst>
              </p:cNvPr>
              <p:cNvSpPr/>
              <p:nvPr/>
            </p:nvSpPr>
            <p:spPr>
              <a:xfrm>
                <a:off x="1474662" y="3596605"/>
                <a:ext cx="509926" cy="17207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i+l-2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A4C0B94-5928-AC49-B67F-583151B23321}"/>
                  </a:ext>
                </a:extLst>
              </p:cNvPr>
              <p:cNvSpPr/>
              <p:nvPr/>
            </p:nvSpPr>
            <p:spPr>
              <a:xfrm>
                <a:off x="1474662" y="3321608"/>
                <a:ext cx="509926" cy="17207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…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6FA548D-8F75-CC49-A6DB-668EB7119434}"/>
                  </a:ext>
                </a:extLst>
              </p:cNvPr>
              <p:cNvSpPr/>
              <p:nvPr/>
            </p:nvSpPr>
            <p:spPr>
              <a:xfrm>
                <a:off x="1474662" y="3046611"/>
                <a:ext cx="509926" cy="17207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i+2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139B0A4-0790-0442-AA58-CAD47D0C6B0C}"/>
                  </a:ext>
                </a:extLst>
              </p:cNvPr>
              <p:cNvSpPr/>
              <p:nvPr/>
            </p:nvSpPr>
            <p:spPr>
              <a:xfrm>
                <a:off x="2054744" y="2496617"/>
                <a:ext cx="509926" cy="17207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/>
                  <a:t>i</a:t>
                </a:r>
                <a:endParaRPr lang="en-US" sz="800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833EDD2-FEC1-EC42-ACFF-FB20A2357633}"/>
                  </a:ext>
                </a:extLst>
              </p:cNvPr>
              <p:cNvSpPr/>
              <p:nvPr/>
            </p:nvSpPr>
            <p:spPr>
              <a:xfrm>
                <a:off x="2054744" y="2771614"/>
                <a:ext cx="509926" cy="17207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i+1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695BBF2-A2B2-344F-988F-049B28B9C90E}"/>
                  </a:ext>
                </a:extLst>
              </p:cNvPr>
              <p:cNvSpPr/>
              <p:nvPr/>
            </p:nvSpPr>
            <p:spPr>
              <a:xfrm>
                <a:off x="2054744" y="3871603"/>
                <a:ext cx="509926" cy="17207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i+l-1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C1343CB-FA39-7C4E-B254-FAB5CE983309}"/>
                  </a:ext>
                </a:extLst>
              </p:cNvPr>
              <p:cNvSpPr/>
              <p:nvPr/>
            </p:nvSpPr>
            <p:spPr>
              <a:xfrm>
                <a:off x="2054744" y="3596605"/>
                <a:ext cx="509926" cy="17207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i+l-2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1D24239-C8AC-B34A-89D5-EEA9C37B0841}"/>
                  </a:ext>
                </a:extLst>
              </p:cNvPr>
              <p:cNvSpPr/>
              <p:nvPr/>
            </p:nvSpPr>
            <p:spPr>
              <a:xfrm>
                <a:off x="2054744" y="3321608"/>
                <a:ext cx="509926" cy="17207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…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18F69C5-FD07-064F-B037-7E9CDC581476}"/>
                  </a:ext>
                </a:extLst>
              </p:cNvPr>
              <p:cNvSpPr/>
              <p:nvPr/>
            </p:nvSpPr>
            <p:spPr>
              <a:xfrm>
                <a:off x="2054744" y="3046611"/>
                <a:ext cx="509926" cy="17207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i+2</a:t>
                </a:r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FAB46AC-3790-9746-9484-EAF6AE1482D7}"/>
              </a:ext>
            </a:extLst>
          </p:cNvPr>
          <p:cNvGrpSpPr/>
          <p:nvPr/>
        </p:nvGrpSpPr>
        <p:grpSpPr>
          <a:xfrm>
            <a:off x="856557" y="4070020"/>
            <a:ext cx="1815910" cy="912604"/>
            <a:chOff x="1146789" y="4821323"/>
            <a:chExt cx="1815910" cy="91260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0781ED1-9307-284B-9DA0-0696B99A7B6C}"/>
                </a:ext>
              </a:extLst>
            </p:cNvPr>
            <p:cNvGrpSpPr/>
            <p:nvPr/>
          </p:nvGrpSpPr>
          <p:grpSpPr>
            <a:xfrm>
              <a:off x="1146789" y="4821323"/>
              <a:ext cx="1815910" cy="655701"/>
              <a:chOff x="1146789" y="4821323"/>
              <a:chExt cx="1815910" cy="655701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9DA62F1-368F-5849-8F06-1FFC78A9D052}"/>
                  </a:ext>
                </a:extLst>
              </p:cNvPr>
              <p:cNvSpPr/>
              <p:nvPr/>
            </p:nvSpPr>
            <p:spPr>
              <a:xfrm>
                <a:off x="1146789" y="4821323"/>
                <a:ext cx="1815910" cy="6557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EB51A3E-5CDC-0E4B-8EE3-59E166202642}"/>
                  </a:ext>
                </a:extLst>
              </p:cNvPr>
              <p:cNvSpPr/>
              <p:nvPr/>
            </p:nvSpPr>
            <p:spPr>
              <a:xfrm>
                <a:off x="1252361" y="4927028"/>
                <a:ext cx="459054" cy="27499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Cash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203D5B20-033D-7B4F-A1F4-17E5942A344D}"/>
                  </a:ext>
                </a:extLst>
              </p:cNvPr>
              <p:cNvSpPr/>
              <p:nvPr/>
            </p:nvSpPr>
            <p:spPr>
              <a:xfrm>
                <a:off x="1820251" y="4927027"/>
                <a:ext cx="459054" cy="27499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BTC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3C98B6E-E93A-4745-B10F-7798B66409A0}"/>
                  </a:ext>
                </a:extLst>
              </p:cNvPr>
              <p:cNvSpPr/>
              <p:nvPr/>
            </p:nvSpPr>
            <p:spPr>
              <a:xfrm>
                <a:off x="2388141" y="4927026"/>
                <a:ext cx="459054" cy="27499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Gold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A171E3F-FEBC-D447-9A2F-341AB272BE73}"/>
                  </a:ext>
                </a:extLst>
              </p:cNvPr>
              <p:cNvSpPr/>
              <p:nvPr/>
            </p:nvSpPr>
            <p:spPr>
              <a:xfrm>
                <a:off x="1711415" y="5273922"/>
                <a:ext cx="676726" cy="203102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Value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E6C3F420-BEB2-764A-8120-54BDBDE7C939}"/>
                    </a:ext>
                  </a:extLst>
                </p:cNvPr>
                <p:cNvSpPr txBox="1"/>
                <p:nvPr/>
              </p:nvSpPr>
              <p:spPr>
                <a:xfrm>
                  <a:off x="1393475" y="5472317"/>
                  <a:ext cx="12413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Portfolio </a:t>
                  </a:r>
                  <a14:m>
                    <m:oMath xmlns:m="http://schemas.openxmlformats.org/officeDocument/2006/math">
                      <m:r>
                        <a:rPr lang="en-US" sz="11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100" i="1">
                          <a:latin typeface="Cambria Math" panose="02040503050406030204" pitchFamily="18" charset="0"/>
                        </a:rPr>
                        <m:t>+1</m:t>
                      </m:r>
                    </m:oMath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E6C3F420-BEB2-764A-8120-54BDBDE7C9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3475" y="5472317"/>
                  <a:ext cx="1241352" cy="261610"/>
                </a:xfrm>
                <a:prstGeom prst="rect">
                  <a:avLst/>
                </a:prstGeom>
                <a:blipFill>
                  <a:blip r:embed="rId3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785E400E-1F7E-B04A-9EA0-9123F5572D2B}"/>
              </a:ext>
            </a:extLst>
          </p:cNvPr>
          <p:cNvSpPr/>
          <p:nvPr/>
        </p:nvSpPr>
        <p:spPr>
          <a:xfrm>
            <a:off x="2714607" y="2261705"/>
            <a:ext cx="1439054" cy="5217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Price Sequence</a:t>
            </a:r>
          </a:p>
          <a:p>
            <a:pPr algn="ctr"/>
            <a:r>
              <a:rPr lang="en-US" sz="1100" dirty="0"/>
              <a:t>Processor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32826DF7-2223-2D41-91E3-5DA14CACB5E9}"/>
              </a:ext>
            </a:extLst>
          </p:cNvPr>
          <p:cNvSpPr/>
          <p:nvPr/>
        </p:nvSpPr>
        <p:spPr>
          <a:xfrm>
            <a:off x="4564416" y="2357621"/>
            <a:ext cx="1241352" cy="174230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MLP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6D669FCE-4F71-AA43-BD47-10FA23CA4CB5}"/>
              </a:ext>
            </a:extLst>
          </p:cNvPr>
          <p:cNvCxnSpPr>
            <a:stCxn id="38" idx="3"/>
            <a:endCxn id="40" idx="1"/>
          </p:cNvCxnSpPr>
          <p:nvPr/>
        </p:nvCxnSpPr>
        <p:spPr>
          <a:xfrm>
            <a:off x="4153661" y="2522559"/>
            <a:ext cx="410755" cy="7062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53FC7919-B398-E14D-985B-2F8B2795DCD1}"/>
              </a:ext>
            </a:extLst>
          </p:cNvPr>
          <p:cNvCxnSpPr>
            <a:cxnSpLocks/>
            <a:stCxn id="63" idx="3"/>
            <a:endCxn id="40" idx="1"/>
          </p:cNvCxnSpPr>
          <p:nvPr/>
        </p:nvCxnSpPr>
        <p:spPr>
          <a:xfrm flipV="1">
            <a:off x="3913819" y="3228772"/>
            <a:ext cx="650597" cy="1166719"/>
          </a:xfrm>
          <a:prstGeom prst="bentConnector3">
            <a:avLst>
              <a:gd name="adj1" fmla="val 689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B87286BF-02E8-574C-87FD-91F7AD70D63D}"/>
              </a:ext>
            </a:extLst>
          </p:cNvPr>
          <p:cNvCxnSpPr>
            <a:cxnSpLocks/>
            <a:stCxn id="4" idx="3"/>
            <a:endCxn id="38" idx="1"/>
          </p:cNvCxnSpPr>
          <p:nvPr/>
        </p:nvCxnSpPr>
        <p:spPr>
          <a:xfrm>
            <a:off x="2344595" y="2522167"/>
            <a:ext cx="370012" cy="3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A9A81B42-95BB-5D49-9C02-1DBB6876AFB4}"/>
              </a:ext>
            </a:extLst>
          </p:cNvPr>
          <p:cNvCxnSpPr>
            <a:cxnSpLocks/>
            <a:stCxn id="40" idx="3"/>
            <a:endCxn id="108" idx="1"/>
          </p:cNvCxnSpPr>
          <p:nvPr/>
        </p:nvCxnSpPr>
        <p:spPr>
          <a:xfrm>
            <a:off x="5805768" y="3228772"/>
            <a:ext cx="483085" cy="19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D39EA270-5853-0842-B4BD-9F727ED2AE15}"/>
              </a:ext>
            </a:extLst>
          </p:cNvPr>
          <p:cNvGrpSpPr/>
          <p:nvPr/>
        </p:nvGrpSpPr>
        <p:grpSpPr>
          <a:xfrm>
            <a:off x="6003470" y="2359552"/>
            <a:ext cx="1241352" cy="2230891"/>
            <a:chOff x="6702519" y="3068966"/>
            <a:chExt cx="1241352" cy="2230891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35E9773-F8F2-9F4C-AC75-28802D13707A}"/>
                </a:ext>
              </a:extLst>
            </p:cNvPr>
            <p:cNvSpPr txBox="1"/>
            <p:nvPr/>
          </p:nvSpPr>
          <p:spPr>
            <a:xfrm>
              <a:off x="6702519" y="4868970"/>
              <a:ext cx="124135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Trade Tendency</a:t>
              </a:r>
            </a:p>
            <a:p>
              <a:pPr algn="ctr"/>
              <a:r>
                <a:rPr lang="en-US" sz="1100" dirty="0"/>
                <a:t>Sequence</a:t>
              </a:r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4703CB75-AA3A-6B47-BBC8-A8DC8C29B49E}"/>
                </a:ext>
              </a:extLst>
            </p:cNvPr>
            <p:cNvGrpSpPr/>
            <p:nvPr/>
          </p:nvGrpSpPr>
          <p:grpSpPr>
            <a:xfrm>
              <a:off x="6987902" y="3068966"/>
              <a:ext cx="670587" cy="1742303"/>
              <a:chOff x="1393474" y="2384854"/>
              <a:chExt cx="670587" cy="1742303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15337D98-CD72-5B4B-A3AC-B334FF6752F9}"/>
                  </a:ext>
                </a:extLst>
              </p:cNvPr>
              <p:cNvSpPr/>
              <p:nvPr/>
            </p:nvSpPr>
            <p:spPr>
              <a:xfrm>
                <a:off x="1393474" y="2384854"/>
                <a:ext cx="670587" cy="17423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A5CA88C1-F52F-FB48-9B00-060CA7E57038}"/>
                  </a:ext>
                </a:extLst>
              </p:cNvPr>
              <p:cNvSpPr/>
              <p:nvPr/>
            </p:nvSpPr>
            <p:spPr>
              <a:xfrm>
                <a:off x="1474662" y="2496617"/>
                <a:ext cx="509926" cy="17207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/>
                  <a:t>i</a:t>
                </a:r>
                <a:endParaRPr lang="en-US" sz="800" dirty="0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47BD8CB2-3695-964A-BB8D-D256AE6C4B42}"/>
                  </a:ext>
                </a:extLst>
              </p:cNvPr>
              <p:cNvSpPr/>
              <p:nvPr/>
            </p:nvSpPr>
            <p:spPr>
              <a:xfrm>
                <a:off x="1474662" y="2771614"/>
                <a:ext cx="509926" cy="17207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i+1</a:t>
                </a:r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EAF7C2A8-4E84-894A-AA04-A0986ED2A0B0}"/>
                  </a:ext>
                </a:extLst>
              </p:cNvPr>
              <p:cNvSpPr/>
              <p:nvPr/>
            </p:nvSpPr>
            <p:spPr>
              <a:xfrm>
                <a:off x="1474662" y="3871603"/>
                <a:ext cx="509926" cy="17207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/>
                  <a:t>i+s</a:t>
                </a:r>
                <a:endParaRPr lang="en-US" sz="800" dirty="0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806683A6-F753-1E4E-9759-7FCB7E99B235}"/>
                  </a:ext>
                </a:extLst>
              </p:cNvPr>
              <p:cNvSpPr/>
              <p:nvPr/>
            </p:nvSpPr>
            <p:spPr>
              <a:xfrm>
                <a:off x="1474662" y="3596605"/>
                <a:ext cx="509926" cy="17207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i+s-1</a:t>
                </a: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41C34A77-922F-4C4B-ACDA-AAE4849F7652}"/>
                  </a:ext>
                </a:extLst>
              </p:cNvPr>
              <p:cNvSpPr/>
              <p:nvPr/>
            </p:nvSpPr>
            <p:spPr>
              <a:xfrm>
                <a:off x="1474662" y="3321608"/>
                <a:ext cx="509926" cy="17207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…</a:t>
                </a: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3729F26D-3866-414B-A188-DAB1E7B6B4E5}"/>
                  </a:ext>
                </a:extLst>
              </p:cNvPr>
              <p:cNvSpPr/>
              <p:nvPr/>
            </p:nvSpPr>
            <p:spPr>
              <a:xfrm>
                <a:off x="1474662" y="3046611"/>
                <a:ext cx="509926" cy="17207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i+2</a:t>
                </a:r>
              </a:p>
            </p:txBody>
          </p:sp>
        </p:grpSp>
      </p:grp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F410E665-53A8-DC40-9200-A84637644275}"/>
              </a:ext>
            </a:extLst>
          </p:cNvPr>
          <p:cNvCxnSpPr>
            <a:cxnSpLocks/>
            <a:stCxn id="30" idx="3"/>
            <a:endCxn id="63" idx="1"/>
          </p:cNvCxnSpPr>
          <p:nvPr/>
        </p:nvCxnSpPr>
        <p:spPr>
          <a:xfrm flipV="1">
            <a:off x="2672467" y="4395491"/>
            <a:ext cx="604819" cy="23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ounded Rectangle 61">
                <a:extLst>
                  <a:ext uri="{FF2B5EF4-FFF2-40B4-BE49-F238E27FC236}">
                    <a16:creationId xmlns:a16="http://schemas.microsoft.com/office/drawing/2014/main" id="{8E3D315D-F5A6-8648-ACA8-021EC7D7FEC9}"/>
                  </a:ext>
                </a:extLst>
              </p:cNvPr>
              <p:cNvSpPr/>
              <p:nvPr/>
            </p:nvSpPr>
            <p:spPr>
              <a:xfrm>
                <a:off x="9053620" y="5185824"/>
                <a:ext cx="636533" cy="430860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50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1050" b="1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1050" b="1" dirty="0"/>
                  <a:t>N</a:t>
                </a:r>
              </a:p>
            </p:txBody>
          </p:sp>
        </mc:Choice>
        <mc:Fallback>
          <p:sp>
            <p:nvSpPr>
              <p:cNvPr id="62" name="Rounded Rectangle 61">
                <a:extLst>
                  <a:ext uri="{FF2B5EF4-FFF2-40B4-BE49-F238E27FC236}">
                    <a16:creationId xmlns:a16="http://schemas.microsoft.com/office/drawing/2014/main" id="{8E3D315D-F5A6-8648-ACA8-021EC7D7FE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3620" y="5185824"/>
                <a:ext cx="636533" cy="43086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Rounded Rectangle 62">
                <a:extLst>
                  <a:ext uri="{FF2B5EF4-FFF2-40B4-BE49-F238E27FC236}">
                    <a16:creationId xmlns:a16="http://schemas.microsoft.com/office/drawing/2014/main" id="{3DB060FA-A594-5244-B89F-D12E5BCC3C40}"/>
                  </a:ext>
                </a:extLst>
              </p:cNvPr>
              <p:cNvSpPr/>
              <p:nvPr/>
            </p:nvSpPr>
            <p:spPr>
              <a:xfrm>
                <a:off x="3277286" y="4180061"/>
                <a:ext cx="636533" cy="430860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5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050" b="1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1050" b="1" dirty="0"/>
                  <a:t>N</a:t>
                </a:r>
              </a:p>
            </p:txBody>
          </p:sp>
        </mc:Choice>
        <mc:Fallback>
          <p:sp>
            <p:nvSpPr>
              <p:cNvPr id="63" name="Rounded Rectangle 62">
                <a:extLst>
                  <a:ext uri="{FF2B5EF4-FFF2-40B4-BE49-F238E27FC236}">
                    <a16:creationId xmlns:a16="http://schemas.microsoft.com/office/drawing/2014/main" id="{3DB060FA-A594-5244-B89F-D12E5BCC3C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286" y="4180061"/>
                <a:ext cx="636533" cy="43086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10820C40-0124-564D-8535-8BA1D1F724D5}"/>
              </a:ext>
            </a:extLst>
          </p:cNvPr>
          <p:cNvGrpSpPr/>
          <p:nvPr/>
        </p:nvGrpSpPr>
        <p:grpSpPr>
          <a:xfrm>
            <a:off x="7727907" y="2359552"/>
            <a:ext cx="1241352" cy="2400168"/>
            <a:chOff x="6702519" y="3068966"/>
            <a:chExt cx="1241352" cy="2400168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4042DA9-6D35-3341-9335-2EF4260AE0E2}"/>
                </a:ext>
              </a:extLst>
            </p:cNvPr>
            <p:cNvSpPr txBox="1"/>
            <p:nvPr/>
          </p:nvSpPr>
          <p:spPr>
            <a:xfrm>
              <a:off x="6702519" y="4868970"/>
              <a:ext cx="124135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Trade Amount</a:t>
              </a:r>
            </a:p>
            <a:p>
              <a:pPr algn="ctr"/>
              <a:r>
                <a:rPr lang="en-US" sz="1100" dirty="0"/>
                <a:t>Sequence</a:t>
              </a:r>
            </a:p>
            <a:p>
              <a:pPr algn="ctr"/>
              <a:r>
                <a:rPr lang="en-US" sz="1100" dirty="0"/>
                <a:t>(Action)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329CD337-2370-FA48-BEAD-77654F83EF13}"/>
                </a:ext>
              </a:extLst>
            </p:cNvPr>
            <p:cNvGrpSpPr/>
            <p:nvPr/>
          </p:nvGrpSpPr>
          <p:grpSpPr>
            <a:xfrm>
              <a:off x="6987902" y="3068966"/>
              <a:ext cx="670587" cy="1742303"/>
              <a:chOff x="1393474" y="2384854"/>
              <a:chExt cx="670587" cy="1742303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535D9B5A-FDC6-1942-9DBB-C02FCF43F5EF}"/>
                  </a:ext>
                </a:extLst>
              </p:cNvPr>
              <p:cNvSpPr/>
              <p:nvPr/>
            </p:nvSpPr>
            <p:spPr>
              <a:xfrm>
                <a:off x="1393474" y="2384854"/>
                <a:ext cx="670587" cy="1742303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C9CD18B0-60BC-5848-BD29-02C4B114D199}"/>
                  </a:ext>
                </a:extLst>
              </p:cNvPr>
              <p:cNvSpPr/>
              <p:nvPr/>
            </p:nvSpPr>
            <p:spPr>
              <a:xfrm>
                <a:off x="1474662" y="2496617"/>
                <a:ext cx="509926" cy="17207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/>
                  <a:t>i</a:t>
                </a:r>
                <a:endParaRPr lang="en-US" sz="800" dirty="0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E191D465-D6D2-C640-87CE-4DC33EFDB56E}"/>
                  </a:ext>
                </a:extLst>
              </p:cNvPr>
              <p:cNvSpPr/>
              <p:nvPr/>
            </p:nvSpPr>
            <p:spPr>
              <a:xfrm>
                <a:off x="1474662" y="2771614"/>
                <a:ext cx="509926" cy="17207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i+1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8B4344E5-0ACC-1441-9B24-E62EF2CA224A}"/>
                  </a:ext>
                </a:extLst>
              </p:cNvPr>
              <p:cNvSpPr/>
              <p:nvPr/>
            </p:nvSpPr>
            <p:spPr>
              <a:xfrm>
                <a:off x="1474662" y="3871603"/>
                <a:ext cx="509926" cy="17207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/>
                  <a:t>i+s</a:t>
                </a:r>
                <a:endParaRPr lang="en-US" sz="800" dirty="0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CE9E5326-2FFC-3140-9855-6DFFFC107DAD}"/>
                  </a:ext>
                </a:extLst>
              </p:cNvPr>
              <p:cNvSpPr/>
              <p:nvPr/>
            </p:nvSpPr>
            <p:spPr>
              <a:xfrm>
                <a:off x="1474662" y="3596605"/>
                <a:ext cx="509926" cy="17207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i+s-1</a:t>
                </a: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588251C6-9943-094F-A956-1207F2E3B512}"/>
                  </a:ext>
                </a:extLst>
              </p:cNvPr>
              <p:cNvSpPr/>
              <p:nvPr/>
            </p:nvSpPr>
            <p:spPr>
              <a:xfrm>
                <a:off x="1474662" y="3321608"/>
                <a:ext cx="509926" cy="17207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…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87DE3D4D-08FC-2349-AEDA-586BDAB9A14D}"/>
                  </a:ext>
                </a:extLst>
              </p:cNvPr>
              <p:cNvSpPr/>
              <p:nvPr/>
            </p:nvSpPr>
            <p:spPr>
              <a:xfrm>
                <a:off x="1474662" y="3046611"/>
                <a:ext cx="509926" cy="17207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i+2</a:t>
                </a:r>
              </a:p>
            </p:txBody>
          </p:sp>
        </p:grpSp>
      </p:grp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310FB930-7584-ED47-A0C1-CC99F41A868A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6959440" y="3226241"/>
            <a:ext cx="1053850" cy="4463"/>
          </a:xfrm>
          <a:prstGeom prst="bentConnector3">
            <a:avLst>
              <a:gd name="adj1" fmla="val 2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3238E3E-9D42-0A47-9304-50A670BFD31C}"/>
                  </a:ext>
                </a:extLst>
              </p:cNvPr>
              <p:cNvSpPr txBox="1"/>
              <p:nvPr/>
            </p:nvSpPr>
            <p:spPr>
              <a:xfrm>
                <a:off x="9771797" y="5270449"/>
                <a:ext cx="161090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1100" dirty="0"/>
                  <a:t>norm normalization</a:t>
                </a:r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3238E3E-9D42-0A47-9304-50A670BFD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1797" y="5270449"/>
                <a:ext cx="1610901" cy="261610"/>
              </a:xfrm>
              <a:prstGeom prst="rect">
                <a:avLst/>
              </a:prstGeom>
              <a:blipFill>
                <a:blip r:embed="rId6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A81142D5-342C-D64F-B8F2-E301F79B469C}"/>
              </a:ext>
            </a:extLst>
          </p:cNvPr>
          <p:cNvGrpSpPr/>
          <p:nvPr/>
        </p:nvGrpSpPr>
        <p:grpSpPr>
          <a:xfrm>
            <a:off x="9215819" y="2898391"/>
            <a:ext cx="1815910" cy="912604"/>
            <a:chOff x="1146789" y="4821323"/>
            <a:chExt cx="1815910" cy="912604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8E18F5FE-27B6-9F46-927A-6782003144A1}"/>
                </a:ext>
              </a:extLst>
            </p:cNvPr>
            <p:cNvGrpSpPr/>
            <p:nvPr/>
          </p:nvGrpSpPr>
          <p:grpSpPr>
            <a:xfrm>
              <a:off x="1146789" y="4821323"/>
              <a:ext cx="1815910" cy="655701"/>
              <a:chOff x="1146789" y="4821323"/>
              <a:chExt cx="1815910" cy="655701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F2DD4B50-66FF-D741-BE1A-1A6CB8CC40FA}"/>
                  </a:ext>
                </a:extLst>
              </p:cNvPr>
              <p:cNvSpPr/>
              <p:nvPr/>
            </p:nvSpPr>
            <p:spPr>
              <a:xfrm>
                <a:off x="1146789" y="4821323"/>
                <a:ext cx="1815910" cy="6557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7C445673-5770-794F-AC29-A8703C166EC4}"/>
                  </a:ext>
                </a:extLst>
              </p:cNvPr>
              <p:cNvSpPr/>
              <p:nvPr/>
            </p:nvSpPr>
            <p:spPr>
              <a:xfrm>
                <a:off x="1252361" y="4927028"/>
                <a:ext cx="459054" cy="274997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Cash</a:t>
                </a: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5E966554-EF53-D44A-ABED-00263EF697C6}"/>
                  </a:ext>
                </a:extLst>
              </p:cNvPr>
              <p:cNvSpPr/>
              <p:nvPr/>
            </p:nvSpPr>
            <p:spPr>
              <a:xfrm>
                <a:off x="1820251" y="4927027"/>
                <a:ext cx="459054" cy="274997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BTC</a:t>
                </a: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BAD6AF65-F0E6-8846-AEBD-8BFD7CD98659}"/>
                  </a:ext>
                </a:extLst>
              </p:cNvPr>
              <p:cNvSpPr/>
              <p:nvPr/>
            </p:nvSpPr>
            <p:spPr>
              <a:xfrm>
                <a:off x="2388141" y="4927026"/>
                <a:ext cx="459054" cy="274997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Gold</a:t>
                </a: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4CE74278-5ADB-614A-B75D-0F7E46FC1A69}"/>
                  </a:ext>
                </a:extLst>
              </p:cNvPr>
              <p:cNvSpPr/>
              <p:nvPr/>
            </p:nvSpPr>
            <p:spPr>
              <a:xfrm>
                <a:off x="1711415" y="5273922"/>
                <a:ext cx="676726" cy="203102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Value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DD1655BD-DEC8-9347-AB8E-54C1A3BF394E}"/>
                    </a:ext>
                  </a:extLst>
                </p:cNvPr>
                <p:cNvSpPr txBox="1"/>
                <p:nvPr/>
              </p:nvSpPr>
              <p:spPr>
                <a:xfrm>
                  <a:off x="1393475" y="5472317"/>
                  <a:ext cx="12413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Portfolio </a:t>
                  </a:r>
                  <a14:m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DD1655BD-DEC8-9347-AB8E-54C1A3BF39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3475" y="5472317"/>
                  <a:ext cx="1241352" cy="261610"/>
                </a:xfrm>
                <a:prstGeom prst="rect">
                  <a:avLst/>
                </a:prstGeom>
                <a:blipFill>
                  <a:blip r:embed="rId7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FCCF7BD7-FA76-7343-9978-A482595A8110}"/>
              </a:ext>
            </a:extLst>
          </p:cNvPr>
          <p:cNvCxnSpPr>
            <a:cxnSpLocks/>
            <a:stCxn id="75" idx="3"/>
            <a:endCxn id="92" idx="1"/>
          </p:cNvCxnSpPr>
          <p:nvPr/>
        </p:nvCxnSpPr>
        <p:spPr>
          <a:xfrm flipV="1">
            <a:off x="8683877" y="3226241"/>
            <a:ext cx="531942" cy="4463"/>
          </a:xfrm>
          <a:prstGeom prst="bentConnector3">
            <a:avLst>
              <a:gd name="adj1" fmla="val 20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0C552758-FAD3-A84A-AA3F-0CC84E13270C}"/>
              </a:ext>
            </a:extLst>
          </p:cNvPr>
          <p:cNvCxnSpPr>
            <a:cxnSpLocks/>
            <a:stCxn id="31" idx="2"/>
            <a:endCxn id="92" idx="1"/>
          </p:cNvCxnSpPr>
          <p:nvPr/>
        </p:nvCxnSpPr>
        <p:spPr>
          <a:xfrm rot="5400000" flipH="1" flipV="1">
            <a:off x="4737942" y="247844"/>
            <a:ext cx="1499480" cy="7456273"/>
          </a:xfrm>
          <a:prstGeom prst="bentConnector4">
            <a:avLst>
              <a:gd name="adj1" fmla="val -15245"/>
              <a:gd name="adj2" fmla="val 963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90D4FBE-A3FE-BF45-A91F-B9C5AE3B7600}"/>
              </a:ext>
            </a:extLst>
          </p:cNvPr>
          <p:cNvSpPr/>
          <p:nvPr/>
        </p:nvSpPr>
        <p:spPr>
          <a:xfrm>
            <a:off x="4265635" y="3127530"/>
            <a:ext cx="183278" cy="183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+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F598297-3847-A441-8237-D559AA284150}"/>
              </a:ext>
            </a:extLst>
          </p:cNvPr>
          <p:cNvSpPr/>
          <p:nvPr/>
        </p:nvSpPr>
        <p:spPr>
          <a:xfrm>
            <a:off x="9280247" y="4845808"/>
            <a:ext cx="183278" cy="183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+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3D0798B-7635-1447-BB03-B43C262ABC8A}"/>
              </a:ext>
            </a:extLst>
          </p:cNvPr>
          <p:cNvSpPr txBox="1"/>
          <p:nvPr/>
        </p:nvSpPr>
        <p:spPr>
          <a:xfrm>
            <a:off x="9771797" y="4806641"/>
            <a:ext cx="1593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concatenation</a:t>
            </a:r>
          </a:p>
        </p:txBody>
      </p: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24DC36DB-B5E6-A445-98B6-8EA98B49DDE5}"/>
              </a:ext>
            </a:extLst>
          </p:cNvPr>
          <p:cNvCxnSpPr>
            <a:cxnSpLocks/>
            <a:stCxn id="31" idx="2"/>
            <a:endCxn id="75" idx="1"/>
          </p:cNvCxnSpPr>
          <p:nvPr/>
        </p:nvCxnSpPr>
        <p:spPr>
          <a:xfrm rot="5400000" flipH="1" flipV="1">
            <a:off x="4138909" y="851341"/>
            <a:ext cx="1495017" cy="6253744"/>
          </a:xfrm>
          <a:prstGeom prst="bentConnector4">
            <a:avLst>
              <a:gd name="adj1" fmla="val -15291"/>
              <a:gd name="adj2" fmla="val 965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021BB587-5806-0942-AA35-72FE03AD42FB}"/>
              </a:ext>
            </a:extLst>
          </p:cNvPr>
          <p:cNvSpPr/>
          <p:nvPr/>
        </p:nvSpPr>
        <p:spPr>
          <a:xfrm>
            <a:off x="9280247" y="4519283"/>
            <a:ext cx="183278" cy="183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$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F02D7C8-9BFB-8941-92AE-7EB857A506E8}"/>
              </a:ext>
            </a:extLst>
          </p:cNvPr>
          <p:cNvSpPr txBox="1"/>
          <p:nvPr/>
        </p:nvSpPr>
        <p:spPr>
          <a:xfrm>
            <a:off x="9771797" y="4480116"/>
            <a:ext cx="1593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calculation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8ADAE802-483A-464B-9C57-C41E06C7EE9C}"/>
              </a:ext>
            </a:extLst>
          </p:cNvPr>
          <p:cNvSpPr/>
          <p:nvPr/>
        </p:nvSpPr>
        <p:spPr>
          <a:xfrm>
            <a:off x="7704798" y="3136834"/>
            <a:ext cx="183278" cy="183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$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ACF2892C-20AE-9143-A839-DB11149D2ED6}"/>
              </a:ext>
            </a:extLst>
          </p:cNvPr>
          <p:cNvSpPr/>
          <p:nvPr/>
        </p:nvSpPr>
        <p:spPr>
          <a:xfrm>
            <a:off x="8850287" y="3136834"/>
            <a:ext cx="183278" cy="183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3939337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105</Words>
  <Application>Microsoft Macintosh PowerPoint</Application>
  <PresentationFormat>Widescreen</PresentationFormat>
  <Paragraphs>54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Ap0str0ph3</dc:creator>
  <cp:lastModifiedBy>Ap0str0ph3</cp:lastModifiedBy>
  <cp:revision>1</cp:revision>
  <dcterms:created xsi:type="dcterms:W3CDTF">2022-02-21T05:29:54Z</dcterms:created>
  <dcterms:modified xsi:type="dcterms:W3CDTF">2022-02-21T05:39:58Z</dcterms:modified>
</cp:coreProperties>
</file>