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800" dirty="0" smtClean="0"/>
              <a:t>On</a:t>
            </a:r>
            <a:r>
              <a:rPr kumimoji="1" lang="en-US" altLang="zh-CN" sz="4800" dirty="0" smtClean="0"/>
              <a:t> the Road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A Travel Experience Sharing </a:t>
            </a:r>
            <a:r>
              <a:rPr kumimoji="1" lang="en-US" altLang="zh-CN" sz="2400" dirty="0" smtClean="0"/>
              <a:t>Website</a:t>
            </a:r>
          </a:p>
          <a:p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095999" y="4557787"/>
            <a:ext cx="172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 err="1" smtClean="0"/>
              <a:t>Peijin</a:t>
            </a:r>
            <a:r>
              <a:rPr kumimoji="1" lang="en-US" altLang="zh-CN" dirty="0" smtClean="0"/>
              <a:t> Sun</a:t>
            </a:r>
          </a:p>
          <a:p>
            <a:pPr algn="r"/>
            <a:r>
              <a:rPr kumimoji="1" lang="en-US" altLang="zh-CN" dirty="0" smtClean="0"/>
              <a:t>Yao Fan</a:t>
            </a:r>
          </a:p>
          <a:p>
            <a:pPr algn="r"/>
            <a:r>
              <a:rPr kumimoji="1" lang="en-US" altLang="zh-CN" dirty="0" smtClean="0"/>
              <a:t>Yuyang Zhang</a:t>
            </a:r>
          </a:p>
        </p:txBody>
      </p:sp>
    </p:spTree>
    <p:extLst>
      <p:ext uri="{BB962C8B-B14F-4D97-AF65-F5344CB8AC3E}">
        <p14:creationId xmlns:p14="http://schemas.microsoft.com/office/powerpoint/2010/main" val="26450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 platform to share travel experiences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Discove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63245"/>
            <a:ext cx="8042276" cy="1336956"/>
          </a:xfrm>
        </p:spPr>
        <p:txBody>
          <a:bodyPr/>
          <a:lstStyle/>
          <a:p>
            <a:r>
              <a:rPr lang="en-US" altLang="zh-CN" dirty="0"/>
              <a:t>System design and development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Html+css+javascript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Bootstrap</a:t>
            </a:r>
          </a:p>
          <a:p>
            <a:r>
              <a:rPr kumimoji="1" lang="en-US" altLang="zh-CN" dirty="0" err="1" smtClean="0"/>
              <a:t>Jquery</a:t>
            </a:r>
            <a:endParaRPr kumimoji="1" lang="en-US" altLang="zh-CN" dirty="0" smtClean="0"/>
          </a:p>
          <a:p>
            <a:r>
              <a:rPr kumimoji="1" lang="en-US" altLang="zh-CN" dirty="0"/>
              <a:t>font-</a:t>
            </a:r>
            <a:r>
              <a:rPr kumimoji="1" lang="en-US" altLang="zh-CN" dirty="0" smtClean="0"/>
              <a:t>awesome</a:t>
            </a:r>
          </a:p>
          <a:p>
            <a:r>
              <a:rPr lang="en-US" altLang="zh-CN" dirty="0" smtClean="0"/>
              <a:t>Modern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/>
              <a:t> </a:t>
            </a:r>
            <a:r>
              <a:rPr lang="en-US" altLang="zh-CN" dirty="0" smtClean="0"/>
              <a:t>browser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58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</a:t>
            </a:r>
            <a:r>
              <a:rPr lang="en-US" altLang="zh-CN" dirty="0" smtClean="0"/>
              <a:t>functionality(main)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Homepage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website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Destination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</a:p>
          <a:p>
            <a:r>
              <a:rPr kumimoji="1" lang="en-US" altLang="zh-CN" dirty="0" smtClean="0"/>
              <a:t>City Page -- Look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place</a:t>
            </a:r>
          </a:p>
          <a:p>
            <a:r>
              <a:rPr kumimoji="1" lang="en-US" altLang="zh-CN" dirty="0" smtClean="0"/>
              <a:t>Blog -- 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</a:p>
          <a:p>
            <a:r>
              <a:rPr kumimoji="1" lang="en-US" altLang="zh-CN" dirty="0" smtClean="0"/>
              <a:t>Gallery -- Show photos about the place </a:t>
            </a:r>
          </a:p>
          <a:p>
            <a:r>
              <a:rPr kumimoji="1" lang="en-US" altLang="zh-CN" dirty="0" smtClean="0"/>
              <a:t>Timeline -- Timeline of users’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9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functionality</a:t>
            </a:r>
            <a:r>
              <a:rPr lang="en-US" altLang="zh-CN" dirty="0" smtClean="0"/>
              <a:t>(additional)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Registration – Gather information about users</a:t>
            </a:r>
          </a:p>
          <a:p>
            <a:r>
              <a:rPr kumimoji="1" lang="en-US" altLang="zh-CN" dirty="0" smtClean="0"/>
              <a:t>Error – An error page.</a:t>
            </a:r>
          </a:p>
          <a:p>
            <a:r>
              <a:rPr kumimoji="1" lang="en-US" altLang="zh-CN" dirty="0" smtClean="0"/>
              <a:t>Contact – A contact form for users to submit problems</a:t>
            </a:r>
          </a:p>
          <a:p>
            <a:r>
              <a:rPr kumimoji="1" lang="en-US" altLang="zh-CN" dirty="0" smtClean="0"/>
              <a:t>Closure – Pages to yield closure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7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evaluation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Completed main functional design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Front end</a:t>
            </a:r>
          </a:p>
          <a:p>
            <a:pPr lvl="1"/>
            <a:r>
              <a:rPr kumimoji="1" lang="en-US" altLang="zh-CN" dirty="0" smtClean="0"/>
              <a:t>Website Functional Pages</a:t>
            </a:r>
          </a:p>
          <a:p>
            <a:pPr lvl="1"/>
            <a:r>
              <a:rPr kumimoji="1" lang="en-US" altLang="zh-CN" dirty="0" smtClean="0"/>
              <a:t>SNS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Back end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0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Complete SNS </a:t>
            </a:r>
            <a:r>
              <a:rPr kumimoji="1" lang="en-US" altLang="zh-CN" dirty="0" smtClean="0"/>
              <a:t>system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Back end </a:t>
            </a:r>
            <a:r>
              <a:rPr kumimoji="1" lang="en-US" altLang="zh-CN" dirty="0" smtClean="0"/>
              <a:t>work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Combine with map 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1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428</TotalTime>
  <Words>159</Words>
  <Application>Microsoft Macintosh PowerPoint</Application>
  <PresentationFormat>全屏显示(4:3)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微风</vt:lpstr>
      <vt:lpstr>On the Road</vt:lpstr>
      <vt:lpstr>Objective</vt:lpstr>
      <vt:lpstr>System design and development </vt:lpstr>
      <vt:lpstr>System functionality(main)</vt:lpstr>
      <vt:lpstr>System functionality(additional)</vt:lpstr>
      <vt:lpstr>Design evaluation 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Road</dc:title>
  <dc:creator>yuyang zhang</dc:creator>
  <cp:lastModifiedBy>yuyang zhang</cp:lastModifiedBy>
  <cp:revision>19</cp:revision>
  <dcterms:created xsi:type="dcterms:W3CDTF">2015-04-15T18:53:27Z</dcterms:created>
  <dcterms:modified xsi:type="dcterms:W3CDTF">2015-04-16T02:01:36Z</dcterms:modified>
</cp:coreProperties>
</file>