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1" r:id="rId5"/>
    <p:sldId id="267" r:id="rId6"/>
    <p:sldId id="262" r:id="rId7"/>
    <p:sldId id="266" r:id="rId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9" d="100"/>
          <a:sy n="79" d="100"/>
        </p:scale>
        <p:origin x="653"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EE3440-FEE5-102C-3095-FFAA42C66862}"/>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61C37E2A-2A60-357C-D2A5-4D2D579D054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8AF87DF8-A9D2-962E-8434-4DA8E040BDDC}"/>
              </a:ext>
            </a:extLst>
          </p:cNvPr>
          <p:cNvSpPr>
            <a:spLocks noGrp="1"/>
          </p:cNvSpPr>
          <p:nvPr>
            <p:ph type="dt" sz="half" idx="10"/>
          </p:nvPr>
        </p:nvSpPr>
        <p:spPr/>
        <p:txBody>
          <a:bodyPr/>
          <a:lstStyle/>
          <a:p>
            <a:fld id="{024764A6-DE2F-432C-ACD2-6161C1F465A3}" type="datetimeFigureOut">
              <a:rPr lang="zh-CN" altLang="en-US" smtClean="0"/>
              <a:t>2024/12/8</a:t>
            </a:fld>
            <a:endParaRPr lang="zh-CN" altLang="en-US"/>
          </a:p>
        </p:txBody>
      </p:sp>
      <p:sp>
        <p:nvSpPr>
          <p:cNvPr id="5" name="页脚占位符 4">
            <a:extLst>
              <a:ext uri="{FF2B5EF4-FFF2-40B4-BE49-F238E27FC236}">
                <a16:creationId xmlns:a16="http://schemas.microsoft.com/office/drawing/2014/main" id="{C2761EB3-DC27-5895-A85D-42E14948279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86AC91A-B8F0-739F-84BE-FE8185F41275}"/>
              </a:ext>
            </a:extLst>
          </p:cNvPr>
          <p:cNvSpPr>
            <a:spLocks noGrp="1"/>
          </p:cNvSpPr>
          <p:nvPr>
            <p:ph type="sldNum" sz="quarter" idx="12"/>
          </p:nvPr>
        </p:nvSpPr>
        <p:spPr/>
        <p:txBody>
          <a:bodyPr/>
          <a:lstStyle/>
          <a:p>
            <a:fld id="{52D0F11E-073B-4EB1-9FD3-E09CD6EA361E}" type="slidenum">
              <a:rPr lang="zh-CN" altLang="en-US" smtClean="0"/>
              <a:t>‹#›</a:t>
            </a:fld>
            <a:endParaRPr lang="zh-CN" altLang="en-US"/>
          </a:p>
        </p:txBody>
      </p:sp>
    </p:spTree>
    <p:extLst>
      <p:ext uri="{BB962C8B-B14F-4D97-AF65-F5344CB8AC3E}">
        <p14:creationId xmlns:p14="http://schemas.microsoft.com/office/powerpoint/2010/main" val="2784415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5B22C8-8057-EAB0-B36A-C9489B972D84}"/>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BFE57130-AD56-6E32-5697-DEF7193C0E06}"/>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0018327-A694-773B-E5D7-97BDCC0EB1AB}"/>
              </a:ext>
            </a:extLst>
          </p:cNvPr>
          <p:cNvSpPr>
            <a:spLocks noGrp="1"/>
          </p:cNvSpPr>
          <p:nvPr>
            <p:ph type="dt" sz="half" idx="10"/>
          </p:nvPr>
        </p:nvSpPr>
        <p:spPr/>
        <p:txBody>
          <a:bodyPr/>
          <a:lstStyle/>
          <a:p>
            <a:fld id="{024764A6-DE2F-432C-ACD2-6161C1F465A3}" type="datetimeFigureOut">
              <a:rPr lang="zh-CN" altLang="en-US" smtClean="0"/>
              <a:t>2024/12/8</a:t>
            </a:fld>
            <a:endParaRPr lang="zh-CN" altLang="en-US"/>
          </a:p>
        </p:txBody>
      </p:sp>
      <p:sp>
        <p:nvSpPr>
          <p:cNvPr id="5" name="页脚占位符 4">
            <a:extLst>
              <a:ext uri="{FF2B5EF4-FFF2-40B4-BE49-F238E27FC236}">
                <a16:creationId xmlns:a16="http://schemas.microsoft.com/office/drawing/2014/main" id="{D3E73B8C-982F-3786-EE3E-8C2DBD49C39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6FAFA05-0B4F-CE68-45E9-D85237EAAC44}"/>
              </a:ext>
            </a:extLst>
          </p:cNvPr>
          <p:cNvSpPr>
            <a:spLocks noGrp="1"/>
          </p:cNvSpPr>
          <p:nvPr>
            <p:ph type="sldNum" sz="quarter" idx="12"/>
          </p:nvPr>
        </p:nvSpPr>
        <p:spPr/>
        <p:txBody>
          <a:bodyPr/>
          <a:lstStyle/>
          <a:p>
            <a:fld id="{52D0F11E-073B-4EB1-9FD3-E09CD6EA361E}" type="slidenum">
              <a:rPr lang="zh-CN" altLang="en-US" smtClean="0"/>
              <a:t>‹#›</a:t>
            </a:fld>
            <a:endParaRPr lang="zh-CN" altLang="en-US"/>
          </a:p>
        </p:txBody>
      </p:sp>
    </p:spTree>
    <p:extLst>
      <p:ext uri="{BB962C8B-B14F-4D97-AF65-F5344CB8AC3E}">
        <p14:creationId xmlns:p14="http://schemas.microsoft.com/office/powerpoint/2010/main" val="3068570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6A165BCB-2E07-5001-B714-ECCAF7F441EC}"/>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6C46CDA6-C20F-6425-A79F-DD54AE4B28BD}"/>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254CBF0-CBDE-CBCB-4EEC-C337B8679C6D}"/>
              </a:ext>
            </a:extLst>
          </p:cNvPr>
          <p:cNvSpPr>
            <a:spLocks noGrp="1"/>
          </p:cNvSpPr>
          <p:nvPr>
            <p:ph type="dt" sz="half" idx="10"/>
          </p:nvPr>
        </p:nvSpPr>
        <p:spPr/>
        <p:txBody>
          <a:bodyPr/>
          <a:lstStyle/>
          <a:p>
            <a:fld id="{024764A6-DE2F-432C-ACD2-6161C1F465A3}" type="datetimeFigureOut">
              <a:rPr lang="zh-CN" altLang="en-US" smtClean="0"/>
              <a:t>2024/12/8</a:t>
            </a:fld>
            <a:endParaRPr lang="zh-CN" altLang="en-US"/>
          </a:p>
        </p:txBody>
      </p:sp>
      <p:sp>
        <p:nvSpPr>
          <p:cNvPr id="5" name="页脚占位符 4">
            <a:extLst>
              <a:ext uri="{FF2B5EF4-FFF2-40B4-BE49-F238E27FC236}">
                <a16:creationId xmlns:a16="http://schemas.microsoft.com/office/drawing/2014/main" id="{094129E5-F35D-D650-0A70-71AC8EC2F77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ED99074-43C8-9EC0-33C9-93E711205DBE}"/>
              </a:ext>
            </a:extLst>
          </p:cNvPr>
          <p:cNvSpPr>
            <a:spLocks noGrp="1"/>
          </p:cNvSpPr>
          <p:nvPr>
            <p:ph type="sldNum" sz="quarter" idx="12"/>
          </p:nvPr>
        </p:nvSpPr>
        <p:spPr/>
        <p:txBody>
          <a:bodyPr/>
          <a:lstStyle/>
          <a:p>
            <a:fld id="{52D0F11E-073B-4EB1-9FD3-E09CD6EA361E}" type="slidenum">
              <a:rPr lang="zh-CN" altLang="en-US" smtClean="0"/>
              <a:t>‹#›</a:t>
            </a:fld>
            <a:endParaRPr lang="zh-CN" altLang="en-US"/>
          </a:p>
        </p:txBody>
      </p:sp>
    </p:spTree>
    <p:extLst>
      <p:ext uri="{BB962C8B-B14F-4D97-AF65-F5344CB8AC3E}">
        <p14:creationId xmlns:p14="http://schemas.microsoft.com/office/powerpoint/2010/main" val="38612227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7AB98F-031D-D454-90C0-6D3B121A339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DDA8BCD-FBED-ED8D-DABF-1680C621C463}"/>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0BED7D0-88BD-E3F9-7639-707636C477C5}"/>
              </a:ext>
            </a:extLst>
          </p:cNvPr>
          <p:cNvSpPr>
            <a:spLocks noGrp="1"/>
          </p:cNvSpPr>
          <p:nvPr>
            <p:ph type="dt" sz="half" idx="10"/>
          </p:nvPr>
        </p:nvSpPr>
        <p:spPr/>
        <p:txBody>
          <a:bodyPr/>
          <a:lstStyle/>
          <a:p>
            <a:fld id="{024764A6-DE2F-432C-ACD2-6161C1F465A3}" type="datetimeFigureOut">
              <a:rPr lang="zh-CN" altLang="en-US" smtClean="0"/>
              <a:t>2024/12/8</a:t>
            </a:fld>
            <a:endParaRPr lang="zh-CN" altLang="en-US"/>
          </a:p>
        </p:txBody>
      </p:sp>
      <p:sp>
        <p:nvSpPr>
          <p:cNvPr id="5" name="页脚占位符 4">
            <a:extLst>
              <a:ext uri="{FF2B5EF4-FFF2-40B4-BE49-F238E27FC236}">
                <a16:creationId xmlns:a16="http://schemas.microsoft.com/office/drawing/2014/main" id="{85A257BC-06B4-D99B-DCBF-F1CEEEF9784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D0EE590-52A6-2862-62A3-68831D42C083}"/>
              </a:ext>
            </a:extLst>
          </p:cNvPr>
          <p:cNvSpPr>
            <a:spLocks noGrp="1"/>
          </p:cNvSpPr>
          <p:nvPr>
            <p:ph type="sldNum" sz="quarter" idx="12"/>
          </p:nvPr>
        </p:nvSpPr>
        <p:spPr/>
        <p:txBody>
          <a:bodyPr/>
          <a:lstStyle/>
          <a:p>
            <a:fld id="{52D0F11E-073B-4EB1-9FD3-E09CD6EA361E}" type="slidenum">
              <a:rPr lang="zh-CN" altLang="en-US" smtClean="0"/>
              <a:t>‹#›</a:t>
            </a:fld>
            <a:endParaRPr lang="zh-CN" altLang="en-US"/>
          </a:p>
        </p:txBody>
      </p:sp>
    </p:spTree>
    <p:extLst>
      <p:ext uri="{BB962C8B-B14F-4D97-AF65-F5344CB8AC3E}">
        <p14:creationId xmlns:p14="http://schemas.microsoft.com/office/powerpoint/2010/main" val="4026691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EA93A5-59CA-644E-AA11-F80CAAA104E4}"/>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A58308D3-0EF6-ECAE-E6AE-B6E7131D3C2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B8D54901-A2AF-1993-668A-20571FE8DDB3}"/>
              </a:ext>
            </a:extLst>
          </p:cNvPr>
          <p:cNvSpPr>
            <a:spLocks noGrp="1"/>
          </p:cNvSpPr>
          <p:nvPr>
            <p:ph type="dt" sz="half" idx="10"/>
          </p:nvPr>
        </p:nvSpPr>
        <p:spPr/>
        <p:txBody>
          <a:bodyPr/>
          <a:lstStyle/>
          <a:p>
            <a:fld id="{024764A6-DE2F-432C-ACD2-6161C1F465A3}" type="datetimeFigureOut">
              <a:rPr lang="zh-CN" altLang="en-US" smtClean="0"/>
              <a:t>2024/12/8</a:t>
            </a:fld>
            <a:endParaRPr lang="zh-CN" altLang="en-US"/>
          </a:p>
        </p:txBody>
      </p:sp>
      <p:sp>
        <p:nvSpPr>
          <p:cNvPr id="5" name="页脚占位符 4">
            <a:extLst>
              <a:ext uri="{FF2B5EF4-FFF2-40B4-BE49-F238E27FC236}">
                <a16:creationId xmlns:a16="http://schemas.microsoft.com/office/drawing/2014/main" id="{2D934882-E3FE-00DB-5459-05F2D73C8AD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D06D80C-009C-78BB-D772-A0AED1D49F0F}"/>
              </a:ext>
            </a:extLst>
          </p:cNvPr>
          <p:cNvSpPr>
            <a:spLocks noGrp="1"/>
          </p:cNvSpPr>
          <p:nvPr>
            <p:ph type="sldNum" sz="quarter" idx="12"/>
          </p:nvPr>
        </p:nvSpPr>
        <p:spPr/>
        <p:txBody>
          <a:bodyPr/>
          <a:lstStyle/>
          <a:p>
            <a:fld id="{52D0F11E-073B-4EB1-9FD3-E09CD6EA361E}" type="slidenum">
              <a:rPr lang="zh-CN" altLang="en-US" smtClean="0"/>
              <a:t>‹#›</a:t>
            </a:fld>
            <a:endParaRPr lang="zh-CN" altLang="en-US"/>
          </a:p>
        </p:txBody>
      </p:sp>
    </p:spTree>
    <p:extLst>
      <p:ext uri="{BB962C8B-B14F-4D97-AF65-F5344CB8AC3E}">
        <p14:creationId xmlns:p14="http://schemas.microsoft.com/office/powerpoint/2010/main" val="41434729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87949C-5825-7D8A-2360-E53C71909BD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BAF09EC-77D0-8210-361F-0C463EC2816F}"/>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656E1D14-F5D7-CD68-CA16-1FBC35ACABFE}"/>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03154352-EE92-79B9-78F8-63BD720504DA}"/>
              </a:ext>
            </a:extLst>
          </p:cNvPr>
          <p:cNvSpPr>
            <a:spLocks noGrp="1"/>
          </p:cNvSpPr>
          <p:nvPr>
            <p:ph type="dt" sz="half" idx="10"/>
          </p:nvPr>
        </p:nvSpPr>
        <p:spPr/>
        <p:txBody>
          <a:bodyPr/>
          <a:lstStyle/>
          <a:p>
            <a:fld id="{024764A6-DE2F-432C-ACD2-6161C1F465A3}" type="datetimeFigureOut">
              <a:rPr lang="zh-CN" altLang="en-US" smtClean="0"/>
              <a:t>2024/12/8</a:t>
            </a:fld>
            <a:endParaRPr lang="zh-CN" altLang="en-US"/>
          </a:p>
        </p:txBody>
      </p:sp>
      <p:sp>
        <p:nvSpPr>
          <p:cNvPr id="6" name="页脚占位符 5">
            <a:extLst>
              <a:ext uri="{FF2B5EF4-FFF2-40B4-BE49-F238E27FC236}">
                <a16:creationId xmlns:a16="http://schemas.microsoft.com/office/drawing/2014/main" id="{12A53154-EFD4-52CC-1575-5AF9942CCCE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568574E-EDAD-6D4E-462C-AF8D16D6BA9C}"/>
              </a:ext>
            </a:extLst>
          </p:cNvPr>
          <p:cNvSpPr>
            <a:spLocks noGrp="1"/>
          </p:cNvSpPr>
          <p:nvPr>
            <p:ph type="sldNum" sz="quarter" idx="12"/>
          </p:nvPr>
        </p:nvSpPr>
        <p:spPr/>
        <p:txBody>
          <a:bodyPr/>
          <a:lstStyle/>
          <a:p>
            <a:fld id="{52D0F11E-073B-4EB1-9FD3-E09CD6EA361E}" type="slidenum">
              <a:rPr lang="zh-CN" altLang="en-US" smtClean="0"/>
              <a:t>‹#›</a:t>
            </a:fld>
            <a:endParaRPr lang="zh-CN" altLang="en-US"/>
          </a:p>
        </p:txBody>
      </p:sp>
    </p:spTree>
    <p:extLst>
      <p:ext uri="{BB962C8B-B14F-4D97-AF65-F5344CB8AC3E}">
        <p14:creationId xmlns:p14="http://schemas.microsoft.com/office/powerpoint/2010/main" val="41833135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04FB40-900C-4B12-8FD2-411B6F71D3BC}"/>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A0006C8E-B41F-2055-5787-331457D4ECB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24580D9A-FAB4-367F-BC8A-5F21C7D90D8B}"/>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1765191A-C93E-DD80-8137-CEE7265707D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5FDA7020-0FA8-8B23-8DC8-3F3CC22FAA59}"/>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622334BC-E2A0-81E7-67A3-591CABC49853}"/>
              </a:ext>
            </a:extLst>
          </p:cNvPr>
          <p:cNvSpPr>
            <a:spLocks noGrp="1"/>
          </p:cNvSpPr>
          <p:nvPr>
            <p:ph type="dt" sz="half" idx="10"/>
          </p:nvPr>
        </p:nvSpPr>
        <p:spPr/>
        <p:txBody>
          <a:bodyPr/>
          <a:lstStyle/>
          <a:p>
            <a:fld id="{024764A6-DE2F-432C-ACD2-6161C1F465A3}" type="datetimeFigureOut">
              <a:rPr lang="zh-CN" altLang="en-US" smtClean="0"/>
              <a:t>2024/12/8</a:t>
            </a:fld>
            <a:endParaRPr lang="zh-CN" altLang="en-US"/>
          </a:p>
        </p:txBody>
      </p:sp>
      <p:sp>
        <p:nvSpPr>
          <p:cNvPr id="8" name="页脚占位符 7">
            <a:extLst>
              <a:ext uri="{FF2B5EF4-FFF2-40B4-BE49-F238E27FC236}">
                <a16:creationId xmlns:a16="http://schemas.microsoft.com/office/drawing/2014/main" id="{D413CA31-E079-0556-B8B3-664A66E2F2A9}"/>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A2DA0FEC-5268-454A-9ED7-1B83B52BCCB8}"/>
              </a:ext>
            </a:extLst>
          </p:cNvPr>
          <p:cNvSpPr>
            <a:spLocks noGrp="1"/>
          </p:cNvSpPr>
          <p:nvPr>
            <p:ph type="sldNum" sz="quarter" idx="12"/>
          </p:nvPr>
        </p:nvSpPr>
        <p:spPr/>
        <p:txBody>
          <a:bodyPr/>
          <a:lstStyle/>
          <a:p>
            <a:fld id="{52D0F11E-073B-4EB1-9FD3-E09CD6EA361E}" type="slidenum">
              <a:rPr lang="zh-CN" altLang="en-US" smtClean="0"/>
              <a:t>‹#›</a:t>
            </a:fld>
            <a:endParaRPr lang="zh-CN" altLang="en-US"/>
          </a:p>
        </p:txBody>
      </p:sp>
    </p:spTree>
    <p:extLst>
      <p:ext uri="{BB962C8B-B14F-4D97-AF65-F5344CB8AC3E}">
        <p14:creationId xmlns:p14="http://schemas.microsoft.com/office/powerpoint/2010/main" val="3318347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31EB84-4073-00A0-AC93-E21D2478E59D}"/>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8B85B702-CBF5-5B10-2E29-14B2525D4F89}"/>
              </a:ext>
            </a:extLst>
          </p:cNvPr>
          <p:cNvSpPr>
            <a:spLocks noGrp="1"/>
          </p:cNvSpPr>
          <p:nvPr>
            <p:ph type="dt" sz="half" idx="10"/>
          </p:nvPr>
        </p:nvSpPr>
        <p:spPr/>
        <p:txBody>
          <a:bodyPr/>
          <a:lstStyle/>
          <a:p>
            <a:fld id="{024764A6-DE2F-432C-ACD2-6161C1F465A3}" type="datetimeFigureOut">
              <a:rPr lang="zh-CN" altLang="en-US" smtClean="0"/>
              <a:t>2024/12/8</a:t>
            </a:fld>
            <a:endParaRPr lang="zh-CN" altLang="en-US"/>
          </a:p>
        </p:txBody>
      </p:sp>
      <p:sp>
        <p:nvSpPr>
          <p:cNvPr id="4" name="页脚占位符 3">
            <a:extLst>
              <a:ext uri="{FF2B5EF4-FFF2-40B4-BE49-F238E27FC236}">
                <a16:creationId xmlns:a16="http://schemas.microsoft.com/office/drawing/2014/main" id="{C8300F55-88A8-C2C7-7FA7-7F63FDF2FFA7}"/>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77ECAE78-5D27-DA37-9E99-8A16C7578CB0}"/>
              </a:ext>
            </a:extLst>
          </p:cNvPr>
          <p:cNvSpPr>
            <a:spLocks noGrp="1"/>
          </p:cNvSpPr>
          <p:nvPr>
            <p:ph type="sldNum" sz="quarter" idx="12"/>
          </p:nvPr>
        </p:nvSpPr>
        <p:spPr/>
        <p:txBody>
          <a:bodyPr/>
          <a:lstStyle/>
          <a:p>
            <a:fld id="{52D0F11E-073B-4EB1-9FD3-E09CD6EA361E}" type="slidenum">
              <a:rPr lang="zh-CN" altLang="en-US" smtClean="0"/>
              <a:t>‹#›</a:t>
            </a:fld>
            <a:endParaRPr lang="zh-CN" altLang="en-US"/>
          </a:p>
        </p:txBody>
      </p:sp>
    </p:spTree>
    <p:extLst>
      <p:ext uri="{BB962C8B-B14F-4D97-AF65-F5344CB8AC3E}">
        <p14:creationId xmlns:p14="http://schemas.microsoft.com/office/powerpoint/2010/main" val="658016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1884AA5-DC62-21ED-A236-3CD6A6B0A101}"/>
              </a:ext>
            </a:extLst>
          </p:cNvPr>
          <p:cNvSpPr>
            <a:spLocks noGrp="1"/>
          </p:cNvSpPr>
          <p:nvPr>
            <p:ph type="dt" sz="half" idx="10"/>
          </p:nvPr>
        </p:nvSpPr>
        <p:spPr/>
        <p:txBody>
          <a:bodyPr/>
          <a:lstStyle/>
          <a:p>
            <a:fld id="{024764A6-DE2F-432C-ACD2-6161C1F465A3}" type="datetimeFigureOut">
              <a:rPr lang="zh-CN" altLang="en-US" smtClean="0"/>
              <a:t>2024/12/8</a:t>
            </a:fld>
            <a:endParaRPr lang="zh-CN" altLang="en-US"/>
          </a:p>
        </p:txBody>
      </p:sp>
      <p:sp>
        <p:nvSpPr>
          <p:cNvPr id="3" name="页脚占位符 2">
            <a:extLst>
              <a:ext uri="{FF2B5EF4-FFF2-40B4-BE49-F238E27FC236}">
                <a16:creationId xmlns:a16="http://schemas.microsoft.com/office/drawing/2014/main" id="{322D7D87-2E26-5FA4-39B4-004F65895C80}"/>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06CE3726-E6E3-359C-AF11-49FA1757A91D}"/>
              </a:ext>
            </a:extLst>
          </p:cNvPr>
          <p:cNvSpPr>
            <a:spLocks noGrp="1"/>
          </p:cNvSpPr>
          <p:nvPr>
            <p:ph type="sldNum" sz="quarter" idx="12"/>
          </p:nvPr>
        </p:nvSpPr>
        <p:spPr/>
        <p:txBody>
          <a:bodyPr/>
          <a:lstStyle/>
          <a:p>
            <a:fld id="{52D0F11E-073B-4EB1-9FD3-E09CD6EA361E}" type="slidenum">
              <a:rPr lang="zh-CN" altLang="en-US" smtClean="0"/>
              <a:t>‹#›</a:t>
            </a:fld>
            <a:endParaRPr lang="zh-CN" altLang="en-US"/>
          </a:p>
        </p:txBody>
      </p:sp>
    </p:spTree>
    <p:extLst>
      <p:ext uri="{BB962C8B-B14F-4D97-AF65-F5344CB8AC3E}">
        <p14:creationId xmlns:p14="http://schemas.microsoft.com/office/powerpoint/2010/main" val="31094476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26F16F-C970-DB22-E5FF-95F84861720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847D4E51-57C9-31EB-CDF0-8BF4E9E3AB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CFDAC0B6-B0A3-F7DB-51D8-CADB7978B6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9CA67E9-2F46-6C94-CC34-B48D500321C7}"/>
              </a:ext>
            </a:extLst>
          </p:cNvPr>
          <p:cNvSpPr>
            <a:spLocks noGrp="1"/>
          </p:cNvSpPr>
          <p:nvPr>
            <p:ph type="dt" sz="half" idx="10"/>
          </p:nvPr>
        </p:nvSpPr>
        <p:spPr/>
        <p:txBody>
          <a:bodyPr/>
          <a:lstStyle/>
          <a:p>
            <a:fld id="{024764A6-DE2F-432C-ACD2-6161C1F465A3}" type="datetimeFigureOut">
              <a:rPr lang="zh-CN" altLang="en-US" smtClean="0"/>
              <a:t>2024/12/8</a:t>
            </a:fld>
            <a:endParaRPr lang="zh-CN" altLang="en-US"/>
          </a:p>
        </p:txBody>
      </p:sp>
      <p:sp>
        <p:nvSpPr>
          <p:cNvPr id="6" name="页脚占位符 5">
            <a:extLst>
              <a:ext uri="{FF2B5EF4-FFF2-40B4-BE49-F238E27FC236}">
                <a16:creationId xmlns:a16="http://schemas.microsoft.com/office/drawing/2014/main" id="{28747C4A-D438-9307-A6C2-497B5A6D809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76C55C9-1519-C7E4-3E2B-919B1D07A433}"/>
              </a:ext>
            </a:extLst>
          </p:cNvPr>
          <p:cNvSpPr>
            <a:spLocks noGrp="1"/>
          </p:cNvSpPr>
          <p:nvPr>
            <p:ph type="sldNum" sz="quarter" idx="12"/>
          </p:nvPr>
        </p:nvSpPr>
        <p:spPr/>
        <p:txBody>
          <a:bodyPr/>
          <a:lstStyle/>
          <a:p>
            <a:fld id="{52D0F11E-073B-4EB1-9FD3-E09CD6EA361E}" type="slidenum">
              <a:rPr lang="zh-CN" altLang="en-US" smtClean="0"/>
              <a:t>‹#›</a:t>
            </a:fld>
            <a:endParaRPr lang="zh-CN" altLang="en-US"/>
          </a:p>
        </p:txBody>
      </p:sp>
    </p:spTree>
    <p:extLst>
      <p:ext uri="{BB962C8B-B14F-4D97-AF65-F5344CB8AC3E}">
        <p14:creationId xmlns:p14="http://schemas.microsoft.com/office/powerpoint/2010/main" val="35633295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36BE0F-F940-CD61-44EB-373429219A1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546810C4-7FA8-0956-66D4-EEA2D38AD7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93E7992D-13B0-36D0-0CAA-3FFD0E96F9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04E2A36-AA09-5153-BAB8-38FA4353FFBD}"/>
              </a:ext>
            </a:extLst>
          </p:cNvPr>
          <p:cNvSpPr>
            <a:spLocks noGrp="1"/>
          </p:cNvSpPr>
          <p:nvPr>
            <p:ph type="dt" sz="half" idx="10"/>
          </p:nvPr>
        </p:nvSpPr>
        <p:spPr/>
        <p:txBody>
          <a:bodyPr/>
          <a:lstStyle/>
          <a:p>
            <a:fld id="{024764A6-DE2F-432C-ACD2-6161C1F465A3}" type="datetimeFigureOut">
              <a:rPr lang="zh-CN" altLang="en-US" smtClean="0"/>
              <a:t>2024/12/8</a:t>
            </a:fld>
            <a:endParaRPr lang="zh-CN" altLang="en-US"/>
          </a:p>
        </p:txBody>
      </p:sp>
      <p:sp>
        <p:nvSpPr>
          <p:cNvPr id="6" name="页脚占位符 5">
            <a:extLst>
              <a:ext uri="{FF2B5EF4-FFF2-40B4-BE49-F238E27FC236}">
                <a16:creationId xmlns:a16="http://schemas.microsoft.com/office/drawing/2014/main" id="{5F95064D-C296-DE2D-86EB-40AEB58D90F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94784C0-B5AD-006F-DE60-8C23720B97B3}"/>
              </a:ext>
            </a:extLst>
          </p:cNvPr>
          <p:cNvSpPr>
            <a:spLocks noGrp="1"/>
          </p:cNvSpPr>
          <p:nvPr>
            <p:ph type="sldNum" sz="quarter" idx="12"/>
          </p:nvPr>
        </p:nvSpPr>
        <p:spPr/>
        <p:txBody>
          <a:bodyPr/>
          <a:lstStyle/>
          <a:p>
            <a:fld id="{52D0F11E-073B-4EB1-9FD3-E09CD6EA361E}" type="slidenum">
              <a:rPr lang="zh-CN" altLang="en-US" smtClean="0"/>
              <a:t>‹#›</a:t>
            </a:fld>
            <a:endParaRPr lang="zh-CN" altLang="en-US"/>
          </a:p>
        </p:txBody>
      </p:sp>
    </p:spTree>
    <p:extLst>
      <p:ext uri="{BB962C8B-B14F-4D97-AF65-F5344CB8AC3E}">
        <p14:creationId xmlns:p14="http://schemas.microsoft.com/office/powerpoint/2010/main" val="4088660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CD82B2FE-93B0-4AD6-DD46-9B5F38A0AA6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F39DB17D-3679-E7DE-DE3E-39E6CDD975D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E30219D-E5B9-1FE4-1E67-81C4F7CE128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24764A6-DE2F-432C-ACD2-6161C1F465A3}" type="datetimeFigureOut">
              <a:rPr lang="zh-CN" altLang="en-US" smtClean="0"/>
              <a:t>2024/12/8</a:t>
            </a:fld>
            <a:endParaRPr lang="zh-CN" altLang="en-US"/>
          </a:p>
        </p:txBody>
      </p:sp>
      <p:sp>
        <p:nvSpPr>
          <p:cNvPr id="5" name="页脚占位符 4">
            <a:extLst>
              <a:ext uri="{FF2B5EF4-FFF2-40B4-BE49-F238E27FC236}">
                <a16:creationId xmlns:a16="http://schemas.microsoft.com/office/drawing/2014/main" id="{738C2786-A69A-44F0-8DFD-5B531E3CD9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zh-CN" altLang="en-US"/>
          </a:p>
        </p:txBody>
      </p:sp>
      <p:sp>
        <p:nvSpPr>
          <p:cNvPr id="6" name="灯片编号占位符 5">
            <a:extLst>
              <a:ext uri="{FF2B5EF4-FFF2-40B4-BE49-F238E27FC236}">
                <a16:creationId xmlns:a16="http://schemas.microsoft.com/office/drawing/2014/main" id="{A7929049-6129-110A-E227-6F05B8D288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2D0F11E-073B-4EB1-9FD3-E09CD6EA361E}" type="slidenum">
              <a:rPr lang="zh-CN" altLang="en-US" smtClean="0"/>
              <a:t>‹#›</a:t>
            </a:fld>
            <a:endParaRPr lang="zh-CN" altLang="en-US"/>
          </a:p>
        </p:txBody>
      </p:sp>
    </p:spTree>
    <p:extLst>
      <p:ext uri="{BB962C8B-B14F-4D97-AF65-F5344CB8AC3E}">
        <p14:creationId xmlns:p14="http://schemas.microsoft.com/office/powerpoint/2010/main" val="26346590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lucid.app/lucidchart/479279b8-c40f-4923-a8ff-004f98bc52c0/edit?viewport_loc=-1203%2C1369%2C3462%2C1719%2C0_0&amp;invitationId=inv_04a072f6-bb89-4210-9c41-6cbaf0dccdbd"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EE3C5D27-7315-4329-9695-A69862DA1F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C89A1B6C-63F2-4138-98AE-8DBC8A9130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pattFill prst="lgGrid">
            <a:fgClr>
              <a:schemeClr val="tx2">
                <a:lumMod val="10000"/>
                <a:lumOff val="90000"/>
              </a:schemeClr>
            </a:fgClr>
            <a:bgClr>
              <a:schemeClr val="accent4">
                <a:lumMod val="20000"/>
                <a:lumOff val="8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760F3168-91D5-4F97-8256-5063519386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425" y="2818150"/>
            <a:ext cx="6769707" cy="2571813"/>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标题 1">
            <a:extLst>
              <a:ext uri="{FF2B5EF4-FFF2-40B4-BE49-F238E27FC236}">
                <a16:creationId xmlns:a16="http://schemas.microsoft.com/office/drawing/2014/main" id="{298E63D6-35EC-CD43-BC19-B2407E32FF70}"/>
              </a:ext>
            </a:extLst>
          </p:cNvPr>
          <p:cNvSpPr>
            <a:spLocks noGrp="1"/>
          </p:cNvSpPr>
          <p:nvPr>
            <p:ph type="ctrTitle"/>
          </p:nvPr>
        </p:nvSpPr>
        <p:spPr>
          <a:xfrm>
            <a:off x="975360" y="2971800"/>
            <a:ext cx="6320378" cy="1871330"/>
          </a:xfrm>
        </p:spPr>
        <p:txBody>
          <a:bodyPr anchor="b">
            <a:normAutofit/>
          </a:bodyPr>
          <a:lstStyle/>
          <a:p>
            <a:pPr algn="l"/>
            <a:r>
              <a:rPr lang="en-US" altLang="zh-CN" sz="6200">
                <a:solidFill>
                  <a:srgbClr val="000000"/>
                </a:solidFill>
              </a:rPr>
              <a:t>Smart Phone Ecosystem</a:t>
            </a:r>
            <a:endParaRPr lang="zh-CN" altLang="en-US" sz="6200">
              <a:solidFill>
                <a:srgbClr val="000000"/>
              </a:solidFill>
            </a:endParaRPr>
          </a:p>
        </p:txBody>
      </p:sp>
      <p:sp>
        <p:nvSpPr>
          <p:cNvPr id="33" name="Rectangle 32">
            <a:extLst>
              <a:ext uri="{FF2B5EF4-FFF2-40B4-BE49-F238E27FC236}">
                <a16:creationId xmlns:a16="http://schemas.microsoft.com/office/drawing/2014/main" id="{8D005493-2D6B-427F-9F74-46F22DF21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3293" y="1914270"/>
            <a:ext cx="4010574" cy="3029460"/>
          </a:xfrm>
          <a:prstGeom prst="rect">
            <a:avLst/>
          </a:prstGeom>
          <a:pattFill prst="lgGrid">
            <a:fgClr>
              <a:srgbClr val="EBEEF2"/>
            </a:fgClr>
            <a:bgClr>
              <a:schemeClr val="accent4">
                <a:lumMod val="20000"/>
                <a:lumOff val="8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59374176-56D8-474A-8DAE-5C5E55314F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425" y="5389963"/>
            <a:ext cx="6769707" cy="16459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95000"/>
                  <a:lumOff val="5000"/>
                </a:schemeClr>
              </a:solidFill>
            </a:endParaRPr>
          </a:p>
        </p:txBody>
      </p:sp>
    </p:spTree>
    <p:extLst>
      <p:ext uri="{BB962C8B-B14F-4D97-AF65-F5344CB8AC3E}">
        <p14:creationId xmlns:p14="http://schemas.microsoft.com/office/powerpoint/2010/main" val="3596195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A11E95-388C-B64A-6F7D-8319E7067A72}"/>
              </a:ext>
            </a:extLst>
          </p:cNvPr>
          <p:cNvSpPr>
            <a:spLocks noGrp="1"/>
          </p:cNvSpPr>
          <p:nvPr>
            <p:ph type="title"/>
          </p:nvPr>
        </p:nvSpPr>
        <p:spPr>
          <a:xfrm>
            <a:off x="5868557" y="1138036"/>
            <a:ext cx="5444382" cy="1402470"/>
          </a:xfrm>
        </p:spPr>
        <p:txBody>
          <a:bodyPr anchor="t">
            <a:normAutofit/>
          </a:bodyPr>
          <a:lstStyle/>
          <a:p>
            <a:r>
              <a:rPr lang="en-US" altLang="zh-CN" sz="3200" b="0" i="0" u="none" strike="noStrike" dirty="0">
                <a:effectLst/>
                <a:latin typeface="Arial" panose="020B0604020202020204" pitchFamily="34" charset="0"/>
              </a:rPr>
              <a:t>Problem Statement</a:t>
            </a:r>
            <a:endParaRPr lang="zh-CN" altLang="en-US" sz="3200" dirty="0"/>
          </a:p>
        </p:txBody>
      </p:sp>
      <p:pic>
        <p:nvPicPr>
          <p:cNvPr id="5" name="Picture 4" descr="移动设备和应用">
            <a:extLst>
              <a:ext uri="{FF2B5EF4-FFF2-40B4-BE49-F238E27FC236}">
                <a16:creationId xmlns:a16="http://schemas.microsoft.com/office/drawing/2014/main" id="{685F370D-F9F8-992F-EDEC-5B902AA38D96}"/>
              </a:ext>
            </a:extLst>
          </p:cNvPr>
          <p:cNvPicPr>
            <a:picLocks noChangeAspect="1"/>
          </p:cNvPicPr>
          <p:nvPr/>
        </p:nvPicPr>
        <p:blipFill>
          <a:blip r:embed="rId2"/>
          <a:srcRect l="48660" r="9089"/>
          <a:stretch/>
        </p:blipFill>
        <p:spPr>
          <a:xfrm>
            <a:off x="-1" y="10"/>
            <a:ext cx="5151179" cy="6857990"/>
          </a:xfrm>
          <a:prstGeom prst="rect">
            <a:avLst/>
          </a:prstGeom>
        </p:spPr>
      </p:pic>
      <p:cxnSp>
        <p:nvCxnSpPr>
          <p:cNvPr id="9" name="Straight Connector 8">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71697"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内容占位符 2">
            <a:extLst>
              <a:ext uri="{FF2B5EF4-FFF2-40B4-BE49-F238E27FC236}">
                <a16:creationId xmlns:a16="http://schemas.microsoft.com/office/drawing/2014/main" id="{631DFFC8-7F26-3D9D-A541-F3066F36BD0A}"/>
              </a:ext>
            </a:extLst>
          </p:cNvPr>
          <p:cNvSpPr>
            <a:spLocks noGrp="1"/>
          </p:cNvSpPr>
          <p:nvPr>
            <p:ph idx="1"/>
          </p:nvPr>
        </p:nvSpPr>
        <p:spPr>
          <a:xfrm>
            <a:off x="5868557" y="2551176"/>
            <a:ext cx="5444382" cy="3591207"/>
          </a:xfrm>
        </p:spPr>
        <p:txBody>
          <a:bodyPr>
            <a:normAutofit/>
          </a:bodyPr>
          <a:lstStyle/>
          <a:p>
            <a:r>
              <a:rPr lang="en-US" altLang="zh-CN" sz="2000" b="0" i="0" u="none" strike="noStrike" dirty="0">
                <a:effectLst/>
                <a:latin typeface="Arial" panose="020B0604020202020204" pitchFamily="34" charset="0"/>
              </a:rPr>
              <a:t>As global and cross-enterprise collaborations in smartphone manufacturing become more common, the challenge lies in managing the complexities of coordinating multiple stakeholders across different countries and organizations. This can lead to inefficiencies, delays, and higher production costs, ultimately impacting product quality and profitability.</a:t>
            </a:r>
            <a:endParaRPr lang="zh-CN" altLang="en-US" sz="2000" dirty="0"/>
          </a:p>
        </p:txBody>
      </p:sp>
    </p:spTree>
    <p:extLst>
      <p:ext uri="{BB962C8B-B14F-4D97-AF65-F5344CB8AC3E}">
        <p14:creationId xmlns:p14="http://schemas.microsoft.com/office/powerpoint/2010/main" val="3634821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7">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32F5283C-CE48-AC89-B1BD-39723B227220}"/>
              </a:ext>
            </a:extLst>
          </p:cNvPr>
          <p:cNvSpPr>
            <a:spLocks noGrp="1"/>
          </p:cNvSpPr>
          <p:nvPr>
            <p:ph type="title"/>
          </p:nvPr>
        </p:nvSpPr>
        <p:spPr>
          <a:xfrm>
            <a:off x="1171074" y="1396686"/>
            <a:ext cx="3240506" cy="4064628"/>
          </a:xfrm>
        </p:spPr>
        <p:txBody>
          <a:bodyPr>
            <a:normAutofit/>
          </a:bodyPr>
          <a:lstStyle/>
          <a:p>
            <a:r>
              <a:rPr lang="en-US" altLang="zh-CN">
                <a:solidFill>
                  <a:srgbClr val="FFFFFF"/>
                </a:solidFill>
              </a:rPr>
              <a:t>Solution</a:t>
            </a:r>
            <a:endParaRPr lang="zh-CN" altLang="en-US">
              <a:solidFill>
                <a:srgbClr val="FFFFFF"/>
              </a:solidFill>
            </a:endParaRPr>
          </a:p>
        </p:txBody>
      </p:sp>
      <p:sp>
        <p:nvSpPr>
          <p:cNvPr id="17" name="Arc 11">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内容占位符 2">
            <a:extLst>
              <a:ext uri="{FF2B5EF4-FFF2-40B4-BE49-F238E27FC236}">
                <a16:creationId xmlns:a16="http://schemas.microsoft.com/office/drawing/2014/main" id="{1F3DB190-7DE6-E4A1-E65B-D84388D81A5B}"/>
              </a:ext>
            </a:extLst>
          </p:cNvPr>
          <p:cNvSpPr>
            <a:spLocks noGrp="1"/>
          </p:cNvSpPr>
          <p:nvPr>
            <p:ph idx="1"/>
          </p:nvPr>
        </p:nvSpPr>
        <p:spPr>
          <a:xfrm>
            <a:off x="5370153" y="1526033"/>
            <a:ext cx="5536397" cy="3935281"/>
          </a:xfrm>
        </p:spPr>
        <p:txBody>
          <a:bodyPr>
            <a:normAutofit/>
          </a:bodyPr>
          <a:lstStyle/>
          <a:p>
            <a:r>
              <a:rPr lang="en-US" altLang="zh-CN" sz="2400" dirty="0"/>
              <a:t>Implement a streamlined supply chain and communication system through a centralized platform that integrates all stakeholders, including producers, suppliers, manufacturers, and logistics providers. This platform should enable real-time tracking, inventory management, and coordination, reducing delays and costs while improving efficiency and product quality.</a:t>
            </a:r>
            <a:endParaRPr lang="zh-CN" altLang="en-US" sz="2400" dirty="0"/>
          </a:p>
        </p:txBody>
      </p:sp>
    </p:spTree>
    <p:extLst>
      <p:ext uri="{BB962C8B-B14F-4D97-AF65-F5344CB8AC3E}">
        <p14:creationId xmlns:p14="http://schemas.microsoft.com/office/powerpoint/2010/main" val="25053167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1ACA2EA0-FFD3-42EC-9406-B595015ED9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a:extLst>
              <a:ext uri="{FF2B5EF4-FFF2-40B4-BE49-F238E27FC236}">
                <a16:creationId xmlns:a16="http://schemas.microsoft.com/office/drawing/2014/main" id="{D5288BCE-665C-472A-8C43-664BCFA31E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8762" y="1247775"/>
            <a:ext cx="9144000" cy="3007447"/>
          </a:xfrm>
          <a:prstGeom prst="rect">
            <a:avLst/>
          </a:prstGeom>
          <a:solidFill>
            <a:schemeClr val="bg1"/>
          </a:solidFill>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标题 1">
            <a:extLst>
              <a:ext uri="{FF2B5EF4-FFF2-40B4-BE49-F238E27FC236}">
                <a16:creationId xmlns:a16="http://schemas.microsoft.com/office/drawing/2014/main" id="{830AC9CD-26D1-D932-8AE0-060E3F4696EF}"/>
              </a:ext>
            </a:extLst>
          </p:cNvPr>
          <p:cNvSpPr>
            <a:spLocks noGrp="1"/>
          </p:cNvSpPr>
          <p:nvPr>
            <p:ph type="title"/>
          </p:nvPr>
        </p:nvSpPr>
        <p:spPr>
          <a:xfrm>
            <a:off x="1804988" y="1442172"/>
            <a:ext cx="8582025" cy="2177328"/>
          </a:xfrm>
        </p:spPr>
        <p:txBody>
          <a:bodyPr vert="horz" lIns="91440" tIns="45720" rIns="91440" bIns="45720" rtlCol="0" anchor="ctr">
            <a:normAutofit/>
          </a:bodyPr>
          <a:lstStyle/>
          <a:p>
            <a:pPr algn="ctr"/>
            <a:r>
              <a:rPr lang="en-US" altLang="zh-CN" sz="6600" b="0" i="0" kern="1200">
                <a:solidFill>
                  <a:schemeClr val="tx1"/>
                </a:solidFill>
                <a:effectLst/>
                <a:latin typeface="+mj-lt"/>
                <a:ea typeface="+mj-ea"/>
                <a:cs typeface="+mj-cs"/>
              </a:rPr>
              <a:t>UML Class Diagram</a:t>
            </a:r>
            <a:endParaRPr lang="en-US" altLang="zh-CN" sz="6600" kern="1200">
              <a:solidFill>
                <a:schemeClr val="tx1"/>
              </a:solidFill>
              <a:latin typeface="+mj-lt"/>
              <a:ea typeface="+mj-ea"/>
              <a:cs typeface="+mj-cs"/>
            </a:endParaRPr>
          </a:p>
        </p:txBody>
      </p:sp>
      <p:sp>
        <p:nvSpPr>
          <p:cNvPr id="11" name="Rectangle: Rounded Corners 10">
            <a:extLst>
              <a:ext uri="{FF2B5EF4-FFF2-40B4-BE49-F238E27FC236}">
                <a16:creationId xmlns:a16="http://schemas.microsoft.com/office/drawing/2014/main" id="{46C57131-53A7-4C1A-BEA8-25F06A06AD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7872" y="3912322"/>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1896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WechatIMG3323">
            <a:hlinkClick r:id="rId2" action="ppaction://hlinkfile"/>
          </p:cNvPr>
          <p:cNvPicPr>
            <a:picLocks noGrp="1" noChangeAspect="1"/>
          </p:cNvPicPr>
          <p:nvPr>
            <p:ph idx="1"/>
          </p:nvPr>
        </p:nvPicPr>
        <p:blipFill>
          <a:blip r:embed="rId3"/>
          <a:stretch>
            <a:fillRect/>
          </a:stretch>
        </p:blipFill>
        <p:spPr>
          <a:xfrm>
            <a:off x="675005" y="75565"/>
            <a:ext cx="10940415" cy="677926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2CE4A435-C403-E504-4B0F-9F5780B23091}"/>
              </a:ext>
            </a:extLst>
          </p:cNvPr>
          <p:cNvSpPr>
            <a:spLocks noGrp="1"/>
          </p:cNvSpPr>
          <p:nvPr>
            <p:ph type="title"/>
          </p:nvPr>
        </p:nvSpPr>
        <p:spPr>
          <a:xfrm>
            <a:off x="1524000" y="1293338"/>
            <a:ext cx="9144000" cy="3274592"/>
          </a:xfrm>
        </p:spPr>
        <p:txBody>
          <a:bodyPr vert="horz" lIns="91440" tIns="45720" rIns="91440" bIns="45720" rtlCol="0" anchor="ctr">
            <a:normAutofit/>
          </a:bodyPr>
          <a:lstStyle/>
          <a:p>
            <a:pPr algn="ctr"/>
            <a:r>
              <a:rPr lang="en-US" altLang="zh-CN" sz="7200" kern="1200">
                <a:solidFill>
                  <a:schemeClr val="tx1"/>
                </a:solidFill>
                <a:latin typeface="+mj-lt"/>
                <a:ea typeface="+mj-ea"/>
                <a:cs typeface="+mj-cs"/>
              </a:rPr>
              <a:t>Advanced Feature</a:t>
            </a:r>
          </a:p>
        </p:txBody>
      </p:sp>
      <p:cxnSp>
        <p:nvCxnSpPr>
          <p:cNvPr id="29" name="Straight Connector 28">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1389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3AD318CC-E2A8-4E27-9548-A047A78999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73FE9634-AC9B-1D59-0F7C-6814ADA19FC1}"/>
              </a:ext>
            </a:extLst>
          </p:cNvPr>
          <p:cNvSpPr>
            <a:spLocks noGrp="1"/>
          </p:cNvSpPr>
          <p:nvPr>
            <p:ph type="title"/>
          </p:nvPr>
        </p:nvSpPr>
        <p:spPr>
          <a:xfrm>
            <a:off x="645065" y="1463040"/>
            <a:ext cx="3796306" cy="2690949"/>
          </a:xfrm>
        </p:spPr>
        <p:txBody>
          <a:bodyPr anchor="t">
            <a:normAutofit/>
          </a:bodyPr>
          <a:lstStyle/>
          <a:p>
            <a:r>
              <a:rPr lang="en-US" altLang="zh-CN" sz="4800"/>
              <a:t>Implementing Email Login in the System</a:t>
            </a:r>
            <a:endParaRPr lang="zh-CN" altLang="en-US" sz="4800"/>
          </a:p>
        </p:txBody>
      </p:sp>
      <p:grpSp>
        <p:nvGrpSpPr>
          <p:cNvPr id="25" name="Group 24">
            <a:extLst>
              <a:ext uri="{FF2B5EF4-FFF2-40B4-BE49-F238E27FC236}">
                <a16:creationId xmlns:a16="http://schemas.microsoft.com/office/drawing/2014/main" id="{B14B560F-9DD7-4302-A60B-EBD3EF59B0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9667" y="4415246"/>
            <a:ext cx="11982332" cy="2087795"/>
            <a:chOff x="143163" y="5763486"/>
            <a:chExt cx="11982332" cy="739555"/>
          </a:xfrm>
        </p:grpSpPr>
        <p:sp>
          <p:nvSpPr>
            <p:cNvPr id="26" name="Rectangle 25">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Connector 26">
              <a:extLst>
                <a:ext uri="{FF2B5EF4-FFF2-40B4-BE49-F238E27FC236}">
                  <a16:creationId xmlns:a16="http://schemas.microsoft.com/office/drawing/2014/main" id="{C21D6966-343E-49AC-A026-D2497E0C3C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29" name="Rectangle 28">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3706" y="587829"/>
            <a:ext cx="6505300"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3">
            <a:extLst>
              <a:ext uri="{FF2B5EF4-FFF2-40B4-BE49-F238E27FC236}">
                <a16:creationId xmlns:a16="http://schemas.microsoft.com/office/drawing/2014/main" id="{62E823D3-8248-FA1B-4379-CD90094A6E6C}"/>
              </a:ext>
            </a:extLst>
          </p:cNvPr>
          <p:cNvSpPr>
            <a:spLocks noGrp="1" noChangeArrowheads="1"/>
          </p:cNvSpPr>
          <p:nvPr>
            <p:ph idx="1"/>
          </p:nvPr>
        </p:nvSpPr>
        <p:spPr bwMode="auto">
          <a:xfrm>
            <a:off x="5656218" y="1463039"/>
            <a:ext cx="5542387" cy="4300447"/>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t"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FontTx/>
              <a:buChar char="•"/>
              <a:tabLst/>
            </a:pPr>
            <a:endParaRPr kumimoji="0" lang="zh-CN" altLang="zh-CN" sz="2000" b="0" i="0" u="none" strike="noStrike" cap="none" normalizeH="0" baseline="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tabLst/>
            </a:pPr>
            <a:r>
              <a:rPr kumimoji="0" lang="zh-CN" altLang="zh-CN" sz="2000" b="1" i="0" u="none" strike="noStrike" cap="none" normalizeH="0" baseline="0">
                <a:ln>
                  <a:noFill/>
                </a:ln>
                <a:effectLst/>
                <a:latin typeface="Arial" panose="020B0604020202020204" pitchFamily="34" charset="0"/>
              </a:rPr>
              <a:t>User Login</a:t>
            </a:r>
            <a:r>
              <a:rPr kumimoji="0" lang="zh-CN" altLang="zh-CN" sz="2000" b="0" i="0" u="none" strike="noStrike" cap="none" normalizeH="0" baseline="0">
                <a:ln>
                  <a:noFill/>
                </a:ln>
                <a:effectLst/>
                <a:latin typeface="Arial" panose="020B0604020202020204" pitchFamily="34" charset="0"/>
              </a:rPr>
              <a:t>:</a:t>
            </a:r>
          </a:p>
          <a:p>
            <a:pPr marL="0" marR="0" lvl="0" indent="0" defTabSz="914400" rtl="0" eaLnBrk="0" fontAlgn="base" latinLnBrk="0" hangingPunct="0">
              <a:spcBef>
                <a:spcPct val="0"/>
              </a:spcBef>
              <a:spcAft>
                <a:spcPts val="600"/>
              </a:spcAft>
              <a:buClrTx/>
              <a:buSzTx/>
              <a:buFontTx/>
              <a:buChar char="•"/>
              <a:tabLst/>
            </a:pPr>
            <a:r>
              <a:rPr kumimoji="0" lang="zh-CN" altLang="zh-CN" sz="2000" b="0" i="0" u="none" strike="noStrike" cap="none" normalizeH="0" baseline="0">
                <a:ln>
                  <a:noFill/>
                </a:ln>
                <a:effectLst/>
                <a:latin typeface="Arial" panose="020B0604020202020204" pitchFamily="34" charset="0"/>
              </a:rPr>
              <a:t>Enter email and password in the login form.</a:t>
            </a:r>
          </a:p>
          <a:p>
            <a:pPr marL="0" marR="0" lvl="0" indent="0" defTabSz="914400" rtl="0" eaLnBrk="0" fontAlgn="base" latinLnBrk="0" hangingPunct="0">
              <a:spcBef>
                <a:spcPct val="0"/>
              </a:spcBef>
              <a:spcAft>
                <a:spcPts val="600"/>
              </a:spcAft>
              <a:buClrTx/>
              <a:buSzTx/>
              <a:buFontTx/>
              <a:buChar char="•"/>
              <a:tabLst/>
            </a:pPr>
            <a:r>
              <a:rPr kumimoji="0" lang="zh-CN" altLang="zh-CN" sz="2000" b="0" i="0" u="none" strike="noStrike" cap="none" normalizeH="0" baseline="0">
                <a:ln>
                  <a:noFill/>
                </a:ln>
                <a:effectLst/>
                <a:latin typeface="Arial" panose="020B0604020202020204" pitchFamily="34" charset="0"/>
              </a:rPr>
              <a:t>Credentials are authenticated against the database or authentication provider.</a:t>
            </a:r>
            <a:endParaRPr kumimoji="0" lang="en-US" altLang="zh-CN" sz="2000" b="0" i="0" u="none" strike="noStrike" cap="none" normalizeH="0" baseline="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tabLst/>
            </a:pPr>
            <a:endParaRPr kumimoji="0" lang="zh-CN" altLang="zh-CN" sz="2000" b="0" i="0" u="none" strike="noStrike" cap="none" normalizeH="0" baseline="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tabLst/>
            </a:pPr>
            <a:r>
              <a:rPr kumimoji="0" lang="zh-CN" altLang="zh-CN" sz="2000" b="1" i="0" u="none" strike="noStrike" cap="none" normalizeH="0" baseline="0">
                <a:ln>
                  <a:noFill/>
                </a:ln>
                <a:effectLst/>
                <a:latin typeface="Arial" panose="020B0604020202020204" pitchFamily="34" charset="0"/>
              </a:rPr>
              <a:t>Forgot Password</a:t>
            </a:r>
            <a:r>
              <a:rPr kumimoji="0" lang="zh-CN" altLang="zh-CN" sz="2000" b="0" i="0" u="none" strike="noStrike" cap="none" normalizeH="0" baseline="0">
                <a:ln>
                  <a:noFill/>
                </a:ln>
                <a:effectLst/>
                <a:latin typeface="Arial" panose="020B0604020202020204" pitchFamily="34" charset="0"/>
              </a:rPr>
              <a:t>:</a:t>
            </a:r>
          </a:p>
          <a:p>
            <a:pPr marL="0" marR="0" lvl="0" indent="0" defTabSz="914400" rtl="0" eaLnBrk="0" fontAlgn="base" latinLnBrk="0" hangingPunct="0">
              <a:spcBef>
                <a:spcPct val="0"/>
              </a:spcBef>
              <a:spcAft>
                <a:spcPts val="600"/>
              </a:spcAft>
              <a:buClrTx/>
              <a:buSzTx/>
              <a:buFontTx/>
              <a:buChar char="•"/>
              <a:tabLst/>
            </a:pPr>
            <a:r>
              <a:rPr kumimoji="0" lang="zh-CN" altLang="zh-CN" sz="2000" b="0" i="0" u="none" strike="noStrike" cap="none" normalizeH="0" baseline="0">
                <a:ln>
                  <a:noFill/>
                </a:ln>
                <a:effectLst/>
                <a:latin typeface="Arial" panose="020B0604020202020204" pitchFamily="34" charset="0"/>
              </a:rPr>
              <a:t>Provides an option to reset the password via email.</a:t>
            </a:r>
          </a:p>
          <a:p>
            <a:pPr marL="0" marR="0" lvl="0" indent="0" defTabSz="914400" rtl="0" eaLnBrk="0" fontAlgn="base" latinLnBrk="0" hangingPunct="0">
              <a:spcBef>
                <a:spcPct val="0"/>
              </a:spcBef>
              <a:spcAft>
                <a:spcPts val="600"/>
              </a:spcAft>
              <a:buClrTx/>
              <a:buSzTx/>
              <a:buFontTx/>
              <a:buChar char="•"/>
              <a:tabLst/>
            </a:pPr>
            <a:r>
              <a:rPr kumimoji="0" lang="zh-CN" altLang="zh-CN" sz="2000" b="0" i="0" u="none" strike="noStrike" cap="none" normalizeH="0" baseline="0">
                <a:ln>
                  <a:noFill/>
                </a:ln>
                <a:effectLst/>
                <a:latin typeface="Arial" panose="020B0604020202020204" pitchFamily="34" charset="0"/>
              </a:rPr>
              <a:t>Password reset links are sent to the registered email address.</a:t>
            </a:r>
          </a:p>
          <a:p>
            <a:pPr marL="0" marR="0" lvl="0" indent="0" defTabSz="914400" rtl="0" eaLnBrk="0" fontAlgn="base" latinLnBrk="0" hangingPunct="0">
              <a:spcBef>
                <a:spcPct val="0"/>
              </a:spcBef>
              <a:spcAft>
                <a:spcPts val="600"/>
              </a:spcAft>
              <a:buClrTx/>
              <a:buSzTx/>
              <a:buFontTx/>
              <a:buNone/>
              <a:tabLst/>
            </a:pPr>
            <a:endParaRPr kumimoji="0" lang="zh-CN" altLang="zh-CN" sz="2000" b="0" i="0" u="none" strike="noStrike" cap="none" normalizeH="0" baseline="0">
              <a:ln>
                <a:noFill/>
              </a:ln>
              <a:effectLst/>
              <a:latin typeface="Arial" panose="020B0604020202020204" pitchFamily="34" charset="0"/>
            </a:endParaRPr>
          </a:p>
        </p:txBody>
      </p:sp>
    </p:spTree>
    <p:extLst>
      <p:ext uri="{BB962C8B-B14F-4D97-AF65-F5344CB8AC3E}">
        <p14:creationId xmlns:p14="http://schemas.microsoft.com/office/powerpoint/2010/main" val="66340583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117</TotalTime>
  <Words>164</Words>
  <Application>Microsoft Office PowerPoint</Application>
  <PresentationFormat>宽屏</PresentationFormat>
  <Paragraphs>16</Paragraphs>
  <Slides>7</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7</vt:i4>
      </vt:variant>
    </vt:vector>
  </HeadingPairs>
  <TitlesOfParts>
    <vt:vector size="12" baseType="lpstr">
      <vt:lpstr>等线</vt:lpstr>
      <vt:lpstr>等线 Light</vt:lpstr>
      <vt:lpstr>Arial</vt:lpstr>
      <vt:lpstr>Calibri</vt:lpstr>
      <vt:lpstr>Office 主题​​</vt:lpstr>
      <vt:lpstr>Smart Phone Ecosystem</vt:lpstr>
      <vt:lpstr>Problem Statement</vt:lpstr>
      <vt:lpstr>Solution</vt:lpstr>
      <vt:lpstr>UML Class Diagram</vt:lpstr>
      <vt:lpstr>PowerPoint 演示文稿</vt:lpstr>
      <vt:lpstr>Advanced Feature</vt:lpstr>
      <vt:lpstr>Implementing Email Login in the System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Yang ZHAO</dc:creator>
  <cp:lastModifiedBy>Yang ZHAO</cp:lastModifiedBy>
  <cp:revision>4</cp:revision>
  <dcterms:created xsi:type="dcterms:W3CDTF">2024-12-09T02:30:50Z</dcterms:created>
  <dcterms:modified xsi:type="dcterms:W3CDTF">2024-12-09T04:27:55Z</dcterms:modified>
</cp:coreProperties>
</file>