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43"/>
  </p:notesMasterIdLst>
  <p:handoutMasterIdLst>
    <p:handoutMasterId r:id="rId44"/>
  </p:handoutMasterIdLst>
  <p:sldIdLst>
    <p:sldId id="330" r:id="rId5"/>
    <p:sldId id="331" r:id="rId6"/>
    <p:sldId id="332" r:id="rId7"/>
    <p:sldId id="262" r:id="rId8"/>
    <p:sldId id="299" r:id="rId9"/>
    <p:sldId id="302" r:id="rId10"/>
    <p:sldId id="264" r:id="rId11"/>
    <p:sldId id="266" r:id="rId12"/>
    <p:sldId id="276" r:id="rId13"/>
    <p:sldId id="303" r:id="rId14"/>
    <p:sldId id="293" r:id="rId15"/>
    <p:sldId id="277" r:id="rId16"/>
    <p:sldId id="269" r:id="rId17"/>
    <p:sldId id="304" r:id="rId18"/>
    <p:sldId id="305" r:id="rId19"/>
    <p:sldId id="307" r:id="rId20"/>
    <p:sldId id="306" r:id="rId21"/>
    <p:sldId id="333" r:id="rId22"/>
    <p:sldId id="334" r:id="rId23"/>
    <p:sldId id="309" r:id="rId24"/>
    <p:sldId id="310" r:id="rId25"/>
    <p:sldId id="311" r:id="rId26"/>
    <p:sldId id="312" r:id="rId27"/>
    <p:sldId id="314" r:id="rId28"/>
    <p:sldId id="335" r:id="rId29"/>
    <p:sldId id="315" r:id="rId30"/>
    <p:sldId id="316" r:id="rId31"/>
    <p:sldId id="336" r:id="rId32"/>
    <p:sldId id="296" r:id="rId33"/>
    <p:sldId id="318" r:id="rId34"/>
    <p:sldId id="319" r:id="rId35"/>
    <p:sldId id="322" r:id="rId36"/>
    <p:sldId id="323" r:id="rId37"/>
    <p:sldId id="324" r:id="rId38"/>
    <p:sldId id="289" r:id="rId39"/>
    <p:sldId id="320" r:id="rId40"/>
    <p:sldId id="274" r:id="rId41"/>
    <p:sldId id="337" r:id="rId4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254C7B-538B-4BCC-B92E-349265205E75}" v="61" dt="2023-06-17T21:54:10.140"/>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85229" autoAdjust="0"/>
  </p:normalViewPr>
  <p:slideViewPr>
    <p:cSldViewPr snapToGrid="0" snapToObjects="1">
      <p:cViewPr varScale="1">
        <p:scale>
          <a:sx n="70" d="100"/>
          <a:sy n="70" d="100"/>
        </p:scale>
        <p:origin x="1358" y="53"/>
      </p:cViewPr>
      <p:guideLst>
        <p:guide orient="horz" pos="2160"/>
        <p:guide pos="3840"/>
      </p:guideLst>
    </p:cSldViewPr>
  </p:slideViewPr>
  <p:outlineViewPr>
    <p:cViewPr>
      <p:scale>
        <a:sx n="25" d="100"/>
        <a:sy n="25"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 " userId="ba6f7c45b4230ec2" providerId="LiveId" clId="{AE254C7B-538B-4BCC-B92E-349265205E75}"/>
    <pc:docChg chg="undo custSel addSld delSld modSld">
      <pc:chgData name=" " userId="ba6f7c45b4230ec2" providerId="LiveId" clId="{AE254C7B-538B-4BCC-B92E-349265205E75}" dt="2023-06-17T21:55:58.571" v="143" actId="6549"/>
      <pc:docMkLst>
        <pc:docMk/>
      </pc:docMkLst>
      <pc:sldChg chg="addSp modSp del">
        <pc:chgData name=" " userId="ba6f7c45b4230ec2" providerId="LiveId" clId="{AE254C7B-538B-4BCC-B92E-349265205E75}" dt="2023-06-17T21:54:58.891" v="124" actId="47"/>
        <pc:sldMkLst>
          <pc:docMk/>
          <pc:sldMk cId="3288665831" sldId="263"/>
        </pc:sldMkLst>
        <pc:spChg chg="add mod">
          <ac:chgData name=" " userId="ba6f7c45b4230ec2" providerId="LiveId" clId="{AE254C7B-538B-4BCC-B92E-349265205E75}" dt="2023-06-17T21:52:40.620" v="92"/>
          <ac:spMkLst>
            <pc:docMk/>
            <pc:sldMk cId="3288665831" sldId="263"/>
            <ac:spMk id="2" creationId="{C781A7B8-1A44-8350-4B66-B7E186E4E754}"/>
          </ac:spMkLst>
        </pc:spChg>
        <pc:spChg chg="mod">
          <ac:chgData name=" " userId="ba6f7c45b4230ec2" providerId="LiveId" clId="{AE254C7B-538B-4BCC-B92E-349265205E75}" dt="2023-06-17T21:52:40.216" v="91" actId="5793"/>
          <ac:spMkLst>
            <pc:docMk/>
            <pc:sldMk cId="3288665831" sldId="263"/>
            <ac:spMk id="5" creationId="{1B07C49E-AFFC-EC46-8930-E4D428F5F943}"/>
          </ac:spMkLst>
        </pc:spChg>
      </pc:sldChg>
      <pc:sldChg chg="addSp delSp modSp mod">
        <pc:chgData name=" " userId="ba6f7c45b4230ec2" providerId="LiveId" clId="{AE254C7B-538B-4BCC-B92E-349265205E75}" dt="2023-06-17T21:55:27.087" v="135" actId="1076"/>
        <pc:sldMkLst>
          <pc:docMk/>
          <pc:sldMk cId="2987552906" sldId="264"/>
        </pc:sldMkLst>
        <pc:spChg chg="add del mod">
          <ac:chgData name=" " userId="ba6f7c45b4230ec2" providerId="LiveId" clId="{AE254C7B-538B-4BCC-B92E-349265205E75}" dt="2023-06-17T21:55:23.810" v="133" actId="478"/>
          <ac:spMkLst>
            <pc:docMk/>
            <pc:sldMk cId="2987552906" sldId="264"/>
            <ac:spMk id="2" creationId="{88C9BD60-486D-EF25-A138-549A8F6D1D2A}"/>
          </ac:spMkLst>
        </pc:spChg>
        <pc:spChg chg="del mod">
          <ac:chgData name=" " userId="ba6f7c45b4230ec2" providerId="LiveId" clId="{AE254C7B-538B-4BCC-B92E-349265205E75}" dt="2023-06-17T21:55:25.390" v="134" actId="478"/>
          <ac:spMkLst>
            <pc:docMk/>
            <pc:sldMk cId="2987552906" sldId="264"/>
            <ac:spMk id="5" creationId="{1B07C49E-AFFC-EC46-8930-E4D428F5F943}"/>
          </ac:spMkLst>
        </pc:spChg>
        <pc:picChg chg="mod">
          <ac:chgData name=" " userId="ba6f7c45b4230ec2" providerId="LiveId" clId="{AE254C7B-538B-4BCC-B92E-349265205E75}" dt="2023-06-17T21:55:27.087" v="135" actId="1076"/>
          <ac:picMkLst>
            <pc:docMk/>
            <pc:sldMk cId="2987552906" sldId="264"/>
            <ac:picMk id="3" creationId="{16872C39-302A-4BF9-861E-5D427E17530D}"/>
          </ac:picMkLst>
        </pc:picChg>
      </pc:sldChg>
      <pc:sldChg chg="addSp modSp del">
        <pc:chgData name=" " userId="ba6f7c45b4230ec2" providerId="LiveId" clId="{AE254C7B-538B-4BCC-B92E-349265205E75}" dt="2023-06-17T21:55:44.632" v="141" actId="47"/>
        <pc:sldMkLst>
          <pc:docMk/>
          <pc:sldMk cId="1578726356" sldId="265"/>
        </pc:sldMkLst>
        <pc:spChg chg="add mod">
          <ac:chgData name=" " userId="ba6f7c45b4230ec2" providerId="LiveId" clId="{AE254C7B-538B-4BCC-B92E-349265205E75}" dt="2023-06-17T21:53:03.205" v="101"/>
          <ac:spMkLst>
            <pc:docMk/>
            <pc:sldMk cId="1578726356" sldId="265"/>
            <ac:spMk id="2" creationId="{DCC46474-CFB4-FE4C-F9AE-421F535EA769}"/>
          </ac:spMkLst>
        </pc:spChg>
      </pc:sldChg>
      <pc:sldChg chg="addSp delSp modSp mod">
        <pc:chgData name=" " userId="ba6f7c45b4230ec2" providerId="LiveId" clId="{AE254C7B-538B-4BCC-B92E-349265205E75}" dt="2023-06-17T21:55:40.906" v="140" actId="1076"/>
        <pc:sldMkLst>
          <pc:docMk/>
          <pc:sldMk cId="779971636" sldId="266"/>
        </pc:sldMkLst>
        <pc:spChg chg="add del mod">
          <ac:chgData name=" " userId="ba6f7c45b4230ec2" providerId="LiveId" clId="{AE254C7B-538B-4BCC-B92E-349265205E75}" dt="2023-06-17T21:55:31.455" v="136" actId="478"/>
          <ac:spMkLst>
            <pc:docMk/>
            <pc:sldMk cId="779971636" sldId="266"/>
            <ac:spMk id="2" creationId="{ED7321B6-0643-C267-1166-BCB814F351CB}"/>
          </ac:spMkLst>
        </pc:spChg>
        <pc:spChg chg="del mod">
          <ac:chgData name=" " userId="ba6f7c45b4230ec2" providerId="LiveId" clId="{AE254C7B-538B-4BCC-B92E-349265205E75}" dt="2023-06-17T21:55:32.870" v="137" actId="478"/>
          <ac:spMkLst>
            <pc:docMk/>
            <pc:sldMk cId="779971636" sldId="266"/>
            <ac:spMk id="5" creationId="{1B07C49E-AFFC-EC46-8930-E4D428F5F943}"/>
          </ac:spMkLst>
        </pc:spChg>
        <pc:spChg chg="mod">
          <ac:chgData name=" " userId="ba6f7c45b4230ec2" providerId="LiveId" clId="{AE254C7B-538B-4BCC-B92E-349265205E75}" dt="2023-06-17T21:55:37.716" v="139" actId="6549"/>
          <ac:spMkLst>
            <pc:docMk/>
            <pc:sldMk cId="779971636" sldId="266"/>
            <ac:spMk id="6" creationId="{A7F21014-C317-418E-8F64-D22C9E0DACF2}"/>
          </ac:spMkLst>
        </pc:spChg>
        <pc:picChg chg="mod">
          <ac:chgData name=" " userId="ba6f7c45b4230ec2" providerId="LiveId" clId="{AE254C7B-538B-4BCC-B92E-349265205E75}" dt="2023-06-17T21:55:34.049" v="138" actId="1076"/>
          <ac:picMkLst>
            <pc:docMk/>
            <pc:sldMk cId="779971636" sldId="266"/>
            <ac:picMk id="7" creationId="{A057CF71-3EE2-44BF-9595-C18CAEFC4E4D}"/>
          </ac:picMkLst>
        </pc:picChg>
        <pc:picChg chg="mod">
          <ac:chgData name=" " userId="ba6f7c45b4230ec2" providerId="LiveId" clId="{AE254C7B-538B-4BCC-B92E-349265205E75}" dt="2023-06-17T21:55:40.906" v="140" actId="1076"/>
          <ac:picMkLst>
            <pc:docMk/>
            <pc:sldMk cId="779971636" sldId="266"/>
            <ac:picMk id="9" creationId="{FC3F8E94-53AE-4C70-AB1E-27F399939A53}"/>
          </ac:picMkLst>
        </pc:picChg>
      </pc:sldChg>
      <pc:sldChg chg="addSp delSp modSp">
        <pc:chgData name=" " userId="ba6f7c45b4230ec2" providerId="LiveId" clId="{AE254C7B-538B-4BCC-B92E-349265205E75}" dt="2023-06-17T21:54:08.077" v="120"/>
        <pc:sldMkLst>
          <pc:docMk/>
          <pc:sldMk cId="3865605948" sldId="269"/>
        </pc:sldMkLst>
        <pc:spChg chg="add del mod">
          <ac:chgData name=" " userId="ba6f7c45b4230ec2" providerId="LiveId" clId="{AE254C7B-538B-4BCC-B92E-349265205E75}" dt="2023-06-17T21:54:08.077" v="120"/>
          <ac:spMkLst>
            <pc:docMk/>
            <pc:sldMk cId="3865605948" sldId="269"/>
            <ac:spMk id="2" creationId="{C9444EDC-53B8-CD7A-CCF9-0EC1993BF688}"/>
          </ac:spMkLst>
        </pc:spChg>
        <pc:spChg chg="mod">
          <ac:chgData name=" " userId="ba6f7c45b4230ec2" providerId="LiveId" clId="{AE254C7B-538B-4BCC-B92E-349265205E75}" dt="2023-06-17T21:53:29.227" v="108" actId="5793"/>
          <ac:spMkLst>
            <pc:docMk/>
            <pc:sldMk cId="3865605948" sldId="269"/>
            <ac:spMk id="3" creationId="{373827F3-F386-AA4E-80ED-D86DEF8C158D}"/>
          </ac:spMkLst>
        </pc:spChg>
      </pc:sldChg>
      <pc:sldChg chg="addSp delSp modSp">
        <pc:chgData name=" " userId="ba6f7c45b4230ec2" providerId="LiveId" clId="{AE254C7B-538B-4BCC-B92E-349265205E75}" dt="2023-06-17T21:54:09.778" v="123"/>
        <pc:sldMkLst>
          <pc:docMk/>
          <pc:sldMk cId="148114319" sldId="276"/>
        </pc:sldMkLst>
        <pc:spChg chg="add del mod">
          <ac:chgData name=" " userId="ba6f7c45b4230ec2" providerId="LiveId" clId="{AE254C7B-538B-4BCC-B92E-349265205E75}" dt="2023-06-17T21:54:09.778" v="123"/>
          <ac:spMkLst>
            <pc:docMk/>
            <pc:sldMk cId="148114319" sldId="276"/>
            <ac:spMk id="2" creationId="{681C9733-2C2E-35B5-33DF-F506F89A8823}"/>
          </ac:spMkLst>
        </pc:spChg>
        <pc:spChg chg="mod">
          <ac:chgData name=" " userId="ba6f7c45b4230ec2" providerId="LiveId" clId="{AE254C7B-538B-4BCC-B92E-349265205E75}" dt="2023-06-17T21:53:14.777" v="102" actId="5793"/>
          <ac:spMkLst>
            <pc:docMk/>
            <pc:sldMk cId="148114319" sldId="276"/>
            <ac:spMk id="5" creationId="{1B07C49E-AFFC-EC46-8930-E4D428F5F943}"/>
          </ac:spMkLst>
        </pc:spChg>
      </pc:sldChg>
      <pc:sldChg chg="del">
        <pc:chgData name=" " userId="ba6f7c45b4230ec2" providerId="LiveId" clId="{AE254C7B-538B-4BCC-B92E-349265205E75}" dt="2023-06-17T21:48:11.294" v="40" actId="47"/>
        <pc:sldMkLst>
          <pc:docMk/>
          <pc:sldMk cId="178270660" sldId="284"/>
        </pc:sldMkLst>
      </pc:sldChg>
      <pc:sldChg chg="del">
        <pc:chgData name=" " userId="ba6f7c45b4230ec2" providerId="LiveId" clId="{AE254C7B-538B-4BCC-B92E-349265205E75}" dt="2023-06-17T21:50:32.995" v="72" actId="47"/>
        <pc:sldMkLst>
          <pc:docMk/>
          <pc:sldMk cId="1290394134" sldId="288"/>
        </pc:sldMkLst>
      </pc:sldChg>
      <pc:sldChg chg="addSp delSp modSp mod">
        <pc:chgData name=" " userId="ba6f7c45b4230ec2" providerId="LiveId" clId="{AE254C7B-538B-4BCC-B92E-349265205E75}" dt="2023-06-17T21:55:58.571" v="143" actId="6549"/>
        <pc:sldMkLst>
          <pc:docMk/>
          <pc:sldMk cId="1813711241" sldId="293"/>
        </pc:sldMkLst>
        <pc:spChg chg="add del mod">
          <ac:chgData name=" " userId="ba6f7c45b4230ec2" providerId="LiveId" clId="{AE254C7B-538B-4BCC-B92E-349265205E75}" dt="2023-06-17T21:54:08.646" v="121"/>
          <ac:spMkLst>
            <pc:docMk/>
            <pc:sldMk cId="1813711241" sldId="293"/>
            <ac:spMk id="2" creationId="{4F991B7E-FDE7-176F-FF3C-E526D1374F1C}"/>
          </ac:spMkLst>
        </pc:spChg>
        <pc:spChg chg="mod">
          <ac:chgData name=" " userId="ba6f7c45b4230ec2" providerId="LiveId" clId="{AE254C7B-538B-4BCC-B92E-349265205E75}" dt="2023-06-17T21:55:58.571" v="143" actId="6549"/>
          <ac:spMkLst>
            <pc:docMk/>
            <pc:sldMk cId="1813711241" sldId="293"/>
            <ac:spMk id="5" creationId="{1B07C49E-AFFC-EC46-8930-E4D428F5F943}"/>
          </ac:spMkLst>
        </pc:spChg>
      </pc:sldChg>
      <pc:sldChg chg="del">
        <pc:chgData name=" " userId="ba6f7c45b4230ec2" providerId="LiveId" clId="{AE254C7B-538B-4BCC-B92E-349265205E75}" dt="2023-06-17T21:50:17.973" v="70" actId="47"/>
        <pc:sldMkLst>
          <pc:docMk/>
          <pc:sldMk cId="1023352497" sldId="294"/>
        </pc:sldMkLst>
      </pc:sldChg>
      <pc:sldChg chg="del">
        <pc:chgData name=" " userId="ba6f7c45b4230ec2" providerId="LiveId" clId="{AE254C7B-538B-4BCC-B92E-349265205E75}" dt="2023-06-17T21:46:55.759" v="31" actId="47"/>
        <pc:sldMkLst>
          <pc:docMk/>
          <pc:sldMk cId="3093198887" sldId="298"/>
        </pc:sldMkLst>
      </pc:sldChg>
      <pc:sldChg chg="addSp delSp modSp mod">
        <pc:chgData name=" " userId="ba6f7c45b4230ec2" providerId="LiveId" clId="{AE254C7B-538B-4BCC-B92E-349265205E75}" dt="2023-06-17T21:55:07.805" v="128" actId="1076"/>
        <pc:sldMkLst>
          <pc:docMk/>
          <pc:sldMk cId="280316088" sldId="299"/>
        </pc:sldMkLst>
        <pc:spChg chg="add del mod">
          <ac:chgData name=" " userId="ba6f7c45b4230ec2" providerId="LiveId" clId="{AE254C7B-538B-4BCC-B92E-349265205E75}" dt="2023-06-17T21:55:05.947" v="127" actId="478"/>
          <ac:spMkLst>
            <pc:docMk/>
            <pc:sldMk cId="280316088" sldId="299"/>
            <ac:spMk id="2" creationId="{2CAC368A-963C-5321-4C13-E409D5681B07}"/>
          </ac:spMkLst>
        </pc:spChg>
        <pc:spChg chg="del mod">
          <ac:chgData name=" " userId="ba6f7c45b4230ec2" providerId="LiveId" clId="{AE254C7B-538B-4BCC-B92E-349265205E75}" dt="2023-06-17T21:55:02.694" v="125" actId="478"/>
          <ac:spMkLst>
            <pc:docMk/>
            <pc:sldMk cId="280316088" sldId="299"/>
            <ac:spMk id="3" creationId="{AB0AB2AC-B7E6-6849-9AE9-697369407F8F}"/>
          </ac:spMkLst>
        </pc:spChg>
        <pc:picChg chg="mod">
          <ac:chgData name=" " userId="ba6f7c45b4230ec2" providerId="LiveId" clId="{AE254C7B-538B-4BCC-B92E-349265205E75}" dt="2023-06-17T21:55:07.805" v="128" actId="1076"/>
          <ac:picMkLst>
            <pc:docMk/>
            <pc:sldMk cId="280316088" sldId="299"/>
            <ac:picMk id="9" creationId="{61E4AF22-EFED-4B80-BCDB-9BE50C288589}"/>
          </ac:picMkLst>
        </pc:picChg>
      </pc:sldChg>
      <pc:sldChg chg="addSp delSp modSp mod">
        <pc:chgData name=" " userId="ba6f7c45b4230ec2" providerId="LiveId" clId="{AE254C7B-538B-4BCC-B92E-349265205E75}" dt="2023-06-17T21:55:18.319" v="132" actId="478"/>
        <pc:sldMkLst>
          <pc:docMk/>
          <pc:sldMk cId="1385553969" sldId="302"/>
        </pc:sldMkLst>
        <pc:spChg chg="del">
          <ac:chgData name=" " userId="ba6f7c45b4230ec2" providerId="LiveId" clId="{AE254C7B-538B-4BCC-B92E-349265205E75}" dt="2023-06-17T21:55:18.319" v="132" actId="478"/>
          <ac:spMkLst>
            <pc:docMk/>
            <pc:sldMk cId="1385553969" sldId="302"/>
            <ac:spMk id="2" creationId="{8B78C759-C687-440F-8CAE-D3071F1AB630}"/>
          </ac:spMkLst>
        </pc:spChg>
        <pc:spChg chg="del mod">
          <ac:chgData name=" " userId="ba6f7c45b4230ec2" providerId="LiveId" clId="{AE254C7B-538B-4BCC-B92E-349265205E75}" dt="2023-06-17T21:55:11.191" v="129" actId="478"/>
          <ac:spMkLst>
            <pc:docMk/>
            <pc:sldMk cId="1385553969" sldId="302"/>
            <ac:spMk id="3" creationId="{AB0AB2AC-B7E6-6849-9AE9-697369407F8F}"/>
          </ac:spMkLst>
        </pc:spChg>
        <pc:spChg chg="add del mod">
          <ac:chgData name=" " userId="ba6f7c45b4230ec2" providerId="LiveId" clId="{AE254C7B-538B-4BCC-B92E-349265205E75}" dt="2023-06-17T21:55:13.581" v="131" actId="478"/>
          <ac:spMkLst>
            <pc:docMk/>
            <pc:sldMk cId="1385553969" sldId="302"/>
            <ac:spMk id="5" creationId="{1BD1CFA7-E348-43DD-39E1-360C47C52232}"/>
          </ac:spMkLst>
        </pc:spChg>
        <pc:picChg chg="mod">
          <ac:chgData name=" " userId="ba6f7c45b4230ec2" providerId="LiveId" clId="{AE254C7B-538B-4BCC-B92E-349265205E75}" dt="2023-06-17T21:55:12.463" v="130" actId="1076"/>
          <ac:picMkLst>
            <pc:docMk/>
            <pc:sldMk cId="1385553969" sldId="302"/>
            <ac:picMk id="7" creationId="{11B286EC-90E5-482C-9C00-C353EE9D2862}"/>
          </ac:picMkLst>
        </pc:picChg>
      </pc:sldChg>
      <pc:sldChg chg="addSp delSp modSp mod">
        <pc:chgData name=" " userId="ba6f7c45b4230ec2" providerId="LiveId" clId="{AE254C7B-538B-4BCC-B92E-349265205E75}" dt="2023-06-17T21:55:52.712" v="142" actId="6549"/>
        <pc:sldMkLst>
          <pc:docMk/>
          <pc:sldMk cId="334532777" sldId="303"/>
        </pc:sldMkLst>
        <pc:spChg chg="add del mod">
          <ac:chgData name=" " userId="ba6f7c45b4230ec2" providerId="LiveId" clId="{AE254C7B-538B-4BCC-B92E-349265205E75}" dt="2023-06-17T21:54:09.222" v="122"/>
          <ac:spMkLst>
            <pc:docMk/>
            <pc:sldMk cId="334532777" sldId="303"/>
            <ac:spMk id="2" creationId="{8E0FE8BD-88C0-F19F-4340-943B64859BDB}"/>
          </ac:spMkLst>
        </pc:spChg>
        <pc:spChg chg="mod">
          <ac:chgData name=" " userId="ba6f7c45b4230ec2" providerId="LiveId" clId="{AE254C7B-538B-4BCC-B92E-349265205E75}" dt="2023-06-17T21:55:52.712" v="142" actId="6549"/>
          <ac:spMkLst>
            <pc:docMk/>
            <pc:sldMk cId="334532777" sldId="303"/>
            <ac:spMk id="5" creationId="{1B07C49E-AFFC-EC46-8930-E4D428F5F943}"/>
          </ac:spMkLst>
        </pc:spChg>
      </pc:sldChg>
      <pc:sldChg chg="addSp delSp modSp mod modClrScheme delDesignElem chgLayout">
        <pc:chgData name=" " userId="ba6f7c45b4230ec2" providerId="LiveId" clId="{AE254C7B-538B-4BCC-B92E-349265205E75}" dt="2023-06-17T21:49:59.943" v="69" actId="26606"/>
        <pc:sldMkLst>
          <pc:docMk/>
          <pc:sldMk cId="3869789237" sldId="304"/>
        </pc:sldMkLst>
        <pc:spChg chg="add del mod ord">
          <ac:chgData name=" " userId="ba6f7c45b4230ec2" providerId="LiveId" clId="{AE254C7B-538B-4BCC-B92E-349265205E75}" dt="2023-06-17T21:49:51.009" v="65" actId="700"/>
          <ac:spMkLst>
            <pc:docMk/>
            <pc:sldMk cId="3869789237" sldId="304"/>
            <ac:spMk id="2" creationId="{03342DDC-0889-18B9-790B-84C25EDB70CD}"/>
          </ac:spMkLst>
        </pc:spChg>
        <pc:spChg chg="add del mod ord">
          <ac:chgData name=" " userId="ba6f7c45b4230ec2" providerId="LiveId" clId="{AE254C7B-538B-4BCC-B92E-349265205E75}" dt="2023-06-17T21:49:51.009" v="65" actId="700"/>
          <ac:spMkLst>
            <pc:docMk/>
            <pc:sldMk cId="3869789237" sldId="304"/>
            <ac:spMk id="3" creationId="{73307653-F04D-67A1-A025-0C8B68DD3179}"/>
          </ac:spMkLst>
        </pc:spChg>
        <pc:spChg chg="add del mod">
          <ac:chgData name=" " userId="ba6f7c45b4230ec2" providerId="LiveId" clId="{AE254C7B-538B-4BCC-B92E-349265205E75}" dt="2023-06-17T21:49:59.943" v="69" actId="26606"/>
          <ac:spMkLst>
            <pc:docMk/>
            <pc:sldMk cId="3869789237" sldId="304"/>
            <ac:spMk id="4" creationId="{B6CCD949-E788-4375-9B07-478FA5684BC1}"/>
          </ac:spMkLst>
        </pc:spChg>
        <pc:spChg chg="mod ord">
          <ac:chgData name=" " userId="ba6f7c45b4230ec2" providerId="LiveId" clId="{AE254C7B-538B-4BCC-B92E-349265205E75}" dt="2023-06-17T21:49:59.943" v="69" actId="26606"/>
          <ac:spMkLst>
            <pc:docMk/>
            <pc:sldMk cId="3869789237" sldId="304"/>
            <ac:spMk id="5" creationId="{31BF7889-073A-E045-A3F2-45D63BD0FDC0}"/>
          </ac:spMkLst>
        </pc:spChg>
        <pc:spChg chg="add del">
          <ac:chgData name=" " userId="ba6f7c45b4230ec2" providerId="LiveId" clId="{AE254C7B-538B-4BCC-B92E-349265205E75}" dt="2023-06-17T21:49:49.736" v="64" actId="26606"/>
          <ac:spMkLst>
            <pc:docMk/>
            <pc:sldMk cId="3869789237" sldId="304"/>
            <ac:spMk id="8" creationId="{C4285719-470E-454C-AF62-8323075F1F5B}"/>
          </ac:spMkLst>
        </pc:spChg>
        <pc:spChg chg="add del">
          <ac:chgData name=" " userId="ba6f7c45b4230ec2" providerId="LiveId" clId="{AE254C7B-538B-4BCC-B92E-349265205E75}" dt="2023-06-17T21:49:49.736" v="64" actId="26606"/>
          <ac:spMkLst>
            <pc:docMk/>
            <pc:sldMk cId="3869789237" sldId="304"/>
            <ac:spMk id="9" creationId="{CD9FE4EF-C4D8-49A0-B2FF-81D8DB7D8A24}"/>
          </ac:spMkLst>
        </pc:spChg>
        <pc:spChg chg="add del">
          <ac:chgData name=" " userId="ba6f7c45b4230ec2" providerId="LiveId" clId="{AE254C7B-538B-4BCC-B92E-349265205E75}" dt="2023-06-17T21:49:59.943" v="69" actId="26606"/>
          <ac:spMkLst>
            <pc:docMk/>
            <pc:sldMk cId="3869789237" sldId="304"/>
            <ac:spMk id="11" creationId="{2E442304-DDBD-4F7B-8017-36BCC863FB40}"/>
          </ac:spMkLst>
        </pc:spChg>
        <pc:spChg chg="add del">
          <ac:chgData name=" " userId="ba6f7c45b4230ec2" providerId="LiveId" clId="{AE254C7B-538B-4BCC-B92E-349265205E75}" dt="2023-06-17T21:49:59.943" v="69" actId="26606"/>
          <ac:spMkLst>
            <pc:docMk/>
            <pc:sldMk cId="3869789237" sldId="304"/>
            <ac:spMk id="13" creationId="{5E107275-3853-46FD-A241-DE4355A42675}"/>
          </ac:spMkLst>
        </pc:spChg>
        <pc:spChg chg="add del">
          <ac:chgData name=" " userId="ba6f7c45b4230ec2" providerId="LiveId" clId="{AE254C7B-538B-4BCC-B92E-349265205E75}" dt="2023-06-17T21:49:49.736" v="64" actId="26606"/>
          <ac:spMkLst>
            <pc:docMk/>
            <pc:sldMk cId="3869789237" sldId="304"/>
            <ac:spMk id="15" creationId="{4300840D-0A0B-4512-BACA-B439D5B9C57C}"/>
          </ac:spMkLst>
        </pc:spChg>
        <pc:spChg chg="add del">
          <ac:chgData name=" " userId="ba6f7c45b4230ec2" providerId="LiveId" clId="{AE254C7B-538B-4BCC-B92E-349265205E75}" dt="2023-06-17T21:49:49.736" v="64" actId="26606"/>
          <ac:spMkLst>
            <pc:docMk/>
            <pc:sldMk cId="3869789237" sldId="304"/>
            <ac:spMk id="17" creationId="{D2B78728-A580-49A7-84F9-6EF6F583ADE0}"/>
          </ac:spMkLst>
        </pc:spChg>
        <pc:spChg chg="add del">
          <ac:chgData name=" " userId="ba6f7c45b4230ec2" providerId="LiveId" clId="{AE254C7B-538B-4BCC-B92E-349265205E75}" dt="2023-06-17T21:49:59.928" v="68" actId="26606"/>
          <ac:spMkLst>
            <pc:docMk/>
            <pc:sldMk cId="3869789237" sldId="304"/>
            <ac:spMk id="18" creationId="{19D32F93-50AC-4C46-A5DB-291C60DDB7BD}"/>
          </ac:spMkLst>
        </pc:spChg>
        <pc:spChg chg="add del">
          <ac:chgData name=" " userId="ba6f7c45b4230ec2" providerId="LiveId" clId="{AE254C7B-538B-4BCC-B92E-349265205E75}" dt="2023-06-17T21:49:49.736" v="64" actId="26606"/>
          <ac:spMkLst>
            <pc:docMk/>
            <pc:sldMk cId="3869789237" sldId="304"/>
            <ac:spMk id="19" creationId="{38FAA1A1-D861-433F-88FA-1E9D6FD31D11}"/>
          </ac:spMkLst>
        </pc:spChg>
        <pc:spChg chg="add del">
          <ac:chgData name=" " userId="ba6f7c45b4230ec2" providerId="LiveId" clId="{AE254C7B-538B-4BCC-B92E-349265205E75}" dt="2023-06-17T21:49:59.928" v="68" actId="26606"/>
          <ac:spMkLst>
            <pc:docMk/>
            <pc:sldMk cId="3869789237" sldId="304"/>
            <ac:spMk id="20" creationId="{827DC2C4-B485-428A-BF4A-472D2967F47F}"/>
          </ac:spMkLst>
        </pc:spChg>
        <pc:spChg chg="add del">
          <ac:chgData name=" " userId="ba6f7c45b4230ec2" providerId="LiveId" clId="{AE254C7B-538B-4BCC-B92E-349265205E75}" dt="2023-06-17T21:49:49.736" v="64" actId="26606"/>
          <ac:spMkLst>
            <pc:docMk/>
            <pc:sldMk cId="3869789237" sldId="304"/>
            <ac:spMk id="21" creationId="{8D71EDA1-87BF-4D5D-AB79-F346FD19278A}"/>
          </ac:spMkLst>
        </pc:spChg>
        <pc:spChg chg="add del">
          <ac:chgData name=" " userId="ba6f7c45b4230ec2" providerId="LiveId" clId="{AE254C7B-538B-4BCC-B92E-349265205E75}" dt="2023-06-17T21:49:59.928" v="68" actId="26606"/>
          <ac:spMkLst>
            <pc:docMk/>
            <pc:sldMk cId="3869789237" sldId="304"/>
            <ac:spMk id="22" creationId="{EE04B5EB-F158-4507-90DD-BD23620C7CC9}"/>
          </ac:spMkLst>
        </pc:spChg>
        <pc:spChg chg="add">
          <ac:chgData name=" " userId="ba6f7c45b4230ec2" providerId="LiveId" clId="{AE254C7B-538B-4BCC-B92E-349265205E75}" dt="2023-06-17T21:49:59.943" v="69" actId="26606"/>
          <ac:spMkLst>
            <pc:docMk/>
            <pc:sldMk cId="3869789237" sldId="304"/>
            <ac:spMk id="24" creationId="{BCED4D40-4B67-4331-AC48-79B82B4A47D8}"/>
          </ac:spMkLst>
        </pc:spChg>
        <pc:spChg chg="add">
          <ac:chgData name=" " userId="ba6f7c45b4230ec2" providerId="LiveId" clId="{AE254C7B-538B-4BCC-B92E-349265205E75}" dt="2023-06-17T21:49:59.943" v="69" actId="26606"/>
          <ac:spMkLst>
            <pc:docMk/>
            <pc:sldMk cId="3869789237" sldId="304"/>
            <ac:spMk id="25" creationId="{670CEDEF-4F34-412E-84EE-329C1E936AF5}"/>
          </ac:spMkLst>
        </pc:spChg>
        <pc:picChg chg="mod ord">
          <ac:chgData name=" " userId="ba6f7c45b4230ec2" providerId="LiveId" clId="{AE254C7B-538B-4BCC-B92E-349265205E75}" dt="2023-06-17T21:49:59.943" v="69" actId="26606"/>
          <ac:picMkLst>
            <pc:docMk/>
            <pc:sldMk cId="3869789237" sldId="304"/>
            <ac:picMk id="6" creationId="{5249FA24-F878-44BC-852B-8E69CCAEC695}"/>
          </ac:picMkLst>
        </pc:picChg>
        <pc:picChg chg="del">
          <ac:chgData name=" " userId="ba6f7c45b4230ec2" providerId="LiveId" clId="{AE254C7B-538B-4BCC-B92E-349265205E75}" dt="2023-06-17T21:48:16.822" v="41" actId="478"/>
          <ac:picMkLst>
            <pc:docMk/>
            <pc:sldMk cId="3869789237" sldId="304"/>
            <ac:picMk id="10" creationId="{4A1632B3-C012-413C-A33E-15F53D11AFC0}"/>
          </ac:picMkLst>
        </pc:picChg>
      </pc:sldChg>
      <pc:sldChg chg="addSp delSp modSp mod modClrScheme delDesignElem chgLayout">
        <pc:chgData name=" " userId="ba6f7c45b4230ec2" providerId="LiveId" clId="{AE254C7B-538B-4BCC-B92E-349265205E75}" dt="2023-06-17T21:54:07.514" v="119"/>
        <pc:sldMkLst>
          <pc:docMk/>
          <pc:sldMk cId="80090182" sldId="305"/>
        </pc:sldMkLst>
        <pc:spChg chg="add del mod ord">
          <ac:chgData name=" " userId="ba6f7c45b4230ec2" providerId="LiveId" clId="{AE254C7B-538B-4BCC-B92E-349265205E75}" dt="2023-06-17T21:54:07.310" v="118" actId="478"/>
          <ac:spMkLst>
            <pc:docMk/>
            <pc:sldMk cId="80090182" sldId="305"/>
            <ac:spMk id="3" creationId="{373827F3-F386-AA4E-80ED-D86DEF8C158D}"/>
          </ac:spMkLst>
        </pc:spChg>
        <pc:spChg chg="mod">
          <ac:chgData name=" " userId="ba6f7c45b4230ec2" providerId="LiveId" clId="{AE254C7B-538B-4BCC-B92E-349265205E75}" dt="2023-06-17T21:49:15.576" v="54" actId="26606"/>
          <ac:spMkLst>
            <pc:docMk/>
            <pc:sldMk cId="80090182" sldId="305"/>
            <ac:spMk id="4" creationId="{D4811A61-F7FB-4B19-9ED1-E0E2554A5BE8}"/>
          </ac:spMkLst>
        </pc:spChg>
        <pc:spChg chg="mod ord">
          <ac:chgData name=" " userId="ba6f7c45b4230ec2" providerId="LiveId" clId="{AE254C7B-538B-4BCC-B92E-349265205E75}" dt="2023-06-17T21:49:15.576" v="54" actId="26606"/>
          <ac:spMkLst>
            <pc:docMk/>
            <pc:sldMk cId="80090182" sldId="305"/>
            <ac:spMk id="5" creationId="{31BF7889-073A-E045-A3F2-45D63BD0FDC0}"/>
          </ac:spMkLst>
        </pc:spChg>
        <pc:spChg chg="add del mod ord">
          <ac:chgData name=" " userId="ba6f7c45b4230ec2" providerId="LiveId" clId="{AE254C7B-538B-4BCC-B92E-349265205E75}" dt="2023-06-17T21:49:08.787" v="52" actId="700"/>
          <ac:spMkLst>
            <pc:docMk/>
            <pc:sldMk cId="80090182" sldId="305"/>
            <ac:spMk id="6" creationId="{94F98D11-2ED2-73E8-BDB7-E5C2388DF297}"/>
          </ac:spMkLst>
        </pc:spChg>
        <pc:spChg chg="add del">
          <ac:chgData name=" " userId="ba6f7c45b4230ec2" providerId="LiveId" clId="{AE254C7B-538B-4BCC-B92E-349265205E75}" dt="2023-06-17T21:49:15.576" v="54" actId="26606"/>
          <ac:spMkLst>
            <pc:docMk/>
            <pc:sldMk cId="80090182" sldId="305"/>
            <ac:spMk id="7" creationId="{0E3596DD-156A-473E-9BB3-C6A29F7574E9}"/>
          </ac:spMkLst>
        </pc:spChg>
        <pc:spChg chg="add del">
          <ac:chgData name=" " userId="ba6f7c45b4230ec2" providerId="LiveId" clId="{AE254C7B-538B-4BCC-B92E-349265205E75}" dt="2023-06-17T21:49:15.576" v="54" actId="26606"/>
          <ac:spMkLst>
            <pc:docMk/>
            <pc:sldMk cId="80090182" sldId="305"/>
            <ac:spMk id="8" creationId="{2C46C4D6-C474-4E92-B52E-944C1118F7B6}"/>
          </ac:spMkLst>
        </pc:spChg>
        <pc:spChg chg="add del mod">
          <ac:chgData name=" " userId="ba6f7c45b4230ec2" providerId="LiveId" clId="{AE254C7B-538B-4BCC-B92E-349265205E75}" dt="2023-06-17T21:54:07.514" v="119"/>
          <ac:spMkLst>
            <pc:docMk/>
            <pc:sldMk cId="80090182" sldId="305"/>
            <ac:spMk id="9" creationId="{3CE77BD6-D975-F66F-9868-07619D50296D}"/>
          </ac:spMkLst>
        </pc:spChg>
        <pc:spChg chg="del">
          <ac:chgData name=" " userId="ba6f7c45b4230ec2" providerId="LiveId" clId="{AE254C7B-538B-4BCC-B92E-349265205E75}" dt="2023-06-17T21:48:39.985" v="46" actId="700"/>
          <ac:spMkLst>
            <pc:docMk/>
            <pc:sldMk cId="80090182" sldId="305"/>
            <ac:spMk id="10" creationId="{2B566528-1B12-4246-9431-5C2D7D081168}"/>
          </ac:spMkLst>
        </pc:spChg>
        <pc:spChg chg="add">
          <ac:chgData name=" " userId="ba6f7c45b4230ec2" providerId="LiveId" clId="{AE254C7B-538B-4BCC-B92E-349265205E75}" dt="2023-06-17T21:49:15.576" v="54" actId="26606"/>
          <ac:spMkLst>
            <pc:docMk/>
            <pc:sldMk cId="80090182" sldId="305"/>
            <ac:spMk id="11" creationId="{C4285719-470E-454C-AF62-8323075F1F5B}"/>
          </ac:spMkLst>
        </pc:spChg>
        <pc:spChg chg="add">
          <ac:chgData name=" " userId="ba6f7c45b4230ec2" providerId="LiveId" clId="{AE254C7B-538B-4BCC-B92E-349265205E75}" dt="2023-06-17T21:49:15.576" v="54" actId="26606"/>
          <ac:spMkLst>
            <pc:docMk/>
            <pc:sldMk cId="80090182" sldId="305"/>
            <ac:spMk id="15" creationId="{CD9FE4EF-C4D8-49A0-B2FF-81D8DB7D8A24}"/>
          </ac:spMkLst>
        </pc:spChg>
        <pc:spChg chg="add">
          <ac:chgData name=" " userId="ba6f7c45b4230ec2" providerId="LiveId" clId="{AE254C7B-538B-4BCC-B92E-349265205E75}" dt="2023-06-17T21:49:15.576" v="54" actId="26606"/>
          <ac:spMkLst>
            <pc:docMk/>
            <pc:sldMk cId="80090182" sldId="305"/>
            <ac:spMk id="19" creationId="{D2B78728-A580-49A7-84F9-6EF6F583ADE0}"/>
          </ac:spMkLst>
        </pc:spChg>
        <pc:spChg chg="add">
          <ac:chgData name=" " userId="ba6f7c45b4230ec2" providerId="LiveId" clId="{AE254C7B-538B-4BCC-B92E-349265205E75}" dt="2023-06-17T21:49:15.576" v="54" actId="26606"/>
          <ac:spMkLst>
            <pc:docMk/>
            <pc:sldMk cId="80090182" sldId="305"/>
            <ac:spMk id="20" creationId="{4300840D-0A0B-4512-BACA-B439D5B9C57C}"/>
          </ac:spMkLst>
        </pc:spChg>
        <pc:spChg chg="add">
          <ac:chgData name=" " userId="ba6f7c45b4230ec2" providerId="LiveId" clId="{AE254C7B-538B-4BCC-B92E-349265205E75}" dt="2023-06-17T21:49:15.576" v="54" actId="26606"/>
          <ac:spMkLst>
            <pc:docMk/>
            <pc:sldMk cId="80090182" sldId="305"/>
            <ac:spMk id="21" creationId="{38FAA1A1-D861-433F-88FA-1E9D6FD31D11}"/>
          </ac:spMkLst>
        </pc:spChg>
        <pc:spChg chg="add">
          <ac:chgData name=" " userId="ba6f7c45b4230ec2" providerId="LiveId" clId="{AE254C7B-538B-4BCC-B92E-349265205E75}" dt="2023-06-17T21:49:15.576" v="54" actId="26606"/>
          <ac:spMkLst>
            <pc:docMk/>
            <pc:sldMk cId="80090182" sldId="305"/>
            <ac:spMk id="23" creationId="{8D71EDA1-87BF-4D5D-AB79-F346FD19278A}"/>
          </ac:spMkLst>
        </pc:spChg>
        <pc:grpChg chg="del">
          <ac:chgData name=" " userId="ba6f7c45b4230ec2" providerId="LiveId" clId="{AE254C7B-538B-4BCC-B92E-349265205E75}" dt="2023-06-17T21:48:39.985" v="46" actId="700"/>
          <ac:grpSpMkLst>
            <pc:docMk/>
            <pc:sldMk cId="80090182" sldId="305"/>
            <ac:grpSpMk id="12" creationId="{828A5161-06F1-46CF-8AD7-844680A59E13}"/>
          </ac:grpSpMkLst>
        </pc:grpChg>
        <pc:grpChg chg="del">
          <ac:chgData name=" " userId="ba6f7c45b4230ec2" providerId="LiveId" clId="{AE254C7B-538B-4BCC-B92E-349265205E75}" dt="2023-06-17T21:48:39.985" v="46" actId="700"/>
          <ac:grpSpMkLst>
            <pc:docMk/>
            <pc:sldMk cId="80090182" sldId="305"/>
            <ac:grpSpMk id="16" creationId="{5995D10D-E9C9-47DB-AE7E-801FEF38F5C9}"/>
          </ac:grpSpMkLst>
        </pc:grpChg>
        <pc:picChg chg="mod">
          <ac:chgData name=" " userId="ba6f7c45b4230ec2" providerId="LiveId" clId="{AE254C7B-538B-4BCC-B92E-349265205E75}" dt="2023-06-17T21:54:07.137" v="117" actId="1076"/>
          <ac:picMkLst>
            <pc:docMk/>
            <pc:sldMk cId="80090182" sldId="305"/>
            <ac:picMk id="2" creationId="{5D079B70-0CE8-4E07-ADD8-E302B697715E}"/>
          </ac:picMkLst>
        </pc:picChg>
      </pc:sldChg>
      <pc:sldChg chg="modSp">
        <pc:chgData name=" " userId="ba6f7c45b4230ec2" providerId="LiveId" clId="{AE254C7B-538B-4BCC-B92E-349265205E75}" dt="2023-06-17T21:53:52.218" v="115" actId="6549"/>
        <pc:sldMkLst>
          <pc:docMk/>
          <pc:sldMk cId="1106727586" sldId="307"/>
        </pc:sldMkLst>
        <pc:spChg chg="mod">
          <ac:chgData name=" " userId="ba6f7c45b4230ec2" providerId="LiveId" clId="{AE254C7B-538B-4BCC-B92E-349265205E75}" dt="2023-06-17T21:53:52.218" v="115" actId="6549"/>
          <ac:spMkLst>
            <pc:docMk/>
            <pc:sldMk cId="1106727586" sldId="307"/>
            <ac:spMk id="3" creationId="{373827F3-F386-AA4E-80ED-D86DEF8C158D}"/>
          </ac:spMkLst>
        </pc:spChg>
      </pc:sldChg>
      <pc:sldChg chg="addSp delSp modSp mod modClrScheme delDesignElem chgLayout">
        <pc:chgData name=" " userId="ba6f7c45b4230ec2" providerId="LiveId" clId="{AE254C7B-538B-4BCC-B92E-349265205E75}" dt="2023-06-17T21:51:29.290" v="90" actId="1076"/>
        <pc:sldMkLst>
          <pc:docMk/>
          <pc:sldMk cId="2735560525" sldId="311"/>
        </pc:sldMkLst>
        <pc:spChg chg="add mod ord">
          <ac:chgData name=" " userId="ba6f7c45b4230ec2" providerId="LiveId" clId="{AE254C7B-538B-4BCC-B92E-349265205E75}" dt="2023-06-17T21:51:25.434" v="89" actId="26606"/>
          <ac:spMkLst>
            <pc:docMk/>
            <pc:sldMk cId="2735560525" sldId="311"/>
            <ac:spMk id="2" creationId="{3F51C1F2-F420-6683-C9AE-81EB41E44D6A}"/>
          </ac:spMkLst>
        </pc:spChg>
        <pc:spChg chg="del">
          <ac:chgData name=" " userId="ba6f7c45b4230ec2" providerId="LiveId" clId="{AE254C7B-538B-4BCC-B92E-349265205E75}" dt="2023-06-17T21:51:25.434" v="89" actId="26606"/>
          <ac:spMkLst>
            <pc:docMk/>
            <pc:sldMk cId="2735560525" sldId="311"/>
            <ac:spMk id="3" creationId="{AFD52E17-48CB-4D60-BD56-71D197A29B38}"/>
          </ac:spMkLst>
        </pc:spChg>
        <pc:spChg chg="mod ord">
          <ac:chgData name=" " userId="ba6f7c45b4230ec2" providerId="LiveId" clId="{AE254C7B-538B-4BCC-B92E-349265205E75}" dt="2023-06-17T21:51:25.434" v="89" actId="26606"/>
          <ac:spMkLst>
            <pc:docMk/>
            <pc:sldMk cId="2735560525" sldId="311"/>
            <ac:spMk id="4" creationId="{D528596A-0847-664A-9D47-5096383E5E09}"/>
          </ac:spMkLst>
        </pc:spChg>
        <pc:spChg chg="mod ord">
          <ac:chgData name=" " userId="ba6f7c45b4230ec2" providerId="LiveId" clId="{AE254C7B-538B-4BCC-B92E-349265205E75}" dt="2023-06-17T21:51:25.434" v="89" actId="26606"/>
          <ac:spMkLst>
            <pc:docMk/>
            <pc:sldMk cId="2735560525" sldId="311"/>
            <ac:spMk id="5" creationId="{1B07C49E-AFFC-EC46-8930-E4D428F5F943}"/>
          </ac:spMkLst>
        </pc:spChg>
        <pc:spChg chg="add">
          <ac:chgData name=" " userId="ba6f7c45b4230ec2" providerId="LiveId" clId="{AE254C7B-538B-4BCC-B92E-349265205E75}" dt="2023-06-17T21:51:25.434" v="89" actId="26606"/>
          <ac:spMkLst>
            <pc:docMk/>
            <pc:sldMk cId="2735560525" sldId="311"/>
            <ac:spMk id="8" creationId="{2B97F24A-32CE-4C1C-A50D-3016B394DCFB}"/>
          </ac:spMkLst>
        </pc:spChg>
        <pc:spChg chg="add">
          <ac:chgData name=" " userId="ba6f7c45b4230ec2" providerId="LiveId" clId="{AE254C7B-538B-4BCC-B92E-349265205E75}" dt="2023-06-17T21:51:25.434" v="89" actId="26606"/>
          <ac:spMkLst>
            <pc:docMk/>
            <pc:sldMk cId="2735560525" sldId="311"/>
            <ac:spMk id="9" creationId="{CD8B4F24-440B-49E9-B85D-733523DC064B}"/>
          </ac:spMkLst>
        </pc:spChg>
        <pc:spChg chg="del">
          <ac:chgData name=" " userId="ba6f7c45b4230ec2" providerId="LiveId" clId="{AE254C7B-538B-4BCC-B92E-349265205E75}" dt="2023-06-17T21:51:21.651" v="88" actId="700"/>
          <ac:spMkLst>
            <pc:docMk/>
            <pc:sldMk cId="2735560525" sldId="311"/>
            <ac:spMk id="11" creationId="{5E39A796-BE83-48B1-B33F-35C4A32AAB57}"/>
          </ac:spMkLst>
        </pc:spChg>
        <pc:spChg chg="del">
          <ac:chgData name=" " userId="ba6f7c45b4230ec2" providerId="LiveId" clId="{AE254C7B-538B-4BCC-B92E-349265205E75}" dt="2023-06-17T21:51:21.651" v="88" actId="700"/>
          <ac:spMkLst>
            <pc:docMk/>
            <pc:sldMk cId="2735560525" sldId="311"/>
            <ac:spMk id="13" creationId="{72F84B47-E267-4194-8194-831DB7B5547F}"/>
          </ac:spMkLst>
        </pc:spChg>
        <pc:picChg chg="mod">
          <ac:chgData name=" " userId="ba6f7c45b4230ec2" providerId="LiveId" clId="{AE254C7B-538B-4BCC-B92E-349265205E75}" dt="2023-06-17T21:51:29.290" v="90" actId="1076"/>
          <ac:picMkLst>
            <pc:docMk/>
            <pc:sldMk cId="2735560525" sldId="311"/>
            <ac:picMk id="6" creationId="{0AAB3F00-59E3-4E6C-BD22-2D4FB041F6E4}"/>
          </ac:picMkLst>
        </pc:picChg>
      </pc:sldChg>
      <pc:sldChg chg="del">
        <pc:chgData name=" " userId="ba6f7c45b4230ec2" providerId="LiveId" clId="{AE254C7B-538B-4BCC-B92E-349265205E75}" dt="2023-06-17T21:50:25.212" v="71" actId="47"/>
        <pc:sldMkLst>
          <pc:docMk/>
          <pc:sldMk cId="733461713" sldId="321"/>
        </pc:sldMkLst>
      </pc:sldChg>
      <pc:sldChg chg="delSp modSp del mod setBg modClrScheme chgLayout">
        <pc:chgData name=" " userId="ba6f7c45b4230ec2" providerId="LiveId" clId="{AE254C7B-538B-4BCC-B92E-349265205E75}" dt="2023-06-17T21:46:16.871" v="5" actId="47"/>
        <pc:sldMkLst>
          <pc:docMk/>
          <pc:sldMk cId="1277611629" sldId="327"/>
        </pc:sldMkLst>
        <pc:spChg chg="del">
          <ac:chgData name=" " userId="ba6f7c45b4230ec2" providerId="LiveId" clId="{AE254C7B-538B-4BCC-B92E-349265205E75}" dt="2023-06-17T21:45:33.428" v="0" actId="478"/>
          <ac:spMkLst>
            <pc:docMk/>
            <pc:sldMk cId="1277611629" sldId="327"/>
            <ac:spMk id="6" creationId="{2C36AF9D-A911-994B-90EA-013D4CDA5604}"/>
          </ac:spMkLst>
        </pc:spChg>
        <pc:picChg chg="mod">
          <ac:chgData name=" " userId="ba6f7c45b4230ec2" providerId="LiveId" clId="{AE254C7B-538B-4BCC-B92E-349265205E75}" dt="2023-06-17T21:46:04.867" v="4" actId="26606"/>
          <ac:picMkLst>
            <pc:docMk/>
            <pc:sldMk cId="1277611629" sldId="327"/>
            <ac:picMk id="2" creationId="{4F94DBE5-2DCC-401E-95AA-12E04A97FBA6}"/>
          </ac:picMkLst>
        </pc:picChg>
      </pc:sldChg>
      <pc:sldChg chg="del">
        <pc:chgData name=" " userId="ba6f7c45b4230ec2" providerId="LiveId" clId="{AE254C7B-538B-4BCC-B92E-349265205E75}" dt="2023-06-17T21:50:39.534" v="73" actId="47"/>
        <pc:sldMkLst>
          <pc:docMk/>
          <pc:sldMk cId="661040741" sldId="329"/>
        </pc:sldMkLst>
      </pc:sldChg>
      <pc:sldChg chg="addSp delSp modSp new mod setBg modClrScheme setClrOvrMap chgLayout">
        <pc:chgData name=" " userId="ba6f7c45b4230ec2" providerId="LiveId" clId="{AE254C7B-538B-4BCC-B92E-349265205E75}" dt="2023-06-17T21:50:56.121" v="87" actId="20577"/>
        <pc:sldMkLst>
          <pc:docMk/>
          <pc:sldMk cId="236306222" sldId="337"/>
        </pc:sldMkLst>
        <pc:spChg chg="del mod ord">
          <ac:chgData name=" " userId="ba6f7c45b4230ec2" providerId="LiveId" clId="{AE254C7B-538B-4BCC-B92E-349265205E75}" dt="2023-06-17T21:50:50.380" v="75" actId="700"/>
          <ac:spMkLst>
            <pc:docMk/>
            <pc:sldMk cId="236306222" sldId="337"/>
            <ac:spMk id="2" creationId="{D129ADC5-CAD4-6E31-196C-7DEBB4BE6F31}"/>
          </ac:spMkLst>
        </pc:spChg>
        <pc:spChg chg="del">
          <ac:chgData name=" " userId="ba6f7c45b4230ec2" providerId="LiveId" clId="{AE254C7B-538B-4BCC-B92E-349265205E75}" dt="2023-06-17T21:50:50.380" v="75" actId="700"/>
          <ac:spMkLst>
            <pc:docMk/>
            <pc:sldMk cId="236306222" sldId="337"/>
            <ac:spMk id="3" creationId="{675C3856-74C9-9D77-5C92-6BAEABB516D5}"/>
          </ac:spMkLst>
        </pc:spChg>
        <pc:spChg chg="add mod ord">
          <ac:chgData name=" " userId="ba6f7c45b4230ec2" providerId="LiveId" clId="{AE254C7B-538B-4BCC-B92E-349265205E75}" dt="2023-06-17T21:50:56.121" v="87" actId="20577"/>
          <ac:spMkLst>
            <pc:docMk/>
            <pc:sldMk cId="236306222" sldId="337"/>
            <ac:spMk id="4" creationId="{A5D683D6-B414-41C2-5EDD-DDBC0A3F0C3C}"/>
          </ac:spMkLst>
        </pc:spChg>
        <pc:spChg chg="add">
          <ac:chgData name=" " userId="ba6f7c45b4230ec2" providerId="LiveId" clId="{AE254C7B-538B-4BCC-B92E-349265205E75}" dt="2023-06-17T21:50:52.533" v="76" actId="26606"/>
          <ac:spMkLst>
            <pc:docMk/>
            <pc:sldMk cId="236306222" sldId="337"/>
            <ac:spMk id="10" creationId="{71B2258F-86CA-4D4D-8270-BC05FCDEBFB3}"/>
          </ac:spMkLst>
        </pc:spChg>
        <pc:picChg chg="add mod">
          <ac:chgData name=" " userId="ba6f7c45b4230ec2" providerId="LiveId" clId="{AE254C7B-538B-4BCC-B92E-349265205E75}" dt="2023-06-17T21:50:53.351" v="77" actId="1076"/>
          <ac:picMkLst>
            <pc:docMk/>
            <pc:sldMk cId="236306222" sldId="337"/>
            <ac:picMk id="6" creationId="{7A100C1E-0774-2260-7832-801F57B6EDF2}"/>
          </ac:picMkLst>
        </pc:picChg>
      </pc:sldChg>
      <pc:sldChg chg="addSp delSp modSp new del mod setBg modClrScheme setClrOvrMap chgLayout">
        <pc:chgData name=" " userId="ba6f7c45b4230ec2" providerId="LiveId" clId="{AE254C7B-538B-4BCC-B92E-349265205E75}" dt="2023-06-17T21:48:02.212" v="39" actId="47"/>
        <pc:sldMkLst>
          <pc:docMk/>
          <pc:sldMk cId="3858204459" sldId="337"/>
        </pc:sldMkLst>
        <pc:spChg chg="del mod ord">
          <ac:chgData name=" " userId="ba6f7c45b4230ec2" providerId="LiveId" clId="{AE254C7B-538B-4BCC-B92E-349265205E75}" dt="2023-06-17T21:46:31.227" v="7" actId="700"/>
          <ac:spMkLst>
            <pc:docMk/>
            <pc:sldMk cId="3858204459" sldId="337"/>
            <ac:spMk id="2" creationId="{348D8783-A3A5-120A-A190-FC1FF229735B}"/>
          </ac:spMkLst>
        </pc:spChg>
        <pc:spChg chg="del mod ord">
          <ac:chgData name=" " userId="ba6f7c45b4230ec2" providerId="LiveId" clId="{AE254C7B-538B-4BCC-B92E-349265205E75}" dt="2023-06-17T21:46:31.227" v="7" actId="700"/>
          <ac:spMkLst>
            <pc:docMk/>
            <pc:sldMk cId="3858204459" sldId="337"/>
            <ac:spMk id="3" creationId="{98384CF1-DA06-66D2-816D-76E23F507B61}"/>
          </ac:spMkLst>
        </pc:spChg>
        <pc:spChg chg="add mod ord">
          <ac:chgData name=" " userId="ba6f7c45b4230ec2" providerId="LiveId" clId="{AE254C7B-538B-4BCC-B92E-349265205E75}" dt="2023-06-17T21:47:07.714" v="32" actId="207"/>
          <ac:spMkLst>
            <pc:docMk/>
            <pc:sldMk cId="3858204459" sldId="337"/>
            <ac:spMk id="4" creationId="{AA58C556-21AB-E09B-B780-9430CF3B666B}"/>
          </ac:spMkLst>
        </pc:spChg>
        <pc:spChg chg="add del mod ord">
          <ac:chgData name=" " userId="ba6f7c45b4230ec2" providerId="LiveId" clId="{AE254C7B-538B-4BCC-B92E-349265205E75}" dt="2023-06-17T21:46:34.768" v="8" actId="26606"/>
          <ac:spMkLst>
            <pc:docMk/>
            <pc:sldMk cId="3858204459" sldId="337"/>
            <ac:spMk id="5" creationId="{3E2C7608-BD22-4441-0751-DB6CE85F90AC}"/>
          </ac:spMkLst>
        </pc:spChg>
        <pc:spChg chg="add">
          <ac:chgData name=" " userId="ba6f7c45b4230ec2" providerId="LiveId" clId="{AE254C7B-538B-4BCC-B92E-349265205E75}" dt="2023-06-17T21:46:34.768" v="8" actId="26606"/>
          <ac:spMkLst>
            <pc:docMk/>
            <pc:sldMk cId="3858204459" sldId="337"/>
            <ac:spMk id="10" creationId="{66B332A4-D438-4773-A77F-5ED49A448D9D}"/>
          </ac:spMkLst>
        </pc:spChg>
        <pc:spChg chg="add">
          <ac:chgData name=" " userId="ba6f7c45b4230ec2" providerId="LiveId" clId="{AE254C7B-538B-4BCC-B92E-349265205E75}" dt="2023-06-17T21:46:34.768" v="8" actId="26606"/>
          <ac:spMkLst>
            <pc:docMk/>
            <pc:sldMk cId="3858204459" sldId="337"/>
            <ac:spMk id="12" creationId="{DF9AD32D-FF05-44F4-BD4D-9CEE89B71EB9}"/>
          </ac:spMkLst>
        </pc:spChg>
      </pc:sldChg>
      <pc:sldChg chg="addSp delSp modSp add del mod setBg setClrOvrMap delDesignElem chgLayout">
        <pc:chgData name=" " userId="ba6f7c45b4230ec2" providerId="LiveId" clId="{AE254C7B-538B-4BCC-B92E-349265205E75}" dt="2023-06-17T21:47:58.505" v="38" actId="47"/>
        <pc:sldMkLst>
          <pc:docMk/>
          <pc:sldMk cId="103371507" sldId="338"/>
        </pc:sldMkLst>
        <pc:spChg chg="add del mod ord">
          <ac:chgData name=" " userId="ba6f7c45b4230ec2" providerId="LiveId" clId="{AE254C7B-538B-4BCC-B92E-349265205E75}" dt="2023-06-17T21:47:43.822" v="37" actId="26606"/>
          <ac:spMkLst>
            <pc:docMk/>
            <pc:sldMk cId="103371507" sldId="338"/>
            <ac:spMk id="2" creationId="{5E48F60C-8F47-9CCD-FCD0-0BF44DB0A90B}"/>
          </ac:spMkLst>
        </pc:spChg>
        <pc:spChg chg="mod ord">
          <ac:chgData name=" " userId="ba6f7c45b4230ec2" providerId="LiveId" clId="{AE254C7B-538B-4BCC-B92E-349265205E75}" dt="2023-06-17T21:47:43.822" v="37" actId="26606"/>
          <ac:spMkLst>
            <pc:docMk/>
            <pc:sldMk cId="103371507" sldId="338"/>
            <ac:spMk id="4" creationId="{AA58C556-21AB-E09B-B780-9430CF3B666B}"/>
          </ac:spMkLst>
        </pc:spChg>
        <pc:spChg chg="add">
          <ac:chgData name=" " userId="ba6f7c45b4230ec2" providerId="LiveId" clId="{AE254C7B-538B-4BCC-B92E-349265205E75}" dt="2023-06-17T21:47:43.822" v="37" actId="26606"/>
          <ac:spMkLst>
            <pc:docMk/>
            <pc:sldMk cId="103371507" sldId="338"/>
            <ac:spMk id="9" creationId="{66B332A4-D438-4773-A77F-5ED49A448D9D}"/>
          </ac:spMkLst>
        </pc:spChg>
        <pc:spChg chg="del">
          <ac:chgData name=" " userId="ba6f7c45b4230ec2" providerId="LiveId" clId="{AE254C7B-538B-4BCC-B92E-349265205E75}" dt="2023-06-17T21:47:31.624" v="34"/>
          <ac:spMkLst>
            <pc:docMk/>
            <pc:sldMk cId="103371507" sldId="338"/>
            <ac:spMk id="10" creationId="{66B332A4-D438-4773-A77F-5ED49A448D9D}"/>
          </ac:spMkLst>
        </pc:spChg>
        <pc:spChg chg="add">
          <ac:chgData name=" " userId="ba6f7c45b4230ec2" providerId="LiveId" clId="{AE254C7B-538B-4BCC-B92E-349265205E75}" dt="2023-06-17T21:47:43.822" v="37" actId="26606"/>
          <ac:spMkLst>
            <pc:docMk/>
            <pc:sldMk cId="103371507" sldId="338"/>
            <ac:spMk id="11" creationId="{DF9AD32D-FF05-44F4-BD4D-9CEE89B71EB9}"/>
          </ac:spMkLst>
        </pc:spChg>
        <pc:spChg chg="del">
          <ac:chgData name=" " userId="ba6f7c45b4230ec2" providerId="LiveId" clId="{AE254C7B-538B-4BCC-B92E-349265205E75}" dt="2023-06-17T21:47:31.624" v="34"/>
          <ac:spMkLst>
            <pc:docMk/>
            <pc:sldMk cId="103371507" sldId="338"/>
            <ac:spMk id="12" creationId="{DF9AD32D-FF05-44F4-BD4D-9CEE89B71EB9}"/>
          </ac:spMkLst>
        </pc:spChg>
      </pc:sldChg>
      <pc:sldMasterChg chg="delSldLayout">
        <pc:chgData name=" " userId="ba6f7c45b4230ec2" providerId="LiveId" clId="{AE254C7B-538B-4BCC-B92E-349265205E75}" dt="2023-06-17T21:50:39.534" v="73" actId="47"/>
        <pc:sldMasterMkLst>
          <pc:docMk/>
          <pc:sldMasterMk cId="2647310266" sldId="2147483682"/>
        </pc:sldMasterMkLst>
        <pc:sldLayoutChg chg="del">
          <pc:chgData name=" " userId="ba6f7c45b4230ec2" providerId="LiveId" clId="{AE254C7B-538B-4BCC-B92E-349265205E75}" dt="2023-06-17T21:50:39.534" v="73" actId="47"/>
          <pc:sldLayoutMkLst>
            <pc:docMk/>
            <pc:sldMasterMk cId="2647310266" sldId="2147483682"/>
            <pc:sldLayoutMk cId="976210309" sldId="214748369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6/17/2023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38</a:t>
            </a:fld>
            <a:endParaRPr lang="en-US"/>
          </a:p>
        </p:txBody>
      </p:sp>
    </p:spTree>
    <p:extLst>
      <p:ext uri="{BB962C8B-B14F-4D97-AF65-F5344CB8AC3E}">
        <p14:creationId xmlns:p14="http://schemas.microsoft.com/office/powerpoint/2010/main" val="3837255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6/17/2023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6/17/2023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6/17/2023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6/17/2023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6/17/2023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6/17/2023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6/17/2023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6/17/2023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6/17/2023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6/17/2023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1</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031267" y="1825625"/>
            <a:ext cx="9745589" cy="3288986"/>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built an interactive dashboard with </a:t>
            </a:r>
            <a:r>
              <a:rPr lang="en-US" sz="2200" dirty="0" err="1">
                <a:solidFill>
                  <a:schemeClr val="accent3">
                    <a:lumMod val="25000"/>
                  </a:schemeClr>
                </a:solidFill>
                <a:latin typeface="Abadi" panose="020B0604020104020204" pitchFamily="34" charset="0"/>
              </a:rPr>
              <a:t>Plotly</a:t>
            </a:r>
            <a:r>
              <a:rPr lang="en-US" sz="2200" dirty="0">
                <a:solidFill>
                  <a:schemeClr val="accent3">
                    <a:lumMod val="25000"/>
                  </a:schemeClr>
                </a:solidFill>
                <a:latin typeface="Abadi" panose="020B0604020104020204" pitchFamily="34" charset="0"/>
              </a:rPr>
              <a:t> dash</a:t>
            </a:r>
          </a:p>
          <a:p>
            <a:pPr>
              <a:lnSpc>
                <a:spcPct val="100000"/>
              </a:lnSpc>
              <a:spcBef>
                <a:spcPts val="1400"/>
              </a:spcBef>
            </a:pPr>
            <a:r>
              <a:rPr lang="en-US" sz="2200" dirty="0">
                <a:solidFill>
                  <a:schemeClr val="accent3">
                    <a:lumMod val="25000"/>
                  </a:schemeClr>
                </a:solidFill>
                <a:latin typeface="Abadi" panose="020B0604020104020204" pitchFamily="34" charset="0"/>
              </a:rPr>
              <a:t>We plotted pie charts showing the total launches by a certain sites</a:t>
            </a:r>
          </a:p>
          <a:p>
            <a:pPr>
              <a:lnSpc>
                <a:spcPct val="100000"/>
              </a:lnSpc>
              <a:spcBef>
                <a:spcPts val="1400"/>
              </a:spcBef>
            </a:pPr>
            <a:r>
              <a:rPr lang="en-US" sz="2200" dirty="0">
                <a:solidFill>
                  <a:schemeClr val="accent3">
                    <a:lumMod val="25000"/>
                  </a:schemeClr>
                </a:solidFill>
                <a:latin typeface="Abadi" panose="020B0604020104020204" pitchFamily="34" charset="0"/>
              </a:rPr>
              <a:t>We plotted scatter graph showing the relationship with Outcome and Payload Mass (Kg) for the different booster version.</a:t>
            </a:r>
          </a:p>
          <a:p>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Plotly Dash</a:t>
            </a:r>
          </a:p>
        </p:txBody>
      </p:sp>
    </p:spTree>
    <p:extLst>
      <p:ext uri="{BB962C8B-B14F-4D97-AF65-F5344CB8AC3E}">
        <p14:creationId xmlns:p14="http://schemas.microsoft.com/office/powerpoint/2010/main" val="33453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loaded the data using </a:t>
            </a:r>
            <a:r>
              <a:rPr lang="en-US" sz="2200" dirty="0" err="1">
                <a:solidFill>
                  <a:schemeClr val="accent3">
                    <a:lumMod val="25000"/>
                  </a:schemeClr>
                </a:solidFill>
                <a:latin typeface="Abadi" panose="020B0604020104020204" pitchFamily="34" charset="0"/>
              </a:rPr>
              <a:t>numpy</a:t>
            </a:r>
            <a:r>
              <a:rPr lang="en-US" sz="2200" dirty="0">
                <a:solidFill>
                  <a:schemeClr val="accent3">
                    <a:lumMod val="25000"/>
                  </a:schemeClr>
                </a:solidFill>
                <a:latin typeface="Abadi" panose="020B0604020104020204" pitchFamily="34" charset="0"/>
              </a:rPr>
              <a:t> and pandas, transformed the data, split our data into training and testing.</a:t>
            </a:r>
          </a:p>
          <a:p>
            <a:pPr>
              <a:lnSpc>
                <a:spcPct val="100000"/>
              </a:lnSpc>
              <a:spcBef>
                <a:spcPts val="1400"/>
              </a:spcBef>
            </a:pPr>
            <a:r>
              <a:rPr lang="en-US" sz="2200" dirty="0">
                <a:solidFill>
                  <a:schemeClr val="accent3">
                    <a:lumMod val="25000"/>
                  </a:schemeClr>
                </a:solidFill>
                <a:latin typeface="Abadi" panose="020B0604020104020204" pitchFamily="34" charset="0"/>
              </a:rPr>
              <a:t>We built different machine learning models and tune different hyperparameters using </a:t>
            </a:r>
            <a:r>
              <a:rPr lang="en-US" sz="2200" dirty="0" err="1">
                <a:solidFill>
                  <a:schemeClr val="accent3">
                    <a:lumMod val="25000"/>
                  </a:schemeClr>
                </a:solidFill>
                <a:latin typeface="Abadi" panose="020B0604020104020204" pitchFamily="34" charset="0"/>
              </a:rPr>
              <a:t>GridSearchCV</a:t>
            </a:r>
            <a:r>
              <a:rPr lang="en-US" sz="2200" dirty="0">
                <a:solidFill>
                  <a:schemeClr val="accent3">
                    <a:lumMod val="25000"/>
                  </a:schemeClr>
                </a:solidFill>
                <a:latin typeface="Abadi" panose="020B0604020104020204" pitchFamily="34" charset="0"/>
              </a:rPr>
              <a:t>.</a:t>
            </a:r>
          </a:p>
          <a:p>
            <a:pPr>
              <a:lnSpc>
                <a:spcPct val="100000"/>
              </a:lnSpc>
              <a:spcBef>
                <a:spcPts val="1400"/>
              </a:spcBef>
            </a:pPr>
            <a:r>
              <a:rPr lang="en-US" sz="2200" dirty="0">
                <a:solidFill>
                  <a:schemeClr val="accent3">
                    <a:lumMod val="25000"/>
                  </a:schemeClr>
                </a:solidFill>
                <a:latin typeface="Abadi" panose="020B0604020104020204" pitchFamily="34" charset="0"/>
              </a:rPr>
              <a:t>We used accuracy as the metric for our model, improved the model using feature engineering and algorithm tuning.</a:t>
            </a:r>
          </a:p>
          <a:p>
            <a:pPr>
              <a:lnSpc>
                <a:spcPct val="100000"/>
              </a:lnSpc>
              <a:spcBef>
                <a:spcPts val="1400"/>
              </a:spcBef>
            </a:pPr>
            <a:r>
              <a:rPr lang="en-US" sz="2200" dirty="0">
                <a:solidFill>
                  <a:schemeClr val="accent3">
                    <a:lumMod val="25000"/>
                  </a:schemeClr>
                </a:solidFill>
                <a:latin typeface="Abadi" panose="020B0604020104020204" pitchFamily="34" charset="0"/>
              </a:rPr>
              <a:t>We found the best performing classification model.</a:t>
            </a:r>
          </a:p>
          <a:p>
            <a:endParaRPr lang="en-US"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dirty="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dirty="0">
                <a:solidFill>
                  <a:schemeClr val="accent3">
                    <a:lumMod val="25000"/>
                  </a:schemeClr>
                </a:solidFill>
                <a:latin typeface="Abadi" panose="020B0604020104020204" pitchFamily="34" charset="0"/>
              </a:rPr>
              <a:t>Predictive analysis results</a:t>
            </a:r>
          </a:p>
          <a:p>
            <a:pPr lvl="1"/>
            <a:endParaRPr lang="en-US" sz="1800" dirty="0"/>
          </a:p>
          <a:p>
            <a:pPr marL="457200" lvl="1" indent="0">
              <a:buNone/>
            </a:pPr>
            <a:endParaRPr lang="en-US" sz="180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64972" y="2057400"/>
            <a:ext cx="10592999" cy="967154"/>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a:extLst>
              <a:ext uri="{FF2B5EF4-FFF2-40B4-BE49-F238E27FC236}">
                <a16:creationId xmlns:a16="http://schemas.microsoft.com/office/drawing/2014/main" id="{B6DE48CB-F37D-4E03-9612-4B2FE0C9C889}"/>
              </a:ext>
            </a:extLst>
          </p:cNvPr>
          <p:cNvPicPr>
            <a:picLocks noChangeAspect="1"/>
          </p:cNvPicPr>
          <p:nvPr/>
        </p:nvPicPr>
        <p:blipFill>
          <a:blip r:embed="rId3"/>
          <a:stretch>
            <a:fillRect/>
          </a:stretch>
        </p:blipFill>
        <p:spPr>
          <a:xfrm>
            <a:off x="1205802" y="2954215"/>
            <a:ext cx="9676563" cy="2504423"/>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638881" y="417576"/>
            <a:ext cx="10909640" cy="1249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spcAft>
                <a:spcPts val="600"/>
              </a:spcAft>
            </a:pPr>
            <a:r>
              <a:rPr lang="en-US" sz="6600" kern="1200">
                <a:solidFill>
                  <a:schemeClr val="tx1"/>
                </a:solidFill>
                <a:latin typeface="+mj-lt"/>
                <a:ea typeface="+mj-ea"/>
                <a:cs typeface="+mj-cs"/>
              </a:rPr>
              <a:t>Payload vs. Launch Site</a:t>
            </a:r>
          </a:p>
        </p:txBody>
      </p:sp>
      <p:sp>
        <p:nvSpPr>
          <p:cNvPr id="2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249FA24-F878-44BC-852B-8E69CCAEC695}"/>
              </a:ext>
            </a:extLst>
          </p:cNvPr>
          <p:cNvPicPr>
            <a:picLocks noChangeAspect="1"/>
          </p:cNvPicPr>
          <p:nvPr/>
        </p:nvPicPr>
        <p:blipFill>
          <a:blip r:embed="rId2"/>
          <a:stretch>
            <a:fillRect/>
          </a:stretch>
        </p:blipFill>
        <p:spPr>
          <a:xfrm>
            <a:off x="320040" y="3286197"/>
            <a:ext cx="11548872" cy="2280902"/>
          </a:xfrm>
          <a:prstGeom prst="rect">
            <a:avLst/>
          </a:prstGeom>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14</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86978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r">
              <a:spcAft>
                <a:spcPts val="600"/>
              </a:spcAft>
            </a:pPr>
            <a:r>
              <a:rPr lang="en-US" kern="1200">
                <a:solidFill>
                  <a:srgbClr val="FFFFFF"/>
                </a:solidFill>
                <a:latin typeface="+mj-lt"/>
                <a:ea typeface="+mj-ea"/>
                <a:cs typeface="+mj-cs"/>
              </a:rPr>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4581727" y="649480"/>
            <a:ext cx="3025303" cy="5546047"/>
          </a:xfrm>
          <a:prstGeom prst="rect">
            <a:avLst/>
          </a:prstGeom>
        </p:spPr>
        <p:txBody>
          <a:bodyPr vert="horz" lIns="91440" tIns="45720" rIns="91440" bIns="45720" rtlCol="0" anchor="ctr">
            <a:normAutofit/>
          </a:bodyPr>
          <a:lstStyle/>
          <a:p>
            <a:pPr>
              <a:spcBef>
                <a:spcPts val="1400"/>
              </a:spcBef>
            </a:pPr>
            <a:r>
              <a:rPr lang="en-US" sz="2000" dirty="0"/>
              <a:t>From the plot, we can see that ES-L1, GEO, HEO, SSO, VLEO had the most success rate.</a:t>
            </a:r>
          </a:p>
          <a:p>
            <a:pPr>
              <a:spcBef>
                <a:spcPts val="1400"/>
              </a:spcBef>
            </a:pPr>
            <a:endParaRPr lang="en-US" sz="2000" dirty="0"/>
          </a:p>
        </p:txBody>
      </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8109502" y="2440601"/>
            <a:ext cx="3615776" cy="1988676"/>
          </a:xfrm>
          <a:prstGeom prst="rect">
            <a:avLst/>
          </a:prstGeom>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5075537C-CA84-1446-933C-8E9D027F9201}" type="slidenum">
              <a:rPr lang="en-US" sz="1100">
                <a:solidFill>
                  <a:schemeClr val="tx1">
                    <a:lumMod val="50000"/>
                    <a:lumOff val="50000"/>
                  </a:schemeClr>
                </a:solidFill>
                <a:latin typeface="+mn-lt"/>
              </a:rPr>
              <a:pPr>
                <a:spcAft>
                  <a:spcPts val="600"/>
                </a:spcAft>
              </a:pPr>
              <a:t>15</a:t>
            </a:fld>
            <a:endParaRPr lang="en-US" sz="1100">
              <a:solidFill>
                <a:schemeClr val="tx1">
                  <a:lumMod val="50000"/>
                  <a:lumOff val="50000"/>
                </a:schemeClr>
              </a:solidFill>
              <a:latin typeface="+mn-lt"/>
            </a:endParaRPr>
          </a:p>
        </p:txBody>
      </p:sp>
    </p:spTree>
    <p:extLst>
      <p:ext uri="{BB962C8B-B14F-4D97-AF65-F5344CB8AC3E}">
        <p14:creationId xmlns:p14="http://schemas.microsoft.com/office/powerpoint/2010/main" val="80090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69756"/>
            <a:ext cx="10515600"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3"/>
          <a:stretch>
            <a:fillRect/>
          </a:stretch>
        </p:blipFill>
        <p:spPr>
          <a:xfrm>
            <a:off x="1342767" y="3529484"/>
            <a:ext cx="8263457" cy="2105025"/>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17</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2057400"/>
            <a:ext cx="10687961"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can observe that with heavy payloads, the successful landing are more for PO, LEO and ISS orbits.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6" name="Picture 5">
            <a:extLst>
              <a:ext uri="{FF2B5EF4-FFF2-40B4-BE49-F238E27FC236}">
                <a16:creationId xmlns:a16="http://schemas.microsoft.com/office/drawing/2014/main" id="{7CE4FF73-7CCD-42C6-9E43-B655DCDF241B}"/>
              </a:ext>
            </a:extLst>
          </p:cNvPr>
          <p:cNvPicPr>
            <a:picLocks noChangeAspect="1"/>
          </p:cNvPicPr>
          <p:nvPr/>
        </p:nvPicPr>
        <p:blipFill>
          <a:blip r:embed="rId3"/>
          <a:stretch>
            <a:fillRect/>
          </a:stretch>
        </p:blipFill>
        <p:spPr>
          <a:xfrm>
            <a:off x="1146614" y="3429000"/>
            <a:ext cx="9082607" cy="2095500"/>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observe that success rate since 2013 kept on increasing till 2020.</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18</a:t>
            </a:fld>
            <a:endParaRPr lang="en-US" sz="1200">
              <a:solidFill>
                <a:schemeClr val="tx1">
                  <a:tint val="75000"/>
                </a:schemeClr>
              </a:solidFill>
              <a:latin typeface="+mn-lt"/>
            </a:endParaRPr>
          </a:p>
        </p:txBody>
      </p:sp>
      <p:pic>
        <p:nvPicPr>
          <p:cNvPr id="15" name="Picture 14">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4712822" y="1935308"/>
            <a:ext cx="6303910" cy="3602565"/>
          </a:xfrm>
          <a:prstGeom prst="rect">
            <a:avLst/>
          </a:prstGeom>
        </p:spPr>
      </p:pic>
    </p:spTree>
    <p:extLst>
      <p:ext uri="{BB962C8B-B14F-4D97-AF65-F5344CB8AC3E}">
        <p14:creationId xmlns:p14="http://schemas.microsoft.com/office/powerpoint/2010/main" val="2068102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0" i="0" u="none" strike="noStrike" kern="1200" cap="none" spc="0" normalizeH="0" baseline="0" noProof="0" dirty="0">
                <a:ln>
                  <a:noFill/>
                </a:ln>
                <a:solidFill>
                  <a:srgbClr val="0B49CB"/>
                </a:solidFill>
                <a:effectLst/>
                <a:uLnTx/>
                <a:uFillTx/>
                <a:latin typeface="Abadi"/>
                <a:ea typeface="+mn-ea"/>
                <a:cs typeface="+mn-cs"/>
              </a:rPr>
              <a:t>All Launch Site Names</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We used the key word </a:t>
            </a:r>
            <a:r>
              <a:rPr lang="en-US" sz="2200" b="1" dirty="0">
                <a:latin typeface="Abadi" panose="020B0604020104020204" pitchFamily="34" charset="0"/>
              </a:rPr>
              <a:t>DISTINCT</a:t>
            </a:r>
            <a:r>
              <a:rPr lang="en-US" sz="2200" dirty="0">
                <a:latin typeface="Abadi" panose="020B0604020104020204" pitchFamily="34" charset="0"/>
              </a:rPr>
              <a:t> to show only unique launch sites from the SpaceX data.</a:t>
            </a:r>
          </a:p>
          <a:p>
            <a:pPr>
              <a:spcBef>
                <a:spcPts val="1400"/>
              </a:spcBef>
            </a:pPr>
            <a:endParaRPr lang="en-US" sz="2000" dirty="0"/>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5295320" y="2196715"/>
            <a:ext cx="6253212" cy="3534424"/>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19</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91423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714772" y="6332572"/>
            <a:ext cx="2743200" cy="401638"/>
          </a:xfrm>
        </p:spPr>
        <p:txBody>
          <a:bodyPr anchor="ctr">
            <a:normAutofit/>
          </a:bodyPr>
          <a:lstStyle/>
          <a:p>
            <a:pPr>
              <a:spcAft>
                <a:spcPts val="600"/>
              </a:spcAft>
            </a:pPr>
            <a:fld id="{5075537C-CA84-1446-933C-8E9D027F9201}" type="slidenum">
              <a:rPr lang="en-US" smtClean="0"/>
              <a:pPr>
                <a:spcAft>
                  <a:spcPts val="600"/>
                </a:spcAft>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methodologies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through API</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with Web Scraping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Wrangling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SQL</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Data Visualization</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Visual Analytics with Folium</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Machine Learning Prediction</a:t>
            </a:r>
          </a:p>
          <a:p>
            <a:pPr>
              <a:lnSpc>
                <a:spcPct val="100000"/>
              </a:lnSpc>
              <a:spcBef>
                <a:spcPts val="1400"/>
              </a:spcBef>
              <a:buFont typeface="Arial" panose="020B0604020202020204" pitchFamily="34" charset="0"/>
              <a:buChar char="•"/>
            </a:pPr>
            <a:r>
              <a:rPr lang="en-US" sz="2200" dirty="0">
                <a:solidFill>
                  <a:schemeClr val="accent3">
                    <a:lumMod val="25000"/>
                  </a:schemeClr>
                </a:solidFill>
                <a:latin typeface="Abadi" panose="020B0604020104020204" pitchFamily="34" charset="0"/>
              </a:rPr>
              <a:t>Summary of all results</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result</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analytics in screenshots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Predictive Analytics result</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dirty="0">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222887" cy="4122999"/>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We used the query above to display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3"/>
          <a:stretch>
            <a:fillRect/>
          </a:stretch>
        </p:blipFill>
        <p:spPr>
          <a:xfrm>
            <a:off x="867266" y="1626375"/>
            <a:ext cx="10028374" cy="290714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calculated the total payload carried by boosters from NASA as 45596 using the query below</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3"/>
          <a:stretch>
            <a:fillRect/>
          </a:stretch>
        </p:blipFill>
        <p:spPr>
          <a:xfrm>
            <a:off x="1858945" y="2833181"/>
            <a:ext cx="7415269" cy="2942144"/>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1C1F2-F420-6683-C9AE-81EB41E44D6A}"/>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spcAft>
                <a:spcPts val="600"/>
              </a:spcAft>
            </a:pPr>
            <a:r>
              <a:rPr lang="en-US" sz="3800" kern="1200">
                <a:solidFill>
                  <a:schemeClr val="tx1"/>
                </a:solidFill>
                <a:latin typeface="+mj-lt"/>
                <a:ea typeface="+mj-ea"/>
                <a:cs typeface="+mj-cs"/>
              </a:rPr>
              <a:t>Average Payload Mass by F9 v1.1</a:t>
            </a:r>
          </a:p>
        </p:txBody>
      </p:sp>
      <p:sp>
        <p:nvSpPr>
          <p:cNvPr id="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630936" y="2807208"/>
            <a:ext cx="3429000" cy="3410712"/>
          </a:xfrm>
          <a:prstGeom prst="rect">
            <a:avLst/>
          </a:prstGeom>
        </p:spPr>
        <p:txBody>
          <a:bodyPr vert="horz" lIns="91440" tIns="45720" rIns="91440" bIns="45720" rtlCol="0" anchor="t">
            <a:normAutofit/>
          </a:bodyPr>
          <a:lstStyle/>
          <a:p>
            <a:pPr>
              <a:spcBef>
                <a:spcPts val="1400"/>
              </a:spcBef>
            </a:pPr>
            <a:r>
              <a:rPr lang="en-US" sz="2200" dirty="0"/>
              <a:t>We calculated the average payload mass carried by booster version F9 v1.1 as 2928.4</a:t>
            </a:r>
          </a:p>
          <a:p>
            <a:pPr>
              <a:spcBef>
                <a:spcPts val="1400"/>
              </a:spcBef>
            </a:pPr>
            <a:endParaRPr lang="en-US" sz="2200" dirty="0"/>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4657344" y="1878579"/>
            <a:ext cx="6903720" cy="2774272"/>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tint val="75000"/>
                  </a:schemeClr>
                </a:solidFill>
                <a:latin typeface="+mn-lt"/>
              </a:rPr>
              <a:pPr>
                <a:spcAft>
                  <a:spcPts val="600"/>
                </a:spcAft>
              </a:pPr>
              <a:t>22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735560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1800" dirty="0">
                <a:latin typeface="Abadi" panose="020B0604020104020204" pitchFamily="34" charset="0"/>
              </a:rPr>
              <a:t>We observed that the dates of the first successful landing outcome on ground pad was 22</a:t>
            </a:r>
            <a:r>
              <a:rPr lang="en-US" sz="1800" baseline="30000" dirty="0">
                <a:latin typeface="Abadi" panose="020B0604020104020204" pitchFamily="34" charset="0"/>
              </a:rPr>
              <a:t>nd</a:t>
            </a:r>
            <a:r>
              <a:rPr lang="en-US" sz="1800" dirty="0">
                <a:latin typeface="Abadi" panose="020B0604020104020204" pitchFamily="34" charset="0"/>
              </a:rPr>
              <a:t> December 2015</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5295320" y="2716765"/>
            <a:ext cx="6253212" cy="2494323"/>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23</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434679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Successful Drone Ship Landing with Payload between 4000 and 6000</a:t>
            </a:r>
          </a:p>
        </p:txBody>
      </p:sp>
      <p:pic>
        <p:nvPicPr>
          <p:cNvPr id="3" name="Picture 2">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643467" y="1782981"/>
            <a:ext cx="6253214" cy="4284116"/>
          </a:xfrm>
          <a:prstGeom prst="rect">
            <a:avLst/>
          </a:prstGeom>
        </p:spPr>
      </p:pic>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the </a:t>
            </a:r>
            <a:r>
              <a:rPr lang="en-US" sz="2000" b="1" dirty="0">
                <a:latin typeface="Abadi" panose="020B0604020104020204" pitchFamily="34" charset="0"/>
              </a:rPr>
              <a:t>WHERE</a:t>
            </a:r>
            <a:r>
              <a:rPr lang="en-US" sz="2000" dirty="0">
                <a:latin typeface="Abadi" panose="020B0604020104020204" pitchFamily="34" charset="0"/>
              </a:rPr>
              <a:t> clause to filter for boosters which have successfully landed on drone ship and applied the </a:t>
            </a:r>
            <a:r>
              <a:rPr lang="en-US" sz="2000" b="1" dirty="0">
                <a:latin typeface="Abadi" panose="020B0604020104020204" pitchFamily="34" charset="0"/>
              </a:rPr>
              <a:t>AND</a:t>
            </a:r>
            <a:r>
              <a:rPr lang="en-US" sz="2000" dirty="0">
                <a:latin typeface="Abadi" panose="020B0604020104020204" pitchFamily="34" charset="0"/>
              </a:rPr>
              <a:t> condition to determine successful landing with payload mass greater than 4000 but less than 6000</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24</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9399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wildcard like ‘%’ to filter for </a:t>
            </a:r>
            <a:r>
              <a:rPr lang="en-US" sz="2000" b="1" dirty="0">
                <a:latin typeface="Abadi" panose="020B0604020104020204" pitchFamily="34" charset="0"/>
              </a:rPr>
              <a:t>WHERE</a:t>
            </a:r>
            <a:r>
              <a:rPr lang="en-US" sz="2000" dirty="0">
                <a:latin typeface="Abadi" panose="020B0604020104020204" pitchFamily="34" charset="0"/>
              </a:rPr>
              <a:t> </a:t>
            </a:r>
            <a:r>
              <a:rPr lang="en-US" sz="2000" dirty="0" err="1">
                <a:latin typeface="Abadi" panose="020B0604020104020204" pitchFamily="34" charset="0"/>
              </a:rPr>
              <a:t>MissionOutcome</a:t>
            </a:r>
            <a:r>
              <a:rPr lang="en-US" sz="2000" dirty="0">
                <a:latin typeface="Abadi" panose="020B0604020104020204" pitchFamily="34" charset="0"/>
              </a:rPr>
              <a:t> was a success or a failure. </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25</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643466" y="1457471"/>
            <a:ext cx="5108891" cy="4633362"/>
          </a:xfrm>
          <a:prstGeom prst="rect">
            <a:avLst/>
          </a:prstGeom>
        </p:spPr>
      </p:pic>
    </p:spTree>
    <p:extLst>
      <p:ext uri="{BB962C8B-B14F-4D97-AF65-F5344CB8AC3E}">
        <p14:creationId xmlns:p14="http://schemas.microsoft.com/office/powerpoint/2010/main" val="389881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838200" y="609600"/>
            <a:ext cx="4015855"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Boosters Carried Maximum 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62366" y="2194102"/>
            <a:ext cx="3427001" cy="3908586"/>
          </a:xfrm>
          <a:prstGeom prst="rect">
            <a:avLst/>
          </a:prstGeom>
        </p:spPr>
        <p:txBody>
          <a:bodyPr vert="horz" lIns="91440" tIns="45720" rIns="91440" bIns="45720" rtlCol="0">
            <a:normAutofit/>
          </a:bodyPr>
          <a:lstStyle/>
          <a:p>
            <a:pPr>
              <a:spcBef>
                <a:spcPts val="1400"/>
              </a:spcBef>
            </a:pPr>
            <a:r>
              <a:rPr lang="en-US" sz="1700" dirty="0">
                <a:latin typeface="Abadi" panose="020B0604020104020204" pitchFamily="34" charset="0"/>
              </a:rPr>
              <a:t>We determined the booster that have carried the maximum payload using a subquery in the </a:t>
            </a:r>
            <a:r>
              <a:rPr lang="en-US" sz="1700" b="1" dirty="0">
                <a:latin typeface="Abadi" panose="020B0604020104020204" pitchFamily="34" charset="0"/>
              </a:rPr>
              <a:t>WHERE</a:t>
            </a:r>
            <a:r>
              <a:rPr lang="en-US" sz="1700" dirty="0">
                <a:latin typeface="Abadi" panose="020B0604020104020204" pitchFamily="34" charset="0"/>
              </a:rPr>
              <a:t> clause and the </a:t>
            </a:r>
            <a:r>
              <a:rPr lang="en-US" sz="1700" b="1" dirty="0">
                <a:latin typeface="Abadi" panose="020B0604020104020204" pitchFamily="34" charset="0"/>
              </a:rPr>
              <a:t>MAX() </a:t>
            </a:r>
            <a:r>
              <a:rPr lang="en-US" sz="1700" dirty="0">
                <a:latin typeface="Abadi" panose="020B0604020104020204" pitchFamily="34" charset="0"/>
              </a:rPr>
              <a:t>function.</a:t>
            </a:r>
          </a:p>
        </p:txBody>
      </p:sp>
      <p:pic>
        <p:nvPicPr>
          <p:cNvPr id="6" name="Picture 5">
            <a:extLst>
              <a:ext uri="{FF2B5EF4-FFF2-40B4-BE49-F238E27FC236}">
                <a16:creationId xmlns:a16="http://schemas.microsoft.com/office/drawing/2014/main" id="{779D4455-44AD-4EE2-AA73-0C30FAE52EB3}"/>
              </a:ext>
            </a:extLst>
          </p:cNvPr>
          <p:cNvPicPr>
            <a:picLocks noChangeAspect="1"/>
          </p:cNvPicPr>
          <p:nvPr/>
        </p:nvPicPr>
        <p:blipFill>
          <a:blip r:embed="rId2"/>
          <a:stretch>
            <a:fillRect/>
          </a:stretch>
        </p:blipFill>
        <p:spPr>
          <a:xfrm>
            <a:off x="5445457" y="963426"/>
            <a:ext cx="6155141" cy="4954888"/>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000">
                <a:solidFill>
                  <a:schemeClr val="tx1">
                    <a:lumMod val="50000"/>
                    <a:lumOff val="50000"/>
                  </a:schemeClr>
                </a:solidFill>
                <a:latin typeface="+mn-lt"/>
              </a:rPr>
              <a:pPr>
                <a:spcAft>
                  <a:spcPts val="600"/>
                </a:spcAft>
              </a:pPr>
              <a:t>26</a:t>
            </a:fld>
            <a:endParaRPr lang="en-US" sz="1000">
              <a:solidFill>
                <a:schemeClr val="tx1">
                  <a:lumMod val="50000"/>
                  <a:lumOff val="50000"/>
                </a:schemeClr>
              </a:solidFill>
              <a:latin typeface="+mn-lt"/>
            </a:endParaRPr>
          </a:p>
        </p:txBody>
      </p:sp>
    </p:spTree>
    <p:extLst>
      <p:ext uri="{BB962C8B-B14F-4D97-AF65-F5344CB8AC3E}">
        <p14:creationId xmlns:p14="http://schemas.microsoft.com/office/powerpoint/2010/main" val="3566646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used a combinations of the </a:t>
            </a:r>
            <a:r>
              <a:rPr lang="en-US" sz="2200" b="1" dirty="0">
                <a:solidFill>
                  <a:schemeClr val="accent3">
                    <a:lumMod val="25000"/>
                  </a:schemeClr>
                </a:solidFill>
                <a:latin typeface="Abadi"/>
              </a:rPr>
              <a:t>WHERE</a:t>
            </a:r>
            <a:r>
              <a:rPr lang="en-US" sz="2200" dirty="0">
                <a:solidFill>
                  <a:schemeClr val="accent3">
                    <a:lumMod val="25000"/>
                  </a:schemeClr>
                </a:solidFill>
                <a:latin typeface="Abadi"/>
              </a:rPr>
              <a:t> clause, </a:t>
            </a:r>
            <a:r>
              <a:rPr lang="en-US" sz="2200" b="1" dirty="0">
                <a:solidFill>
                  <a:schemeClr val="accent3">
                    <a:lumMod val="25000"/>
                  </a:schemeClr>
                </a:solidFill>
                <a:latin typeface="Abadi"/>
              </a:rPr>
              <a:t>LIKE</a:t>
            </a:r>
            <a:r>
              <a:rPr lang="en-US" sz="2200" dirty="0">
                <a:solidFill>
                  <a:schemeClr val="accent3">
                    <a:lumMod val="25000"/>
                  </a:schemeClr>
                </a:solidFill>
                <a:latin typeface="Abadi"/>
              </a:rPr>
              <a:t>, </a:t>
            </a:r>
            <a:r>
              <a:rPr lang="en-US" sz="2200" b="1" dirty="0">
                <a:solidFill>
                  <a:schemeClr val="accent3">
                    <a:lumMod val="25000"/>
                  </a:schemeClr>
                </a:solidFill>
                <a:latin typeface="Abadi"/>
              </a:rPr>
              <a:t>AND</a:t>
            </a:r>
            <a:r>
              <a:rPr lang="en-US" sz="2200" dirty="0">
                <a:solidFill>
                  <a:schemeClr val="accent3">
                    <a:lumMod val="25000"/>
                  </a:schemeClr>
                </a:solidFill>
                <a:latin typeface="Abadi"/>
              </a:rPr>
              <a:t>, and </a:t>
            </a:r>
            <a:r>
              <a:rPr lang="en-US" sz="2200" b="1" dirty="0">
                <a:solidFill>
                  <a:schemeClr val="accent3">
                    <a:lumMod val="25000"/>
                  </a:schemeClr>
                </a:solidFill>
                <a:latin typeface="Abadi"/>
              </a:rPr>
              <a:t>BETWEEN</a:t>
            </a:r>
            <a:r>
              <a:rPr lang="en-US" sz="2200" dirty="0">
                <a:solidFill>
                  <a:schemeClr val="accent3">
                    <a:lumMod val="25000"/>
                  </a:schemeClr>
                </a:solidFill>
                <a:latin typeface="Abadi"/>
              </a:rPr>
              <a:t> conditions to filter for failed landing outcomes in drone ship, their booster versions, and launch site names for year 2015</a:t>
            </a:r>
          </a:p>
          <a:p>
            <a:pPr>
              <a:lnSpc>
                <a:spcPct val="100000"/>
              </a:lnSpc>
              <a:spcBef>
                <a:spcPts val="1400"/>
              </a:spcBef>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6" name="Picture 5">
            <a:extLst>
              <a:ext uri="{FF2B5EF4-FFF2-40B4-BE49-F238E27FC236}">
                <a16:creationId xmlns:a16="http://schemas.microsoft.com/office/drawing/2014/main" id="{50E3558E-0B94-4EC1-AA31-F47E92F36B61}"/>
              </a:ext>
            </a:extLst>
          </p:cNvPr>
          <p:cNvPicPr>
            <a:picLocks noChangeAspect="1"/>
          </p:cNvPicPr>
          <p:nvPr/>
        </p:nvPicPr>
        <p:blipFill>
          <a:blip r:embed="rId3"/>
          <a:stretch>
            <a:fillRect/>
          </a:stretch>
        </p:blipFill>
        <p:spPr>
          <a:xfrm>
            <a:off x="2023304" y="3075335"/>
            <a:ext cx="7239000" cy="2581275"/>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Rank Landing Outcomes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selected Landing outcomes and the </a:t>
            </a:r>
            <a:r>
              <a:rPr lang="en-US" sz="2000" b="1" dirty="0">
                <a:latin typeface="Abadi" panose="020B0604020104020204" pitchFamily="34" charset="0"/>
              </a:rPr>
              <a:t>COUNT</a:t>
            </a:r>
            <a:r>
              <a:rPr lang="en-US" sz="2000" dirty="0">
                <a:latin typeface="Abadi" panose="020B0604020104020204" pitchFamily="34" charset="0"/>
              </a:rPr>
              <a:t> of landing outcomes from the data and used the </a:t>
            </a:r>
            <a:r>
              <a:rPr lang="en-US" sz="2000" b="1" dirty="0">
                <a:latin typeface="Abadi" panose="020B0604020104020204" pitchFamily="34" charset="0"/>
              </a:rPr>
              <a:t>WHERE</a:t>
            </a:r>
            <a:r>
              <a:rPr lang="en-US" sz="2000" dirty="0">
                <a:latin typeface="Abadi" panose="020B0604020104020204" pitchFamily="34" charset="0"/>
              </a:rPr>
              <a:t> clause to filter for landing outcomes </a:t>
            </a:r>
            <a:r>
              <a:rPr lang="en-US" sz="2000" b="1" dirty="0">
                <a:latin typeface="Abadi" panose="020B0604020104020204" pitchFamily="34" charset="0"/>
              </a:rPr>
              <a:t>BETWEEN</a:t>
            </a:r>
            <a:r>
              <a:rPr lang="en-US" sz="2000" dirty="0">
                <a:latin typeface="Abadi" panose="020B0604020104020204" pitchFamily="34" charset="0"/>
              </a:rPr>
              <a:t> 2010-06-04 to 2010-03-20.</a:t>
            </a:r>
          </a:p>
          <a:p>
            <a:pPr>
              <a:spcBef>
                <a:spcPts val="1400"/>
              </a:spcBef>
            </a:pPr>
            <a:r>
              <a:rPr lang="en-US" sz="2000" dirty="0">
                <a:latin typeface="Abadi" panose="020B0604020104020204" pitchFamily="34" charset="0"/>
              </a:rPr>
              <a:t>We applied the </a:t>
            </a:r>
            <a:r>
              <a:rPr lang="en-US" sz="2000" b="1" dirty="0">
                <a:latin typeface="Abadi" panose="020B0604020104020204" pitchFamily="34" charset="0"/>
              </a:rPr>
              <a:t>GROUP BY </a:t>
            </a:r>
            <a:r>
              <a:rPr lang="en-US" sz="2000" dirty="0">
                <a:latin typeface="Abadi" panose="020B0604020104020204" pitchFamily="34" charset="0"/>
              </a:rPr>
              <a:t>clause to group the landing outcomes and the </a:t>
            </a:r>
            <a:r>
              <a:rPr lang="en-US" sz="2000" b="1" dirty="0">
                <a:latin typeface="Abadi" panose="020B0604020104020204" pitchFamily="34" charset="0"/>
              </a:rPr>
              <a:t>ORDER BY </a:t>
            </a:r>
            <a:r>
              <a:rPr lang="en-US" sz="2000" dirty="0">
                <a:latin typeface="Abadi" panose="020B0604020104020204" pitchFamily="34" charset="0"/>
              </a:rPr>
              <a:t>clause to order the grouped landing outcome in descending order.</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28</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776008" y="1589360"/>
            <a:ext cx="6124575" cy="4295775"/>
          </a:xfrm>
          <a:prstGeom prst="rect">
            <a:avLst/>
          </a:prstGeom>
        </p:spPr>
      </p:pic>
    </p:spTree>
    <p:extLst>
      <p:ext uri="{BB962C8B-B14F-4D97-AF65-F5344CB8AC3E}">
        <p14:creationId xmlns:p14="http://schemas.microsoft.com/office/powerpoint/2010/main" val="3236239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29</a:t>
            </a:fld>
            <a:endParaRPr lang="en-US"/>
          </a:p>
        </p:txBody>
      </p:sp>
      <p:pic>
        <p:nvPicPr>
          <p:cNvPr id="6" name="Content Placeholder 5">
            <a:extLst>
              <a:ext uri="{FF2B5EF4-FFF2-40B4-BE49-F238E27FC236}">
                <a16:creationId xmlns:a16="http://schemas.microsoft.com/office/drawing/2014/main" id="{470AB9A3-B553-4971-BB03-177421E4971B}"/>
              </a:ext>
            </a:extLst>
          </p:cNvPr>
          <p:cNvPicPr>
            <a:picLocks noGrp="1" noChangeAspect="1"/>
          </p:cNvPicPr>
          <p:nvPr>
            <p:ph idx="4294967295"/>
          </p:nvPr>
        </p:nvPicPr>
        <p:blipFill>
          <a:blip r:embed="rId3"/>
          <a:stretch>
            <a:fillRect/>
          </a:stretch>
        </p:blipFill>
        <p:spPr>
          <a:xfrm>
            <a:off x="770011" y="1308538"/>
            <a:ext cx="10515600" cy="4717035"/>
          </a:xfrm>
          <a:prstGeom prst="rect">
            <a:avLst/>
          </a:prstGeom>
        </p:spPr>
      </p:pic>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sites global map markers</a:t>
            </a:r>
          </a:p>
        </p:txBody>
      </p:sp>
    </p:spTree>
    <p:extLst>
      <p:ext uri="{BB962C8B-B14F-4D97-AF65-F5344CB8AC3E}">
        <p14:creationId xmlns:p14="http://schemas.microsoft.com/office/powerpoint/2010/main" val="98167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530575"/>
            <a:ext cx="9766360"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dirty="0">
                <a:solidFill>
                  <a:schemeClr val="accent3">
                    <a:lumMod val="25000"/>
                  </a:schemeClr>
                </a:solidFill>
                <a:latin typeface="Abadi" panose="020B0604020104020204" pitchFamily="34" charset="0"/>
              </a:rPr>
              <a:t>Problems you want to find answers</a:t>
            </a:r>
          </a:p>
          <a:p>
            <a:pPr lvl="1">
              <a:spcBef>
                <a:spcPts val="1400"/>
              </a:spcBef>
              <a:buFontTx/>
              <a:buChar char="-"/>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buFontTx/>
              <a:buChar char="-"/>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buFontTx/>
              <a:buChar char="-"/>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30</a:t>
            </a:fld>
            <a:endParaRPr lang="en-US"/>
          </a:p>
        </p:txBody>
      </p:sp>
      <p:pic>
        <p:nvPicPr>
          <p:cNvPr id="4" name="Content Placeholder 3">
            <a:extLst>
              <a:ext uri="{FF2B5EF4-FFF2-40B4-BE49-F238E27FC236}">
                <a16:creationId xmlns:a16="http://schemas.microsoft.com/office/drawing/2014/main" id="{545859BE-C488-4415-B455-A8E223C13405}"/>
              </a:ext>
            </a:extLst>
          </p:cNvPr>
          <p:cNvPicPr>
            <a:picLocks noGrp="1" noChangeAspect="1"/>
          </p:cNvPicPr>
          <p:nvPr>
            <p:ph idx="4294967295"/>
          </p:nvPr>
        </p:nvPicPr>
        <p:blipFill>
          <a:blip r:embed="rId3"/>
          <a:stretch>
            <a:fillRect/>
          </a:stretch>
        </p:blipFill>
        <p:spPr>
          <a:xfrm>
            <a:off x="770011" y="1253472"/>
            <a:ext cx="10687962" cy="4772101"/>
          </a:xfrm>
          <a:prstGeom prst="rect">
            <a:avLst/>
          </a:prstGeom>
        </p:spPr>
      </p:pic>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Markers showing launch sites with color labels</a:t>
            </a:r>
          </a:p>
        </p:txBody>
      </p:sp>
    </p:spTree>
    <p:extLst>
      <p:ext uri="{BB962C8B-B14F-4D97-AF65-F5344CB8AC3E}">
        <p14:creationId xmlns:p14="http://schemas.microsoft.com/office/powerpoint/2010/main" val="239597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31</a:t>
            </a:fld>
            <a:endParaRPr lang="en-US"/>
          </a:p>
        </p:txBody>
      </p:sp>
      <p:pic>
        <p:nvPicPr>
          <p:cNvPr id="4" name="Content Placeholder 3">
            <a:extLst>
              <a:ext uri="{FF2B5EF4-FFF2-40B4-BE49-F238E27FC236}">
                <a16:creationId xmlns:a16="http://schemas.microsoft.com/office/drawing/2014/main" id="{6E1784D2-4EB3-4F23-A05A-978BAA2AC218}"/>
              </a:ext>
            </a:extLst>
          </p:cNvPr>
          <p:cNvPicPr>
            <a:picLocks noGrp="1" noChangeAspect="1"/>
          </p:cNvPicPr>
          <p:nvPr>
            <p:ph idx="4294967295"/>
          </p:nvPr>
        </p:nvPicPr>
        <p:blipFill>
          <a:blip r:embed="rId2"/>
          <a:stretch>
            <a:fillRect/>
          </a:stretch>
        </p:blipFill>
        <p:spPr>
          <a:xfrm>
            <a:off x="770010" y="1362318"/>
            <a:ext cx="10092431" cy="5064893"/>
          </a:xfrm>
          <a:prstGeom prst="rect">
            <a:avLst/>
          </a:prstGeom>
        </p:spPr>
      </p:pic>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distance to landmarks</a:t>
            </a:r>
          </a:p>
        </p:txBody>
      </p:sp>
    </p:spTree>
    <p:extLst>
      <p:ext uri="{BB962C8B-B14F-4D97-AF65-F5344CB8AC3E}">
        <p14:creationId xmlns:p14="http://schemas.microsoft.com/office/powerpoint/2010/main" val="232499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3"/>
          <a:stretch>
            <a:fillRect/>
          </a:stretch>
        </p:blipFill>
        <p:spPr>
          <a:xfrm>
            <a:off x="752019" y="1454291"/>
            <a:ext cx="10687962" cy="4772101"/>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32</a:t>
            </a:fld>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459822"/>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2123100" y="1242623"/>
            <a:ext cx="7790783" cy="4440746"/>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33</a:t>
            </a:fld>
            <a:endParaRPr lang="en-US" sz="1200">
              <a:solidFill>
                <a:schemeClr val="tx1">
                  <a:tint val="75000"/>
                </a:schemeClr>
              </a:solidFill>
              <a:latin typeface="+mn-lt"/>
            </a:endParaRPr>
          </a:p>
        </p:txBody>
      </p:sp>
      <p:sp>
        <p:nvSpPr>
          <p:cNvPr id="26" name="Title 1">
            <a:extLst>
              <a:ext uri="{FF2B5EF4-FFF2-40B4-BE49-F238E27FC236}">
                <a16:creationId xmlns:a16="http://schemas.microsoft.com/office/drawing/2014/main" id="{B13EB6D9-4C4B-45DF-8FAE-DB400E38C812}"/>
              </a:ext>
            </a:extLst>
          </p:cNvPr>
          <p:cNvSpPr txBox="1">
            <a:spLocks/>
          </p:cNvSpPr>
          <p:nvPr/>
        </p:nvSpPr>
        <p:spPr>
          <a:xfrm>
            <a:off x="1103586" y="727738"/>
            <a:ext cx="10476314" cy="5148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Launch site with the highest launch success ratio</a:t>
            </a:r>
          </a:p>
          <a:p>
            <a:endParaRPr lang="en-US" dirty="0">
              <a:solidFill>
                <a:srgbClr val="0B49CB"/>
              </a:solidFill>
              <a:latin typeface="Abadi"/>
            </a:endParaRPr>
          </a:p>
        </p:txBody>
      </p:sp>
    </p:spTree>
    <p:extLst>
      <p:ext uri="{BB962C8B-B14F-4D97-AF65-F5344CB8AC3E}">
        <p14:creationId xmlns:p14="http://schemas.microsoft.com/office/powerpoint/2010/main" val="1866160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271BF5-BAA1-4CEB-A575-76A097FABBBA}"/>
              </a:ext>
            </a:extLst>
          </p:cNvPr>
          <p:cNvSpPr txBox="1">
            <a:spLocks/>
          </p:cNvSpPr>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500" kern="1200" dirty="0">
                <a:solidFill>
                  <a:srgbClr val="0B49CB"/>
                </a:solidFill>
                <a:latin typeface="Abadi" panose="020B0604020104020204" pitchFamily="34" charset="0"/>
                <a:ea typeface="+mj-ea"/>
                <a:cs typeface="+mj-cs"/>
              </a:rPr>
              <a:t>Scatter plot of Payload vs Launch Outcome for all sites, with different payload selected in the range slider</a:t>
            </a:r>
          </a:p>
        </p:txBody>
      </p:sp>
      <p:sp>
        <p:nvSpPr>
          <p:cNvPr id="17" name="Rectangle 16">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838200" y="2191367"/>
            <a:ext cx="10515599" cy="3785614"/>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34</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52359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1046746" y="586822"/>
            <a:ext cx="3560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Classification Accuracy</a:t>
            </a: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5351164" y="586822"/>
            <a:ext cx="6002636" cy="1645920"/>
          </a:xfrm>
          <a:prstGeom prst="rect">
            <a:avLst/>
          </a:prstGeom>
        </p:spPr>
        <p:txBody>
          <a:bodyPr vert="horz" lIns="91440" tIns="45720" rIns="91440" bIns="45720" rtlCol="0" anchor="ctr">
            <a:normAutofit/>
          </a:bodyPr>
          <a:lstStyle/>
          <a:p>
            <a:pPr>
              <a:spcBef>
                <a:spcPts val="1400"/>
              </a:spcBef>
            </a:pPr>
            <a:r>
              <a:rPr lang="en-US" sz="2200" dirty="0">
                <a:latin typeface="Abadi" panose="020B0604020104020204" pitchFamily="34" charset="0"/>
              </a:rPr>
              <a:t>The decision tree classifier is the model with the highest classification accuracy</a:t>
            </a:r>
          </a:p>
          <a:p>
            <a:pPr>
              <a:spcBef>
                <a:spcPts val="1400"/>
              </a:spcBef>
            </a:pPr>
            <a:endParaRPr lang="en-US" sz="1800" dirty="0"/>
          </a:p>
        </p:txBody>
      </p:sp>
      <p:pic>
        <p:nvPicPr>
          <p:cNvPr id="3" name="Picture 2">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557784" y="2815221"/>
            <a:ext cx="11164824" cy="3321534"/>
          </a:xfrm>
          <a:prstGeom prst="rect">
            <a:avLst/>
          </a:prstGeom>
        </p:spPr>
      </p:pic>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lumMod val="50000"/>
                    <a:lumOff val="50000"/>
                  </a:schemeClr>
                </a:solidFill>
                <a:latin typeface="+mn-lt"/>
              </a:rPr>
              <a:pPr>
                <a:spcAft>
                  <a:spcPts val="600"/>
                </a:spcAft>
              </a:pPr>
              <a:t>35</a:t>
            </a:fld>
            <a:endParaRPr lang="en-US" sz="1200">
              <a:solidFill>
                <a:schemeClr val="tx1">
                  <a:lumMod val="50000"/>
                  <a:lumOff val="50000"/>
                </a:schemeClr>
              </a:solidFill>
              <a:latin typeface="+mn-lt"/>
            </a:endParaRPr>
          </a:p>
        </p:txBody>
      </p:sp>
    </p:spTree>
    <p:extLst>
      <p:ext uri="{BB962C8B-B14F-4D97-AF65-F5344CB8AC3E}">
        <p14:creationId xmlns:p14="http://schemas.microsoft.com/office/powerpoint/2010/main" val="2459446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2057400"/>
            <a:ext cx="5791563"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confusion matrix for the decision tree classifier shows that the classifier can distinguish between the different classes. The major problem is the false positives .i.e., unsuccessful landing marked as successful landing by the classifier.</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3"/>
          <a:stretch>
            <a:fillRect/>
          </a:stretch>
        </p:blipFill>
        <p:spPr>
          <a:xfrm>
            <a:off x="6561574" y="1880339"/>
            <a:ext cx="4281910" cy="3097321"/>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507254"/>
            <a:ext cx="10515600" cy="4518320"/>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We can conclude that:</a:t>
            </a:r>
          </a:p>
          <a:p>
            <a:pPr>
              <a:lnSpc>
                <a:spcPct val="100000"/>
              </a:lnSpc>
              <a:spcBef>
                <a:spcPts val="1400"/>
              </a:spcBef>
            </a:pPr>
            <a:r>
              <a:rPr lang="en-US" sz="2200" dirty="0">
                <a:solidFill>
                  <a:schemeClr val="accent3">
                    <a:lumMod val="25000"/>
                  </a:schemeClr>
                </a:solidFill>
                <a:latin typeface="Abadi" panose="020B0604020104020204" pitchFamily="34" charset="0"/>
              </a:rPr>
              <a:t>The larger the flight amount at a launch site, the greater the success rate at a launch site.</a:t>
            </a:r>
          </a:p>
          <a:p>
            <a:pPr>
              <a:lnSpc>
                <a:spcPct val="100000"/>
              </a:lnSpc>
              <a:spcBef>
                <a:spcPts val="1400"/>
              </a:spcBef>
            </a:pPr>
            <a:r>
              <a:rPr lang="en-US" sz="2200" dirty="0">
                <a:latin typeface="Abadi" panose="020B0604020104020204" pitchFamily="34" charset="0"/>
              </a:rPr>
              <a:t>Launch success rate started to increase in 2013 till 2020.</a:t>
            </a:r>
          </a:p>
          <a:p>
            <a:pPr>
              <a:lnSpc>
                <a:spcPct val="100000"/>
              </a:lnSpc>
              <a:spcBef>
                <a:spcPts val="1400"/>
              </a:spcBef>
            </a:pPr>
            <a:r>
              <a:rPr lang="en-US" sz="2200" dirty="0">
                <a:solidFill>
                  <a:schemeClr val="accent3">
                    <a:lumMod val="25000"/>
                  </a:schemeClr>
                </a:solidFill>
                <a:latin typeface="Abadi" panose="020B0604020104020204" pitchFamily="34" charset="0"/>
              </a:rPr>
              <a:t>Orbits </a:t>
            </a:r>
            <a:r>
              <a:rPr lang="en-US" sz="2200" dirty="0">
                <a:latin typeface="Abadi" panose="020B0604020104020204" pitchFamily="34" charset="0"/>
              </a:rPr>
              <a:t>ES-L1, GEO, HEO, SSO, VLEO had the most success rate.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KSC LC-39A had the most successful launches of any sites.</a:t>
            </a:r>
          </a:p>
          <a:p>
            <a:pPr>
              <a:lnSpc>
                <a:spcPct val="100000"/>
              </a:lnSpc>
              <a:spcBef>
                <a:spcPts val="1400"/>
              </a:spcBef>
            </a:pPr>
            <a:r>
              <a:rPr lang="en-US" sz="2200" dirty="0">
                <a:solidFill>
                  <a:schemeClr val="accent3">
                    <a:lumMod val="25000"/>
                  </a:schemeClr>
                </a:solidFill>
                <a:latin typeface="Abadi" panose="020B0604020104020204" pitchFamily="34" charset="0"/>
              </a:rPr>
              <a:t>The Decision tree classifier is the best machine learning algorithm for this task.</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A100C1E-0774-2260-7832-801F57B6EDF2}"/>
              </a:ext>
            </a:extLst>
          </p:cNvPr>
          <p:cNvPicPr>
            <a:picLocks noChangeAspect="1"/>
          </p:cNvPicPr>
          <p:nvPr/>
        </p:nvPicPr>
        <p:blipFill rotWithShape="1">
          <a:blip r:embed="rId3">
            <a:alphaModFix amt="50000"/>
          </a:blip>
          <a:srcRect t="15334" b="5161"/>
          <a:stretch/>
        </p:blipFill>
        <p:spPr>
          <a:xfrm>
            <a:off x="20" y="0"/>
            <a:ext cx="12191980" cy="6857999"/>
          </a:xfrm>
          <a:prstGeom prst="rect">
            <a:avLst/>
          </a:prstGeom>
        </p:spPr>
      </p:pic>
      <p:sp>
        <p:nvSpPr>
          <p:cNvPr id="4" name="Title 3">
            <a:extLst>
              <a:ext uri="{FF2B5EF4-FFF2-40B4-BE49-F238E27FC236}">
                <a16:creationId xmlns:a16="http://schemas.microsoft.com/office/drawing/2014/main" id="{A5D683D6-B414-41C2-5EDD-DDBC0A3F0C3C}"/>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Thank you!</a:t>
            </a:r>
          </a:p>
        </p:txBody>
      </p:sp>
    </p:spTree>
    <p:extLst>
      <p:ext uri="{BB962C8B-B14F-4D97-AF65-F5344CB8AC3E}">
        <p14:creationId xmlns:p14="http://schemas.microsoft.com/office/powerpoint/2010/main" val="2363062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4</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7600" dirty="0">
                <a:solidFill>
                  <a:schemeClr val="bg2">
                    <a:lumMod val="50000"/>
                  </a:schemeClr>
                </a:solidFill>
                <a:latin typeface="Abadi"/>
              </a:rPr>
              <a:t>Data was collected using SpaceX API and web scraping from Wikipedia. </a:t>
            </a:r>
          </a:p>
          <a:p>
            <a:pPr>
              <a:lnSpc>
                <a:spcPct val="120000"/>
              </a:lnSpc>
              <a:spcBef>
                <a:spcPts val="1400"/>
              </a:spcBef>
            </a:pPr>
            <a:r>
              <a:rPr lang="en-US" sz="8800" dirty="0">
                <a:solidFill>
                  <a:schemeClr val="accent3">
                    <a:lumMod val="25000"/>
                  </a:schemeClr>
                </a:solidFill>
                <a:latin typeface="Abadi"/>
              </a:rPr>
              <a:t>Perform data wrangling</a:t>
            </a:r>
          </a:p>
          <a:p>
            <a:pPr lvl="1">
              <a:lnSpc>
                <a:spcPct val="120000"/>
              </a:lnSpc>
              <a:spcBef>
                <a:spcPts val="1400"/>
              </a:spcBef>
            </a:pPr>
            <a:r>
              <a:rPr lang="en-US" sz="7600" dirty="0">
                <a:solidFill>
                  <a:schemeClr val="bg2">
                    <a:lumMod val="50000"/>
                  </a:schemeClr>
                </a:solidFill>
                <a:latin typeface="Abadi"/>
              </a:rPr>
              <a:t>One-hot encoding was applied to categorical features</a:t>
            </a:r>
          </a:p>
          <a:p>
            <a:pPr>
              <a:lnSpc>
                <a:spcPct val="120000"/>
              </a:lnSpc>
              <a:spcBef>
                <a:spcPts val="1400"/>
              </a:spcBef>
            </a:pPr>
            <a:r>
              <a:rPr lang="en-US" sz="88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Plotly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pPr lvl="1">
              <a:lnSpc>
                <a:spcPct val="120000"/>
              </a:lnSpc>
              <a:spcBef>
                <a:spcPts val="1400"/>
              </a:spcBef>
            </a:pPr>
            <a:r>
              <a:rPr lang="en-US" sz="7600" dirty="0">
                <a:solidFill>
                  <a:schemeClr val="bg2">
                    <a:lumMod val="50000"/>
                  </a:schemeClr>
                </a:solidFill>
                <a:latin typeface="Abadi"/>
              </a:rPr>
              <a:t>How to build, tune, evaluate classification models</a:t>
            </a:r>
          </a:p>
          <a:p>
            <a:pPr>
              <a:lnSpc>
                <a:spcPct val="120000"/>
              </a:lnSpc>
              <a:spcBef>
                <a:spcPts val="1400"/>
              </a:spcBef>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5</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3"/>
          <a:stretch>
            <a:fillRect/>
          </a:stretch>
        </p:blipFill>
        <p:spPr>
          <a:xfrm>
            <a:off x="3215972" y="1594600"/>
            <a:ext cx="4861273" cy="4527062"/>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3"/>
          <a:stretch>
            <a:fillRect/>
          </a:stretch>
        </p:blipFill>
        <p:spPr>
          <a:xfrm>
            <a:off x="3477229" y="1625126"/>
            <a:ext cx="4655614" cy="4778833"/>
          </a:xfrm>
          <a:prstGeom prst="rect">
            <a:avLst/>
          </a:prstGeom>
        </p:spPr>
      </p:pic>
    </p:spTree>
    <p:extLst>
      <p:ext uri="{BB962C8B-B14F-4D97-AF65-F5344CB8AC3E}">
        <p14:creationId xmlns:p14="http://schemas.microsoft.com/office/powerpoint/2010/main" val="138555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id="{16872C39-302A-4BF9-861E-5D427E17530D}"/>
              </a:ext>
            </a:extLst>
          </p:cNvPr>
          <p:cNvPicPr>
            <a:picLocks noChangeAspect="1"/>
          </p:cNvPicPr>
          <p:nvPr/>
        </p:nvPicPr>
        <p:blipFill>
          <a:blip r:embed="rId3"/>
          <a:stretch>
            <a:fillRect/>
          </a:stretch>
        </p:blipFill>
        <p:spPr>
          <a:xfrm>
            <a:off x="3156858" y="1863104"/>
            <a:ext cx="5017252" cy="3986526"/>
          </a:xfrm>
          <a:prstGeom prst="rect">
            <a:avLst/>
          </a:prstGeom>
        </p:spPr>
      </p:pic>
    </p:spTree>
    <p:extLst>
      <p:ext uri="{BB962C8B-B14F-4D97-AF65-F5344CB8AC3E}">
        <p14:creationId xmlns:p14="http://schemas.microsoft.com/office/powerpoint/2010/main" val="298755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8714772" y="6433577"/>
            <a:ext cx="2743200" cy="401638"/>
          </a:xfrm>
        </p:spPr>
        <p:txBody>
          <a:bodyPr/>
          <a:lstStyle/>
          <a:p>
            <a:fld id="{5075537C-CA84-1446-933C-8E9D027F9201}" type="slidenum">
              <a:rPr lang="en-US" smtClean="0"/>
              <a:t>8</a:t>
            </a:fld>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6096000" y="1495703"/>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3"/>
          <a:stretch>
            <a:fillRect/>
          </a:stretch>
        </p:blipFill>
        <p:spPr>
          <a:xfrm>
            <a:off x="770011" y="2385315"/>
            <a:ext cx="5000794" cy="2757382"/>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4"/>
          <a:stretch>
            <a:fillRect/>
          </a:stretch>
        </p:blipFill>
        <p:spPr>
          <a:xfrm>
            <a:off x="6232377" y="2277756"/>
            <a:ext cx="5189612" cy="2965765"/>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507253"/>
            <a:ext cx="10515600" cy="4719139"/>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marked all launch sites, and added map objects such as markers, circles, lines to mark the success or failure of launches for each site on the folium map.</a:t>
            </a:r>
          </a:p>
          <a:p>
            <a:pPr>
              <a:lnSpc>
                <a:spcPct val="100000"/>
              </a:lnSpc>
              <a:spcBef>
                <a:spcPts val="1400"/>
              </a:spcBef>
            </a:pPr>
            <a:r>
              <a:rPr lang="en-US" sz="2200" dirty="0">
                <a:solidFill>
                  <a:schemeClr val="accent3">
                    <a:lumMod val="25000"/>
                  </a:schemeClr>
                </a:solidFill>
                <a:latin typeface="Abadi" panose="020B0604020104020204" pitchFamily="34" charset="0"/>
              </a:rPr>
              <a:t>We assigned the feature launch outcomes (failure or success) to class 0 and 1.i.e., 0 for failure, and 1 for success.</a:t>
            </a:r>
          </a:p>
          <a:p>
            <a:pPr>
              <a:lnSpc>
                <a:spcPct val="100000"/>
              </a:lnSpc>
              <a:spcBef>
                <a:spcPts val="1400"/>
              </a:spcBef>
            </a:pPr>
            <a:r>
              <a:rPr lang="en-US" sz="2200" dirty="0">
                <a:solidFill>
                  <a:schemeClr val="accent3">
                    <a:lumMod val="25000"/>
                  </a:schemeClr>
                </a:solidFill>
                <a:latin typeface="Abadi" panose="020B0604020104020204" pitchFamily="34" charset="0"/>
              </a:rPr>
              <a:t>Using the color-labeled marker clusters, we identified which launch sites have relatively high success rate. </a:t>
            </a:r>
          </a:p>
          <a:p>
            <a:pPr>
              <a:lnSpc>
                <a:spcPct val="100000"/>
              </a:lnSpc>
              <a:spcBef>
                <a:spcPts val="1400"/>
              </a:spcBef>
            </a:pPr>
            <a:r>
              <a:rPr lang="en-US" sz="2200" dirty="0">
                <a:solidFill>
                  <a:schemeClr val="accent3">
                    <a:lumMod val="25000"/>
                  </a:schemeClr>
                </a:solidFill>
                <a:latin typeface="Abadi" panose="020B0604020104020204" pitchFamily="34" charset="0"/>
              </a:rPr>
              <a:t>We calculated the distances between a launch site to its proximities. We answered some question for instance:</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Are launch sites near railways, highways and coastlines.</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Do launch sites keep certain distance away from cities.</a:t>
            </a:r>
          </a:p>
          <a:p>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1481143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1324</TotalTime>
  <Words>1256</Words>
  <Application>Microsoft Office PowerPoint</Application>
  <PresentationFormat>Widescreen</PresentationFormat>
  <Paragraphs>166</Paragraphs>
  <Slides>38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IBM Plex Mono Text</vt:lpstr>
      <vt:lpstr>Abadi</vt:lpstr>
      <vt:lpstr>Arial</vt:lpstr>
      <vt:lpstr>Calibri</vt:lpstr>
      <vt:lpstr>Calibri Light</vt:lpstr>
      <vt:lpstr>IBM Plex Mono SemiBold</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Average Payload Mass by F9 v1.1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 </cp:lastModifiedBy>
  <cp:revision>198</cp:revision>
  <dcterms:created xsi:type="dcterms:W3CDTF">2021-04-29T18:58:34Z</dcterms:created>
  <dcterms:modified xsi:type="dcterms:W3CDTF">2023-06-17T21:56:01Z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