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  <p:sldId id="263" r:id="rId9"/>
    <p:sldId id="258" r:id="rId10"/>
    <p:sldId id="25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7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8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9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8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75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62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3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0BFF-A441-403F-81B1-ED09A16B22D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FFED1-623A-4D54-B37D-8D623C8D7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5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nose.net/detail/6619725.html" TargetMode="External"/><Relationship Id="rId2" Type="http://schemas.openxmlformats.org/officeDocument/2006/relationships/hyperlink" Target="http://webpack.github.io/docs/motiva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的使用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黄陈海</a:t>
            </a:r>
            <a:endParaRPr lang="en-US" altLang="zh-CN" smtClean="0"/>
          </a:p>
          <a:p>
            <a:r>
              <a:rPr lang="en-US" altLang="zh-CN" smtClean="0"/>
              <a:t>2016.08.12</a:t>
            </a:r>
          </a:p>
        </p:txBody>
      </p:sp>
    </p:spTree>
    <p:extLst>
      <p:ext uri="{BB962C8B-B14F-4D97-AF65-F5344CB8AC3E}">
        <p14:creationId xmlns:p14="http://schemas.microsoft.com/office/powerpoint/2010/main" val="32471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 smtClean="0"/>
              <a:t>1</a:t>
            </a:r>
            <a:br>
              <a:rPr lang="en-US" altLang="zh-CN" smtClean="0"/>
            </a:br>
            <a:r>
              <a:rPr lang="zh-CN" altLang="en-US" smtClean="0"/>
              <a:t>认识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 app/index.js </a:t>
            </a:r>
            <a:r>
              <a:rPr lang="en-US" altLang="zh-CN" smtClean="0"/>
              <a:t>build/build.js</a:t>
            </a:r>
          </a:p>
          <a:p>
            <a:r>
              <a:rPr lang="en-US" altLang="zh-CN" smtClean="0"/>
              <a:t>webpack </a:t>
            </a:r>
            <a:r>
              <a:rPr lang="en-US" altLang="zh-CN"/>
              <a:t>-p --progress --colors"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 smtClean="0"/>
              <a:t>2</a:t>
            </a:r>
            <a:br>
              <a:rPr lang="en-US" altLang="zh-CN" smtClean="0"/>
            </a:br>
            <a:r>
              <a:rPr lang="en-US" altLang="zh-CN" smtClean="0"/>
              <a:t>loader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npm </a:t>
            </a:r>
            <a:r>
              <a:rPr lang="en-US" altLang="zh-CN"/>
              <a:t>install webpack css-loader style-loader </a:t>
            </a:r>
            <a:r>
              <a:rPr lang="en-US" altLang="zh-CN" smtClean="0"/>
              <a:t>–D</a:t>
            </a:r>
          </a:p>
          <a:p>
            <a:r>
              <a:rPr lang="en-US" altLang="zh-CN"/>
              <a:t>require("style!css!./css/style.css</a:t>
            </a:r>
            <a:r>
              <a:rPr lang="en-US" altLang="zh-CN" smtClean="0"/>
              <a:t>");</a:t>
            </a:r>
          </a:p>
          <a:p>
            <a:r>
              <a:rPr lang="en-US" altLang="zh-CN"/>
              <a:t>webpack app/index.js build/build.js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 smtClean="0"/>
              <a:t>3</a:t>
            </a:r>
            <a:br>
              <a:rPr lang="en-US" altLang="zh-CN" smtClean="0"/>
            </a:br>
            <a:r>
              <a:rPr lang="en-US" altLang="zh-CN" smtClean="0"/>
              <a:t>webpack.config.js: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mtClean="0"/>
              <a:t>require</a:t>
            </a:r>
            <a:r>
              <a:rPr lang="en-US" altLang="zh-CN"/>
              <a:t>("./</a:t>
            </a:r>
            <a:r>
              <a:rPr lang="en-US" altLang="zh-CN" smtClean="0"/>
              <a:t>css/style.css");</a:t>
            </a:r>
            <a:endParaRPr lang="en-US" altLang="zh-CN"/>
          </a:p>
          <a:p>
            <a:r>
              <a:rPr lang="en-US" altLang="zh-CN" sz="1700"/>
              <a:t>module.exports = {</a:t>
            </a:r>
          </a:p>
          <a:p>
            <a:pPr marL="800100" lvl="2" indent="0">
              <a:buNone/>
            </a:pPr>
            <a:r>
              <a:rPr lang="en-US" altLang="zh-CN"/>
              <a:t>	entry: "./app/index.js",</a:t>
            </a:r>
          </a:p>
          <a:p>
            <a:pPr marL="800100" lvl="2" indent="0">
              <a:buNone/>
            </a:pPr>
            <a:r>
              <a:rPr lang="en-US" altLang="zh-CN"/>
              <a:t>	output: {</a:t>
            </a:r>
          </a:p>
          <a:p>
            <a:pPr marL="800100" lvl="2" indent="0">
              <a:buNone/>
            </a:pPr>
            <a:r>
              <a:rPr lang="en-US" altLang="zh-CN"/>
              <a:t>		path: "./build/",</a:t>
            </a:r>
          </a:p>
          <a:p>
            <a:pPr marL="800100" lvl="2" indent="0">
              <a:buNone/>
            </a:pPr>
            <a:r>
              <a:rPr lang="en-US" altLang="zh-CN"/>
              <a:t>		filename: "build.js"</a:t>
            </a:r>
          </a:p>
          <a:p>
            <a:pPr marL="800100" lvl="2" indent="0">
              <a:buNone/>
            </a:pPr>
            <a:r>
              <a:rPr lang="en-US" altLang="zh-CN"/>
              <a:t>	},</a:t>
            </a:r>
          </a:p>
          <a:p>
            <a:pPr marL="800100" lvl="2" indent="0">
              <a:buNone/>
            </a:pPr>
            <a:r>
              <a:rPr lang="en-US" altLang="zh-CN"/>
              <a:t>	module: {</a:t>
            </a:r>
          </a:p>
          <a:p>
            <a:pPr marL="800100" lvl="2" indent="0">
              <a:buNone/>
            </a:pPr>
            <a:r>
              <a:rPr lang="en-US" altLang="zh-CN"/>
              <a:t>		loaders: [{</a:t>
            </a:r>
          </a:p>
          <a:p>
            <a:pPr marL="800100" lvl="2" indent="0">
              <a:buNone/>
            </a:pPr>
            <a:r>
              <a:rPr lang="en-US" altLang="zh-CN"/>
              <a:t>			test: /.css$/,</a:t>
            </a:r>
          </a:p>
          <a:p>
            <a:pPr marL="800100" lvl="2" indent="0">
              <a:buNone/>
            </a:pPr>
            <a:r>
              <a:rPr lang="en-US" altLang="zh-CN"/>
              <a:t>			loaders: ["style", "css"],</a:t>
            </a:r>
          </a:p>
          <a:p>
            <a:pPr marL="800100" lvl="2" indent="0">
              <a:buNone/>
            </a:pPr>
            <a:r>
              <a:rPr lang="en-US" altLang="zh-CN"/>
              <a:t>			exclude: "/node_modules/"</a:t>
            </a:r>
          </a:p>
          <a:p>
            <a:pPr marL="800100" lvl="2" indent="0">
              <a:buNone/>
            </a:pPr>
            <a:r>
              <a:rPr lang="en-US" altLang="zh-CN"/>
              <a:t>		</a:t>
            </a:r>
            <a:r>
              <a:rPr lang="en-US" altLang="zh-CN" smtClean="0"/>
              <a:t>}]</a:t>
            </a:r>
          </a:p>
          <a:p>
            <a:pPr marL="800100" lvl="2" indent="0">
              <a:buNone/>
            </a:pPr>
            <a:r>
              <a:rPr lang="en-US" altLang="zh-CN" smtClean="0"/>
              <a:t> </a:t>
            </a:r>
            <a:r>
              <a:rPr lang="en-US" altLang="zh-CN"/>
              <a:t>	}</a:t>
            </a:r>
          </a:p>
          <a:p>
            <a:pPr marL="400050" lvl="1" indent="0">
              <a:buNone/>
            </a:pPr>
            <a:r>
              <a:rPr lang="en-US" altLang="zh-CN"/>
              <a:t>}</a:t>
            </a:r>
            <a:endParaRPr lang="en-US" altLang="zh-CN" smtClean="0"/>
          </a:p>
          <a:p>
            <a:r>
              <a:rPr lang="en-US" altLang="zh-CN"/>
              <a:t>webpack app/index.js build/build.js</a:t>
            </a:r>
            <a:endParaRPr lang="zh-CN" altLang="en-US"/>
          </a:p>
          <a:p>
            <a:endParaRPr lang="en-US" altLang="zh-CN" smtClean="0"/>
          </a:p>
          <a:p>
            <a:pPr marL="40005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/>
              <a:t>4</a:t>
            </a:r>
            <a:br>
              <a:rPr lang="en-US" altLang="zh-CN"/>
            </a:br>
            <a:r>
              <a:rPr lang="en-US" altLang="zh-CN" smtClean="0"/>
              <a:t>entry ,</a:t>
            </a:r>
            <a:r>
              <a:rPr lang="en-US" altLang="zh-CN"/>
              <a:t> </a:t>
            </a:r>
            <a:r>
              <a:rPr lang="en-US" altLang="zh-CN" smtClean="0"/>
              <a:t>resolve: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entry: {</a:t>
            </a:r>
          </a:p>
          <a:p>
            <a:pPr marL="0" indent="0">
              <a:buNone/>
            </a:pPr>
            <a:r>
              <a:rPr lang="en-US" altLang="zh-CN"/>
              <a:t>		index: "./app/index.js",</a:t>
            </a:r>
          </a:p>
          <a:p>
            <a:pPr marL="0" indent="0">
              <a:buNone/>
            </a:pPr>
            <a:r>
              <a:rPr lang="en-US" altLang="zh-CN"/>
              <a:t>		font: "./app/font.js"</a:t>
            </a:r>
          </a:p>
          <a:p>
            <a:pPr marL="0" indent="0">
              <a:buNone/>
            </a:pPr>
            <a:r>
              <a:rPr lang="en-US" altLang="zh-CN"/>
              <a:t>	},</a:t>
            </a:r>
          </a:p>
          <a:p>
            <a:pPr marL="0" indent="0">
              <a:buNone/>
            </a:pPr>
            <a:r>
              <a:rPr lang="en-US" altLang="zh-CN" smtClean="0"/>
              <a:t>	output</a:t>
            </a:r>
            <a:r>
              <a:rPr lang="en-US" altLang="zh-CN"/>
              <a:t>: {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path</a:t>
            </a:r>
            <a:r>
              <a:rPr lang="en-US" altLang="zh-CN"/>
              <a:t>: "./build/",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filename</a:t>
            </a:r>
            <a:r>
              <a:rPr lang="en-US" altLang="zh-CN"/>
              <a:t>: "[name].js"</a:t>
            </a:r>
          </a:p>
          <a:p>
            <a:pPr marL="0" indent="0">
              <a:buNone/>
            </a:pPr>
            <a:r>
              <a:rPr lang="en-US" altLang="zh-CN" smtClean="0"/>
              <a:t>	}</a:t>
            </a:r>
            <a:endParaRPr lang="en-US" altLang="zh-CN"/>
          </a:p>
          <a:p>
            <a:r>
              <a:rPr lang="en-US" altLang="zh-CN" smtClean="0"/>
              <a:t>resolve: {		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extensions: ['', '.js', ".css", 'jsx'] //</a:t>
            </a:r>
            <a:r>
              <a:rPr lang="zh-CN" altLang="en-US" smtClean="0"/>
              <a:t>自动补全识别后缀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 smtClean="0"/>
              <a:t>5</a:t>
            </a:r>
            <a:r>
              <a:rPr lang="en-US" altLang="zh-CN"/>
              <a:t/>
            </a:r>
            <a:br>
              <a:rPr lang="en-US" altLang="zh-CN"/>
            </a:br>
            <a:r>
              <a:rPr lang="sv-SE" altLang="zh-CN" smtClean="0"/>
              <a:t>webpack-dev-server 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zh-CN"/>
              <a:t>cnpm install  webpack-dev-server -g </a:t>
            </a:r>
          </a:p>
          <a:p>
            <a:r>
              <a:rPr lang="sv-SE" altLang="zh-CN" smtClean="0"/>
              <a:t>webpack-dev-server </a:t>
            </a:r>
            <a:r>
              <a:rPr lang="sv-SE" altLang="zh-CN"/>
              <a:t>--port 3000 --hot </a:t>
            </a:r>
            <a:r>
              <a:rPr lang="sv-SE" altLang="zh-CN" smtClean="0"/>
              <a:t>–inline</a:t>
            </a:r>
          </a:p>
          <a:p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43" y="3119476"/>
            <a:ext cx="2752381" cy="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48" y="3119476"/>
            <a:ext cx="2857143" cy="63809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320073" y="3303037"/>
            <a:ext cx="793103" cy="25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 smtClean="0"/>
              <a:t>6</a:t>
            </a:r>
            <a:r>
              <a:rPr lang="en-US" altLang="zh-CN"/>
              <a:t/>
            </a:r>
            <a:br>
              <a:rPr lang="en-US" altLang="zh-CN"/>
            </a:br>
            <a:r>
              <a:rPr lang="sv-SE" altLang="zh-CN"/>
              <a:t>webpack-dev-server 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zh-CN"/>
              <a:t>webpack-dev-server --port 3000 --hot --inline --content-base ./build/</a:t>
            </a:r>
          </a:p>
          <a:p>
            <a:r>
              <a:rPr lang="sv-SE" altLang="zh-CN"/>
              <a:t> cnpm run  build</a:t>
            </a:r>
          </a:p>
          <a:p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范例</a:t>
            </a:r>
            <a:r>
              <a:rPr lang="en-US" altLang="zh-CN" smtClean="0"/>
              <a:t>7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插件</a:t>
            </a:r>
            <a:r>
              <a:rPr lang="sv-SE" altLang="zh-CN" smtClean="0"/>
              <a:t> 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zh-CN" smtClean="0"/>
              <a:t>cnpm </a:t>
            </a:r>
            <a:r>
              <a:rPr lang="sv-SE" altLang="zh-CN"/>
              <a:t>install   file-loader </a:t>
            </a:r>
            <a:r>
              <a:rPr lang="sv-SE" altLang="zh-CN" smtClean="0"/>
              <a:t>url-loader </a:t>
            </a:r>
            <a:r>
              <a:rPr lang="sv-SE" altLang="zh-CN"/>
              <a:t>-D</a:t>
            </a:r>
          </a:p>
          <a:p>
            <a:r>
              <a:rPr lang="sv-SE" altLang="zh-CN" smtClean="0"/>
              <a:t>cnpm </a:t>
            </a:r>
            <a:r>
              <a:rPr lang="sv-SE" altLang="zh-CN"/>
              <a:t>install  html-webpack-plugin </a:t>
            </a:r>
            <a:r>
              <a:rPr lang="sv-SE" altLang="zh-CN" smtClean="0"/>
              <a:t>–D</a:t>
            </a:r>
            <a:endParaRPr lang="sv-SE" altLang="zh-CN"/>
          </a:p>
          <a:p>
            <a:r>
              <a:rPr lang="en-US" altLang="zh-CN"/>
              <a:t>cnpm install  postcss-loader </a:t>
            </a:r>
            <a:r>
              <a:rPr lang="en-US" altLang="zh-CN" smtClean="0"/>
              <a:t>autoprefixer –D </a:t>
            </a:r>
          </a:p>
          <a:p>
            <a:r>
              <a:rPr lang="en-US" altLang="zh-CN"/>
              <a:t>cnpm</a:t>
            </a:r>
            <a:r>
              <a:rPr lang="en-US" altLang="zh-CN" smtClean="0"/>
              <a:t> </a:t>
            </a:r>
            <a:r>
              <a:rPr lang="en-US" altLang="zh-CN"/>
              <a:t>install </a:t>
            </a:r>
            <a:r>
              <a:rPr lang="en-US" altLang="zh-CN" smtClean="0"/>
              <a:t>clean-webpack-plugin </a:t>
            </a:r>
            <a:r>
              <a:rPr lang="en-US" altLang="zh-CN"/>
              <a:t>–D</a:t>
            </a:r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webpack.github.io/docs/motivation.html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http://</a:t>
            </a:r>
            <a:r>
              <a:rPr lang="en-US" altLang="zh-CN" smtClean="0">
                <a:hlinkClick r:id="rId3"/>
              </a:rPr>
              <a:t>www.itnose.net/detail/6619725.html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640" y="1068907"/>
            <a:ext cx="8596668" cy="3880773"/>
          </a:xfrm>
        </p:spPr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pPr marL="0" indent="0" algn="ctr">
              <a:buNone/>
            </a:pPr>
            <a:r>
              <a:rPr lang="zh-CN" altLang="en-US" sz="8000">
                <a:solidFill>
                  <a:schemeClr val="accent2">
                    <a:lumMod val="75000"/>
                  </a:schemeClr>
                </a:solidFill>
              </a:rPr>
              <a:t>谢谢观赏</a:t>
            </a:r>
            <a:r>
              <a:rPr lang="en-US" altLang="zh-CN" sz="800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zh-CN" altLang="en-US" sz="8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webpack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是</a:t>
            </a:r>
            <a:r>
              <a:rPr lang="zh-CN" altLang="en-US"/>
              <a:t>近期最火的一款模块加载器兼打包工具，它能把各种资源，例如</a:t>
            </a:r>
            <a:r>
              <a:rPr lang="en-US" altLang="zh-CN"/>
              <a:t>JS</a:t>
            </a:r>
            <a:r>
              <a:rPr lang="zh-CN" altLang="en-US"/>
              <a:t>（含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 smtClean="0"/>
              <a:t>、</a:t>
            </a:r>
            <a:r>
              <a:rPr lang="en-US" altLang="zh-CN" smtClean="0"/>
              <a:t>coffee</a:t>
            </a:r>
            <a:r>
              <a:rPr lang="zh-CN" altLang="en-US" smtClean="0"/>
              <a:t>、样式</a:t>
            </a:r>
            <a:r>
              <a:rPr lang="zh-CN" altLang="en-US"/>
              <a:t>（含</a:t>
            </a:r>
            <a:r>
              <a:rPr lang="en-US" altLang="zh-CN"/>
              <a:t>less/sass</a:t>
            </a:r>
            <a:r>
              <a:rPr lang="zh-CN" altLang="en-US"/>
              <a:t>）、图片等都作为模块来使用和处理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webpack</a:t>
            </a:r>
            <a:r>
              <a:rPr lang="zh-CN" altLang="en-US" smtClean="0"/>
              <a:t>可以</a:t>
            </a:r>
            <a:r>
              <a:rPr lang="zh-CN" altLang="en-US"/>
              <a:t>看做是 模块打包机 ：它做的事情是，分析你的项目结构，找到</a:t>
            </a:r>
            <a:r>
              <a:rPr lang="en-US" altLang="zh-CN"/>
              <a:t>JavaScript</a:t>
            </a:r>
            <a:r>
              <a:rPr lang="zh-CN" altLang="en-US"/>
              <a:t>模块以及其它的一些预设，打包为合适的格式以供浏览器使用。</a:t>
            </a:r>
          </a:p>
        </p:txBody>
      </p:sp>
    </p:spTree>
    <p:extLst>
      <p:ext uri="{BB962C8B-B14F-4D97-AF65-F5344CB8AC3E}">
        <p14:creationId xmlns:p14="http://schemas.microsoft.com/office/powerpoint/2010/main" val="35015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的目的是什么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zh-CN" altLang="en-US"/>
              <a:t>依赖的模块分片化，并且按需加载</a:t>
            </a:r>
          </a:p>
          <a:p>
            <a:r>
              <a:rPr lang="zh-CN" altLang="en-US"/>
              <a:t>解决大型项目初始化加载慢的问题</a:t>
            </a:r>
          </a:p>
          <a:p>
            <a:r>
              <a:rPr lang="zh-CN" altLang="en-US"/>
              <a:t>每一个静态文件都可以看成一个模块</a:t>
            </a:r>
          </a:p>
          <a:p>
            <a:r>
              <a:rPr lang="zh-CN" altLang="en-US"/>
              <a:t>可以整合第三方库</a:t>
            </a:r>
          </a:p>
          <a:p>
            <a:r>
              <a:rPr lang="zh-CN" altLang="en-US"/>
              <a:t>能够在大型项目中运用</a:t>
            </a:r>
          </a:p>
          <a:p>
            <a:r>
              <a:rPr lang="zh-CN" altLang="en-US"/>
              <a:t>可以自定义切割模块的方式</a:t>
            </a:r>
          </a:p>
        </p:txBody>
      </p:sp>
    </p:spTree>
    <p:extLst>
      <p:ext uri="{BB962C8B-B14F-4D97-AF65-F5344CB8AC3E}">
        <p14:creationId xmlns:p14="http://schemas.microsoft.com/office/powerpoint/2010/main" val="27286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webpack</a:t>
            </a:r>
            <a:r>
              <a:rPr lang="zh-CN" altLang="en-US" smtClean="0"/>
              <a:t>为什么</a:t>
            </a:r>
            <a:r>
              <a:rPr lang="zh-CN" altLang="en-US"/>
              <a:t>要将所有资源放在一个文件里面？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我们知道，对于浏览器来说，加载的资源越少，响应的速度也就越快，所以有时候我们为了优化浏览器的性能，会尽可能的将资源合并到一个主文件</a:t>
            </a:r>
            <a:r>
              <a:rPr lang="en-US" altLang="zh-CN"/>
              <a:t>app.js</a:t>
            </a:r>
            <a:r>
              <a:rPr lang="zh-CN" altLang="en-US"/>
              <a:t>里面。但是这导致的很大的缺点</a:t>
            </a:r>
            <a:r>
              <a:rPr lang="zh-CN" altLang="en-US" smtClean="0"/>
              <a:t>：</a:t>
            </a:r>
            <a:endParaRPr lang="zh-CN" altLang="en-US"/>
          </a:p>
          <a:p>
            <a:r>
              <a:rPr lang="zh-CN" altLang="en-US"/>
              <a:t>当你的项目十分庞大的时候，不同的页面不能做到按需加载，而是将所有的资源一并加载，耗费时间长，性能降低。</a:t>
            </a:r>
          </a:p>
          <a:p>
            <a:r>
              <a:rPr lang="zh-CN" altLang="en-US"/>
              <a:t>会导致依赖库之间关系的混乱，特别是大型项目时，会变得难以维护和跟踪。比如</a:t>
            </a:r>
            <a:r>
              <a:rPr lang="en-US" altLang="zh-CN"/>
              <a:t>:</a:t>
            </a:r>
            <a:r>
              <a:rPr lang="zh-CN" altLang="en-US"/>
              <a:t>哪些文件是需要</a:t>
            </a:r>
            <a:r>
              <a:rPr lang="en-US" altLang="zh-CN"/>
              <a:t>A</a:t>
            </a:r>
            <a:r>
              <a:rPr lang="zh-CN" altLang="en-US"/>
              <a:t>模块加载完后才能执行的？哪些页面会受到多个样式表同时影响的？ 等许多问题。</a:t>
            </a:r>
          </a:p>
          <a:p>
            <a:pPr marL="0" indent="0">
              <a:buNone/>
            </a:pPr>
            <a:r>
              <a:rPr lang="zh-CN" altLang="en-US"/>
              <a:t>而</a:t>
            </a:r>
            <a:r>
              <a:rPr lang="en-US" altLang="zh-CN"/>
              <a:t>webpack</a:t>
            </a:r>
            <a:r>
              <a:rPr lang="zh-CN" altLang="en-US"/>
              <a:t>可以很好的解决以上缺点</a:t>
            </a:r>
            <a:r>
              <a:rPr lang="en-US" altLang="zh-CN"/>
              <a:t>,</a:t>
            </a:r>
            <a:r>
              <a:rPr lang="zh-CN" altLang="en-US"/>
              <a:t>因为它是一个十分聪明的模块打包系统，当你正确配置后，它会比你想象中的更强大，更优秀。</a:t>
            </a:r>
          </a:p>
        </p:txBody>
      </p:sp>
    </p:spTree>
    <p:extLst>
      <p:ext uri="{BB962C8B-B14F-4D97-AF65-F5344CB8AC3E}">
        <p14:creationId xmlns:p14="http://schemas.microsoft.com/office/powerpoint/2010/main" val="12998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和</a:t>
            </a:r>
            <a:r>
              <a:rPr lang="en-US" altLang="zh-CN"/>
              <a:t>Grunt</a:t>
            </a:r>
            <a:r>
              <a:rPr lang="zh-CN" altLang="en-US"/>
              <a:t>以及</a:t>
            </a:r>
            <a:r>
              <a:rPr lang="en-US" altLang="zh-CN" smtClean="0"/>
              <a:t>Gulp</a:t>
            </a:r>
            <a:r>
              <a:rPr lang="zh-CN" altLang="en-US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其实</a:t>
            </a:r>
            <a:r>
              <a:rPr lang="en-US" altLang="zh-CN" smtClean="0"/>
              <a:t>webpack</a:t>
            </a:r>
            <a:r>
              <a:rPr lang="zh-CN" altLang="en-US" smtClean="0"/>
              <a:t>和</a:t>
            </a:r>
            <a:r>
              <a:rPr lang="zh-CN" altLang="en-US"/>
              <a:t>另外两个并没有太多的可比性，</a:t>
            </a:r>
            <a:r>
              <a:rPr lang="en-US" altLang="zh-CN"/>
              <a:t>Gulp/Grunt</a:t>
            </a:r>
            <a:r>
              <a:rPr lang="zh-CN" altLang="en-US"/>
              <a:t>是一种工具，能够优化前端的工作流程，</a:t>
            </a:r>
            <a:r>
              <a:rPr lang="zh-CN" altLang="en-US" smtClean="0"/>
              <a:t>而</a:t>
            </a:r>
            <a:r>
              <a:rPr lang="en-US" altLang="zh-CN" smtClean="0"/>
              <a:t>webpack</a:t>
            </a:r>
            <a:r>
              <a:rPr lang="zh-CN" altLang="en-US" smtClean="0"/>
              <a:t>是</a:t>
            </a:r>
            <a:r>
              <a:rPr lang="zh-CN" altLang="en-US"/>
              <a:t>一种模块化的解决方案</a:t>
            </a:r>
            <a:r>
              <a:rPr lang="zh-CN" altLang="en-US" smtClean="0"/>
              <a:t>，</a:t>
            </a:r>
            <a:r>
              <a:rPr lang="en-US" altLang="zh-CN" smtClean="0"/>
              <a:t>webpack</a:t>
            </a:r>
            <a:r>
              <a:rPr lang="zh-CN" altLang="en-US" smtClean="0"/>
              <a:t>的</a:t>
            </a:r>
            <a:r>
              <a:rPr lang="zh-CN" altLang="en-US"/>
              <a:t>优点</a:t>
            </a:r>
            <a:r>
              <a:rPr lang="zh-CN" altLang="en-US" smtClean="0"/>
              <a:t>使得</a:t>
            </a:r>
            <a:r>
              <a:rPr lang="en-US" altLang="zh-CN" smtClean="0"/>
              <a:t>webpack</a:t>
            </a:r>
            <a:r>
              <a:rPr lang="zh-CN" altLang="en-US" smtClean="0"/>
              <a:t>可以</a:t>
            </a:r>
            <a:r>
              <a:rPr lang="zh-CN" altLang="en-US"/>
              <a:t>替代</a:t>
            </a:r>
            <a:r>
              <a:rPr lang="en-US" altLang="zh-CN"/>
              <a:t>Gulp/Grunt</a:t>
            </a:r>
            <a:r>
              <a:rPr lang="zh-CN" altLang="en-US"/>
              <a:t>类的工具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webpack</a:t>
            </a:r>
            <a:r>
              <a:rPr lang="zh-CN" altLang="en-US" smtClean="0"/>
              <a:t>可以</a:t>
            </a:r>
            <a:r>
              <a:rPr lang="zh-CN" altLang="en-US"/>
              <a:t>和</a:t>
            </a:r>
            <a:r>
              <a:rPr lang="en-US" altLang="zh-CN"/>
              <a:t>Grunt</a:t>
            </a:r>
            <a:r>
              <a:rPr lang="zh-CN" altLang="en-US"/>
              <a:t>和</a:t>
            </a:r>
            <a:r>
              <a:rPr lang="en-US" altLang="zh-CN" smtClean="0"/>
              <a:t>Gulp</a:t>
            </a:r>
            <a:r>
              <a:rPr lang="zh-CN" altLang="en-US" smtClean="0"/>
              <a:t>配合使用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和</a:t>
            </a:r>
            <a:r>
              <a:rPr lang="en-US" altLang="zh-CN"/>
              <a:t>Grunt</a:t>
            </a:r>
            <a:r>
              <a:rPr lang="zh-CN" altLang="en-US"/>
              <a:t>以及</a:t>
            </a:r>
            <a:r>
              <a:rPr lang="en-US" altLang="zh-CN" smtClean="0"/>
              <a:t>Gulp</a:t>
            </a:r>
            <a:r>
              <a:rPr lang="zh-CN" altLang="en-US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Grunt</a:t>
            </a:r>
            <a:r>
              <a:rPr lang="zh-CN" altLang="en-US"/>
              <a:t>和</a:t>
            </a:r>
            <a:r>
              <a:rPr lang="en-US" altLang="zh-CN"/>
              <a:t>Gulp</a:t>
            </a:r>
            <a:r>
              <a:rPr lang="zh-CN" altLang="en-US"/>
              <a:t>的工作方式是：在一个配置文件中，指明对某些文件进行类似编译，组合，压缩等任务的具体步骤，这个工具之后可以自动替你完成这些任务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93" y="3353772"/>
            <a:ext cx="5238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和</a:t>
            </a:r>
            <a:r>
              <a:rPr lang="en-US" altLang="zh-CN"/>
              <a:t>Grunt</a:t>
            </a:r>
            <a:r>
              <a:rPr lang="zh-CN" altLang="en-US"/>
              <a:t>以及</a:t>
            </a:r>
            <a:r>
              <a:rPr lang="en-US" altLang="zh-CN"/>
              <a:t>Gulp</a:t>
            </a:r>
            <a:r>
              <a:rPr lang="zh-CN" altLang="en-US"/>
              <a:t>相比有什么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的</a:t>
            </a:r>
            <a:r>
              <a:rPr lang="zh-CN" altLang="en-US"/>
              <a:t>工作方式是：把你的项目当做一个整体，通过一个给定的主文件（如：</a:t>
            </a:r>
            <a:r>
              <a:rPr lang="en-US" altLang="zh-CN"/>
              <a:t>index.js</a:t>
            </a:r>
            <a:r>
              <a:rPr lang="zh-CN" altLang="en-US" smtClean="0"/>
              <a:t>），</a:t>
            </a:r>
            <a:r>
              <a:rPr lang="en-US" altLang="zh-CN" smtClean="0"/>
              <a:t>webpack</a:t>
            </a:r>
            <a:r>
              <a:rPr lang="zh-CN" altLang="en-US" smtClean="0"/>
              <a:t>将</a:t>
            </a:r>
            <a:r>
              <a:rPr lang="zh-CN" altLang="en-US"/>
              <a:t>从这个文件开始找到你的项目的所有依赖文件，使用</a:t>
            </a:r>
            <a:r>
              <a:rPr lang="en-US" altLang="zh-CN"/>
              <a:t>loaders</a:t>
            </a:r>
            <a:r>
              <a:rPr lang="zh-CN" altLang="en-US"/>
              <a:t>处理它们，最好打包为一个浏览器可识别的</a:t>
            </a:r>
            <a:r>
              <a:rPr lang="en-US" altLang="zh-CN"/>
              <a:t>JavaScript</a:t>
            </a:r>
            <a:r>
              <a:rPr lang="zh-CN" altLang="en-US"/>
              <a:t>文件。</a:t>
            </a:r>
          </a:p>
        </p:txBody>
      </p:sp>
      <p:pic>
        <p:nvPicPr>
          <p:cNvPr id="5124" name="Picture 4" descr="入门Webpack，看这篇就够了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65" y="3279094"/>
            <a:ext cx="52387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89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和</a:t>
            </a:r>
            <a:r>
              <a:rPr lang="en-US" altLang="zh-CN"/>
              <a:t>Grunt</a:t>
            </a:r>
            <a:r>
              <a:rPr lang="zh-CN" altLang="en-US"/>
              <a:t>以及</a:t>
            </a:r>
            <a:r>
              <a:rPr lang="en-US" altLang="zh-CN" smtClean="0"/>
              <a:t>Gulp</a:t>
            </a:r>
            <a:r>
              <a:rPr lang="zh-CN" altLang="en-US" smtClean="0"/>
              <a:t>对比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总结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webpack</a:t>
            </a:r>
            <a:r>
              <a:rPr lang="zh-CN" altLang="en-US" smtClean="0"/>
              <a:t>更专注于模块化打包</a:t>
            </a:r>
            <a:endParaRPr lang="en-US" altLang="zh-CN" smtClean="0"/>
          </a:p>
          <a:p>
            <a:r>
              <a:rPr lang="en-US" altLang="zh-CN" smtClean="0"/>
              <a:t>webpack</a:t>
            </a:r>
            <a:r>
              <a:rPr lang="zh-CN" altLang="en-US" smtClean="0"/>
              <a:t>虽然有很多的插件能完成</a:t>
            </a:r>
            <a:r>
              <a:rPr lang="en-US" altLang="zh-CN"/>
              <a:t>Grunt</a:t>
            </a:r>
            <a:r>
              <a:rPr lang="zh-CN" altLang="en-US"/>
              <a:t>和</a:t>
            </a:r>
            <a:r>
              <a:rPr lang="en-US" altLang="zh-CN" smtClean="0"/>
              <a:t>Gulp</a:t>
            </a:r>
            <a:r>
              <a:rPr lang="zh-CN" altLang="en-US" smtClean="0"/>
              <a:t>的一些功能</a:t>
            </a:r>
            <a:r>
              <a:rPr lang="en-US" altLang="zh-CN" smtClean="0"/>
              <a:t>,</a:t>
            </a:r>
            <a:r>
              <a:rPr lang="zh-CN" altLang="en-US" smtClean="0"/>
              <a:t>但是暂时无法替代</a:t>
            </a:r>
            <a:r>
              <a:rPr lang="en-US" altLang="zh-CN"/>
              <a:t>Grunt</a:t>
            </a:r>
            <a:r>
              <a:rPr lang="zh-CN" altLang="en-US"/>
              <a:t>和</a:t>
            </a:r>
            <a:r>
              <a:rPr lang="en-US" altLang="zh-CN" smtClean="0"/>
              <a:t>Gulp</a:t>
            </a:r>
            <a:r>
              <a:rPr lang="zh-CN" altLang="en-US" smtClean="0"/>
              <a:t>这类构建工具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9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开始</a:t>
            </a:r>
            <a:r>
              <a:rPr lang="en-US" altLang="zh-CN" smtClean="0"/>
              <a:t>webpack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npm </a:t>
            </a:r>
            <a:r>
              <a:rPr lang="en-US" altLang="zh-CN"/>
              <a:t>install -g </a:t>
            </a:r>
            <a:r>
              <a:rPr lang="en-US" altLang="zh-CN" smtClean="0"/>
              <a:t>webpack </a:t>
            </a:r>
            <a:r>
              <a:rPr lang="en-US" altLang="zh-CN"/>
              <a:t>//</a:t>
            </a:r>
            <a:r>
              <a:rPr lang="zh-CN" altLang="en-US"/>
              <a:t>全局</a:t>
            </a:r>
            <a:r>
              <a:rPr lang="zh-CN" altLang="en-US" smtClean="0"/>
              <a:t>安装</a:t>
            </a:r>
            <a:endParaRPr lang="en-US" altLang="zh-CN"/>
          </a:p>
          <a:p>
            <a:r>
              <a:rPr lang="en-US" altLang="zh-CN" smtClean="0"/>
              <a:t>npm </a:t>
            </a:r>
            <a:r>
              <a:rPr lang="en-US" altLang="zh-CN"/>
              <a:t>install --save-dev </a:t>
            </a:r>
            <a:r>
              <a:rPr lang="en-US" altLang="zh-CN" smtClean="0"/>
              <a:t>webpack  //</a:t>
            </a:r>
            <a:r>
              <a:rPr lang="zh-CN" altLang="en-US"/>
              <a:t>安装到你的项目</a:t>
            </a:r>
            <a:r>
              <a:rPr lang="zh-CN" altLang="en-US" smtClean="0"/>
              <a:t>目录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1799</TotalTime>
  <Words>686</Words>
  <Application>Microsoft Office PowerPoint</Application>
  <PresentationFormat>宽屏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webpack的使用</vt:lpstr>
      <vt:lpstr>什么是webpack</vt:lpstr>
      <vt:lpstr>webpack的目的是什么</vt:lpstr>
      <vt:lpstr>webpack为什么要将所有资源放在一个文件里面？</vt:lpstr>
      <vt:lpstr>webpack和Grunt以及Gulp对比</vt:lpstr>
      <vt:lpstr>webpack和Grunt以及Gulp对比</vt:lpstr>
      <vt:lpstr>webpack和Grunt以及Gulp相比有什么</vt:lpstr>
      <vt:lpstr>webpack和Grunt以及Gulp对比 总结:</vt:lpstr>
      <vt:lpstr>开始webpack</vt:lpstr>
      <vt:lpstr>范例1 认识:</vt:lpstr>
      <vt:lpstr>范例2 loader:</vt:lpstr>
      <vt:lpstr>范例3 webpack.config.js:</vt:lpstr>
      <vt:lpstr>范例4 entry , resolve:</vt:lpstr>
      <vt:lpstr>范例5 webpack-dev-server :</vt:lpstr>
      <vt:lpstr>范例6 webpack-dev-server :</vt:lpstr>
      <vt:lpstr>范例7 插件 :</vt:lpstr>
      <vt:lpstr>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黄陈海</dc:creator>
  <cp:lastModifiedBy>黄陈海</cp:lastModifiedBy>
  <cp:revision>105</cp:revision>
  <dcterms:created xsi:type="dcterms:W3CDTF">2016-08-09T03:55:36Z</dcterms:created>
  <dcterms:modified xsi:type="dcterms:W3CDTF">2016-08-11T08:08:21Z</dcterms:modified>
</cp:coreProperties>
</file>