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sldIdLst>
    <p:sldId id="256" r:id="rId3"/>
    <p:sldId id="257" r:id="rId4"/>
    <p:sldId id="261" r:id="rId5"/>
    <p:sldId id="262" r:id="rId6"/>
    <p:sldId id="263" r:id="rId7"/>
    <p:sldId id="275" r:id="rId8"/>
    <p:sldId id="258" r:id="rId9"/>
    <p:sldId id="264" r:id="rId10"/>
    <p:sldId id="265" r:id="rId11"/>
    <p:sldId id="266" r:id="rId12"/>
    <p:sldId id="269" r:id="rId13"/>
    <p:sldId id="260" r:id="rId14"/>
    <p:sldId id="271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EB20F7-0F68-4A4C-BEE6-5086F6847B26}">
          <p14:sldIdLst>
            <p14:sldId id="256"/>
            <p14:sldId id="257"/>
            <p14:sldId id="261"/>
            <p14:sldId id="262"/>
            <p14:sldId id="263"/>
            <p14:sldId id="275"/>
            <p14:sldId id="258"/>
            <p14:sldId id="264"/>
            <p14:sldId id="265"/>
            <p14:sldId id="266"/>
            <p14:sldId id="269"/>
            <p14:sldId id="260"/>
            <p14:sldId id="271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5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/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097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05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Knockout </a:t>
            </a:r>
            <a:r>
              <a:rPr lang="zh-CN" altLang="en-US" dirty="0" smtClean="0"/>
              <a:t>框架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r>
              <a:rPr lang="zh-CN" altLang="en-US" dirty="0" smtClean="0"/>
              <a:t>，双向绑定，动态修改</a:t>
            </a:r>
            <a:r>
              <a:rPr lang="en-US" altLang="zh-CN" dirty="0" smtClean="0"/>
              <a:t>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9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this.fullName</a:t>
            </a:r>
            <a:r>
              <a:rPr lang="en-US" dirty="0"/>
              <a:t> = </a:t>
            </a:r>
            <a:r>
              <a:rPr lang="en-US" dirty="0" err="1"/>
              <a:t>ko.pureComputed</a:t>
            </a:r>
            <a:r>
              <a:rPr lang="en-US" dirty="0"/>
              <a:t>(function() {</a:t>
            </a:r>
          </a:p>
          <a:p>
            <a:r>
              <a:rPr lang="en-US" dirty="0"/>
              <a:t>    return </a:t>
            </a:r>
            <a:r>
              <a:rPr lang="en-US" dirty="0" err="1"/>
              <a:t>this.firstName</a:t>
            </a:r>
            <a:r>
              <a:rPr lang="en-US" dirty="0"/>
              <a:t>() + " " + </a:t>
            </a:r>
            <a:r>
              <a:rPr lang="en-US" dirty="0" err="1"/>
              <a:t>this.lastName</a:t>
            </a:r>
            <a:r>
              <a:rPr lang="en-US" dirty="0"/>
              <a:t>();</a:t>
            </a:r>
          </a:p>
          <a:p>
            <a:r>
              <a:rPr lang="en-US" dirty="0"/>
              <a:t>}, this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b="1" dirty="0"/>
              <a:t>Prevents memory leaks</a:t>
            </a:r>
            <a:r>
              <a:rPr lang="en-US" dirty="0"/>
              <a:t> from computed observables that are no longer referenced in an application but whose dependencies still exist.</a:t>
            </a:r>
          </a:p>
          <a:p>
            <a:r>
              <a:rPr lang="en-US" b="1" dirty="0"/>
              <a:t>Reduces computation overhead</a:t>
            </a:r>
            <a:r>
              <a:rPr lang="en-US" dirty="0"/>
              <a:t> by not re-calculating computed observables whose value isn’t being observed.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1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 </a:t>
            </a:r>
            <a:r>
              <a:rPr lang="zh-CN" altLang="en-US" dirty="0" smtClean="0"/>
              <a:t>声明一个</a:t>
            </a:r>
            <a:r>
              <a:rPr lang="en-US" altLang="zh-CN" dirty="0" smtClean="0"/>
              <a:t>computed observable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ko</a:t>
            </a:r>
            <a:r>
              <a:rPr lang="zh-CN" altLang="en-US" dirty="0"/>
              <a:t>立</a:t>
            </a:r>
            <a:r>
              <a:rPr lang="zh-CN" altLang="en-US" dirty="0" smtClean="0"/>
              <a:t>刻触发估值函数（</a:t>
            </a:r>
            <a:r>
              <a:rPr lang="en-US" altLang="zh-CN" dirty="0" smtClean="0"/>
              <a:t>evaluator</a:t>
            </a:r>
            <a:r>
              <a:rPr lang="zh-CN" altLang="en-US" dirty="0" smtClean="0"/>
              <a:t>）计算该</a:t>
            </a:r>
            <a:r>
              <a:rPr lang="en-US" altLang="zh-CN" dirty="0" smtClean="0"/>
              <a:t>observable</a:t>
            </a:r>
            <a:r>
              <a:rPr lang="zh-CN" altLang="en-US" dirty="0" smtClean="0"/>
              <a:t>初始值。</a:t>
            </a:r>
            <a:endParaRPr lang="en-US" altLang="zh-CN" dirty="0" smtClean="0"/>
          </a:p>
          <a:p>
            <a:r>
              <a:rPr lang="en-US" dirty="0" smtClean="0"/>
              <a:t>2.</a:t>
            </a:r>
            <a:r>
              <a:rPr lang="zh-CN" altLang="en-US" dirty="0" smtClean="0"/>
              <a:t> 估值函数运行时，</a:t>
            </a:r>
            <a:r>
              <a:rPr lang="en-US" altLang="zh-CN" dirty="0" err="1" smtClean="0"/>
              <a:t>ko</a:t>
            </a:r>
            <a:r>
              <a:rPr lang="zh-CN" altLang="en-US" dirty="0" smtClean="0"/>
              <a:t>会对该</a:t>
            </a:r>
            <a:r>
              <a:rPr lang="en-US" altLang="zh-CN" dirty="0" smtClean="0"/>
              <a:t>observable</a:t>
            </a:r>
            <a:r>
              <a:rPr lang="zh-CN" altLang="en-US" dirty="0" smtClean="0"/>
              <a:t>的依赖进行订阅（该依赖当然必须是</a:t>
            </a:r>
            <a:r>
              <a:rPr lang="en-US" altLang="zh-CN" dirty="0" smtClean="0"/>
              <a:t>observable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该订阅函数的回调函数又再次触发估值函数，回到步骤一，循环该过程。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dirty="0" err="1" smtClean="0"/>
              <a:t>pureComputed</a:t>
            </a:r>
            <a:r>
              <a:rPr lang="zh-CN" altLang="en-US" dirty="0" smtClean="0"/>
              <a:t>不同，分两个状态：</a:t>
            </a:r>
            <a:r>
              <a:rPr lang="en-US" altLang="zh-CN" dirty="0" smtClean="0"/>
              <a:t>sleeping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awake(listening)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1.Awake</a:t>
            </a:r>
            <a:r>
              <a:rPr lang="zh-CN" altLang="en-US" dirty="0" smtClean="0"/>
              <a:t>状态同上</a:t>
            </a:r>
            <a:endParaRPr lang="en-US" altLang="zh-CN" dirty="0" smtClean="0"/>
          </a:p>
          <a:p>
            <a:r>
              <a:rPr lang="en-US" altLang="zh-CN" dirty="0" smtClean="0"/>
              <a:t>2.sleep</a:t>
            </a:r>
            <a:r>
              <a:rPr lang="zh-CN" altLang="en-US" dirty="0" smtClean="0"/>
              <a:t>状态，停止订阅。（当</a:t>
            </a:r>
            <a:r>
              <a:rPr lang="en-US" altLang="zh-CN" dirty="0" err="1" smtClean="0"/>
              <a:t>vm</a:t>
            </a:r>
            <a:r>
              <a:rPr lang="zh-CN" altLang="en-US" dirty="0" smtClean="0"/>
              <a:t>对应的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隐藏或者移除时）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留意一下不要使用</a:t>
            </a:r>
            <a:r>
              <a:rPr lang="en-US" altLang="zh-CN" dirty="0" err="1" smtClean="0"/>
              <a:t>pureComputed</a:t>
            </a:r>
            <a:r>
              <a:rPr lang="zh-CN" altLang="en-US" dirty="0" smtClean="0"/>
              <a:t>的应用场景。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741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myViewModel.personName.subscribe</a:t>
            </a:r>
            <a:r>
              <a:rPr lang="en-US" dirty="0"/>
              <a:t>(function(</a:t>
            </a:r>
            <a:r>
              <a:rPr lang="en-US" dirty="0" err="1"/>
              <a:t>newValue</a:t>
            </a:r>
            <a:r>
              <a:rPr lang="en-US" dirty="0"/>
              <a:t>) {</a:t>
            </a:r>
          </a:p>
          <a:p>
            <a:r>
              <a:rPr lang="en-US" dirty="0"/>
              <a:t>    alert("The person's new name is " + </a:t>
            </a:r>
            <a:r>
              <a:rPr lang="en-US" dirty="0" err="1"/>
              <a:t>newValue</a:t>
            </a:r>
            <a:r>
              <a:rPr lang="en-US" dirty="0"/>
              <a:t>);</a:t>
            </a:r>
          </a:p>
          <a:p>
            <a:r>
              <a:rPr lang="en-US" dirty="0" smtClean="0"/>
              <a:t>});</a:t>
            </a:r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subscription = </a:t>
            </a:r>
            <a:r>
              <a:rPr lang="en-US" dirty="0" err="1"/>
              <a:t>myViewModel.personName.subscribe</a:t>
            </a:r>
            <a:r>
              <a:rPr lang="en-US" dirty="0"/>
              <a:t>(function(</a:t>
            </a:r>
            <a:r>
              <a:rPr lang="en-US" dirty="0" err="1"/>
              <a:t>newValue</a:t>
            </a:r>
            <a:r>
              <a:rPr lang="en-US" dirty="0"/>
              <a:t>) { /* do stuff */ });</a:t>
            </a:r>
          </a:p>
          <a:p>
            <a:r>
              <a:rPr lang="en-US" dirty="0"/>
              <a:t>// ...then later...</a:t>
            </a:r>
          </a:p>
          <a:p>
            <a:r>
              <a:rPr lang="en-US" dirty="0" err="1"/>
              <a:t>subscription.dispose</a:t>
            </a:r>
            <a:r>
              <a:rPr lang="en-US" dirty="0"/>
              <a:t>(); // I no longer want </a:t>
            </a:r>
            <a:r>
              <a:rPr lang="en-US" dirty="0" smtClean="0"/>
              <a:t>notifications</a:t>
            </a:r>
            <a:endParaRPr lang="en-US" dirty="0"/>
          </a:p>
          <a:p>
            <a:r>
              <a:rPr lang="en-US" dirty="0" err="1"/>
              <a:t>myViewModel.personName.extend</a:t>
            </a:r>
            <a:r>
              <a:rPr lang="en-US" dirty="0"/>
              <a:t>({ notify: 'always' </a:t>
            </a:r>
            <a:r>
              <a:rPr lang="en-US" dirty="0" smtClean="0"/>
              <a:t>});</a:t>
            </a:r>
          </a:p>
          <a:p>
            <a:r>
              <a:rPr lang="en-US" dirty="0"/>
              <a:t>// Ensure it notifies about changes no more than once per 50-millisecond period</a:t>
            </a:r>
          </a:p>
          <a:p>
            <a:r>
              <a:rPr lang="en-US" dirty="0" err="1"/>
              <a:t>myViewModel.personName.extend</a:t>
            </a:r>
            <a:r>
              <a:rPr lang="en-US" dirty="0"/>
              <a:t>({ </a:t>
            </a:r>
            <a:r>
              <a:rPr lang="en-US" dirty="0" err="1"/>
              <a:t>rateLimit</a:t>
            </a:r>
            <a:r>
              <a:rPr lang="en-US" dirty="0"/>
              <a:t>: 50 });</a:t>
            </a:r>
          </a:p>
        </p:txBody>
      </p:sp>
    </p:spTree>
    <p:extLst>
      <p:ext uri="{BB962C8B-B14F-4D97-AF65-F5344CB8AC3E}">
        <p14:creationId xmlns:p14="http://schemas.microsoft.com/office/powerpoint/2010/main" val="209664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&lt;h4&gt;First instance, without parameters&lt;/h4&gt;</a:t>
            </a:r>
          </a:p>
          <a:p>
            <a:r>
              <a:rPr lang="en-US" dirty="0"/>
              <a:t>&lt;div data-bind='component: "message-editor"'&gt;&lt;/div&gt;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&lt;h4&gt;Second instance, passing parameters&lt;/h4&gt;</a:t>
            </a:r>
          </a:p>
          <a:p>
            <a:r>
              <a:rPr lang="en-US" dirty="0"/>
              <a:t>&lt;div data-bind='component: {</a:t>
            </a:r>
          </a:p>
          <a:p>
            <a:r>
              <a:rPr lang="en-US" dirty="0"/>
              <a:t>    name: "message-editor",</a:t>
            </a:r>
          </a:p>
          <a:p>
            <a:r>
              <a:rPr lang="en-US" dirty="0"/>
              <a:t>    </a:t>
            </a:r>
            <a:r>
              <a:rPr lang="en-US" dirty="0" err="1"/>
              <a:t>params</a:t>
            </a:r>
            <a:r>
              <a:rPr lang="en-US" dirty="0"/>
              <a:t>: { </a:t>
            </a:r>
            <a:r>
              <a:rPr lang="en-US" dirty="0" err="1"/>
              <a:t>initialText</a:t>
            </a:r>
            <a:r>
              <a:rPr lang="en-US" dirty="0"/>
              <a:t>: "Hello, world!" }</a:t>
            </a:r>
          </a:p>
          <a:p>
            <a:r>
              <a:rPr lang="en-US" dirty="0"/>
              <a:t>}'&gt;&lt;/div&gt;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ko.components.register</a:t>
            </a:r>
            <a:r>
              <a:rPr lang="en-US" dirty="0"/>
              <a:t>('message-editor', {</a:t>
            </a:r>
          </a:p>
          <a:p>
            <a:r>
              <a:rPr lang="en-US" dirty="0"/>
              <a:t>    </a:t>
            </a:r>
            <a:r>
              <a:rPr lang="en-US" dirty="0" err="1"/>
              <a:t>viewModel</a:t>
            </a:r>
            <a:r>
              <a:rPr lang="en-US" dirty="0"/>
              <a:t>: function(</a:t>
            </a:r>
            <a:r>
              <a:rPr lang="en-US" dirty="0" err="1"/>
              <a:t>params</a:t>
            </a:r>
            <a:r>
              <a:rPr lang="en-US" dirty="0"/>
              <a:t>) {</a:t>
            </a:r>
          </a:p>
          <a:p>
            <a:r>
              <a:rPr lang="en-US" dirty="0"/>
              <a:t>        </a:t>
            </a:r>
            <a:r>
              <a:rPr lang="en-US" dirty="0" err="1"/>
              <a:t>this.text</a:t>
            </a:r>
            <a:r>
              <a:rPr lang="en-US" dirty="0"/>
              <a:t> = </a:t>
            </a:r>
            <a:r>
              <a:rPr lang="en-US" dirty="0" err="1"/>
              <a:t>ko.observable</a:t>
            </a:r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/>
              <a:t> &amp;&amp; </a:t>
            </a:r>
            <a:r>
              <a:rPr lang="en-US" dirty="0" err="1"/>
              <a:t>params.initialText</a:t>
            </a:r>
            <a:r>
              <a:rPr lang="en-US" dirty="0"/>
              <a:t> || '');</a:t>
            </a:r>
          </a:p>
          <a:p>
            <a:r>
              <a:rPr lang="en-US" dirty="0"/>
              <a:t>    },</a:t>
            </a:r>
          </a:p>
          <a:p>
            <a:r>
              <a:rPr lang="en-US" dirty="0"/>
              <a:t>    template: 'Message: &lt;input data-bind="value: text" /&gt; '</a:t>
            </a:r>
          </a:p>
          <a:p>
            <a:r>
              <a:rPr lang="en-US" dirty="0"/>
              <a:t>            + '(length: &lt;span data-bind="text: text().length"&gt;&lt;/span&gt;)'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ko.applyBindings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2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 data-bind="component: { name: 'my-special-list', </a:t>
            </a:r>
            <a:r>
              <a:rPr lang="en-US" dirty="0" err="1"/>
              <a:t>params</a:t>
            </a:r>
            <a:r>
              <a:rPr lang="en-US" dirty="0"/>
              <a:t>: { items: </a:t>
            </a:r>
            <a:r>
              <a:rPr lang="en-US" dirty="0" err="1"/>
              <a:t>someArrayOfPeople</a:t>
            </a:r>
            <a:r>
              <a:rPr lang="en-US" dirty="0"/>
              <a:t> } }"&gt;</a:t>
            </a:r>
          </a:p>
          <a:p>
            <a:r>
              <a:rPr lang="en-US" dirty="0"/>
              <a:t>    &lt;!-- Look, here's some arbitrary markup. By default it gets stripped out</a:t>
            </a:r>
          </a:p>
          <a:p>
            <a:r>
              <a:rPr lang="en-US" dirty="0"/>
              <a:t>         and is replaced by the component output. --&gt;</a:t>
            </a:r>
          </a:p>
          <a:p>
            <a:r>
              <a:rPr lang="en-US" dirty="0"/>
              <a:t>    </a:t>
            </a:r>
            <a:r>
              <a:rPr lang="en-US" dirty="0" smtClean="0"/>
              <a:t>&lt;div class=“head”&gt;&lt;/div&gt;</a:t>
            </a:r>
            <a:endParaRPr lang="en-US" dirty="0"/>
          </a:p>
          <a:p>
            <a:r>
              <a:rPr lang="en-US" dirty="0"/>
              <a:t>    is &lt;</a:t>
            </a:r>
            <a:r>
              <a:rPr lang="en-US" dirty="0" err="1"/>
              <a:t>em</a:t>
            </a:r>
            <a:r>
              <a:rPr lang="en-US" dirty="0"/>
              <a:t> data-bind="text: age"&gt;&lt;/</a:t>
            </a:r>
            <a:r>
              <a:rPr lang="en-US" dirty="0" err="1"/>
              <a:t>em</a:t>
            </a:r>
            <a:r>
              <a:rPr lang="en-US" dirty="0"/>
              <a:t>&gt; years old.</a:t>
            </a:r>
          </a:p>
          <a:p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31885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ko.applyBindings</a:t>
            </a:r>
            <a:r>
              <a:rPr lang="en-US" dirty="0" smtClean="0"/>
              <a:t>(new </a:t>
            </a:r>
            <a:r>
              <a:rPr lang="en-US" dirty="0" err="1" smtClean="0"/>
              <a:t>Vm,dom</a:t>
            </a:r>
            <a:r>
              <a:rPr lang="en-US" dirty="0" smtClean="0"/>
              <a:t>);</a:t>
            </a:r>
          </a:p>
          <a:p>
            <a:r>
              <a:rPr lang="zh-CN" altLang="en-US" dirty="0"/>
              <a:t>一</a:t>
            </a:r>
            <a:r>
              <a:rPr lang="zh-CN" altLang="en-US" dirty="0" smtClean="0"/>
              <a:t>个页面需要多个</a:t>
            </a:r>
            <a:r>
              <a:rPr lang="en-US" altLang="zh-CN" dirty="0" err="1" smtClean="0"/>
              <a:t>vm</a:t>
            </a:r>
            <a:r>
              <a:rPr lang="zh-CN" altLang="en-US" dirty="0" smtClean="0"/>
              <a:t>，这是非常常用的场景。也可以用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来处理。</a:t>
            </a:r>
            <a:endParaRPr lang="en-US" altLang="zh-CN" dirty="0" smtClean="0"/>
          </a:p>
          <a:p>
            <a:endParaRPr lang="en-US" dirty="0"/>
          </a:p>
          <a:p>
            <a:pPr marL="0" indent="0">
              <a:buNone/>
            </a:pPr>
            <a:r>
              <a:rPr lang="zh-CN" altLang="en-US" dirty="0" smtClean="0"/>
              <a:t>多个</a:t>
            </a:r>
            <a:r>
              <a:rPr lang="en-US" altLang="zh-CN" dirty="0" err="1" smtClean="0"/>
              <a:t>vm</a:t>
            </a:r>
            <a:r>
              <a:rPr lang="zh-CN" altLang="en-US" dirty="0" smtClean="0"/>
              <a:t>中的数据传输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逻</a:t>
            </a:r>
            <a:r>
              <a:rPr lang="zh-CN" altLang="en-US" dirty="0"/>
              <a:t>辑上有父子关</a:t>
            </a:r>
            <a:r>
              <a:rPr lang="zh-CN" altLang="en-US" dirty="0" smtClean="0"/>
              <a:t>系</a:t>
            </a:r>
            <a:r>
              <a:rPr lang="zh-CN" altLang="en-US" dirty="0"/>
              <a:t>，通</a:t>
            </a:r>
            <a:r>
              <a:rPr lang="zh-CN" altLang="en-US" dirty="0" smtClean="0"/>
              <a:t>过构造函数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逻辑上互相独立的两个</a:t>
            </a:r>
            <a:r>
              <a:rPr lang="en-US" altLang="zh-CN" dirty="0" smtClean="0"/>
              <a:t>VM</a:t>
            </a:r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topic = new </a:t>
            </a:r>
            <a:r>
              <a:rPr lang="en-US" altLang="zh-CN" dirty="0" err="1"/>
              <a:t>ko.subscribable</a:t>
            </a:r>
            <a:r>
              <a:rPr lang="en-US" altLang="zh-CN" dirty="0"/>
              <a:t>();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3273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854" y="172995"/>
            <a:ext cx="10493358" cy="1453155"/>
          </a:xfrm>
        </p:spPr>
        <p:txBody>
          <a:bodyPr>
            <a:normAutofit/>
          </a:bodyPr>
          <a:lstStyle/>
          <a:p>
            <a:r>
              <a:rPr lang="en-US" sz="3200" dirty="0"/>
              <a:t>Knockout.js</a:t>
            </a:r>
            <a:r>
              <a:rPr lang="zh-CN" altLang="en-US" sz="3200" dirty="0"/>
              <a:t>是一个基于</a:t>
            </a:r>
            <a:r>
              <a:rPr lang="en-US" sz="3200" dirty="0"/>
              <a:t>JavaScript</a:t>
            </a:r>
            <a:r>
              <a:rPr lang="zh-CN" altLang="en-US" sz="3200" dirty="0"/>
              <a:t>开发的轻量级</a:t>
            </a:r>
            <a:r>
              <a:rPr lang="en-US" sz="3200" dirty="0" err="1"/>
              <a:t>MVVM（Model-View-ViewModel</a:t>
            </a:r>
            <a:r>
              <a:rPr lang="en-US" sz="3200" dirty="0"/>
              <a:t>）</a:t>
            </a:r>
            <a:r>
              <a:rPr lang="zh-CN" altLang="en-US" sz="3200" dirty="0"/>
              <a:t>框架，简称</a:t>
            </a:r>
            <a:r>
              <a:rPr lang="en-US" sz="3200" dirty="0" err="1" smtClean="0"/>
              <a:t>ko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854" y="2318128"/>
            <a:ext cx="10058400" cy="402336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特点：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声明式绑定 </a:t>
            </a:r>
            <a:r>
              <a:rPr lang="en-US" altLang="zh-CN" dirty="0"/>
              <a:t>- </a:t>
            </a:r>
            <a:r>
              <a:rPr lang="zh-CN" altLang="en-US" dirty="0"/>
              <a:t>通过简明易读的数据绑定</a:t>
            </a:r>
            <a:r>
              <a:rPr lang="en-US" altLang="zh-CN" dirty="0"/>
              <a:t>(data-bind)</a:t>
            </a:r>
            <a:r>
              <a:rPr lang="zh-CN" altLang="en-US" dirty="0"/>
              <a:t>语法将</a:t>
            </a:r>
            <a:r>
              <a:rPr lang="en-US" altLang="zh-CN" dirty="0"/>
              <a:t>DOM</a:t>
            </a:r>
            <a:r>
              <a:rPr lang="zh-CN" altLang="en-US" dirty="0"/>
              <a:t>元素和模型数据</a:t>
            </a:r>
            <a:r>
              <a:rPr lang="en-US" altLang="zh-CN" dirty="0"/>
              <a:t>(model data)</a:t>
            </a:r>
            <a:r>
              <a:rPr lang="zh-CN" altLang="en-US" dirty="0"/>
              <a:t>关联在一起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自动</a:t>
            </a:r>
            <a:r>
              <a:rPr lang="en-US" altLang="zh-CN" dirty="0"/>
              <a:t>UI</a:t>
            </a:r>
            <a:r>
              <a:rPr lang="zh-CN" altLang="en-US" dirty="0"/>
              <a:t>刷新 </a:t>
            </a:r>
            <a:r>
              <a:rPr lang="en-US" altLang="zh-CN" dirty="0"/>
              <a:t>- UI</a:t>
            </a:r>
            <a:r>
              <a:rPr lang="zh-CN" altLang="en-US" dirty="0"/>
              <a:t>界面会根据模型数据的改变自动更新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依赖跟踪 </a:t>
            </a:r>
            <a:r>
              <a:rPr lang="en-US" altLang="zh-CN" dirty="0"/>
              <a:t>- </a:t>
            </a:r>
            <a:r>
              <a:rPr lang="zh-CN" altLang="en-US" dirty="0"/>
              <a:t>在模型数据间建立隐式依赖关系链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模板 </a:t>
            </a:r>
            <a:r>
              <a:rPr lang="en-US" altLang="zh-CN" dirty="0"/>
              <a:t>- </a:t>
            </a:r>
            <a:r>
              <a:rPr lang="zh-CN" altLang="en-US" dirty="0"/>
              <a:t>以模型数据函数为基础，快速生成复杂可嵌套的</a:t>
            </a:r>
            <a:r>
              <a:rPr lang="en-US" altLang="zh-CN" dirty="0"/>
              <a:t>UI</a:t>
            </a:r>
            <a:endParaRPr lang="zh-CN" altLang="en-US" dirty="0"/>
          </a:p>
          <a:p>
            <a:r>
              <a:rPr lang="zh-CN" altLang="en-US" dirty="0"/>
              <a:t>特性：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免费，开源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纯</a:t>
            </a:r>
            <a:r>
              <a:rPr lang="en-US" altLang="zh-CN" dirty="0"/>
              <a:t>JavaScript</a:t>
            </a:r>
            <a:r>
              <a:rPr lang="zh-CN" altLang="en-US" dirty="0"/>
              <a:t>框架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轻量级，最终压缩后只有</a:t>
            </a:r>
            <a:r>
              <a:rPr lang="en-US" altLang="zh-CN" dirty="0"/>
              <a:t>16kb</a:t>
            </a:r>
            <a:endParaRPr lang="zh-CN" altLang="en-US" dirty="0"/>
          </a:p>
          <a:p>
            <a:r>
              <a:rPr lang="en-US" altLang="zh-CN" dirty="0"/>
              <a:t>4.</a:t>
            </a:r>
            <a:r>
              <a:rPr lang="zh-CN" altLang="en-US" dirty="0"/>
              <a:t>不依赖其他任何产品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支持所有主流浏览器，</a:t>
            </a:r>
            <a:r>
              <a:rPr lang="en-US" altLang="zh-CN" dirty="0"/>
              <a:t>IE6+</a:t>
            </a:r>
            <a:r>
              <a:rPr lang="zh-CN" altLang="en-US" dirty="0"/>
              <a:t>，</a:t>
            </a:r>
            <a:r>
              <a:rPr lang="en-US" altLang="zh-CN" dirty="0"/>
              <a:t>FireFox2+</a:t>
            </a:r>
            <a:r>
              <a:rPr lang="zh-CN" altLang="en-US" dirty="0"/>
              <a:t>，</a:t>
            </a:r>
            <a:r>
              <a:rPr lang="en-US" altLang="zh-CN" dirty="0"/>
              <a:t>Chrome</a:t>
            </a:r>
            <a:r>
              <a:rPr lang="zh-CN" altLang="en-US" dirty="0"/>
              <a:t>，</a:t>
            </a:r>
            <a:r>
              <a:rPr lang="en-US" altLang="zh-CN" dirty="0"/>
              <a:t>Opera</a:t>
            </a:r>
            <a:r>
              <a:rPr lang="zh-CN" altLang="en-US" dirty="0"/>
              <a:t>，</a:t>
            </a:r>
            <a:r>
              <a:rPr lang="en-US" altLang="zh-CN" dirty="0"/>
              <a:t>Safari (</a:t>
            </a:r>
            <a:r>
              <a:rPr lang="zh-CN" altLang="en-US" dirty="0"/>
              <a:t>包括移动设备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6.</a:t>
            </a:r>
            <a:r>
              <a:rPr lang="zh-CN" altLang="en-US" dirty="0"/>
              <a:t>完整的</a:t>
            </a:r>
            <a:r>
              <a:rPr lang="en-US" altLang="zh-CN" dirty="0"/>
              <a:t>API</a:t>
            </a:r>
            <a:r>
              <a:rPr lang="zh-CN" altLang="en-US" dirty="0"/>
              <a:t>文档支持  </a:t>
            </a:r>
          </a:p>
        </p:txBody>
      </p:sp>
    </p:spTree>
    <p:extLst>
      <p:ext uri="{BB962C8B-B14F-4D97-AF65-F5344CB8AC3E}">
        <p14:creationId xmlns:p14="http://schemas.microsoft.com/office/powerpoint/2010/main" val="170588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zh-CN" altLang="en-US" dirty="0" smtClean="0"/>
              <a:t>数据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data = {</a:t>
            </a:r>
          </a:p>
          <a:p>
            <a:pPr lvl="1"/>
            <a:r>
              <a:rPr lang="en-US" altLang="zh-CN" dirty="0" smtClean="0"/>
              <a:t>name: “Zhang San”</a:t>
            </a:r>
          </a:p>
          <a:p>
            <a:pPr lvl="1"/>
            <a:r>
              <a:rPr lang="en-US" altLang="zh-CN" dirty="0" smtClean="0"/>
              <a:t>age: 14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dirty="0" err="1" smtClean="0"/>
              <a:t>myViewModel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personName</a:t>
            </a:r>
            <a:r>
              <a:rPr lang="en-US" dirty="0" smtClean="0"/>
              <a:t>(data.name);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zh-CN" altLang="en-US" dirty="0"/>
              <a:t>数据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promise = $.get(</a:t>
            </a:r>
            <a:r>
              <a:rPr lang="en-US" dirty="0" err="1" smtClean="0"/>
              <a:t>url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Promise.then</a:t>
            </a:r>
            <a:r>
              <a:rPr lang="en-US" dirty="0" smtClean="0"/>
              <a:t>(function(data){</a:t>
            </a:r>
          </a:p>
          <a:p>
            <a:pPr lvl="1"/>
            <a:r>
              <a:rPr lang="en-US" dirty="0" err="1" smtClean="0"/>
              <a:t>myViewModel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updatingViewModelByJSON</a:t>
            </a:r>
            <a:r>
              <a:rPr lang="en-US" smtClean="0"/>
              <a:t>(data</a:t>
            </a:r>
            <a:r>
              <a:rPr lang="en-US" smtClean="0"/>
              <a:t>);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myViewModel.name(data.name);</a:t>
            </a:r>
          </a:p>
          <a:p>
            <a:pPr lvl="1"/>
            <a:r>
              <a:rPr lang="en-US" dirty="0"/>
              <a:t>myViewModel.name(data.name);</a:t>
            </a:r>
          </a:p>
          <a:p>
            <a:pPr lvl="1"/>
            <a:r>
              <a:rPr lang="en-US" dirty="0"/>
              <a:t>myViewModel.name(data.name);</a:t>
            </a:r>
          </a:p>
          <a:p>
            <a:pPr lvl="1"/>
            <a:r>
              <a:rPr lang="en-US" dirty="0"/>
              <a:t>myViewModel.name(data.name);</a:t>
            </a:r>
          </a:p>
          <a:p>
            <a:pPr lvl="1"/>
            <a:endParaRPr lang="en-US" dirty="0"/>
          </a:p>
          <a:p>
            <a:r>
              <a:rPr lang="en-US" dirty="0" smtClean="0"/>
              <a:t>},function(){</a:t>
            </a:r>
          </a:p>
          <a:p>
            <a:r>
              <a:rPr lang="en-US" dirty="0" smtClean="0"/>
              <a:t>//error handler</a:t>
            </a:r>
            <a:endParaRPr lang="en-US" dirty="0"/>
          </a:p>
          <a:p>
            <a:r>
              <a:rPr lang="en-US" dirty="0" smtClean="0"/>
              <a:t>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 </a:t>
            </a:r>
            <a:r>
              <a:rPr lang="zh-CN" altLang="en-US" dirty="0" smtClean="0"/>
              <a:t>视图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My name is &lt;span data-bind=“</a:t>
            </a:r>
            <a:r>
              <a:rPr lang="en-US" dirty="0" err="1" smtClean="0"/>
              <a:t>personName</a:t>
            </a:r>
            <a:r>
              <a:rPr lang="en-US" dirty="0" smtClean="0"/>
              <a:t>”&gt;&lt;/span&gt;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8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 </a:t>
            </a:r>
            <a:r>
              <a:rPr lang="zh-CN" altLang="en-US" dirty="0"/>
              <a:t>视图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&lt;h2&gt;Participants&lt;/h2&gt;</a:t>
            </a:r>
          </a:p>
          <a:p>
            <a:r>
              <a:rPr lang="en-US" dirty="0"/>
              <a:t>Here are the participants:</a:t>
            </a:r>
          </a:p>
          <a:p>
            <a:r>
              <a:rPr lang="en-US" dirty="0"/>
              <a:t>&lt;div data-bind="template: { name: 'person-template', </a:t>
            </a:r>
            <a:r>
              <a:rPr lang="en-US" dirty="0" err="1"/>
              <a:t>foreach</a:t>
            </a:r>
            <a:r>
              <a:rPr lang="en-US" dirty="0"/>
              <a:t>: people }"&gt;&lt;/div&gt;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&lt;script type="text/html" id="person-template"&gt;</a:t>
            </a:r>
          </a:p>
          <a:p>
            <a:r>
              <a:rPr lang="en-US" dirty="0"/>
              <a:t>    &lt;h3 data-bind="text: name"&gt;&lt;/h3&gt;</a:t>
            </a:r>
          </a:p>
          <a:p>
            <a:r>
              <a:rPr lang="en-US" dirty="0"/>
              <a:t>    &lt;p&gt;Credits: &lt;span data-bind="text: credits"&gt;&lt;/span&gt;&lt;/p&gt;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 function </a:t>
            </a:r>
            <a:r>
              <a:rPr lang="en-US" dirty="0" err="1"/>
              <a:t>MyViewModel</a:t>
            </a:r>
            <a:r>
              <a:rPr lang="en-US" dirty="0"/>
              <a:t>() {</a:t>
            </a:r>
          </a:p>
          <a:p>
            <a:r>
              <a:rPr lang="en-US" dirty="0"/>
              <a:t>     </a:t>
            </a:r>
            <a:r>
              <a:rPr lang="en-US" dirty="0" err="1"/>
              <a:t>this.people</a:t>
            </a:r>
            <a:r>
              <a:rPr lang="en-US" dirty="0"/>
              <a:t> = [</a:t>
            </a:r>
          </a:p>
          <a:p>
            <a:r>
              <a:rPr lang="en-US" dirty="0"/>
              <a:t>         { name: 'Franklin', credits: 250 },</a:t>
            </a:r>
          </a:p>
          <a:p>
            <a:r>
              <a:rPr lang="en-US" dirty="0"/>
              <a:t>         { name: 'Mario', credits: 5800 }</a:t>
            </a:r>
          </a:p>
          <a:p>
            <a:r>
              <a:rPr lang="en-US" dirty="0"/>
              <a:t>     ]</a:t>
            </a:r>
          </a:p>
          <a:p>
            <a:r>
              <a:rPr lang="en-US" dirty="0"/>
              <a:t> }</a:t>
            </a:r>
          </a:p>
          <a:p>
            <a:r>
              <a:rPr lang="en-US" dirty="0"/>
              <a:t> </a:t>
            </a:r>
            <a:r>
              <a:rPr lang="en-US" dirty="0" err="1"/>
              <a:t>ko.applyBindings</a:t>
            </a:r>
            <a:r>
              <a:rPr lang="en-US" dirty="0"/>
              <a:t>(new </a:t>
            </a:r>
            <a:r>
              <a:rPr lang="en-US" dirty="0" err="1"/>
              <a:t>MyViewModel</a:t>
            </a:r>
            <a:r>
              <a:rPr lang="en-US" dirty="0"/>
              <a:t>());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45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ViewModel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myViewModel</a:t>
            </a:r>
            <a:r>
              <a:rPr lang="en-US" dirty="0"/>
              <a:t> = {</a:t>
            </a:r>
          </a:p>
          <a:p>
            <a:r>
              <a:rPr lang="en-US" dirty="0"/>
              <a:t>    </a:t>
            </a:r>
            <a:r>
              <a:rPr lang="en-US" dirty="0" err="1"/>
              <a:t>personName</a:t>
            </a:r>
            <a:r>
              <a:rPr lang="en-US" dirty="0"/>
              <a:t>: </a:t>
            </a:r>
            <a:r>
              <a:rPr lang="en-US" dirty="0" err="1" smtClean="0"/>
              <a:t>ko.observable</a:t>
            </a:r>
            <a:r>
              <a:rPr lang="en-US" dirty="0" smtClean="0"/>
              <a:t>('Bob'),</a:t>
            </a:r>
            <a:endParaRPr lang="en-US" dirty="0"/>
          </a:p>
          <a:p>
            <a:r>
              <a:rPr lang="en-US" dirty="0"/>
              <a:t>    </a:t>
            </a:r>
            <a:r>
              <a:rPr lang="en-US" dirty="0" err="1"/>
              <a:t>personAge</a:t>
            </a:r>
            <a:r>
              <a:rPr lang="en-US" dirty="0"/>
              <a:t>: </a:t>
            </a:r>
            <a:r>
              <a:rPr lang="en-US" dirty="0" err="1" smtClean="0"/>
              <a:t>ko.observable</a:t>
            </a:r>
            <a:r>
              <a:rPr lang="en-US" dirty="0" smtClean="0"/>
              <a:t>(14)</a:t>
            </a:r>
            <a:endParaRPr lang="en-US" dirty="0"/>
          </a:p>
          <a:p>
            <a:r>
              <a:rPr lang="en-US" dirty="0" smtClean="0"/>
              <a:t>};</a:t>
            </a:r>
            <a:endParaRPr lang="en-US" dirty="0"/>
          </a:p>
          <a:p>
            <a:r>
              <a:rPr lang="en-US" dirty="0"/>
              <a:t>The name is &lt;span </a:t>
            </a:r>
            <a:r>
              <a:rPr lang="en-US" dirty="0" smtClean="0"/>
              <a:t>data-bind</a:t>
            </a:r>
            <a:r>
              <a:rPr lang="en-US" dirty="0"/>
              <a:t>="text: </a:t>
            </a:r>
            <a:r>
              <a:rPr lang="en-US" dirty="0" err="1"/>
              <a:t>personName</a:t>
            </a:r>
            <a:r>
              <a:rPr lang="en-US" dirty="0"/>
              <a:t>"&gt;&lt;/span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err="1"/>
              <a:t>ko.applyBindings</a:t>
            </a:r>
            <a:r>
              <a:rPr lang="en-US" dirty="0"/>
              <a:t>(</a:t>
            </a:r>
            <a:r>
              <a:rPr lang="en-US" dirty="0" err="1"/>
              <a:t>myViewModel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1.VM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树的映射，</a:t>
            </a:r>
            <a:r>
              <a:rPr lang="en-US" altLang="zh-CN" dirty="0" smtClean="0"/>
              <a:t>VM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scope</a:t>
            </a:r>
            <a:r>
              <a:rPr lang="zh-CN" altLang="en-US" dirty="0" smtClean="0"/>
              <a:t>，是与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树联系起来的关键。</a:t>
            </a:r>
            <a:endParaRPr lang="en-US" altLang="zh-CN" dirty="0" smtClean="0"/>
          </a:p>
          <a:p>
            <a:r>
              <a:rPr lang="en-US" dirty="0" smtClean="0"/>
              <a:t>2.</a:t>
            </a:r>
            <a:r>
              <a:rPr lang="en-US" dirty="0"/>
              <a:t> </a:t>
            </a:r>
            <a:r>
              <a:rPr lang="zh-CN" altLang="en-US" dirty="0"/>
              <a:t>一般使用构造函数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9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function </a:t>
            </a:r>
            <a:r>
              <a:rPr lang="en-US" dirty="0" err="1"/>
              <a:t>AppViewModel</a:t>
            </a:r>
            <a:r>
              <a:rPr lang="en-US" dirty="0"/>
              <a:t>() {</a:t>
            </a:r>
          </a:p>
          <a:p>
            <a:r>
              <a:rPr lang="en-US" dirty="0"/>
              <a:t>    // ... leave </a:t>
            </a:r>
            <a:r>
              <a:rPr lang="en-US" dirty="0" err="1"/>
              <a:t>firstName</a:t>
            </a:r>
            <a:r>
              <a:rPr lang="en-US" dirty="0"/>
              <a:t> and </a:t>
            </a:r>
            <a:r>
              <a:rPr lang="en-US" dirty="0" err="1"/>
              <a:t>lastName</a:t>
            </a:r>
            <a:r>
              <a:rPr lang="en-US" dirty="0"/>
              <a:t> unchanged 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    </a:t>
            </a:r>
            <a:r>
              <a:rPr lang="en-US" dirty="0" err="1"/>
              <a:t>this.fullName</a:t>
            </a:r>
            <a:r>
              <a:rPr lang="en-US" dirty="0"/>
              <a:t> = </a:t>
            </a:r>
            <a:r>
              <a:rPr lang="en-US" dirty="0" err="1"/>
              <a:t>ko.computed</a:t>
            </a:r>
            <a:r>
              <a:rPr lang="en-US" dirty="0"/>
              <a:t>(function() {</a:t>
            </a:r>
          </a:p>
          <a:p>
            <a:r>
              <a:rPr lang="en-US" dirty="0"/>
              <a:t>        return </a:t>
            </a:r>
            <a:r>
              <a:rPr lang="en-US" dirty="0" err="1"/>
              <a:t>this.firstName</a:t>
            </a:r>
            <a:r>
              <a:rPr lang="en-US" dirty="0"/>
              <a:t>() + " " + </a:t>
            </a:r>
            <a:r>
              <a:rPr lang="en-US" dirty="0" err="1"/>
              <a:t>this.lastName</a:t>
            </a:r>
            <a:r>
              <a:rPr lang="en-US" dirty="0"/>
              <a:t>();</a:t>
            </a:r>
          </a:p>
          <a:p>
            <a:r>
              <a:rPr lang="en-US" dirty="0"/>
              <a:t>    }, this);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function </a:t>
            </a:r>
            <a:r>
              <a:rPr lang="en-US" dirty="0" err="1"/>
              <a:t>AppViewModel</a:t>
            </a:r>
            <a:r>
              <a:rPr lang="en-US" dirty="0"/>
              <a:t>() {</a:t>
            </a:r>
          </a:p>
          <a:p>
            <a:r>
              <a:rPr lang="en-US" dirty="0"/>
              <a:t>    // ... leave </a:t>
            </a:r>
            <a:r>
              <a:rPr lang="en-US" dirty="0" err="1"/>
              <a:t>firstName</a:t>
            </a:r>
            <a:r>
              <a:rPr lang="en-US" dirty="0"/>
              <a:t> and </a:t>
            </a:r>
            <a:r>
              <a:rPr lang="en-US" dirty="0" err="1"/>
              <a:t>lastName</a:t>
            </a:r>
            <a:r>
              <a:rPr lang="en-US" dirty="0"/>
              <a:t> unchanged 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    </a:t>
            </a:r>
            <a:r>
              <a:rPr lang="en-US" dirty="0" err="1"/>
              <a:t>this.fullName</a:t>
            </a:r>
            <a:r>
              <a:rPr lang="en-US" dirty="0"/>
              <a:t> = </a:t>
            </a:r>
            <a:r>
              <a:rPr lang="en-US" dirty="0" err="1"/>
              <a:t>ko.computed</a:t>
            </a:r>
            <a:r>
              <a:rPr lang="en-US" dirty="0"/>
              <a:t>(function() {</a:t>
            </a:r>
          </a:p>
          <a:p>
            <a:r>
              <a:rPr lang="en-US" dirty="0"/>
              <a:t>        return </a:t>
            </a:r>
            <a:r>
              <a:rPr lang="en-US" dirty="0" err="1"/>
              <a:t>this.firstName</a:t>
            </a:r>
            <a:r>
              <a:rPr lang="en-US" dirty="0"/>
              <a:t>() + " " + </a:t>
            </a:r>
            <a:r>
              <a:rPr lang="en-US" dirty="0" err="1"/>
              <a:t>this.lastName</a:t>
            </a:r>
            <a:r>
              <a:rPr lang="en-US" dirty="0"/>
              <a:t>();</a:t>
            </a:r>
          </a:p>
          <a:p>
            <a:r>
              <a:rPr lang="en-US" dirty="0"/>
              <a:t>    }, this);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https://github.com/knockout/knockout/blob/master/src/subscribables/dependentObservable.js</a:t>
            </a:r>
          </a:p>
        </p:txBody>
      </p:sp>
    </p:spTree>
    <p:extLst>
      <p:ext uri="{BB962C8B-B14F-4D97-AF65-F5344CB8AC3E}">
        <p14:creationId xmlns:p14="http://schemas.microsoft.com/office/powerpoint/2010/main" val="178635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you only need to use the compound full name in the UI you could declare it as: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function </a:t>
            </a:r>
            <a:r>
              <a:rPr lang="en-US" dirty="0" err="1"/>
              <a:t>AppViewModel</a:t>
            </a:r>
            <a:r>
              <a:rPr lang="en-US" dirty="0"/>
              <a:t>() {</a:t>
            </a:r>
          </a:p>
          <a:p>
            <a:r>
              <a:rPr lang="en-US" dirty="0"/>
              <a:t>    // ... leave </a:t>
            </a:r>
            <a:r>
              <a:rPr lang="en-US" dirty="0" err="1"/>
              <a:t>firstName</a:t>
            </a:r>
            <a:r>
              <a:rPr lang="en-US" dirty="0"/>
              <a:t> and </a:t>
            </a:r>
            <a:r>
              <a:rPr lang="en-US" dirty="0" err="1"/>
              <a:t>lastName</a:t>
            </a:r>
            <a:r>
              <a:rPr lang="en-US" dirty="0"/>
              <a:t> unchanged 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    </a:t>
            </a:r>
            <a:r>
              <a:rPr lang="en-US" dirty="0" err="1"/>
              <a:t>this.fullName</a:t>
            </a:r>
            <a:r>
              <a:rPr lang="en-US" dirty="0"/>
              <a:t> = function() {</a:t>
            </a:r>
          </a:p>
          <a:p>
            <a:r>
              <a:rPr lang="en-US" dirty="0"/>
              <a:t>        return </a:t>
            </a:r>
            <a:r>
              <a:rPr lang="en-US" dirty="0" err="1"/>
              <a:t>this.firstName</a:t>
            </a:r>
            <a:r>
              <a:rPr lang="en-US" dirty="0"/>
              <a:t>() + " " + </a:t>
            </a:r>
            <a:r>
              <a:rPr lang="en-US" dirty="0" err="1"/>
              <a:t>this.lastName</a:t>
            </a:r>
            <a:r>
              <a:rPr lang="en-US" dirty="0"/>
              <a:t>();</a:t>
            </a:r>
          </a:p>
          <a:p>
            <a:r>
              <a:rPr lang="en-US" dirty="0"/>
              <a:t>    };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The name is &lt;span data-bind="text: </a:t>
            </a:r>
            <a:r>
              <a:rPr lang="en-US" dirty="0" err="1"/>
              <a:t>fullName</a:t>
            </a:r>
            <a:r>
              <a:rPr lang="en-US" dirty="0"/>
              <a:t>()"&gt;&lt;/span&gt;</a:t>
            </a:r>
            <a:endParaRPr lang="en-US" dirty="0" smtClean="0"/>
          </a:p>
          <a:p>
            <a:r>
              <a:rPr lang="en-US" dirty="0"/>
              <a:t>Knockout will create a computed observable internally in order to detect what observables the expression depends on, and will automatically dispose it when the associated element is later removed.</a:t>
            </a:r>
          </a:p>
        </p:txBody>
      </p:sp>
    </p:spTree>
    <p:extLst>
      <p:ext uri="{BB962C8B-B14F-4D97-AF65-F5344CB8AC3E}">
        <p14:creationId xmlns:p14="http://schemas.microsoft.com/office/powerpoint/2010/main" val="5760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2320</TotalTime>
  <Words>657</Words>
  <Application>Microsoft Office PowerPoint</Application>
  <PresentationFormat>Widescreen</PresentationFormat>
  <Paragraphs>151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Retrospect</vt:lpstr>
      <vt:lpstr>Storyboard Layouts</vt:lpstr>
      <vt:lpstr>Knockout 框架</vt:lpstr>
      <vt:lpstr>Knockout.js是一个基于JavaScript开发的轻量级MVVM（Model-View-ViewModel）框架，简称ko</vt:lpstr>
      <vt:lpstr>Model 数据</vt:lpstr>
      <vt:lpstr>Model 数据</vt:lpstr>
      <vt:lpstr>View 视图</vt:lpstr>
      <vt:lpstr>View 视图</vt:lpstr>
      <vt:lpstr>ViewModel</vt:lpstr>
      <vt:lpstr>Dependency chains</vt:lpstr>
      <vt:lpstr>Dependency chains</vt:lpstr>
      <vt:lpstr>Dependency chains</vt:lpstr>
      <vt:lpstr>Dependency chains</vt:lpstr>
      <vt:lpstr>订阅</vt:lpstr>
      <vt:lpstr>component</vt:lpstr>
      <vt:lpstr>component</vt:lpstr>
      <vt:lpstr>View model</vt:lpstr>
    </vt:vector>
  </TitlesOfParts>
  <Company>PinnacleSports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Knockout 框架</dc:title>
  <dc:creator>hq</dc:creator>
  <cp:lastModifiedBy>张岩柏</cp:lastModifiedBy>
  <cp:revision>102</cp:revision>
  <dcterms:created xsi:type="dcterms:W3CDTF">2016-08-12T03:48:25Z</dcterms:created>
  <dcterms:modified xsi:type="dcterms:W3CDTF">2016-08-22T06:25:02Z</dcterms:modified>
</cp:coreProperties>
</file>