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34" r:id="rId4"/>
    <p:sldId id="336" r:id="rId5"/>
    <p:sldId id="337" r:id="rId6"/>
    <p:sldId id="338" r:id="rId7"/>
    <p:sldId id="339" r:id="rId8"/>
    <p:sldId id="340" r:id="rId9"/>
    <p:sldId id="341" r:id="rId10"/>
    <p:sldId id="342" r:id="rId11"/>
    <p:sldId id="343" r:id="rId12"/>
    <p:sldId id="344" r:id="rId13"/>
    <p:sldId id="345" r:id="rId14"/>
    <p:sldId id="318" r:id="rId15"/>
    <p:sldId id="265" r:id="rId16"/>
    <p:sldId id="266" r:id="rId17"/>
  </p:sldIdLst>
  <p:sldSz cx="12192000"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17" autoAdjust="0"/>
    <p:restoredTop sz="94660"/>
  </p:normalViewPr>
  <p:slideViewPr>
    <p:cSldViewPr snapToGrid="0">
      <p:cViewPr varScale="1">
        <p:scale>
          <a:sx n="68" d="100"/>
          <a:sy n="68" d="100"/>
        </p:scale>
        <p:origin x="3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3.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1"/>
          <p:cNvSpPr/>
          <p:nvPr userDrawn="1"/>
        </p:nvSpPr>
        <p:spPr bwMode="auto">
          <a:xfrm rot="859120" flipH="1">
            <a:off x="-1381342" y="-1207692"/>
            <a:ext cx="3371272" cy="8927307"/>
          </a:xfrm>
          <a:prstGeom prst="rect">
            <a:avLst/>
          </a:prstGeom>
          <a:gradFill rotWithShape="0">
            <a:gsLst>
              <a:gs pos="57000">
                <a:srgbClr val="549FF3"/>
              </a:gs>
              <a:gs pos="100000">
                <a:srgbClr val="3D36BA"/>
              </a:gs>
            </a:gsLst>
            <a:lin ang="5400000"/>
          </a:gradFill>
          <a:ln>
            <a:noFill/>
          </a:ln>
          <a:effectLst>
            <a:outerShdw blurRad="50800" dist="25400" dir="5400000" algn="ctr" rotWithShape="0">
              <a:srgbClr val="000000">
                <a:alpha val="50000"/>
              </a:srgbClr>
            </a:outerShdw>
          </a:effectLst>
        </p:spPr>
        <p:txBody>
          <a:bodyPr lIns="35719" tIns="35719" rIns="35719" bIns="35719" anchor="ct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1055"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1055"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1055"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1055"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eaLnBrk="1"/>
            <a:endParaRPr lang="zh-CN" altLang="zh-CN" sz="1600">
              <a:solidFill>
                <a:srgbClr val="FFFFFF"/>
              </a:solidFill>
              <a:ea typeface="宋体" panose="02010600030101010101" pitchFamily="2" charset="-122"/>
            </a:endParaRPr>
          </a:p>
        </p:txBody>
      </p:sp>
      <p:sp>
        <p:nvSpPr>
          <p:cNvPr id="2" name="Title 1"/>
          <p:cNvSpPr>
            <a:spLocks noGrp="1"/>
          </p:cNvSpPr>
          <p:nvPr>
            <p:ph type="ctrTitle"/>
          </p:nvPr>
        </p:nvSpPr>
        <p:spPr>
          <a:xfrm>
            <a:off x="1524000" y="1122363"/>
            <a:ext cx="9144000" cy="1835990"/>
          </a:xfrm>
        </p:spPr>
        <p:txBody>
          <a:bodyPr anchor="b"/>
          <a:lstStyle>
            <a:lvl1pPr algn="ct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524000" y="3602038"/>
            <a:ext cx="9144000" cy="1655763"/>
          </a:xfrm>
        </p:spPr>
        <p:txBody>
          <a:bodyPr/>
          <a:lstStyle>
            <a:lvl1pPr marL="0" indent="0" algn="r">
              <a:buNone/>
              <a:defRPr sz="2800"/>
            </a:lvl1pPr>
            <a:lvl2pPr marL="228600" indent="0" algn="ctr">
              <a:buNone/>
              <a:defRPr sz="1000"/>
            </a:lvl2pPr>
            <a:lvl3pPr marL="457200" indent="0" algn="ctr">
              <a:buNone/>
              <a:defRPr sz="900"/>
            </a:lvl3pPr>
            <a:lvl4pPr marL="685800" indent="0" algn="ctr">
              <a:buNone/>
              <a:defRPr sz="800"/>
            </a:lvl4pPr>
            <a:lvl5pPr marL="914400" indent="0" algn="ctr">
              <a:buNone/>
              <a:defRPr sz="800"/>
            </a:lvl5pPr>
            <a:lvl6pPr marL="1143000" indent="0" algn="ctr">
              <a:buNone/>
              <a:defRPr sz="800"/>
            </a:lvl6pPr>
            <a:lvl7pPr marL="1371600" indent="0" algn="ctr">
              <a:buNone/>
              <a:defRPr sz="800"/>
            </a:lvl7pPr>
            <a:lvl8pPr marL="1600200" indent="0" algn="ctr">
              <a:buNone/>
              <a:defRPr sz="800"/>
            </a:lvl8pPr>
            <a:lvl9pPr marL="1828800" indent="0" algn="ctr">
              <a:buNone/>
              <a:defRPr sz="800"/>
            </a:lvl9pPr>
          </a:lstStyle>
          <a:p>
            <a:r>
              <a:rPr lang="en-US" altLang="zh-CN" dirty="0"/>
              <a:t>Click to edit Master subtitle style</a:t>
            </a:r>
            <a:endParaRPr lang="zh-CN" altLang="en-US" dirty="0"/>
          </a:p>
        </p:txBody>
      </p:sp>
      <p:sp>
        <p:nvSpPr>
          <p:cNvPr id="4" name="Rectangle 6"/>
          <p:cNvSpPr>
            <a:spLocks noGrp="1"/>
          </p:cNvSpPr>
          <p:nvPr>
            <p:ph type="sldNum" sz="quarter" idx="10"/>
          </p:nvPr>
        </p:nvSpPr>
        <p:spPr/>
        <p:txBody>
          <a:bodyPr/>
          <a:lstStyle>
            <a:lvl1pPr>
              <a:defRPr/>
            </a:lvl1pPr>
          </a:lstStyle>
          <a:p>
            <a:fld id="{342C2E44-293D-4CE9-B437-38578EAF30C8}" type="slidenum">
              <a:rPr lang="zh-CN" altLang="zh-CN"/>
            </a:fld>
            <a:endParaRPr lang="zh-CN" altLang="zh-CN"/>
          </a:p>
        </p:txBody>
      </p:sp>
      <p:pic>
        <p:nvPicPr>
          <p:cNvPr id="6" name="Picture 5"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4618"/>
            <a:ext cx="2659642" cy="132982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Rectangle 6"/>
          <p:cNvSpPr>
            <a:spLocks noGrp="1"/>
          </p:cNvSpPr>
          <p:nvPr>
            <p:ph type="sldNum" sz="quarter" idx="10"/>
          </p:nvPr>
        </p:nvSpPr>
        <p:spPr/>
        <p:txBody>
          <a:bodyPr/>
          <a:lstStyle>
            <a:lvl1pPr>
              <a:defRPr/>
            </a:lvl1pPr>
          </a:lstStyle>
          <a:p>
            <a:fld id="{0D35C023-FE34-4344-A130-C228BB7E7256}" type="slidenum">
              <a:rPr lang="zh-CN" altLang="zh-CN"/>
            </a:fld>
            <a:endParaRPr lang="zh-CN" altLang="zh-CN"/>
          </a:p>
        </p:txBody>
      </p:sp>
      <p:pic>
        <p:nvPicPr>
          <p:cNvPr id="5" name="Picture 4"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035" y="106372"/>
            <a:ext cx="1705068" cy="85253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47038" y="1830388"/>
            <a:ext cx="1951038" cy="4420394"/>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2193132" y="1830388"/>
            <a:ext cx="5777706" cy="4420394"/>
          </a:xfrm>
        </p:spPr>
        <p:txBody>
          <a:bodyPr vert="eaVert"/>
          <a:lstStyle/>
          <a:p>
            <a:pPr lvl="0"/>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Rectangle 6"/>
          <p:cNvSpPr>
            <a:spLocks noGrp="1"/>
          </p:cNvSpPr>
          <p:nvPr>
            <p:ph type="sldNum" sz="quarter" idx="10"/>
          </p:nvPr>
        </p:nvSpPr>
        <p:spPr/>
        <p:txBody>
          <a:bodyPr/>
          <a:lstStyle>
            <a:lvl1pPr>
              <a:defRPr/>
            </a:lvl1pPr>
          </a:lstStyle>
          <a:p>
            <a:fld id="{373F4BDC-C434-4A9D-BBDF-64FA4D5C18DB}" type="slidenum">
              <a:rPr lang="zh-CN" altLang="zh-CN"/>
            </a:fld>
            <a:endParaRPr lang="zh-CN" altLang="zh-CN"/>
          </a:p>
        </p:txBody>
      </p:sp>
      <p:pic>
        <p:nvPicPr>
          <p:cNvPr id="5" name="Picture 4"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035" y="106372"/>
            <a:ext cx="1705068" cy="85253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pic>
        <p:nvPicPr>
          <p:cNvPr id="2" name="Picture 1"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035" y="106372"/>
            <a:ext cx="1705068" cy="85253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nchor="t"/>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4" name="Rectangle 6"/>
          <p:cNvSpPr>
            <a:spLocks noGrp="1"/>
          </p:cNvSpPr>
          <p:nvPr>
            <p:ph type="sldNum" sz="quarter" idx="10"/>
          </p:nvPr>
        </p:nvSpPr>
        <p:spPr/>
        <p:txBody>
          <a:bodyPr/>
          <a:lstStyle>
            <a:lvl1pPr>
              <a:defRPr/>
            </a:lvl1pPr>
          </a:lstStyle>
          <a:p>
            <a:fld id="{7F95BF15-D72E-4E4E-91BA-005481991A52}" type="slidenum">
              <a:rPr lang="zh-CN" altLang="zh-CN"/>
            </a:fld>
            <a:endParaRPr lang="zh-CN" altLang="zh-CN"/>
          </a:p>
        </p:txBody>
      </p:sp>
      <p:pic>
        <p:nvPicPr>
          <p:cNvPr id="6" name="Picture 5"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035" y="106372"/>
            <a:ext cx="1705068" cy="85253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6"/>
          <p:cNvSpPr>
            <a:spLocks noGrp="1"/>
          </p:cNvSpPr>
          <p:nvPr>
            <p:ph type="sldNum" sz="quarter" idx="10"/>
          </p:nvPr>
        </p:nvSpPr>
        <p:spPr/>
        <p:txBody>
          <a:bodyPr/>
          <a:lstStyle>
            <a:lvl1pPr>
              <a:defRPr/>
            </a:lvl1pPr>
          </a:lstStyle>
          <a:p>
            <a:fld id="{9B0512B6-C6BE-4337-A445-D3A171D563C3}" type="slidenum">
              <a:rPr lang="zh-CN" altLang="zh-CN"/>
            </a:fld>
            <a:endParaRPr lang="zh-CN" altLang="zh-CN"/>
          </a:p>
        </p:txBody>
      </p:sp>
      <p:sp>
        <p:nvSpPr>
          <p:cNvPr id="5" name="Rectangle 1"/>
          <p:cNvSpPr/>
          <p:nvPr userDrawn="1"/>
        </p:nvSpPr>
        <p:spPr bwMode="auto">
          <a:xfrm rot="859120" flipH="1">
            <a:off x="-1381342" y="-1207692"/>
            <a:ext cx="3371272" cy="8927307"/>
          </a:xfrm>
          <a:prstGeom prst="rect">
            <a:avLst/>
          </a:prstGeom>
          <a:gradFill rotWithShape="0">
            <a:gsLst>
              <a:gs pos="58000">
                <a:srgbClr val="549FF3"/>
              </a:gs>
              <a:gs pos="100000">
                <a:srgbClr val="3D36BA"/>
              </a:gs>
            </a:gsLst>
            <a:lin ang="5400000"/>
          </a:gradFill>
          <a:ln>
            <a:noFill/>
          </a:ln>
          <a:effectLst>
            <a:outerShdw blurRad="50800" dist="25400" dir="5400000" algn="ctr" rotWithShape="0">
              <a:srgbClr val="000000">
                <a:alpha val="50000"/>
              </a:srgbClr>
            </a:outerShdw>
          </a:effectLst>
        </p:spPr>
        <p:txBody>
          <a:bodyPr lIns="35719" tIns="35719" rIns="35719" bIns="35719" anchor="ct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1055"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1055"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1055"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1055"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eaLnBrk="1"/>
            <a:endParaRPr lang="zh-CN" altLang="zh-CN" sz="1600">
              <a:solidFill>
                <a:srgbClr val="FFFFFF"/>
              </a:solidFill>
              <a:ea typeface="宋体" panose="02010600030101010101" pitchFamily="2" charset="-122"/>
            </a:endParaRPr>
          </a:p>
        </p:txBody>
      </p:sp>
      <p:pic>
        <p:nvPicPr>
          <p:cNvPr id="6" name="Picture 5"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4618"/>
            <a:ext cx="2659642" cy="1329821"/>
          </a:xfrm>
          <a:prstGeom prst="rect">
            <a:avLst/>
          </a:prstGeom>
        </p:spPr>
      </p:pic>
      <p:sp>
        <p:nvSpPr>
          <p:cNvPr id="2" name="Title 1"/>
          <p:cNvSpPr>
            <a:spLocks noGrp="1"/>
          </p:cNvSpPr>
          <p:nvPr>
            <p:ph type="title"/>
          </p:nvPr>
        </p:nvSpPr>
        <p:spPr>
          <a:xfrm>
            <a:off x="831850" y="1709738"/>
            <a:ext cx="10515600" cy="1719262"/>
          </a:xfrm>
        </p:spPr>
        <p:txBody>
          <a:bodyPr anchor="b"/>
          <a:lstStyle>
            <a:lvl1pPr>
              <a:defRPr sz="4800"/>
            </a:lvl1pPr>
          </a:lstStyle>
          <a:p>
            <a:r>
              <a:rPr lang="en-US" altLang="zh-CN" dirty="0"/>
              <a:t>Click to edit Master title style</a:t>
            </a:r>
            <a:endParaRPr lang="zh-CN" altLang="en-US" dirty="0"/>
          </a:p>
        </p:txBody>
      </p:sp>
      <p:sp>
        <p:nvSpPr>
          <p:cNvPr id="3" name="Text Placeholder 2"/>
          <p:cNvSpPr>
            <a:spLocks noGrp="1"/>
          </p:cNvSpPr>
          <p:nvPr>
            <p:ph type="body" idx="1"/>
          </p:nvPr>
        </p:nvSpPr>
        <p:spPr>
          <a:xfrm>
            <a:off x="831850" y="4173967"/>
            <a:ext cx="10515600" cy="1915684"/>
          </a:xfrm>
        </p:spPr>
        <p:txBody>
          <a:bodyPr/>
          <a:lstStyle>
            <a:lvl1pPr marL="0" indent="0" algn="r">
              <a:buNone/>
              <a:defRPr sz="2800"/>
            </a:lvl1pPr>
            <a:lvl2pPr marL="228600" indent="0">
              <a:buNone/>
              <a:defRPr sz="1000"/>
            </a:lvl2pPr>
            <a:lvl3pPr marL="457200" indent="0">
              <a:buNone/>
              <a:defRPr sz="900"/>
            </a:lvl3pPr>
            <a:lvl4pPr marL="685800" indent="0">
              <a:buNone/>
              <a:defRPr sz="800"/>
            </a:lvl4pPr>
            <a:lvl5pPr marL="914400" indent="0">
              <a:buNone/>
              <a:defRPr sz="800"/>
            </a:lvl5pPr>
            <a:lvl6pPr marL="1143000" indent="0">
              <a:buNone/>
              <a:defRPr sz="800"/>
            </a:lvl6pPr>
            <a:lvl7pPr marL="1371600" indent="0">
              <a:buNone/>
              <a:defRPr sz="800"/>
            </a:lvl7pPr>
            <a:lvl8pPr marL="1600200" indent="0">
              <a:buNone/>
              <a:defRPr sz="800"/>
            </a:lvl8pPr>
            <a:lvl9pPr marL="1828800" indent="0">
              <a:buNone/>
              <a:defRPr sz="800"/>
            </a:lvl9pPr>
          </a:lstStyle>
          <a:p>
            <a:pPr lvl="0"/>
            <a:r>
              <a:rPr lang="en-US" altLang="zh-CN" dirty="0"/>
              <a:t>Edit Master text styles</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0519" y="607218"/>
            <a:ext cx="7804944" cy="1106562"/>
          </a:xfrm>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1839965" y="1830388"/>
            <a:ext cx="3863975" cy="4420394"/>
          </a:xfrm>
        </p:spPr>
        <p:txBody>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4" name="Content Placeholder 3"/>
          <p:cNvSpPr>
            <a:spLocks noGrp="1"/>
          </p:cNvSpPr>
          <p:nvPr>
            <p:ph sz="half" idx="2"/>
          </p:nvPr>
        </p:nvSpPr>
        <p:spPr>
          <a:xfrm>
            <a:off x="6133306" y="1830388"/>
            <a:ext cx="3864769" cy="4420394"/>
          </a:xfrm>
        </p:spPr>
        <p:txBody>
          <a:bodyPr/>
          <a:lstStyle/>
          <a:p>
            <a:pPr lvl="0"/>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Rectangle 6"/>
          <p:cNvSpPr>
            <a:spLocks noGrp="1"/>
          </p:cNvSpPr>
          <p:nvPr>
            <p:ph type="sldNum" sz="quarter" idx="10"/>
          </p:nvPr>
        </p:nvSpPr>
        <p:spPr/>
        <p:txBody>
          <a:bodyPr/>
          <a:lstStyle>
            <a:lvl1pPr>
              <a:defRPr/>
            </a:lvl1pPr>
          </a:lstStyle>
          <a:p>
            <a:fld id="{DD575B06-9A48-44CB-BF22-441D24A07EA7}" type="slidenum">
              <a:rPr lang="zh-CN" altLang="zh-CN"/>
            </a:fld>
            <a:endParaRPr lang="zh-CN" altLang="zh-CN"/>
          </a:p>
        </p:txBody>
      </p:sp>
      <p:pic>
        <p:nvPicPr>
          <p:cNvPr id="6" name="Picture 5"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035" y="106372"/>
            <a:ext cx="1705068" cy="85253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8078301"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7" y="1681163"/>
            <a:ext cx="5157788" cy="823913"/>
          </a:xfrm>
        </p:spPr>
        <p:txBody>
          <a:bodyPr anchor="b"/>
          <a:lstStyle>
            <a:lvl1pPr marL="0" indent="0">
              <a:buNone/>
              <a:defRPr sz="24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n-US" altLang="zh-CN" dirty="0"/>
              <a:t>Edit Master text styles</a:t>
            </a:r>
            <a:endParaRPr lang="en-US" altLang="zh-CN" dirty="0"/>
          </a:p>
        </p:txBody>
      </p:sp>
      <p:sp>
        <p:nvSpPr>
          <p:cNvPr id="4" name="Content Placeholder 3"/>
          <p:cNvSpPr>
            <a:spLocks noGrp="1"/>
          </p:cNvSpPr>
          <p:nvPr>
            <p:ph sz="half" idx="2"/>
          </p:nvPr>
        </p:nvSpPr>
        <p:spPr>
          <a:xfrm>
            <a:off x="839787" y="2505075"/>
            <a:ext cx="5157788" cy="3684588"/>
          </a:xfrm>
        </p:spPr>
        <p:txBody>
          <a:bodyPr/>
          <a:lstStyle/>
          <a:p>
            <a:pPr lvl="0"/>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3"/>
          </a:xfrm>
        </p:spPr>
        <p:txBody>
          <a:bodyPr anchor="b"/>
          <a:lstStyle>
            <a:lvl1pPr marL="0" indent="0">
              <a:buNone/>
              <a:defRPr lang="en-US" altLang="zh-CN" sz="2400" b="1" kern="1200" smtClean="0">
                <a:solidFill>
                  <a:srgbClr val="000000"/>
                </a:solidFill>
                <a:latin typeface="+mn-lt"/>
                <a:ea typeface="+mn-ea"/>
                <a:cs typeface="+mn-cs"/>
                <a:sym typeface="Helvetica Light" charset="0"/>
              </a:defRPr>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n-US" altLang="zh-CN" dirty="0"/>
              <a:t>Edit Master text styles</a:t>
            </a:r>
            <a:endParaRPr lang="en-US" altLang="zh-CN" dirty="0"/>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7" name="Rectangle 6"/>
          <p:cNvSpPr>
            <a:spLocks noGrp="1"/>
          </p:cNvSpPr>
          <p:nvPr>
            <p:ph type="sldNum" sz="quarter" idx="10"/>
          </p:nvPr>
        </p:nvSpPr>
        <p:spPr/>
        <p:txBody>
          <a:bodyPr/>
          <a:lstStyle>
            <a:lvl1pPr>
              <a:defRPr/>
            </a:lvl1pPr>
          </a:lstStyle>
          <a:p>
            <a:fld id="{67296D34-F81A-46A2-8AD8-39966004D08F}" type="slidenum">
              <a:rPr lang="zh-CN" altLang="zh-CN"/>
            </a:fld>
            <a:endParaRPr lang="zh-CN" altLang="zh-CN"/>
          </a:p>
        </p:txBody>
      </p:sp>
      <p:pic>
        <p:nvPicPr>
          <p:cNvPr id="8" name="Picture 7"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035" y="106372"/>
            <a:ext cx="1705068" cy="852534"/>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6"/>
          <p:cNvSpPr>
            <a:spLocks noGrp="1"/>
          </p:cNvSpPr>
          <p:nvPr>
            <p:ph type="sldNum" sz="quarter" idx="10"/>
          </p:nvPr>
        </p:nvSpPr>
        <p:spPr/>
        <p:txBody>
          <a:bodyPr/>
          <a:lstStyle>
            <a:lvl1pPr>
              <a:defRPr/>
            </a:lvl1pPr>
          </a:lstStyle>
          <a:p>
            <a:fld id="{7A78D55F-A373-42D5-A264-B8E1D501BFC5}" type="slidenum">
              <a:rPr lang="zh-CN" altLang="zh-CN"/>
            </a:fld>
            <a:endParaRPr lang="zh-CN" altLang="zh-CN"/>
          </a:p>
        </p:txBody>
      </p:sp>
      <p:pic>
        <p:nvPicPr>
          <p:cNvPr id="4" name="Picture 3"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035" y="106372"/>
            <a:ext cx="1705068" cy="852534"/>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p:cNvSpPr>
          <p:nvPr>
            <p:ph type="sldNum" sz="quarter" idx="10"/>
          </p:nvPr>
        </p:nvSpPr>
        <p:spPr/>
        <p:txBody>
          <a:bodyPr/>
          <a:lstStyle>
            <a:lvl1pPr>
              <a:defRPr/>
            </a:lvl1pPr>
          </a:lstStyle>
          <a:p>
            <a:fld id="{57594138-9B44-4804-8A89-1E9C8739BAC6}" type="slidenum">
              <a:rPr lang="zh-CN" altLang="zh-CN"/>
            </a:fld>
            <a:endParaRPr lang="zh-CN" altLang="zh-CN"/>
          </a:p>
        </p:txBody>
      </p:sp>
      <p:pic>
        <p:nvPicPr>
          <p:cNvPr id="3" name="Picture 2"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035" y="106372"/>
            <a:ext cx="1705068" cy="85253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704633"/>
            <a:ext cx="3932238" cy="1600200"/>
          </a:xfrm>
        </p:spPr>
        <p:txBody>
          <a:bodyPr anchor="b"/>
          <a:lstStyle>
            <a:lvl1pPr>
              <a:defRPr sz="2800"/>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5183188" y="987425"/>
            <a:ext cx="6172200" cy="4873625"/>
          </a:xfrm>
        </p:spPr>
        <p:txBody>
          <a:bodyPr/>
          <a:lstStyle>
            <a:lvl1pPr>
              <a:defRPr sz="2400"/>
            </a:lvl1pPr>
            <a:lvl2pPr>
              <a:defRPr sz="2400"/>
            </a:lvl2pPr>
            <a:lvl3pPr>
              <a:defRPr sz="2400"/>
            </a:lvl3pPr>
            <a:lvl4pPr>
              <a:defRPr sz="2400"/>
            </a:lvl4pPr>
            <a:lvl5pPr>
              <a:defRPr sz="2400"/>
            </a:lvl5pPr>
            <a:lvl6pPr>
              <a:defRPr sz="1000"/>
            </a:lvl6pPr>
            <a:lvl7pPr>
              <a:defRPr sz="1000"/>
            </a:lvl7pPr>
            <a:lvl8pPr>
              <a:defRPr sz="1000"/>
            </a:lvl8pPr>
            <a:lvl9pPr>
              <a:defRPr sz="1000"/>
            </a:lvl9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4" name="Text Placeholder 3"/>
          <p:cNvSpPr>
            <a:spLocks noGrp="1"/>
          </p:cNvSpPr>
          <p:nvPr>
            <p:ph type="body" sz="half" idx="2"/>
          </p:nvPr>
        </p:nvSpPr>
        <p:spPr>
          <a:xfrm>
            <a:off x="839788" y="2304833"/>
            <a:ext cx="3932238" cy="3811588"/>
          </a:xfrm>
        </p:spPr>
        <p:txBody>
          <a:bodyPr/>
          <a:lstStyle>
            <a:lvl1pPr marL="0" indent="0">
              <a:buNone/>
              <a:defRPr sz="2400"/>
            </a:lvl1pPr>
            <a:lvl2pPr marL="228600" indent="0">
              <a:buNone/>
              <a:defRPr sz="700"/>
            </a:lvl2pPr>
            <a:lvl3pPr marL="457200" indent="0">
              <a:buNone/>
              <a:defRPr sz="6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n-US" altLang="zh-CN" dirty="0"/>
              <a:t>Edit Master text styles</a:t>
            </a:r>
            <a:endParaRPr lang="en-US" altLang="zh-CN" dirty="0"/>
          </a:p>
        </p:txBody>
      </p:sp>
      <p:sp>
        <p:nvSpPr>
          <p:cNvPr id="5" name="Rectangle 6"/>
          <p:cNvSpPr>
            <a:spLocks noGrp="1"/>
          </p:cNvSpPr>
          <p:nvPr>
            <p:ph type="sldNum" sz="quarter" idx="10"/>
          </p:nvPr>
        </p:nvSpPr>
        <p:spPr/>
        <p:txBody>
          <a:bodyPr/>
          <a:lstStyle>
            <a:lvl1pPr>
              <a:defRPr/>
            </a:lvl1pPr>
          </a:lstStyle>
          <a:p>
            <a:fld id="{1FE2E900-EAB6-4B71-8F4C-9F49C009F645}" type="slidenum">
              <a:rPr lang="zh-CN" altLang="zh-CN"/>
            </a:fld>
            <a:endParaRPr lang="zh-CN" altLang="zh-CN"/>
          </a:p>
        </p:txBody>
      </p:sp>
      <p:pic>
        <p:nvPicPr>
          <p:cNvPr id="6" name="Picture 5"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035" y="106372"/>
            <a:ext cx="1705068" cy="85253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758418"/>
            <a:ext cx="3932238" cy="1600200"/>
          </a:xfrm>
        </p:spPr>
        <p:txBody>
          <a:bodyPr anchor="b"/>
          <a:lstStyle>
            <a:lvl1pPr>
              <a:defRPr sz="2800"/>
            </a:lvl1pPr>
          </a:lstStyle>
          <a:p>
            <a:r>
              <a:rPr lang="en-US" altLang="zh-CN" dirty="0"/>
              <a:t>Click to edit Master title style</a:t>
            </a:r>
            <a:endParaRPr lang="zh-CN" alt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pPr lvl="0"/>
            <a:endParaRPr lang="zh-CN" altLang="en-US" noProof="0">
              <a:sym typeface="Helvetica Light" charset="0"/>
            </a:endParaRPr>
          </a:p>
        </p:txBody>
      </p:sp>
      <p:sp>
        <p:nvSpPr>
          <p:cNvPr id="4" name="Text Placeholder 3"/>
          <p:cNvSpPr>
            <a:spLocks noGrp="1"/>
          </p:cNvSpPr>
          <p:nvPr>
            <p:ph type="body" sz="half" idx="2"/>
          </p:nvPr>
        </p:nvSpPr>
        <p:spPr>
          <a:xfrm>
            <a:off x="839788" y="2358618"/>
            <a:ext cx="3932238" cy="3811588"/>
          </a:xfrm>
        </p:spPr>
        <p:txBody>
          <a:bodyPr/>
          <a:lstStyle>
            <a:lvl1pPr marL="0" indent="0">
              <a:buNone/>
              <a:defRPr sz="2400"/>
            </a:lvl1pPr>
            <a:lvl2pPr marL="228600" indent="0">
              <a:buNone/>
              <a:defRPr sz="700"/>
            </a:lvl2pPr>
            <a:lvl3pPr marL="457200" indent="0">
              <a:buNone/>
              <a:defRPr sz="6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n-US" altLang="zh-CN" dirty="0"/>
              <a:t>Edit Master text styles</a:t>
            </a:r>
            <a:endParaRPr lang="en-US" altLang="zh-CN" dirty="0"/>
          </a:p>
        </p:txBody>
      </p:sp>
      <p:sp>
        <p:nvSpPr>
          <p:cNvPr id="5" name="Rectangle 6"/>
          <p:cNvSpPr>
            <a:spLocks noGrp="1"/>
          </p:cNvSpPr>
          <p:nvPr>
            <p:ph type="sldNum" sz="quarter" idx="10"/>
          </p:nvPr>
        </p:nvSpPr>
        <p:spPr/>
        <p:txBody>
          <a:bodyPr/>
          <a:lstStyle>
            <a:lvl1pPr>
              <a:defRPr/>
            </a:lvl1pPr>
          </a:lstStyle>
          <a:p>
            <a:fld id="{B17794E7-4E28-4501-8019-5566C2C2BC83}" type="slidenum">
              <a:rPr lang="zh-CN" altLang="zh-CN"/>
            </a:fld>
            <a:endParaRPr lang="zh-CN" altLang="zh-CN"/>
          </a:p>
        </p:txBody>
      </p:sp>
      <p:pic>
        <p:nvPicPr>
          <p:cNvPr id="6" name="Picture 5"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035" y="106372"/>
            <a:ext cx="1705068" cy="85253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p:cNvSpPr>
          <p:nvPr>
            <p:ph type="title"/>
          </p:nvPr>
        </p:nvSpPr>
        <p:spPr bwMode="auto">
          <a:xfrm>
            <a:off x="2193132" y="958906"/>
            <a:ext cx="7804944" cy="1518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71437" tIns="71437" rIns="71437" bIns="71437" numCol="1" anchor="ctr" anchorCtr="0" compatLnSpc="1"/>
          <a:lstStyle/>
          <a:p>
            <a:pPr lvl="0"/>
            <a:r>
              <a:rPr lang="zh-CN" altLang="zh-CN">
                <a:sym typeface="Lantinghei SC Heavy" charset="0"/>
              </a:rPr>
              <a:t>Click to edit Master title style</a:t>
            </a:r>
            <a:endParaRPr lang="zh-CN" altLang="zh-CN">
              <a:sym typeface="Lantinghei SC Heavy" charset="0"/>
            </a:endParaRPr>
          </a:p>
        </p:txBody>
      </p:sp>
      <p:pic>
        <p:nvPicPr>
          <p:cNvPr id="1027" name="Picture 2" descr="资源 1@4x.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rot="12370270" flipH="1">
            <a:off x="5971382" y="-2408238"/>
            <a:ext cx="7548563" cy="7221538"/>
          </a:xfrm>
          <a:prstGeom prst="rect">
            <a:avLst/>
          </a:prstGeom>
          <a:noFill/>
          <a:ln>
            <a:noFill/>
          </a:ln>
          <a:effectLst/>
          <a:extLst>
            <a:ext uri="{909E8E84-426E-40DD-AFC4-6F175D3DCCD1}">
              <a14:hiddenFill xmlns:a14="http://schemas.microsoft.com/office/drawing/2010/main">
                <a:solidFill>
                  <a:srgbClr val="FFFFFF">
                    <a:alpha val="9804"/>
                  </a:srgbClr>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8" name="Picture 3" descr="pasted-image.pdf"/>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140157" y="297656"/>
            <a:ext cx="1800225" cy="356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4"/>
          <p:cNvSpPr/>
          <p:nvPr/>
        </p:nvSpPr>
        <p:spPr bwMode="auto">
          <a:xfrm>
            <a:off x="12063413" y="230188"/>
            <a:ext cx="234157" cy="453232"/>
          </a:xfrm>
          <a:prstGeom prst="rect">
            <a:avLst/>
          </a:prstGeom>
          <a:solidFill>
            <a:srgbClr val="081BA5"/>
          </a:solidFill>
          <a:ln>
            <a:noFill/>
          </a:ln>
          <a:effectLst>
            <a:outerShdw blurRad="50800" dist="25400" dir="5400000" algn="ctr" rotWithShape="0">
              <a:srgbClr val="000000">
                <a:alpha val="50000"/>
              </a:srgbClr>
            </a:outerShdw>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Lst>
        </p:spPr>
        <p:txBody>
          <a:bodyPr lIns="35719" tIns="35719" rIns="35719" bIns="35719" anchor="ct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1055"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1055"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1055"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1055"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eaLnBrk="1"/>
            <a:endParaRPr lang="zh-CN" altLang="zh-CN" sz="1600">
              <a:solidFill>
                <a:srgbClr val="FFFFFF"/>
              </a:solidFill>
              <a:ea typeface="宋体" panose="02010600030101010101" pitchFamily="2" charset="-122"/>
            </a:endParaRPr>
          </a:p>
        </p:txBody>
      </p:sp>
      <p:sp>
        <p:nvSpPr>
          <p:cNvPr id="1030" name="Rectangle 5"/>
          <p:cNvSpPr>
            <a:spLocks noGrp="1"/>
          </p:cNvSpPr>
          <p:nvPr>
            <p:ph type="body" idx="1"/>
          </p:nvPr>
        </p:nvSpPr>
        <p:spPr bwMode="auto">
          <a:xfrm>
            <a:off x="2193132" y="2594181"/>
            <a:ext cx="7804944" cy="40325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71437" tIns="71437" rIns="71437" bIns="71437" numCol="1" anchor="ctr" anchorCtr="0" compatLnSpc="1"/>
          <a:lstStyle/>
          <a:p>
            <a:pPr lvl="0"/>
            <a:r>
              <a:rPr lang="zh-CN" altLang="zh-CN" dirty="0">
                <a:sym typeface="Helvetica Light" charset="0"/>
              </a:rPr>
              <a:t>Click to edit Master text styles</a:t>
            </a:r>
            <a:endParaRPr lang="zh-CN" altLang="zh-CN" dirty="0">
              <a:sym typeface="Helvetica Light" charset="0"/>
            </a:endParaRPr>
          </a:p>
          <a:p>
            <a:pPr lvl="1"/>
            <a:r>
              <a:rPr lang="zh-CN" altLang="zh-CN" dirty="0">
                <a:sym typeface="Helvetica Light" charset="0"/>
              </a:rPr>
              <a:t>Second level</a:t>
            </a:r>
            <a:endParaRPr lang="zh-CN" altLang="zh-CN" dirty="0">
              <a:sym typeface="Helvetica Light" charset="0"/>
            </a:endParaRPr>
          </a:p>
          <a:p>
            <a:pPr lvl="2"/>
            <a:r>
              <a:rPr lang="zh-CN" altLang="zh-CN" dirty="0">
                <a:sym typeface="Helvetica Light" charset="0"/>
              </a:rPr>
              <a:t>Third level</a:t>
            </a:r>
            <a:endParaRPr lang="zh-CN" altLang="zh-CN" dirty="0">
              <a:sym typeface="Helvetica Light" charset="0"/>
            </a:endParaRPr>
          </a:p>
          <a:p>
            <a:pPr lvl="3"/>
            <a:r>
              <a:rPr lang="zh-CN" altLang="zh-CN" dirty="0">
                <a:sym typeface="Helvetica Light" charset="0"/>
              </a:rPr>
              <a:t>Fourth level</a:t>
            </a:r>
            <a:endParaRPr lang="zh-CN" altLang="zh-CN" dirty="0">
              <a:sym typeface="Helvetica Light" charset="0"/>
            </a:endParaRPr>
          </a:p>
          <a:p>
            <a:pPr lvl="4"/>
            <a:r>
              <a:rPr lang="zh-CN" altLang="zh-CN" dirty="0">
                <a:sym typeface="Helvetica Light" charset="0"/>
              </a:rPr>
              <a:t>Fifth level</a:t>
            </a:r>
            <a:endParaRPr lang="zh-CN" altLang="zh-CN" dirty="0">
              <a:sym typeface="Helvetica Light" charset="0"/>
            </a:endParaRPr>
          </a:p>
        </p:txBody>
      </p:sp>
      <p:sp>
        <p:nvSpPr>
          <p:cNvPr id="3" name="Rectangle 6"/>
          <p:cNvSpPr>
            <a:spLocks noGrp="1"/>
          </p:cNvSpPr>
          <p:nvPr>
            <p:ph type="sldNum" sz="quarter" idx="2"/>
          </p:nvPr>
        </p:nvSpPr>
        <p:spPr bwMode="auto">
          <a:xfrm>
            <a:off x="5967413" y="6504782"/>
            <a:ext cx="247650" cy="25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71437" tIns="71437" rIns="71437" bIns="71437" numCol="1" anchor="t" anchorCtr="0" compatLnSpc="1"/>
          <a:lstStyle>
            <a:lvl1pPr algn="ctr" eaLnBrk="1">
              <a:defRPr sz="1200">
                <a:ea typeface="宋体" panose="02010600030101010101" pitchFamily="2" charset="-122"/>
              </a:defRPr>
            </a:lvl1pPr>
          </a:lstStyle>
          <a:p>
            <a:fld id="{4A3DB189-EA9E-4FF3-A80F-706F2B8DAECD}" type="slidenum">
              <a:rPr lang="zh-CN" altLang="zh-CN"/>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10210" rtl="0" eaLnBrk="0" fontAlgn="base" hangingPunct="0">
        <a:spcBef>
          <a:spcPct val="0"/>
        </a:spcBef>
        <a:spcAft>
          <a:spcPct val="0"/>
        </a:spcAft>
        <a:defRPr sz="4000" kern="1200">
          <a:solidFill>
            <a:srgbClr val="000000"/>
          </a:solidFill>
          <a:latin typeface="+mj-lt"/>
          <a:ea typeface="+mj-ea"/>
          <a:cs typeface="+mj-cs"/>
          <a:sym typeface="Lantinghei SC Heavy" charset="0"/>
        </a:defRPr>
      </a:lvl1pPr>
      <a:lvl2pPr algn="ctr" defTabSz="410210" rtl="0" eaLnBrk="0" fontAlgn="base" hangingPunct="0">
        <a:spcBef>
          <a:spcPct val="0"/>
        </a:spcBef>
        <a:spcAft>
          <a:spcPct val="0"/>
        </a:spcAft>
        <a:defRPr sz="4000">
          <a:solidFill>
            <a:srgbClr val="000000"/>
          </a:solidFill>
          <a:latin typeface="Lantinghei SC Heavy" charset="0"/>
          <a:ea typeface="Lantinghei SC Heavy" charset="0"/>
          <a:cs typeface="Lantinghei SC Heavy" charset="0"/>
          <a:sym typeface="Lantinghei SC Heavy" charset="0"/>
        </a:defRPr>
      </a:lvl2pPr>
      <a:lvl3pPr algn="ctr" defTabSz="410210" rtl="0" eaLnBrk="0" fontAlgn="base" hangingPunct="0">
        <a:spcBef>
          <a:spcPct val="0"/>
        </a:spcBef>
        <a:spcAft>
          <a:spcPct val="0"/>
        </a:spcAft>
        <a:defRPr sz="4000">
          <a:solidFill>
            <a:srgbClr val="000000"/>
          </a:solidFill>
          <a:latin typeface="Lantinghei SC Heavy" charset="0"/>
          <a:ea typeface="Lantinghei SC Heavy" charset="0"/>
          <a:cs typeface="Lantinghei SC Heavy" charset="0"/>
          <a:sym typeface="Lantinghei SC Heavy" charset="0"/>
        </a:defRPr>
      </a:lvl3pPr>
      <a:lvl4pPr algn="ctr" defTabSz="410210" rtl="0" eaLnBrk="0" fontAlgn="base" hangingPunct="0">
        <a:spcBef>
          <a:spcPct val="0"/>
        </a:spcBef>
        <a:spcAft>
          <a:spcPct val="0"/>
        </a:spcAft>
        <a:defRPr sz="4000">
          <a:solidFill>
            <a:srgbClr val="000000"/>
          </a:solidFill>
          <a:latin typeface="Lantinghei SC Heavy" charset="0"/>
          <a:ea typeface="Lantinghei SC Heavy" charset="0"/>
          <a:cs typeface="Lantinghei SC Heavy" charset="0"/>
          <a:sym typeface="Lantinghei SC Heavy" charset="0"/>
        </a:defRPr>
      </a:lvl4pPr>
      <a:lvl5pPr algn="ctr" defTabSz="410210" rtl="0" eaLnBrk="0" fontAlgn="base" hangingPunct="0">
        <a:spcBef>
          <a:spcPct val="0"/>
        </a:spcBef>
        <a:spcAft>
          <a:spcPct val="0"/>
        </a:spcAft>
        <a:defRPr sz="4000">
          <a:solidFill>
            <a:srgbClr val="000000"/>
          </a:solidFill>
          <a:latin typeface="Lantinghei SC Heavy" charset="0"/>
          <a:ea typeface="Lantinghei SC Heavy" charset="0"/>
          <a:cs typeface="Lantinghei SC Heavy" charset="0"/>
          <a:sym typeface="Lantinghei SC Heavy" charset="0"/>
        </a:defRPr>
      </a:lvl5pPr>
      <a:lvl6pPr marL="228600" algn="ctr" defTabSz="410210" rtl="0" fontAlgn="base" hangingPunct="0">
        <a:spcBef>
          <a:spcPct val="0"/>
        </a:spcBef>
        <a:spcAft>
          <a:spcPct val="0"/>
        </a:spcAft>
        <a:defRPr sz="4000">
          <a:solidFill>
            <a:srgbClr val="000000"/>
          </a:solidFill>
          <a:latin typeface="Lantinghei SC Heavy" charset="0"/>
          <a:ea typeface="Lantinghei SC Heavy" charset="0"/>
          <a:cs typeface="Lantinghei SC Heavy" charset="0"/>
          <a:sym typeface="Lantinghei SC Heavy" charset="0"/>
        </a:defRPr>
      </a:lvl6pPr>
      <a:lvl7pPr marL="457200" algn="ctr" defTabSz="410210" rtl="0" fontAlgn="base" hangingPunct="0">
        <a:spcBef>
          <a:spcPct val="0"/>
        </a:spcBef>
        <a:spcAft>
          <a:spcPct val="0"/>
        </a:spcAft>
        <a:defRPr sz="4000">
          <a:solidFill>
            <a:srgbClr val="000000"/>
          </a:solidFill>
          <a:latin typeface="Lantinghei SC Heavy" charset="0"/>
          <a:ea typeface="Lantinghei SC Heavy" charset="0"/>
          <a:cs typeface="Lantinghei SC Heavy" charset="0"/>
          <a:sym typeface="Lantinghei SC Heavy" charset="0"/>
        </a:defRPr>
      </a:lvl7pPr>
      <a:lvl8pPr marL="685800" algn="ctr" defTabSz="410210" rtl="0" fontAlgn="base" hangingPunct="0">
        <a:spcBef>
          <a:spcPct val="0"/>
        </a:spcBef>
        <a:spcAft>
          <a:spcPct val="0"/>
        </a:spcAft>
        <a:defRPr sz="4000">
          <a:solidFill>
            <a:srgbClr val="000000"/>
          </a:solidFill>
          <a:latin typeface="Lantinghei SC Heavy" charset="0"/>
          <a:ea typeface="Lantinghei SC Heavy" charset="0"/>
          <a:cs typeface="Lantinghei SC Heavy" charset="0"/>
          <a:sym typeface="Lantinghei SC Heavy" charset="0"/>
        </a:defRPr>
      </a:lvl8pPr>
      <a:lvl9pPr marL="914400" algn="ctr" defTabSz="410210" rtl="0" fontAlgn="base" hangingPunct="0">
        <a:spcBef>
          <a:spcPct val="0"/>
        </a:spcBef>
        <a:spcAft>
          <a:spcPct val="0"/>
        </a:spcAft>
        <a:defRPr sz="4000">
          <a:solidFill>
            <a:srgbClr val="000000"/>
          </a:solidFill>
          <a:latin typeface="Lantinghei SC Heavy" charset="0"/>
          <a:ea typeface="Lantinghei SC Heavy" charset="0"/>
          <a:cs typeface="Lantinghei SC Heavy" charset="0"/>
          <a:sym typeface="Lantinghei SC Heavy" charset="0"/>
        </a:defRPr>
      </a:lvl9pPr>
    </p:titleStyle>
    <p:bodyStyle>
      <a:lvl1pPr marL="307975" indent="-307975" algn="l" defTabSz="410210" rtl="0" eaLnBrk="0" fontAlgn="base" hangingPunct="0">
        <a:spcBef>
          <a:spcPts val="2950"/>
        </a:spcBef>
        <a:spcAft>
          <a:spcPct val="0"/>
        </a:spcAft>
        <a:buSzPct val="75000"/>
        <a:buChar char="•"/>
        <a:defRPr sz="2500" kern="1200">
          <a:solidFill>
            <a:srgbClr val="000000"/>
          </a:solidFill>
          <a:latin typeface="+mn-lt"/>
          <a:ea typeface="+mn-ea"/>
          <a:cs typeface="+mn-cs"/>
          <a:sym typeface="Helvetica Light" charset="0"/>
        </a:defRPr>
      </a:lvl1pPr>
      <a:lvl2pPr marL="530225" indent="-307975" algn="l" defTabSz="410210" rtl="0" eaLnBrk="0" fontAlgn="base" hangingPunct="0">
        <a:spcBef>
          <a:spcPts val="2950"/>
        </a:spcBef>
        <a:spcAft>
          <a:spcPct val="0"/>
        </a:spcAft>
        <a:buSzPct val="75000"/>
        <a:buChar char="•"/>
        <a:defRPr sz="2500" kern="1200">
          <a:solidFill>
            <a:srgbClr val="000000"/>
          </a:solidFill>
          <a:latin typeface="+mn-lt"/>
          <a:ea typeface="+mn-ea"/>
          <a:cs typeface="+mn-cs"/>
          <a:sym typeface="Helvetica Light" charset="0"/>
        </a:defRPr>
      </a:lvl2pPr>
      <a:lvl3pPr marL="752475" indent="-307975" algn="l" defTabSz="410210" rtl="0" eaLnBrk="0" fontAlgn="base" hangingPunct="0">
        <a:spcBef>
          <a:spcPts val="2950"/>
        </a:spcBef>
        <a:spcAft>
          <a:spcPct val="0"/>
        </a:spcAft>
        <a:buSzPct val="75000"/>
        <a:buChar char="•"/>
        <a:defRPr sz="2500" kern="1200">
          <a:solidFill>
            <a:srgbClr val="000000"/>
          </a:solidFill>
          <a:latin typeface="+mn-lt"/>
          <a:ea typeface="+mn-ea"/>
          <a:cs typeface="+mn-cs"/>
          <a:sym typeface="Helvetica Light" charset="0"/>
        </a:defRPr>
      </a:lvl3pPr>
      <a:lvl4pPr marL="974725" indent="-307975" algn="l" defTabSz="410210" rtl="0" eaLnBrk="0" fontAlgn="base" hangingPunct="0">
        <a:spcBef>
          <a:spcPts val="2950"/>
        </a:spcBef>
        <a:spcAft>
          <a:spcPct val="0"/>
        </a:spcAft>
        <a:buSzPct val="75000"/>
        <a:buChar char="•"/>
        <a:defRPr sz="2500" kern="1200">
          <a:solidFill>
            <a:srgbClr val="000000"/>
          </a:solidFill>
          <a:latin typeface="+mn-lt"/>
          <a:ea typeface="+mn-ea"/>
          <a:cs typeface="+mn-cs"/>
          <a:sym typeface="Helvetica Light" charset="0"/>
        </a:defRPr>
      </a:lvl4pPr>
      <a:lvl5pPr marL="1196975" indent="-307975" algn="l" defTabSz="410210" rtl="0" eaLnBrk="0" fontAlgn="base" hangingPunct="0">
        <a:spcBef>
          <a:spcPts val="2950"/>
        </a:spcBef>
        <a:spcAft>
          <a:spcPct val="0"/>
        </a:spcAft>
        <a:buSzPct val="75000"/>
        <a:buChar char="•"/>
        <a:defRPr sz="2500" kern="1200">
          <a:solidFill>
            <a:srgbClr val="000000"/>
          </a:solidFill>
          <a:latin typeface="+mn-lt"/>
          <a:ea typeface="+mn-ea"/>
          <a:cs typeface="+mn-cs"/>
          <a:sym typeface="Helvetica Light" charset="0"/>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zh-CN"/>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19505"/>
            <a:ext cx="9606915" cy="1835785"/>
          </a:xfrm>
        </p:spPr>
        <p:txBody>
          <a:bodyPr/>
          <a:lstStyle/>
          <a:p>
            <a:r>
              <a:rPr lang="zh-CN" altLang="en-US" dirty="0" smtClean="0"/>
              <a:t>学期项目展示</a:t>
            </a:r>
            <a:br>
              <a:rPr lang="en-IN" dirty="0"/>
            </a:br>
            <a:endParaRPr lang="zh-CN" altLang="en-US" sz="4400" dirty="0" smtClean="0">
              <a:solidFill>
                <a:srgbClr val="C00000"/>
              </a:solidFill>
            </a:endParaRPr>
          </a:p>
        </p:txBody>
      </p:sp>
      <p:sp>
        <p:nvSpPr>
          <p:cNvPr id="3" name="Subtitle 2"/>
          <p:cNvSpPr>
            <a:spLocks noGrp="1"/>
          </p:cNvSpPr>
          <p:nvPr>
            <p:ph type="subTitle" idx="1"/>
          </p:nvPr>
        </p:nvSpPr>
        <p:spPr>
          <a:xfrm>
            <a:off x="8669020" y="4311650"/>
            <a:ext cx="2116455" cy="2133600"/>
          </a:xfrm>
        </p:spPr>
        <p:txBody>
          <a:bodyPr/>
          <a:lstStyle/>
          <a:p>
            <a:pPr>
              <a:spcBef>
                <a:spcPts val="0"/>
              </a:spcBef>
            </a:pPr>
            <a:r>
              <a:rPr lang="en-US" altLang="zh-CN" sz="2000" dirty="0" smtClean="0"/>
              <a:t>BD02</a:t>
            </a:r>
            <a:endParaRPr lang="en-US" altLang="zh-CN" sz="2000" dirty="0" smtClean="0"/>
          </a:p>
          <a:p>
            <a:pPr>
              <a:spcBef>
                <a:spcPts val="0"/>
              </a:spcBef>
            </a:pPr>
            <a:r>
              <a:rPr lang="zh-CN" altLang="en-US" sz="2000" dirty="0" smtClean="0"/>
              <a:t>杨骏鹏</a:t>
            </a:r>
            <a:endParaRPr lang="zh-CN" altLang="en-US" sz="2000" dirty="0" smtClean="0"/>
          </a:p>
          <a:p>
            <a:pPr>
              <a:spcBef>
                <a:spcPts val="0"/>
              </a:spcBef>
            </a:pPr>
            <a:r>
              <a:rPr lang="en-US" altLang="zh-CN" sz="2000" dirty="0" smtClean="0"/>
              <a:t> </a:t>
            </a:r>
            <a:endParaRPr lang="zh-CN" altLang="en-US" sz="2000" dirty="0" smtClean="0"/>
          </a:p>
        </p:txBody>
      </p:sp>
      <p:sp>
        <p:nvSpPr>
          <p:cNvPr id="4" name="Subtitle 2"/>
          <p:cNvSpPr txBox="1"/>
          <p:nvPr/>
        </p:nvSpPr>
        <p:spPr bwMode="auto">
          <a:xfrm>
            <a:off x="1861452" y="3626372"/>
            <a:ext cx="4572000" cy="16835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71437" tIns="71437" rIns="71437" bIns="71437" numCol="1" anchor="ctr" anchorCtr="0" compatLnSpc="1"/>
          <a:lstStyle>
            <a:lvl1pPr marL="0" indent="0" algn="r" defTabSz="410210" rtl="0" eaLnBrk="0" fontAlgn="base" hangingPunct="0">
              <a:spcBef>
                <a:spcPts val="2950"/>
              </a:spcBef>
              <a:spcAft>
                <a:spcPct val="0"/>
              </a:spcAft>
              <a:buSzPct val="75000"/>
              <a:buNone/>
              <a:defRPr sz="2800" kern="1200">
                <a:solidFill>
                  <a:srgbClr val="000000"/>
                </a:solidFill>
                <a:latin typeface="+mn-lt"/>
                <a:ea typeface="+mn-ea"/>
                <a:cs typeface="+mn-cs"/>
                <a:sym typeface="Helvetica Light" charset="0"/>
              </a:defRPr>
            </a:lvl1pPr>
            <a:lvl2pPr marL="228600" indent="0" algn="ctr" defTabSz="410210" rtl="0" eaLnBrk="0" fontAlgn="base" hangingPunct="0">
              <a:spcBef>
                <a:spcPts val="2950"/>
              </a:spcBef>
              <a:spcAft>
                <a:spcPct val="0"/>
              </a:spcAft>
              <a:buSzPct val="75000"/>
              <a:buNone/>
              <a:defRPr sz="1000" kern="1200">
                <a:solidFill>
                  <a:srgbClr val="000000"/>
                </a:solidFill>
                <a:latin typeface="+mn-lt"/>
                <a:ea typeface="+mn-ea"/>
                <a:cs typeface="+mn-cs"/>
                <a:sym typeface="Helvetica Light" charset="0"/>
              </a:defRPr>
            </a:lvl2pPr>
            <a:lvl3pPr marL="457200" indent="0" algn="ctr" defTabSz="410210" rtl="0" eaLnBrk="0" fontAlgn="base" hangingPunct="0">
              <a:spcBef>
                <a:spcPts val="2950"/>
              </a:spcBef>
              <a:spcAft>
                <a:spcPct val="0"/>
              </a:spcAft>
              <a:buSzPct val="75000"/>
              <a:buNone/>
              <a:defRPr sz="900" kern="1200">
                <a:solidFill>
                  <a:srgbClr val="000000"/>
                </a:solidFill>
                <a:latin typeface="+mn-lt"/>
                <a:ea typeface="+mn-ea"/>
                <a:cs typeface="+mn-cs"/>
                <a:sym typeface="Helvetica Light" charset="0"/>
              </a:defRPr>
            </a:lvl3pPr>
            <a:lvl4pPr marL="685800" indent="0" algn="ctr" defTabSz="410210" rtl="0" eaLnBrk="0" fontAlgn="base" hangingPunct="0">
              <a:spcBef>
                <a:spcPts val="2950"/>
              </a:spcBef>
              <a:spcAft>
                <a:spcPct val="0"/>
              </a:spcAft>
              <a:buSzPct val="75000"/>
              <a:buNone/>
              <a:defRPr sz="800" kern="1200">
                <a:solidFill>
                  <a:srgbClr val="000000"/>
                </a:solidFill>
                <a:latin typeface="+mn-lt"/>
                <a:ea typeface="+mn-ea"/>
                <a:cs typeface="+mn-cs"/>
                <a:sym typeface="Helvetica Light" charset="0"/>
              </a:defRPr>
            </a:lvl4pPr>
            <a:lvl5pPr marL="914400" indent="0" algn="ctr" defTabSz="410210" rtl="0" eaLnBrk="0" fontAlgn="base" hangingPunct="0">
              <a:spcBef>
                <a:spcPts val="2950"/>
              </a:spcBef>
              <a:spcAft>
                <a:spcPct val="0"/>
              </a:spcAft>
              <a:buSzPct val="75000"/>
              <a:buNone/>
              <a:defRPr sz="800" kern="1200">
                <a:solidFill>
                  <a:srgbClr val="000000"/>
                </a:solidFill>
                <a:latin typeface="+mn-lt"/>
                <a:ea typeface="+mn-ea"/>
                <a:cs typeface="+mn-cs"/>
                <a:sym typeface="Helvetica Light" charset="0"/>
              </a:defRPr>
            </a:lvl5pPr>
            <a:lvl6pPr marL="1143000" indent="0" algn="ctr" defTabSz="457200" rtl="0" eaLnBrk="1" latinLnBrk="0" hangingPunct="1">
              <a:lnSpc>
                <a:spcPct val="90000"/>
              </a:lnSpc>
              <a:spcBef>
                <a:spcPts val="250"/>
              </a:spcBef>
              <a:buFont typeface="Arial" panose="020B0604020202020204" pitchFamily="34" charset="0"/>
              <a:buNone/>
              <a:defRPr sz="800" kern="1200">
                <a:solidFill>
                  <a:schemeClr val="tx1"/>
                </a:solidFill>
                <a:latin typeface="+mn-lt"/>
                <a:ea typeface="+mn-ea"/>
                <a:cs typeface="+mn-cs"/>
              </a:defRPr>
            </a:lvl6pPr>
            <a:lvl7pPr marL="1371600" indent="0" algn="ctr" defTabSz="457200" rtl="0" eaLnBrk="1" latinLnBrk="0" hangingPunct="1">
              <a:lnSpc>
                <a:spcPct val="90000"/>
              </a:lnSpc>
              <a:spcBef>
                <a:spcPts val="250"/>
              </a:spcBef>
              <a:buFont typeface="Arial" panose="020B0604020202020204" pitchFamily="34" charset="0"/>
              <a:buNone/>
              <a:defRPr sz="800" kern="1200">
                <a:solidFill>
                  <a:schemeClr val="tx1"/>
                </a:solidFill>
                <a:latin typeface="+mn-lt"/>
                <a:ea typeface="+mn-ea"/>
                <a:cs typeface="+mn-cs"/>
              </a:defRPr>
            </a:lvl7pPr>
            <a:lvl8pPr marL="1600200" indent="0" algn="ctr" defTabSz="457200" rtl="0" eaLnBrk="1" latinLnBrk="0" hangingPunct="1">
              <a:lnSpc>
                <a:spcPct val="90000"/>
              </a:lnSpc>
              <a:spcBef>
                <a:spcPts val="250"/>
              </a:spcBef>
              <a:buFont typeface="Arial" panose="020B0604020202020204" pitchFamily="34" charset="0"/>
              <a:buNone/>
              <a:defRPr sz="800" kern="1200">
                <a:solidFill>
                  <a:schemeClr val="tx1"/>
                </a:solidFill>
                <a:latin typeface="+mn-lt"/>
                <a:ea typeface="+mn-ea"/>
                <a:cs typeface="+mn-cs"/>
              </a:defRPr>
            </a:lvl8pPr>
            <a:lvl9pPr marL="1828800" indent="0" algn="ctr" defTabSz="457200" rtl="0" eaLnBrk="1" latinLnBrk="0" hangingPunct="1">
              <a:lnSpc>
                <a:spcPct val="90000"/>
              </a:lnSpc>
              <a:spcBef>
                <a:spcPts val="250"/>
              </a:spcBef>
              <a:buFont typeface="Arial" panose="020B0604020202020204" pitchFamily="34" charset="0"/>
              <a:buNone/>
              <a:defRPr sz="800" kern="1200">
                <a:solidFill>
                  <a:schemeClr val="tx1"/>
                </a:solidFill>
                <a:latin typeface="+mn-lt"/>
                <a:ea typeface="+mn-ea"/>
                <a:cs typeface="+mn-cs"/>
              </a:defRPr>
            </a:lvl9pPr>
          </a:lstStyle>
          <a:p>
            <a:pPr algn="l">
              <a:spcBef>
                <a:spcPts val="0"/>
              </a:spcBef>
            </a:pPr>
            <a:endParaRPr lang="en-US" altLang="zh-CN" dirty="0" smtClean="0"/>
          </a:p>
          <a:p>
            <a:pPr algn="l">
              <a:spcBef>
                <a:spcPts val="0"/>
              </a:spcBef>
            </a:pPr>
            <a:endParaRPr lang="en-US" altLang="zh-CN" dirty="0"/>
          </a:p>
          <a:p>
            <a:pPr algn="l">
              <a:spcBef>
                <a:spcPts val="0"/>
              </a:spcBef>
            </a:pPr>
            <a:r>
              <a:rPr lang="zh-CN" altLang="en-US" dirty="0" smtClean="0"/>
              <a:t>技术应用</a:t>
            </a:r>
            <a:r>
              <a:rPr lang="en-IN" dirty="0" smtClean="0"/>
              <a:t>:</a:t>
            </a:r>
            <a:endParaRPr lang="en-IN" dirty="0"/>
          </a:p>
          <a:p>
            <a:pPr algn="l">
              <a:spcBef>
                <a:spcPts val="0"/>
              </a:spcBef>
            </a:pPr>
            <a:r>
              <a:rPr lang="en-US" sz="2000" dirty="0" smtClean="0"/>
              <a:t>mysql</a:t>
            </a:r>
            <a:endParaRPr lang="en-US" sz="2000" dirty="0" smtClean="0"/>
          </a:p>
          <a:p>
            <a:pPr algn="l">
              <a:spcBef>
                <a:spcPts val="0"/>
              </a:spcBef>
            </a:pPr>
            <a:r>
              <a:rPr lang="en-US" sz="2000" dirty="0" smtClean="0"/>
              <a:t>S</a:t>
            </a:r>
            <a:r>
              <a:rPr lang="en-US" sz="2000" dirty="0" smtClean="0"/>
              <a:t>park</a:t>
            </a:r>
            <a:endParaRPr lang="en-US" sz="2000" dirty="0" smtClean="0"/>
          </a:p>
          <a:p>
            <a:pPr algn="l">
              <a:spcBef>
                <a:spcPts val="0"/>
              </a:spcBef>
            </a:pPr>
            <a:r>
              <a:rPr lang="en-US" sz="2000" dirty="0" smtClean="0"/>
              <a:t>JDBC</a:t>
            </a:r>
            <a:endParaRPr lang="en-US" sz="2000" dirty="0" smtClean="0"/>
          </a:p>
          <a:p>
            <a:pPr algn="l">
              <a:spcBef>
                <a:spcPts val="0"/>
              </a:spcBef>
            </a:pPr>
            <a:r>
              <a:rPr lang="en-US" sz="2000" dirty="0" smtClean="0"/>
              <a:t>Fine</a:t>
            </a:r>
            <a:r>
              <a:rPr lang="en-US" sz="2000" dirty="0" smtClean="0"/>
              <a:t>Report</a:t>
            </a:r>
            <a:endParaRPr lang="en-US" sz="2000" dirty="0" smtClean="0"/>
          </a:p>
          <a:p>
            <a:pPr algn="l">
              <a:spcBef>
                <a:spcPts val="0"/>
              </a:spcBef>
            </a:pPr>
            <a:r>
              <a:rPr lang="en-US" sz="2000" dirty="0" smtClean="0"/>
              <a:t>HDFS</a:t>
            </a:r>
            <a:endParaRPr lang="en-US" sz="2000" dirty="0" smtClean="0"/>
          </a:p>
          <a:p>
            <a:pPr algn="l">
              <a:spcBef>
                <a:spcPts val="0"/>
              </a:spcBef>
            </a:pPr>
            <a:endParaRPr lang="en-IN" dirty="0"/>
          </a:p>
          <a:p>
            <a:pPr algn="l">
              <a:spcBef>
                <a:spcPts val="0"/>
              </a:spcBef>
            </a:pPr>
            <a:r>
              <a:rPr lang="zh-CN" altLang="en-US" dirty="0" smtClean="0"/>
              <a:t>第</a:t>
            </a:r>
            <a:r>
              <a:rPr lang="en-US" altLang="zh-CN" dirty="0" smtClean="0"/>
              <a:t>7</a:t>
            </a:r>
            <a:r>
              <a:rPr lang="zh-CN" altLang="en-US" dirty="0" smtClean="0"/>
              <a:t>学期</a:t>
            </a:r>
            <a:endParaRPr lang="en-IN" dirty="0"/>
          </a:p>
        </p:txBody>
      </p:sp>
      <p:pic>
        <p:nvPicPr>
          <p:cNvPr id="6" name="Picture 5" descr="A close up of a logo&#10;&#10;Description automatically generated"/>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241132" y="1119708"/>
            <a:ext cx="1620320" cy="16108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pic>
        <p:nvPicPr>
          <p:cNvPr id="4" name="图片 3" descr="05C22DB2D428E43596F2FA8FE473D142"/>
          <p:cNvPicPr>
            <a:picLocks noChangeAspect="1"/>
          </p:cNvPicPr>
          <p:nvPr/>
        </p:nvPicPr>
        <p:blipFill>
          <a:blip r:embed="rId1"/>
          <a:stretch>
            <a:fillRect/>
          </a:stretch>
        </p:blipFill>
        <p:spPr>
          <a:xfrm>
            <a:off x="1057275" y="1162685"/>
            <a:ext cx="10078085" cy="53105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pic>
        <p:nvPicPr>
          <p:cNvPr id="4" name="图片 3" descr="BE6FA536F76087B189E3169CAF2974FE"/>
          <p:cNvPicPr>
            <a:picLocks noChangeAspect="1"/>
          </p:cNvPicPr>
          <p:nvPr/>
        </p:nvPicPr>
        <p:blipFill>
          <a:blip r:embed="rId1"/>
          <a:stretch>
            <a:fillRect/>
          </a:stretch>
        </p:blipFill>
        <p:spPr>
          <a:xfrm>
            <a:off x="1097280" y="1113155"/>
            <a:ext cx="9996805" cy="53066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pic>
        <p:nvPicPr>
          <p:cNvPr id="4" name="图片 3" descr="EAE9C2C544EB00C88905B8A1EB44E3E7"/>
          <p:cNvPicPr>
            <a:picLocks noChangeAspect="1"/>
          </p:cNvPicPr>
          <p:nvPr/>
        </p:nvPicPr>
        <p:blipFill>
          <a:blip r:embed="rId1"/>
          <a:stretch>
            <a:fillRect/>
          </a:stretch>
        </p:blipFill>
        <p:spPr>
          <a:xfrm>
            <a:off x="835660" y="984885"/>
            <a:ext cx="10520045" cy="56419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052" y="1800281"/>
            <a:ext cx="7804944" cy="1518444"/>
          </a:xfrm>
        </p:spPr>
        <p:txBody>
          <a:bodyPr/>
          <a:lstStyle/>
          <a:p>
            <a:r>
              <a:rPr lang="zh-CN" altLang="en-US" dirty="0" smtClean="0"/>
              <a:t>项目概述</a:t>
            </a:r>
            <a:endParaRPr lang="en-IN" dirty="0"/>
          </a:p>
        </p:txBody>
      </p:sp>
      <p:sp>
        <p:nvSpPr>
          <p:cNvPr id="3" name="Content Placeholder 2"/>
          <p:cNvSpPr>
            <a:spLocks noGrp="1"/>
          </p:cNvSpPr>
          <p:nvPr>
            <p:ph idx="1"/>
          </p:nvPr>
        </p:nvSpPr>
        <p:spPr>
          <a:xfrm>
            <a:off x="1327150" y="3318510"/>
            <a:ext cx="9984740" cy="4032250"/>
          </a:xfrm>
        </p:spPr>
        <p:txBody>
          <a:bodyPr/>
          <a:lstStyle/>
          <a:p>
            <a:r>
              <a:rPr lang="zh-CN" altLang="en-US" sz="1800" dirty="0" smtClean="0">
                <a:highlight>
                  <a:srgbClr val="00FFFF"/>
                </a:highlight>
              </a:rPr>
              <a:t>项目介绍：</a:t>
            </a:r>
            <a:endParaRPr lang="zh-CN" altLang="en-US" sz="1800" dirty="0" smtClean="0">
              <a:highlight>
                <a:srgbClr val="00FFFF"/>
              </a:highlight>
            </a:endParaRPr>
          </a:p>
          <a:p>
            <a:pPr marL="0" indent="0">
              <a:buNone/>
            </a:pPr>
            <a:r>
              <a:rPr lang="en-US" altLang="zh-CN" sz="1800" dirty="0">
                <a:ea typeface="宋体" panose="02010600030101010101" pitchFamily="2" charset="-122"/>
              </a:rPr>
              <a:t>   </a:t>
            </a:r>
            <a:r>
              <a:rPr lang="zh-CN" altLang="en-US" sz="1800" dirty="0">
                <a:ea typeface="宋体" panose="02010600030101010101" pitchFamily="2" charset="-122"/>
              </a:rPr>
              <a:t>经过7年的发展与沉淀，目前阿里音乐拥有数百万的曲库资源，每天千万的用户活跃在平台上，拥有数亿人次的用户试听、收藏等行为。在原创艺人和作品方面，更是拥有数万的独立音乐人，每月上传上万个原创作品，形成超过几十万首曲目的原创作品库，如此庞大的数据资源库对于音乐流行趋势的把握有着极为重要的指引作用。本次大赛以阿里音乐用户的历史播放数据为基础，期望研究人员可以通过对阿里音乐平台上每个阶段艺人的试听量的预测，挖掘出即将成为潮流的艺人，从而实现对一个时间段内音乐流行趋势的准确把控。</a:t>
            </a:r>
            <a:endParaRPr lang="zh-CN" altLang="en-US" sz="1800" dirty="0">
              <a:ea typeface="宋体" panose="02010600030101010101" pitchFamily="2" charset="-122"/>
            </a:endParaRPr>
          </a:p>
        </p:txBody>
      </p:sp>
      <p:sp>
        <p:nvSpPr>
          <p:cNvPr id="4" name="标题 2"/>
          <p:cNvSpPr/>
          <p:nvPr>
            <p:custDataLst>
              <p:tags r:id="rId1"/>
            </p:custDataLst>
          </p:nvPr>
        </p:nvSpPr>
        <p:spPr>
          <a:xfrm>
            <a:off x="1754347" y="640771"/>
            <a:ext cx="7804944" cy="1518444"/>
          </a:xfrm>
          <a:prstGeom prst="rect">
            <a:avLst/>
          </a:prstGeom>
          <a:noFill/>
          <a:ln>
            <a:noFill/>
          </a:ln>
          <a:effectLst/>
        </p:spPr>
        <p:txBody>
          <a:bodyPr vert="horz" wrap="square" lIns="71437" tIns="71437" rIns="71437" bIns="71437" numCol="1" anchor="ctr" anchorCtr="0" compatLnSpc="1"/>
          <a:lstStyle>
            <a:lvl1pPr algn="ctr" defTabSz="410210" rtl="0" eaLnBrk="0" fontAlgn="base" hangingPunct="0">
              <a:spcBef>
                <a:spcPct val="0"/>
              </a:spcBef>
              <a:spcAft>
                <a:spcPct val="0"/>
              </a:spcAft>
              <a:defRPr sz="4000" kern="1200">
                <a:solidFill>
                  <a:srgbClr val="000000"/>
                </a:solidFill>
                <a:latin typeface="+mj-lt"/>
                <a:ea typeface="+mj-ea"/>
                <a:cs typeface="+mj-cs"/>
                <a:sym typeface="Lantinghei SC Heavy" charset="0"/>
              </a:defRPr>
            </a:lvl1pPr>
            <a:lvl2pPr algn="ctr" defTabSz="410210" rtl="0" eaLnBrk="0" fontAlgn="base" hangingPunct="0">
              <a:spcBef>
                <a:spcPct val="0"/>
              </a:spcBef>
              <a:spcAft>
                <a:spcPct val="0"/>
              </a:spcAft>
              <a:defRPr sz="4000">
                <a:solidFill>
                  <a:srgbClr val="000000"/>
                </a:solidFill>
                <a:latin typeface="Lantinghei SC Heavy" charset="0"/>
                <a:ea typeface="Lantinghei SC Heavy" charset="0"/>
                <a:cs typeface="Lantinghei SC Heavy" charset="0"/>
                <a:sym typeface="Lantinghei SC Heavy" charset="0"/>
              </a:defRPr>
            </a:lvl2pPr>
            <a:lvl3pPr algn="ctr" defTabSz="410210" rtl="0" eaLnBrk="0" fontAlgn="base" hangingPunct="0">
              <a:spcBef>
                <a:spcPct val="0"/>
              </a:spcBef>
              <a:spcAft>
                <a:spcPct val="0"/>
              </a:spcAft>
              <a:defRPr sz="4000">
                <a:solidFill>
                  <a:srgbClr val="000000"/>
                </a:solidFill>
                <a:latin typeface="Lantinghei SC Heavy" charset="0"/>
                <a:ea typeface="Lantinghei SC Heavy" charset="0"/>
                <a:cs typeface="Lantinghei SC Heavy" charset="0"/>
                <a:sym typeface="Lantinghei SC Heavy" charset="0"/>
              </a:defRPr>
            </a:lvl3pPr>
            <a:lvl4pPr algn="ctr" defTabSz="410210" rtl="0" eaLnBrk="0" fontAlgn="base" hangingPunct="0">
              <a:spcBef>
                <a:spcPct val="0"/>
              </a:spcBef>
              <a:spcAft>
                <a:spcPct val="0"/>
              </a:spcAft>
              <a:defRPr sz="4000">
                <a:solidFill>
                  <a:srgbClr val="000000"/>
                </a:solidFill>
                <a:latin typeface="Lantinghei SC Heavy" charset="0"/>
                <a:ea typeface="Lantinghei SC Heavy" charset="0"/>
                <a:cs typeface="Lantinghei SC Heavy" charset="0"/>
                <a:sym typeface="Lantinghei SC Heavy" charset="0"/>
              </a:defRPr>
            </a:lvl4pPr>
            <a:lvl5pPr algn="ctr" defTabSz="410210" rtl="0" eaLnBrk="0" fontAlgn="base" hangingPunct="0">
              <a:spcBef>
                <a:spcPct val="0"/>
              </a:spcBef>
              <a:spcAft>
                <a:spcPct val="0"/>
              </a:spcAft>
              <a:defRPr sz="4000">
                <a:solidFill>
                  <a:srgbClr val="000000"/>
                </a:solidFill>
                <a:latin typeface="Lantinghei SC Heavy" charset="0"/>
                <a:ea typeface="Lantinghei SC Heavy" charset="0"/>
                <a:cs typeface="Lantinghei SC Heavy" charset="0"/>
                <a:sym typeface="Lantinghei SC Heavy" charset="0"/>
              </a:defRPr>
            </a:lvl5pPr>
            <a:lvl6pPr marL="228600" algn="ctr" defTabSz="410210" rtl="0" fontAlgn="base" hangingPunct="0">
              <a:spcBef>
                <a:spcPct val="0"/>
              </a:spcBef>
              <a:spcAft>
                <a:spcPct val="0"/>
              </a:spcAft>
              <a:defRPr sz="4000">
                <a:solidFill>
                  <a:srgbClr val="000000"/>
                </a:solidFill>
                <a:latin typeface="Lantinghei SC Heavy" charset="0"/>
                <a:ea typeface="Lantinghei SC Heavy" charset="0"/>
                <a:cs typeface="Lantinghei SC Heavy" charset="0"/>
                <a:sym typeface="Lantinghei SC Heavy" charset="0"/>
              </a:defRPr>
            </a:lvl6pPr>
            <a:lvl7pPr marL="457200" algn="ctr" defTabSz="410210" rtl="0" fontAlgn="base" hangingPunct="0">
              <a:spcBef>
                <a:spcPct val="0"/>
              </a:spcBef>
              <a:spcAft>
                <a:spcPct val="0"/>
              </a:spcAft>
              <a:defRPr sz="4000">
                <a:solidFill>
                  <a:srgbClr val="000000"/>
                </a:solidFill>
                <a:latin typeface="Lantinghei SC Heavy" charset="0"/>
                <a:ea typeface="Lantinghei SC Heavy" charset="0"/>
                <a:cs typeface="Lantinghei SC Heavy" charset="0"/>
                <a:sym typeface="Lantinghei SC Heavy" charset="0"/>
              </a:defRPr>
            </a:lvl7pPr>
            <a:lvl8pPr marL="685800" algn="ctr" defTabSz="410210" rtl="0" fontAlgn="base" hangingPunct="0">
              <a:spcBef>
                <a:spcPct val="0"/>
              </a:spcBef>
              <a:spcAft>
                <a:spcPct val="0"/>
              </a:spcAft>
              <a:defRPr sz="4000">
                <a:solidFill>
                  <a:srgbClr val="000000"/>
                </a:solidFill>
                <a:latin typeface="Lantinghei SC Heavy" charset="0"/>
                <a:ea typeface="Lantinghei SC Heavy" charset="0"/>
                <a:cs typeface="Lantinghei SC Heavy" charset="0"/>
                <a:sym typeface="Lantinghei SC Heavy" charset="0"/>
              </a:defRPr>
            </a:lvl8pPr>
            <a:lvl9pPr marL="914400" algn="ctr" defTabSz="410210" rtl="0" fontAlgn="base" hangingPunct="0">
              <a:spcBef>
                <a:spcPct val="0"/>
              </a:spcBef>
              <a:spcAft>
                <a:spcPct val="0"/>
              </a:spcAft>
              <a:defRPr sz="4000">
                <a:solidFill>
                  <a:srgbClr val="000000"/>
                </a:solidFill>
                <a:latin typeface="Lantinghei SC Heavy" charset="0"/>
                <a:ea typeface="Lantinghei SC Heavy" charset="0"/>
                <a:cs typeface="Lantinghei SC Heavy" charset="0"/>
                <a:sym typeface="Lantinghei SC Heavy" charset="0"/>
              </a:defRPr>
            </a:lvl9pPr>
          </a:lstStyle>
          <a:p>
            <a:r>
              <a:rPr lang="zh-CN" altLang="en-US"/>
              <a:t>董轩华</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clock&#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57074" y="1177261"/>
            <a:ext cx="5818632" cy="413308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62227" y="2718977"/>
            <a:ext cx="5363969" cy="1446550"/>
          </a:xfrm>
          <a:prstGeom prst="rect">
            <a:avLst/>
          </a:prstGeom>
          <a:noFill/>
        </p:spPr>
        <p:txBody>
          <a:bodyPr wrap="none" lIns="91440" tIns="45720" rIns="91440" bIns="45720">
            <a:spAutoFit/>
          </a:bodyPr>
          <a:lstStyle/>
          <a:p>
            <a:pPr algn="ctr"/>
            <a:r>
              <a:rPr lang="en-US" altLang="zh-CN" sz="8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en-US" sz="8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杨骏鹏</a:t>
            </a:r>
            <a:br>
              <a:rPr lang="zh-CN" altLang="en-US"/>
            </a:br>
            <a:br>
              <a:rPr lang="zh-CN" altLang="en-US"/>
            </a:br>
            <a:r>
              <a:rPr lang="zh-CN" altLang="en-US"/>
              <a:t>项目概述</a:t>
            </a:r>
            <a:endParaRPr lang="zh-CN" altLang="en-US"/>
          </a:p>
        </p:txBody>
      </p:sp>
      <p:sp>
        <p:nvSpPr>
          <p:cNvPr id="3" name="内容占位符 2"/>
          <p:cNvSpPr>
            <a:spLocks noGrp="1"/>
          </p:cNvSpPr>
          <p:nvPr>
            <p:ph idx="1"/>
          </p:nvPr>
        </p:nvSpPr>
        <p:spPr/>
        <p:txBody>
          <a:bodyPr/>
          <a:p>
            <a:r>
              <a:rPr lang="zh-CN" altLang="en-US" sz="2400" dirty="0" smtClean="0">
                <a:highlight>
                  <a:srgbClr val="00FFFF"/>
                </a:highlight>
                <a:sym typeface="+mn-ea"/>
              </a:rPr>
              <a:t>项目介绍：</a:t>
            </a:r>
            <a:endParaRPr lang="zh-CN" altLang="en-US" sz="1400" dirty="0" smtClean="0">
              <a:highlight>
                <a:srgbClr val="00FFFF"/>
              </a:highlight>
            </a:endParaRPr>
          </a:p>
          <a:p>
            <a:r>
              <a:rPr lang="zh-CN" altLang="en-US" sz="1400"/>
              <a:t>（</a:t>
            </a:r>
            <a:r>
              <a:rPr lang="en-US" altLang="zh-CN" sz="1400"/>
              <a:t>1</a:t>
            </a:r>
            <a:r>
              <a:rPr lang="zh-CN" altLang="en-US" sz="1400"/>
              <a:t>）天气预报在生活中起着越来越重要的作用，提前预知天气，对于人们的生活有着极大的便利，对于天气的分析，也有利于我们了解天气气候的变化，对于保护生态环境等方面也有着</a:t>
            </a:r>
            <a:r>
              <a:rPr lang="zh-CN" altLang="en-US" sz="1400"/>
              <a:t>极大的帮助。</a:t>
            </a:r>
            <a:endParaRPr lang="zh-CN" altLang="en-US" sz="1400"/>
          </a:p>
          <a:p>
            <a:r>
              <a:rPr lang="zh-CN" altLang="en-US" sz="1400"/>
              <a:t>（</a:t>
            </a:r>
            <a:r>
              <a:rPr lang="en-US" altLang="zh-CN" sz="1400"/>
              <a:t>2</a:t>
            </a:r>
            <a:r>
              <a:rPr lang="zh-CN" altLang="en-US" sz="1400"/>
              <a:t>）游戏在现代人们的娱乐生活中占据着极其重要的低位，</a:t>
            </a:r>
            <a:r>
              <a:rPr lang="en-US" altLang="zh-CN" sz="1400"/>
              <a:t>steam</a:t>
            </a:r>
            <a:r>
              <a:rPr lang="zh-CN" altLang="en-US" sz="1400">
                <a:ea typeface="宋体" panose="02010600030101010101" pitchFamily="2" charset="-122"/>
              </a:rPr>
              <a:t>、</a:t>
            </a:r>
            <a:r>
              <a:rPr lang="en-US" altLang="zh-CN" sz="1400">
                <a:ea typeface="宋体" panose="02010600030101010101" pitchFamily="2" charset="-122"/>
              </a:rPr>
              <a:t>PS</a:t>
            </a:r>
            <a:r>
              <a:rPr lang="zh-CN" altLang="en-US" sz="1400">
                <a:ea typeface="宋体" panose="02010600030101010101" pitchFamily="2" charset="-122"/>
              </a:rPr>
              <a:t>等平台愈发成熟，了解平台上的各类型付费游戏，在各地区中，占有着多大的比例，有着什么样的销量，有助于游戏开发商的进一步</a:t>
            </a:r>
            <a:r>
              <a:rPr lang="zh-CN" altLang="en-US" sz="1400">
                <a:ea typeface="宋体" panose="02010600030101010101" pitchFamily="2" charset="-122"/>
              </a:rPr>
              <a:t>市场优化</a:t>
            </a:r>
            <a:endParaRPr lang="zh-CN" altLang="en-US" sz="1400">
              <a:ea typeface="宋体" panose="02010600030101010101" pitchFamily="2" charset="-122"/>
            </a:endParaRPr>
          </a:p>
          <a:p>
            <a:r>
              <a:rPr lang="zh-CN" altLang="en-US" sz="1400">
                <a:ea typeface="宋体" panose="02010600030101010101" pitchFamily="2" charset="-122"/>
              </a:rPr>
              <a:t>（</a:t>
            </a:r>
            <a:r>
              <a:rPr lang="en-US" altLang="zh-CN" sz="1400">
                <a:ea typeface="宋体" panose="02010600030101010101" pitchFamily="2" charset="-122"/>
              </a:rPr>
              <a:t>3</a:t>
            </a:r>
            <a:r>
              <a:rPr lang="zh-CN" altLang="en-US" sz="1400">
                <a:ea typeface="宋体" panose="02010600030101010101" pitchFamily="2" charset="-122"/>
              </a:rPr>
              <a:t>）掌握银行的贷款客户的年龄、需求、贷款金额以及负贷能力，有助于银行提高盈利，</a:t>
            </a:r>
            <a:r>
              <a:rPr lang="zh-CN" altLang="en-US" sz="1400">
                <a:ea typeface="宋体" panose="02010600030101010101" pitchFamily="2" charset="-122"/>
              </a:rPr>
              <a:t>了解客户需求</a:t>
            </a:r>
            <a:endParaRPr lang="zh-CN" altLang="en-US" sz="140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0080" y="59690"/>
            <a:ext cx="3616960" cy="1577340"/>
          </a:xfrm>
        </p:spPr>
        <p:txBody>
          <a:bodyPr/>
          <a:p>
            <a:endParaRPr lang="zh-CN" altLang="en-US"/>
          </a:p>
        </p:txBody>
      </p:sp>
      <p:sp>
        <p:nvSpPr>
          <p:cNvPr id="3" name="内容占位符 2"/>
          <p:cNvSpPr>
            <a:spLocks noGrp="1"/>
          </p:cNvSpPr>
          <p:nvPr>
            <p:ph idx="1"/>
          </p:nvPr>
        </p:nvSpPr>
        <p:spPr/>
        <p:txBody>
          <a:bodyPr/>
          <a:p>
            <a:endParaRPr lang="zh-CN" altLang="en-US"/>
          </a:p>
        </p:txBody>
      </p:sp>
      <p:pic>
        <p:nvPicPr>
          <p:cNvPr id="4" name="图片 3" descr="F999C05BC380295C96F7A1131E88B0D1"/>
          <p:cNvPicPr>
            <a:picLocks noChangeAspect="1"/>
          </p:cNvPicPr>
          <p:nvPr/>
        </p:nvPicPr>
        <p:blipFill>
          <a:blip r:embed="rId1"/>
          <a:stretch>
            <a:fillRect/>
          </a:stretch>
        </p:blipFill>
        <p:spPr>
          <a:xfrm>
            <a:off x="1005205" y="1135380"/>
            <a:ext cx="10180320" cy="54324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pic>
        <p:nvPicPr>
          <p:cNvPr id="4" name="图片 3" descr="61FECA07CD4BB29F3E59AF4001D4EA71"/>
          <p:cNvPicPr>
            <a:picLocks noChangeAspect="1"/>
          </p:cNvPicPr>
          <p:nvPr/>
        </p:nvPicPr>
        <p:blipFill>
          <a:blip r:embed="rId1"/>
          <a:stretch>
            <a:fillRect/>
          </a:stretch>
        </p:blipFill>
        <p:spPr>
          <a:xfrm>
            <a:off x="802640" y="986155"/>
            <a:ext cx="10586085" cy="56407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pic>
        <p:nvPicPr>
          <p:cNvPr id="4" name="图片 3" descr="4BBF9775888FB8372417D81CE6588666"/>
          <p:cNvPicPr>
            <a:picLocks noChangeAspect="1"/>
          </p:cNvPicPr>
          <p:nvPr/>
        </p:nvPicPr>
        <p:blipFill>
          <a:blip r:embed="rId1"/>
          <a:stretch>
            <a:fillRect/>
          </a:stretch>
        </p:blipFill>
        <p:spPr>
          <a:xfrm>
            <a:off x="1029970" y="958850"/>
            <a:ext cx="10132060" cy="54222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pic>
        <p:nvPicPr>
          <p:cNvPr id="4" name="图片 3" descr="D557BEA2C2A90D2E0D346E03C922B830"/>
          <p:cNvPicPr>
            <a:picLocks noChangeAspect="1"/>
          </p:cNvPicPr>
          <p:nvPr/>
        </p:nvPicPr>
        <p:blipFill>
          <a:blip r:embed="rId1"/>
          <a:stretch>
            <a:fillRect/>
          </a:stretch>
        </p:blipFill>
        <p:spPr>
          <a:xfrm>
            <a:off x="831215" y="958850"/>
            <a:ext cx="10530205" cy="56394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pic>
        <p:nvPicPr>
          <p:cNvPr id="4" name="图片 3" descr="4A09ACF84A8700A44334C9496F3ACB02"/>
          <p:cNvPicPr>
            <a:picLocks noChangeAspect="1"/>
          </p:cNvPicPr>
          <p:nvPr/>
        </p:nvPicPr>
        <p:blipFill>
          <a:blip r:embed="rId1"/>
          <a:stretch>
            <a:fillRect/>
          </a:stretch>
        </p:blipFill>
        <p:spPr>
          <a:xfrm>
            <a:off x="861695" y="1033145"/>
            <a:ext cx="10467340" cy="55937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pic>
        <p:nvPicPr>
          <p:cNvPr id="4" name="图片 3" descr="70C5F84717939EF3AB48C3205DC7EFED"/>
          <p:cNvPicPr>
            <a:picLocks noChangeAspect="1"/>
          </p:cNvPicPr>
          <p:nvPr/>
        </p:nvPicPr>
        <p:blipFill>
          <a:blip r:embed="rId1"/>
          <a:stretch>
            <a:fillRect/>
          </a:stretch>
        </p:blipFill>
        <p:spPr>
          <a:xfrm>
            <a:off x="879475" y="958850"/>
            <a:ext cx="10433685" cy="56083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pic>
        <p:nvPicPr>
          <p:cNvPr id="4" name="图片 3" descr="FA2AFAFC5EB13C3BF7742E1403D386DD"/>
          <p:cNvPicPr>
            <a:picLocks noChangeAspect="1"/>
          </p:cNvPicPr>
          <p:nvPr/>
        </p:nvPicPr>
        <p:blipFill>
          <a:blip r:embed="rId1"/>
          <a:stretch>
            <a:fillRect/>
          </a:stretch>
        </p:blipFill>
        <p:spPr>
          <a:xfrm>
            <a:off x="775970" y="924560"/>
            <a:ext cx="10640060" cy="5702300"/>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2536.8,&quot;width&quot;:2551.685039370079}"/>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COMMONDATA" val="eyJoZGlkIjoiNmI4NWJjOTViM2Q5Y2NiYzZjYmE4N2U5MDRjN2Y3MmEifQ=="/>
  <p:tag name="KSO_WPP_MARK_KEY" val="092dcc74-c5de-427b-adef-0f37bb56c164"/>
  <p:tag name="commondata" val="eyJoZGlkIjoiMjRiYzNkMzAyZWVmYmMxMjAxYmNiOTViYjY1NmE1YTcifQ=="/>
</p:tagLst>
</file>

<file path=ppt/theme/_rels/theme1.xml.rels><?xml version="1.0" encoding="UTF-8" standalone="yes"?>
<Relationships xmlns="http://schemas.openxmlformats.org/package/2006/relationships"><Relationship Id="rId1" Type="http://schemas.openxmlformats.org/officeDocument/2006/relationships/image" Target="../media/image4.png"/></Relationships>
</file>

<file path=ppt/theme/theme1.xml><?xml version="1.0" encoding="utf-8"?>
<a:theme xmlns:a="http://schemas.openxmlformats.org/drawingml/2006/main" name="Whit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White">
      <a:majorFont>
        <a:latin typeface="Lantinghei SC Heavy"/>
        <a:ea typeface="Lantinghei SC Heavy"/>
        <a:cs typeface="Lantinghei SC Heavy"/>
      </a:majorFont>
      <a:minorFont>
        <a:latin typeface="Helvetica Light"/>
        <a:ea typeface="Helvetica Light"/>
        <a:cs typeface="Helvetica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400000"/>
          <a:headEnd type="none" w="med" len="med"/>
          <a:tailEnd type="none" w="med" len="med"/>
        </a:ln>
        <a:effectLst>
          <a:outerShdw blurRad="50800" dist="25400" dir="5400000" algn="ctr" rotWithShape="0">
            <a:srgbClr val="000000">
              <a:alpha val="50000"/>
            </a:srgbClr>
          </a:outerShdw>
        </a:effectLst>
      </a:spPr>
      <a:bodyPr vert="horz" wrap="square" lIns="71437" tIns="71437" rIns="71437" bIns="71437" numCol="1" anchor="ctr" anchorCtr="0" compatLnSpc="1">
        <a:spAutoFit/>
      </a:bodyPr>
      <a:lstStyle>
        <a:defPPr marL="0" marR="0" indent="0" algn="ctr" defTabSz="821055" rtl="0" eaLnBrk="1" fontAlgn="base" latinLnBrk="0" hangingPunct="0">
          <a:lnSpc>
            <a:spcPct val="100000"/>
          </a:lnSpc>
          <a:spcBef>
            <a:spcPct val="0"/>
          </a:spcBef>
          <a:spcAft>
            <a:spcPct val="0"/>
          </a:spcAft>
          <a:buClrTx/>
          <a:buSzTx/>
          <a:buFontTx/>
          <a:buNone/>
          <a:defRPr kumimoji="0" lang="zh-CN" altLang="zh-CN" sz="50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400000"/>
          <a:headEnd type="none" w="med" len="med"/>
          <a:tailEnd type="none" w="med" len="med"/>
        </a:ln>
        <a:effectLst>
          <a:outerShdw blurRad="50800" dist="25400" dir="5400000" algn="ctr" rotWithShape="0">
            <a:srgbClr val="000000">
              <a:alpha val="50000"/>
            </a:srgbClr>
          </a:outerShdw>
        </a:effectLst>
      </a:spPr>
      <a:bodyPr vert="horz" wrap="square" lIns="71437" tIns="71437" rIns="71437" bIns="71437" numCol="1" anchor="ctr" anchorCtr="0" compatLnSpc="1">
        <a:spAutoFit/>
      </a:bodyPr>
      <a:lstStyle>
        <a:defPPr marL="0" marR="0" indent="0" algn="ctr" defTabSz="821055" rtl="0" eaLnBrk="1" fontAlgn="base" latinLnBrk="0" hangingPunct="0">
          <a:lnSpc>
            <a:spcPct val="100000"/>
          </a:lnSpc>
          <a:spcBef>
            <a:spcPct val="0"/>
          </a:spcBef>
          <a:spcAft>
            <a:spcPct val="0"/>
          </a:spcAft>
          <a:buClrTx/>
          <a:buSzTx/>
          <a:buFontTx/>
          <a:buNone/>
          <a:defRPr kumimoji="0" lang="zh-CN" altLang="zh-CN" sz="50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558</Words>
  <Application>WPS 演示</Application>
  <PresentationFormat>宽屏</PresentationFormat>
  <Paragraphs>32</Paragraphs>
  <Slides>15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宋体</vt:lpstr>
      <vt:lpstr>Wingdings</vt:lpstr>
      <vt:lpstr>Helvetica Light</vt:lpstr>
      <vt:lpstr>Lantinghei SC Heavy</vt:lpstr>
      <vt:lpstr>Segoe Print</vt:lpstr>
      <vt:lpstr>微软雅黑</vt:lpstr>
      <vt:lpstr>Arial Unicode MS</vt:lpstr>
      <vt:lpstr>Calibri</vt:lpstr>
      <vt:lpstr>White</vt:lpstr>
      <vt:lpstr>学期项目展示 </vt:lpstr>
      <vt:lpstr>杨骏鹏  项目概述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项目概述</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Gaurav Pandey</dc:creator>
  <cp:lastModifiedBy>WPS_1603513654</cp:lastModifiedBy>
  <cp:revision>104</cp:revision>
  <dcterms:created xsi:type="dcterms:W3CDTF">2018-12-12T03:00:00Z</dcterms:created>
  <dcterms:modified xsi:type="dcterms:W3CDTF">2024-01-14T11:44:08Z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64570C62F9134FEB83B7E923CBFE6E03_13</vt:lpwstr>
  </property>
  <property fmtid="{D5CDD505-2E9C-101B-9397-08002B2CF9AE}" pid="3" name="KSOProductBuildVer">
    <vt:lpwstr>2052-12.1.0.16120</vt:lpwstr>
  </property>
</Properties>
</file>