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4CA8A-6A88-137C-61C9-9CFCF1169E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8E8F92E-3819-75D5-BC64-3FAD601CB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F3083CA-70C4-D791-6BB5-19477F565C0A}"/>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9332EDCF-3457-6C7C-D709-AC61A95186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032548-DECB-4461-8F1F-95283DF62BE0}"/>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11108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2CEC5-8CDF-1855-D78C-B024E020353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50F187-E491-D5F4-1399-58BB712EE33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C9F50E-FAAF-A38C-E97D-9AA918136AEB}"/>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61DBF6D3-197A-3515-FEC2-CAD61D261F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DFFFAC-0CBB-AF12-30DB-DA29C4EF71AE}"/>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143145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48D6AC-A679-F1D6-6340-DD81EA7217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E5CCFD-6DC7-5F4D-AC41-A079F37980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98A2FF-CCF5-23FE-B60E-719A4F69AA0F}"/>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F785F3CC-5806-ED29-C71F-26E117DD7E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1AAC37-98AE-F970-380C-752079FD16D5}"/>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96021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726F2-423F-5E10-B581-EC4ED3573B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7BE180-0387-6E0D-52C6-77EF83EF7A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66CBB3-326C-BF30-FDE0-09A2FC71DD62}"/>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F6381C56-7E79-FC2B-0468-2CA6464ACC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227A3A-A41B-3582-EBD7-FDFBB7F662BD}"/>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357676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F43C4-11C9-8E95-7013-6EB2683667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2FEDA8-DCF9-AE64-5DA5-B85182735C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0FEFC23-E3A4-F3BE-3850-5F33D00341B0}"/>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8F3649CA-0269-72E2-BB4D-6D20DA0F79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8D8F0A-A9DD-298E-DBD3-49F651C29E32}"/>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415692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F48B0-7C8D-2680-ADA1-1FFD331B73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958E2-F2BF-65F3-51CB-F13885A5753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03B1C11-F940-3122-3950-3A1A28C77AA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8CF653-1CF9-5EEC-CA68-578EA6FD93B1}"/>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6" name="フッター プレースホルダー 5">
            <a:extLst>
              <a:ext uri="{FF2B5EF4-FFF2-40B4-BE49-F238E27FC236}">
                <a16:creationId xmlns:a16="http://schemas.microsoft.com/office/drawing/2014/main" id="{64250409-6C5A-2EAB-1158-15158015C3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560A39-166F-DC26-D574-8DE6281A95E2}"/>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349793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242CD1-49A8-DE61-415B-20D03056FE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2672EF-EB00-8C14-FF91-5CCF0ACA8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65D838-2AF4-AC45-82B8-10CAFBF247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B507DA7-0EB5-847A-AF55-6C615A0AD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40C91C8-E879-B16D-A9B2-F977FA683E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C7244B-804C-18B9-695B-C9AB893ABB4F}"/>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8" name="フッター プレースホルダー 7">
            <a:extLst>
              <a:ext uri="{FF2B5EF4-FFF2-40B4-BE49-F238E27FC236}">
                <a16:creationId xmlns:a16="http://schemas.microsoft.com/office/drawing/2014/main" id="{BBFC5B45-4AF6-B257-EEC3-E52A4109E01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A6AC5A-6BA4-134F-80E0-8F4276899121}"/>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368281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890B4-BA77-C5C4-7F8F-8E5BA67D6BF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67BDFE8-AB4A-DE0F-1CF1-FB09DECA1711}"/>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4" name="フッター プレースホルダー 3">
            <a:extLst>
              <a:ext uri="{FF2B5EF4-FFF2-40B4-BE49-F238E27FC236}">
                <a16:creationId xmlns:a16="http://schemas.microsoft.com/office/drawing/2014/main" id="{DE122FCF-7C7D-EC66-5604-B5E17877E6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21DAC5-1C8F-D287-E106-0F09EE3CCD02}"/>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239371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3A4E80F-2D52-FE3A-EA58-4669E27450C3}"/>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3" name="フッター プレースホルダー 2">
            <a:extLst>
              <a:ext uri="{FF2B5EF4-FFF2-40B4-BE49-F238E27FC236}">
                <a16:creationId xmlns:a16="http://schemas.microsoft.com/office/drawing/2014/main" id="{150834FA-1778-F224-C187-BAF9DDF261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AAC8ED-5B2D-7B35-8392-D7C280DBB149}"/>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89735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A7D6C-325C-49C4-BD7A-5641CFC99D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F5C546-70D1-804F-D770-A63E19064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484D35-0FD4-B6B1-1932-F5E414E3B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E27037-31A5-C5B9-80CF-B3CFC8DBD27D}"/>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6" name="フッター プレースホルダー 5">
            <a:extLst>
              <a:ext uri="{FF2B5EF4-FFF2-40B4-BE49-F238E27FC236}">
                <a16:creationId xmlns:a16="http://schemas.microsoft.com/office/drawing/2014/main" id="{D3881C01-2174-A102-C361-29D52470C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C25ADE-3146-629D-3FFB-7AB241A3F447}"/>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167533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39214-CF81-FCDC-2586-C073515F2E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3E1C63-2A2D-B366-81FE-B76C9C5AA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250C0D1-E4E2-D149-979D-4A43FEAA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5DFE76-316F-4E38-1340-461BE3C8403F}"/>
              </a:ext>
            </a:extLst>
          </p:cNvPr>
          <p:cNvSpPr>
            <a:spLocks noGrp="1"/>
          </p:cNvSpPr>
          <p:nvPr>
            <p:ph type="dt" sz="half" idx="10"/>
          </p:nvPr>
        </p:nvSpPr>
        <p:spPr/>
        <p:txBody>
          <a:bodyPr/>
          <a:lstStyle/>
          <a:p>
            <a:fld id="{BABBB168-F9E6-47D3-9D6A-C84EE83B857C}" type="datetimeFigureOut">
              <a:rPr kumimoji="1" lang="ja-JP" altLang="en-US" smtClean="0"/>
              <a:t>2024/4/4</a:t>
            </a:fld>
            <a:endParaRPr kumimoji="1" lang="ja-JP" altLang="en-US"/>
          </a:p>
        </p:txBody>
      </p:sp>
      <p:sp>
        <p:nvSpPr>
          <p:cNvPr id="6" name="フッター プレースホルダー 5">
            <a:extLst>
              <a:ext uri="{FF2B5EF4-FFF2-40B4-BE49-F238E27FC236}">
                <a16:creationId xmlns:a16="http://schemas.microsoft.com/office/drawing/2014/main" id="{7675AF82-FC89-EBDE-FF58-8C73B9B86C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B3BC25-13C9-E358-D4C6-819C18954612}"/>
              </a:ext>
            </a:extLst>
          </p:cNvPr>
          <p:cNvSpPr>
            <a:spLocks noGrp="1"/>
          </p:cNvSpPr>
          <p:nvPr>
            <p:ph type="sldNum" sz="quarter" idx="12"/>
          </p:nvPr>
        </p:nvSpPr>
        <p:spPr/>
        <p:txBody>
          <a:body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271552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FAE409-85E3-B72F-0214-5C07E455F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6E925E-ECCC-8428-DF73-BE7027A3A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9E9860-55D2-22DF-F4E1-CD0500444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BBB168-F9E6-47D3-9D6A-C84EE83B857C}" type="datetimeFigureOut">
              <a:rPr kumimoji="1" lang="ja-JP" altLang="en-US" smtClean="0"/>
              <a:t>2024/4/4</a:t>
            </a:fld>
            <a:endParaRPr kumimoji="1" lang="ja-JP" altLang="en-US"/>
          </a:p>
        </p:txBody>
      </p:sp>
      <p:sp>
        <p:nvSpPr>
          <p:cNvPr id="5" name="フッター プレースホルダー 4">
            <a:extLst>
              <a:ext uri="{FF2B5EF4-FFF2-40B4-BE49-F238E27FC236}">
                <a16:creationId xmlns:a16="http://schemas.microsoft.com/office/drawing/2014/main" id="{5B244E03-0DC4-9791-1E9C-2AB2411F8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374ABE-A4C4-EA84-44C3-AD6FB1606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81E96A-C424-4534-987D-0BD006D3AC55}" type="slidenum">
              <a:rPr kumimoji="1" lang="ja-JP" altLang="en-US" smtClean="0"/>
              <a:t>‹#›</a:t>
            </a:fld>
            <a:endParaRPr kumimoji="1" lang="ja-JP" altLang="en-US"/>
          </a:p>
        </p:txBody>
      </p:sp>
    </p:spTree>
    <p:extLst>
      <p:ext uri="{BB962C8B-B14F-4D97-AF65-F5344CB8AC3E}">
        <p14:creationId xmlns:p14="http://schemas.microsoft.com/office/powerpoint/2010/main" val="54855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1CFCA-86CF-B8AD-AEEE-230BCD5C25AB}"/>
              </a:ext>
            </a:extLst>
          </p:cNvPr>
          <p:cNvSpPr>
            <a:spLocks noGrp="1"/>
          </p:cNvSpPr>
          <p:nvPr>
            <p:ph type="ctrTitle"/>
          </p:nvPr>
        </p:nvSpPr>
        <p:spPr/>
        <p:txBody>
          <a:bodyPr/>
          <a:lstStyle/>
          <a:p>
            <a:r>
              <a:rPr kumimoji="1" lang="ja-JP" altLang="en-US" b="1" dirty="0">
                <a:solidFill>
                  <a:schemeClr val="accent1"/>
                </a:solidFill>
              </a:rPr>
              <a:t>制作発表</a:t>
            </a:r>
          </a:p>
        </p:txBody>
      </p:sp>
      <p:sp>
        <p:nvSpPr>
          <p:cNvPr id="3" name="字幕 2">
            <a:extLst>
              <a:ext uri="{FF2B5EF4-FFF2-40B4-BE49-F238E27FC236}">
                <a16:creationId xmlns:a16="http://schemas.microsoft.com/office/drawing/2014/main" id="{A3AB3422-AD83-3BB8-31C9-B67C29397648}"/>
              </a:ext>
            </a:extLst>
          </p:cNvPr>
          <p:cNvSpPr>
            <a:spLocks noGrp="1"/>
          </p:cNvSpPr>
          <p:nvPr>
            <p:ph type="subTitle" idx="1"/>
          </p:nvPr>
        </p:nvSpPr>
        <p:spPr/>
        <p:txBody>
          <a:bodyPr>
            <a:normAutofit lnSpcReduction="10000"/>
          </a:bodyPr>
          <a:lstStyle/>
          <a:p>
            <a:pPr algn="r"/>
            <a:endParaRPr kumimoji="1" lang="en-US" altLang="ja-JP" dirty="0"/>
          </a:p>
          <a:p>
            <a:pPr algn="r"/>
            <a:endParaRPr lang="en-US" altLang="ja-JP" dirty="0"/>
          </a:p>
          <a:p>
            <a:pPr algn="r"/>
            <a:endParaRPr kumimoji="1" lang="en-US" altLang="ja-JP" dirty="0"/>
          </a:p>
          <a:p>
            <a:pPr algn="r"/>
            <a:r>
              <a:rPr kumimoji="1" lang="ja-JP" altLang="en-US" dirty="0"/>
              <a:t>清水雄也</a:t>
            </a:r>
          </a:p>
        </p:txBody>
      </p:sp>
    </p:spTree>
    <p:extLst>
      <p:ext uri="{BB962C8B-B14F-4D97-AF65-F5344CB8AC3E}">
        <p14:creationId xmlns:p14="http://schemas.microsoft.com/office/powerpoint/2010/main" val="287649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B02123E-1C9C-0150-E933-9586BEF912E4}"/>
              </a:ext>
            </a:extLst>
          </p:cNvPr>
          <p:cNvSpPr/>
          <p:nvPr/>
        </p:nvSpPr>
        <p:spPr>
          <a:xfrm>
            <a:off x="3719054" y="365124"/>
            <a:ext cx="4028767" cy="694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ファイルを選択</a:t>
            </a:r>
            <a:endParaRPr kumimoji="1" lang="en-US" altLang="ja-JP" dirty="0"/>
          </a:p>
        </p:txBody>
      </p:sp>
      <p:sp>
        <p:nvSpPr>
          <p:cNvPr id="15" name="正方形/長方形 14">
            <a:extLst>
              <a:ext uri="{FF2B5EF4-FFF2-40B4-BE49-F238E27FC236}">
                <a16:creationId xmlns:a16="http://schemas.microsoft.com/office/drawing/2014/main" id="{6CAEF387-5B64-09EE-ED28-5B04BA5C2B2A}"/>
              </a:ext>
            </a:extLst>
          </p:cNvPr>
          <p:cNvSpPr/>
          <p:nvPr/>
        </p:nvSpPr>
        <p:spPr>
          <a:xfrm>
            <a:off x="1401108" y="1593461"/>
            <a:ext cx="2797266" cy="694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セルの位置を指定</a:t>
            </a:r>
          </a:p>
        </p:txBody>
      </p:sp>
      <p:sp>
        <p:nvSpPr>
          <p:cNvPr id="22" name="正方形/長方形 21">
            <a:extLst>
              <a:ext uri="{FF2B5EF4-FFF2-40B4-BE49-F238E27FC236}">
                <a16:creationId xmlns:a16="http://schemas.microsoft.com/office/drawing/2014/main" id="{C80D8A3F-1B63-34F6-7C45-1A8F06A80E97}"/>
              </a:ext>
            </a:extLst>
          </p:cNvPr>
          <p:cNvSpPr/>
          <p:nvPr/>
        </p:nvSpPr>
        <p:spPr>
          <a:xfrm>
            <a:off x="3237269" y="2870616"/>
            <a:ext cx="2507226" cy="694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内容を入力</a:t>
            </a:r>
            <a:endParaRPr kumimoji="1" lang="en-US" altLang="ja-JP" dirty="0"/>
          </a:p>
        </p:txBody>
      </p:sp>
      <p:cxnSp>
        <p:nvCxnSpPr>
          <p:cNvPr id="29" name="直線コネクタ 28">
            <a:extLst>
              <a:ext uri="{FF2B5EF4-FFF2-40B4-BE49-F238E27FC236}">
                <a16:creationId xmlns:a16="http://schemas.microsoft.com/office/drawing/2014/main" id="{DB3BF49B-D85F-4F17-EC3E-4767A479EE9F}"/>
              </a:ext>
            </a:extLst>
          </p:cNvPr>
          <p:cNvCxnSpPr>
            <a:cxnSpLocks/>
          </p:cNvCxnSpPr>
          <p:nvPr/>
        </p:nvCxnSpPr>
        <p:spPr>
          <a:xfrm>
            <a:off x="2703870" y="2295106"/>
            <a:ext cx="0" cy="948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A735C220-1A11-10BE-EE28-71780FF86BBE}"/>
              </a:ext>
            </a:extLst>
          </p:cNvPr>
          <p:cNvCxnSpPr>
            <a:cxnSpLocks/>
            <a:endCxn id="22" idx="1"/>
          </p:cNvCxnSpPr>
          <p:nvPr/>
        </p:nvCxnSpPr>
        <p:spPr>
          <a:xfrm flipV="1">
            <a:off x="2703870" y="3218112"/>
            <a:ext cx="533399" cy="4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線矢印コネクタ 34">
            <a:extLst>
              <a:ext uri="{FF2B5EF4-FFF2-40B4-BE49-F238E27FC236}">
                <a16:creationId xmlns:a16="http://schemas.microsoft.com/office/drawing/2014/main" id="{695CA04D-95D2-F8EA-AE6E-D8435D812E5D}"/>
              </a:ext>
            </a:extLst>
          </p:cNvPr>
          <p:cNvCxnSpPr>
            <a:cxnSpLocks/>
          </p:cNvCxnSpPr>
          <p:nvPr/>
        </p:nvCxnSpPr>
        <p:spPr>
          <a:xfrm>
            <a:off x="4444185" y="1066887"/>
            <a:ext cx="0" cy="1810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正方形/長方形 36">
            <a:extLst>
              <a:ext uri="{FF2B5EF4-FFF2-40B4-BE49-F238E27FC236}">
                <a16:creationId xmlns:a16="http://schemas.microsoft.com/office/drawing/2014/main" id="{A5374B7D-286A-4B15-769E-0B50DC46217E}"/>
              </a:ext>
            </a:extLst>
          </p:cNvPr>
          <p:cNvSpPr/>
          <p:nvPr/>
        </p:nvSpPr>
        <p:spPr>
          <a:xfrm>
            <a:off x="5134896" y="1600118"/>
            <a:ext cx="3431453" cy="694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c</a:t>
            </a:r>
            <a:r>
              <a:rPr kumimoji="1" lang="en-US" altLang="ja-JP" dirty="0"/>
              <a:t>onfig.ini</a:t>
            </a:r>
            <a:r>
              <a:rPr kumimoji="1" lang="ja-JP" altLang="en-US" dirty="0"/>
              <a:t>にセルの位置を保存</a:t>
            </a:r>
          </a:p>
        </p:txBody>
      </p:sp>
      <p:cxnSp>
        <p:nvCxnSpPr>
          <p:cNvPr id="39" name="直線矢印コネクタ 38">
            <a:extLst>
              <a:ext uri="{FF2B5EF4-FFF2-40B4-BE49-F238E27FC236}">
                <a16:creationId xmlns:a16="http://schemas.microsoft.com/office/drawing/2014/main" id="{BB951608-C242-BE28-A6B9-F5B18BB44823}"/>
              </a:ext>
            </a:extLst>
          </p:cNvPr>
          <p:cNvCxnSpPr>
            <a:cxnSpLocks/>
            <a:stCxn id="15" idx="3"/>
            <a:endCxn id="37" idx="1"/>
          </p:cNvCxnSpPr>
          <p:nvPr/>
        </p:nvCxnSpPr>
        <p:spPr>
          <a:xfrm>
            <a:off x="4198374" y="1940955"/>
            <a:ext cx="936522" cy="66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直線コネクタ 52">
            <a:extLst>
              <a:ext uri="{FF2B5EF4-FFF2-40B4-BE49-F238E27FC236}">
                <a16:creationId xmlns:a16="http://schemas.microsoft.com/office/drawing/2014/main" id="{BC40AF8E-119E-1D61-B1AF-B823C4605929}"/>
              </a:ext>
            </a:extLst>
          </p:cNvPr>
          <p:cNvCxnSpPr>
            <a:cxnSpLocks/>
          </p:cNvCxnSpPr>
          <p:nvPr/>
        </p:nvCxnSpPr>
        <p:spPr>
          <a:xfrm>
            <a:off x="5756783" y="3164129"/>
            <a:ext cx="3335599" cy="0"/>
          </a:xfrm>
          <a:prstGeom prst="line">
            <a:avLst/>
          </a:prstGeom>
        </p:spPr>
        <p:style>
          <a:lnRef idx="2">
            <a:schemeClr val="accent2"/>
          </a:lnRef>
          <a:fillRef idx="0">
            <a:schemeClr val="accent2"/>
          </a:fillRef>
          <a:effectRef idx="1">
            <a:schemeClr val="accent2"/>
          </a:effectRef>
          <a:fontRef idx="minor">
            <a:schemeClr val="tx1"/>
          </a:fontRef>
        </p:style>
      </p:cxnSp>
      <p:sp>
        <p:nvSpPr>
          <p:cNvPr id="55" name="正方形/長方形 54">
            <a:extLst>
              <a:ext uri="{FF2B5EF4-FFF2-40B4-BE49-F238E27FC236}">
                <a16:creationId xmlns:a16="http://schemas.microsoft.com/office/drawing/2014/main" id="{B7F1E71E-7975-7A80-0D28-10EE31250A7C}"/>
              </a:ext>
            </a:extLst>
          </p:cNvPr>
          <p:cNvSpPr/>
          <p:nvPr/>
        </p:nvSpPr>
        <p:spPr>
          <a:xfrm>
            <a:off x="7514291" y="4999684"/>
            <a:ext cx="315492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ファイルに内容を保存</a:t>
            </a:r>
          </a:p>
        </p:txBody>
      </p:sp>
      <p:cxnSp>
        <p:nvCxnSpPr>
          <p:cNvPr id="67" name="直線矢印コネクタ 66">
            <a:extLst>
              <a:ext uri="{FF2B5EF4-FFF2-40B4-BE49-F238E27FC236}">
                <a16:creationId xmlns:a16="http://schemas.microsoft.com/office/drawing/2014/main" id="{594ABF01-2E79-59DC-97D2-2484FBD33A55}"/>
              </a:ext>
            </a:extLst>
          </p:cNvPr>
          <p:cNvCxnSpPr>
            <a:cxnSpLocks/>
          </p:cNvCxnSpPr>
          <p:nvPr/>
        </p:nvCxnSpPr>
        <p:spPr>
          <a:xfrm>
            <a:off x="9092382" y="710836"/>
            <a:ext cx="4913" cy="42845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9" name="正方形/長方形 68">
            <a:extLst>
              <a:ext uri="{FF2B5EF4-FFF2-40B4-BE49-F238E27FC236}">
                <a16:creationId xmlns:a16="http://schemas.microsoft.com/office/drawing/2014/main" id="{15465403-84B2-32E1-E0E1-8287686682F7}"/>
              </a:ext>
            </a:extLst>
          </p:cNvPr>
          <p:cNvSpPr/>
          <p:nvPr/>
        </p:nvSpPr>
        <p:spPr>
          <a:xfrm>
            <a:off x="2939848" y="4999684"/>
            <a:ext cx="310206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report_logs.txt</a:t>
            </a:r>
            <a:r>
              <a:rPr kumimoji="1" lang="ja-JP" altLang="en-US" dirty="0"/>
              <a:t>に履歴を保存</a:t>
            </a:r>
            <a:endParaRPr kumimoji="1" lang="en-US" altLang="ja-JP" dirty="0"/>
          </a:p>
        </p:txBody>
      </p:sp>
      <p:cxnSp>
        <p:nvCxnSpPr>
          <p:cNvPr id="73" name="直線矢印コネクタ 72">
            <a:extLst>
              <a:ext uri="{FF2B5EF4-FFF2-40B4-BE49-F238E27FC236}">
                <a16:creationId xmlns:a16="http://schemas.microsoft.com/office/drawing/2014/main" id="{36225B84-0988-FD69-B488-67C6DA1F6B1F}"/>
              </a:ext>
            </a:extLst>
          </p:cNvPr>
          <p:cNvCxnSpPr>
            <a:cxnSpLocks/>
            <a:stCxn id="22" idx="2"/>
          </p:cNvCxnSpPr>
          <p:nvPr/>
        </p:nvCxnSpPr>
        <p:spPr>
          <a:xfrm>
            <a:off x="4490882" y="3565607"/>
            <a:ext cx="0" cy="14294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直線コネクタ 87">
            <a:extLst>
              <a:ext uri="{FF2B5EF4-FFF2-40B4-BE49-F238E27FC236}">
                <a16:creationId xmlns:a16="http://schemas.microsoft.com/office/drawing/2014/main" id="{55005A80-D744-2F40-5B9E-A9BE089952EC}"/>
              </a:ext>
            </a:extLst>
          </p:cNvPr>
          <p:cNvCxnSpPr>
            <a:cxnSpLocks/>
            <a:stCxn id="4" idx="3"/>
          </p:cNvCxnSpPr>
          <p:nvPr/>
        </p:nvCxnSpPr>
        <p:spPr>
          <a:xfrm flipV="1">
            <a:off x="7747821" y="710836"/>
            <a:ext cx="1347017" cy="1784"/>
          </a:xfrm>
          <a:prstGeom prst="line">
            <a:avLst/>
          </a:prstGeom>
        </p:spPr>
        <p:style>
          <a:lnRef idx="2">
            <a:schemeClr val="accent2"/>
          </a:lnRef>
          <a:fillRef idx="0">
            <a:schemeClr val="accent2"/>
          </a:fillRef>
          <a:effectRef idx="1">
            <a:schemeClr val="accent2"/>
          </a:effectRef>
          <a:fontRef idx="minor">
            <a:schemeClr val="tx1"/>
          </a:fontRef>
        </p:style>
      </p:cxnSp>
      <p:cxnSp>
        <p:nvCxnSpPr>
          <p:cNvPr id="97" name="直線コネクタ 96">
            <a:extLst>
              <a:ext uri="{FF2B5EF4-FFF2-40B4-BE49-F238E27FC236}">
                <a16:creationId xmlns:a16="http://schemas.microsoft.com/office/drawing/2014/main" id="{D01A4A45-0B50-5A31-E19E-604EC7610A37}"/>
              </a:ext>
            </a:extLst>
          </p:cNvPr>
          <p:cNvCxnSpPr>
            <a:cxnSpLocks/>
            <a:stCxn id="4" idx="1"/>
          </p:cNvCxnSpPr>
          <p:nvPr/>
        </p:nvCxnSpPr>
        <p:spPr>
          <a:xfrm flipH="1" flipV="1">
            <a:off x="2703870" y="710836"/>
            <a:ext cx="1015184" cy="17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直線矢印コネクタ 101">
            <a:extLst>
              <a:ext uri="{FF2B5EF4-FFF2-40B4-BE49-F238E27FC236}">
                <a16:creationId xmlns:a16="http://schemas.microsoft.com/office/drawing/2014/main" id="{B44C16E0-2593-5BF9-D40B-777055E27A51}"/>
              </a:ext>
            </a:extLst>
          </p:cNvPr>
          <p:cNvCxnSpPr>
            <a:cxnSpLocks/>
          </p:cNvCxnSpPr>
          <p:nvPr/>
        </p:nvCxnSpPr>
        <p:spPr>
          <a:xfrm>
            <a:off x="2703870" y="710836"/>
            <a:ext cx="0" cy="8826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直線コネクタ 114">
            <a:extLst>
              <a:ext uri="{FF2B5EF4-FFF2-40B4-BE49-F238E27FC236}">
                <a16:creationId xmlns:a16="http://schemas.microsoft.com/office/drawing/2014/main" id="{414E93F5-2B26-B62F-AF10-3419D0484ACF}"/>
              </a:ext>
            </a:extLst>
          </p:cNvPr>
          <p:cNvCxnSpPr>
            <a:cxnSpLocks/>
            <a:stCxn id="37" idx="3"/>
          </p:cNvCxnSpPr>
          <p:nvPr/>
        </p:nvCxnSpPr>
        <p:spPr>
          <a:xfrm flipV="1">
            <a:off x="8566349" y="1940955"/>
            <a:ext cx="528489" cy="6657"/>
          </a:xfrm>
          <a:prstGeom prst="line">
            <a:avLst/>
          </a:prstGeom>
        </p:spPr>
        <p:style>
          <a:lnRef idx="2">
            <a:schemeClr val="accent2"/>
          </a:lnRef>
          <a:fillRef idx="0">
            <a:schemeClr val="accent2"/>
          </a:fillRef>
          <a:effectRef idx="1">
            <a:schemeClr val="accent2"/>
          </a:effectRef>
          <a:fontRef idx="minor">
            <a:schemeClr val="tx1"/>
          </a:fontRef>
        </p:style>
      </p:cxnSp>
      <p:sp>
        <p:nvSpPr>
          <p:cNvPr id="122" name="正方形/長方形 121">
            <a:extLst>
              <a:ext uri="{FF2B5EF4-FFF2-40B4-BE49-F238E27FC236}">
                <a16:creationId xmlns:a16="http://schemas.microsoft.com/office/drawing/2014/main" id="{7C5458F3-50D0-5C65-A625-9CF7844AEFAF}"/>
              </a:ext>
            </a:extLst>
          </p:cNvPr>
          <p:cNvSpPr/>
          <p:nvPr/>
        </p:nvSpPr>
        <p:spPr>
          <a:xfrm>
            <a:off x="7514292" y="3560616"/>
            <a:ext cx="315492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c</a:t>
            </a:r>
            <a:r>
              <a:rPr kumimoji="1" lang="en-US" altLang="ja-JP" dirty="0"/>
              <a:t>onfig.ini</a:t>
            </a:r>
            <a:r>
              <a:rPr kumimoji="1" lang="ja-JP" altLang="en-US" dirty="0"/>
              <a:t>を参照</a:t>
            </a:r>
          </a:p>
        </p:txBody>
      </p:sp>
    </p:spTree>
    <p:extLst>
      <p:ext uri="{BB962C8B-B14F-4D97-AF65-F5344CB8AC3E}">
        <p14:creationId xmlns:p14="http://schemas.microsoft.com/office/powerpoint/2010/main" val="369648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83439-7547-53AA-7346-3ED397CCFA85}"/>
              </a:ext>
            </a:extLst>
          </p:cNvPr>
          <p:cNvSpPr>
            <a:spLocks noGrp="1"/>
          </p:cNvSpPr>
          <p:nvPr>
            <p:ph type="title"/>
          </p:nvPr>
        </p:nvSpPr>
        <p:spPr/>
        <p:txBody>
          <a:bodyPr>
            <a:normAutofit/>
          </a:bodyPr>
          <a:lstStyle/>
          <a:p>
            <a:pPr algn="ctr"/>
            <a:r>
              <a:rPr kumimoji="1" lang="ja-JP" altLang="en-US" sz="4000" b="1" dirty="0">
                <a:solidFill>
                  <a:schemeClr val="accent1"/>
                </a:solidFill>
              </a:rPr>
              <a:t>着想</a:t>
            </a:r>
          </a:p>
        </p:txBody>
      </p:sp>
      <p:sp>
        <p:nvSpPr>
          <p:cNvPr id="3" name="コンテンツ プレースホルダー 2">
            <a:extLst>
              <a:ext uri="{FF2B5EF4-FFF2-40B4-BE49-F238E27FC236}">
                <a16:creationId xmlns:a16="http://schemas.microsoft.com/office/drawing/2014/main" id="{E6F63E46-CC49-C8AD-935F-C68B312684BA}"/>
              </a:ext>
            </a:extLst>
          </p:cNvPr>
          <p:cNvSpPr>
            <a:spLocks noGrp="1"/>
          </p:cNvSpPr>
          <p:nvPr>
            <p:ph idx="1"/>
          </p:nvPr>
        </p:nvSpPr>
        <p:spPr/>
        <p:txBody>
          <a:bodyPr/>
          <a:lstStyle/>
          <a:p>
            <a:r>
              <a:rPr kumimoji="1" lang="ja-JP" altLang="en-US" sz="2000" dirty="0"/>
              <a:t>日報を入力して送信するのがだるいと思ったから。</a:t>
            </a:r>
            <a:endParaRPr kumimoji="1" lang="en-US" altLang="ja-JP" sz="2000" dirty="0"/>
          </a:p>
          <a:p>
            <a:endParaRPr kumimoji="1" lang="en-US" altLang="ja-JP" sz="2000" dirty="0"/>
          </a:p>
          <a:p>
            <a:r>
              <a:rPr lang="ja-JP" altLang="en-US" sz="2000" dirty="0"/>
              <a:t>記入</a:t>
            </a:r>
            <a:r>
              <a:rPr kumimoji="1" lang="ja-JP" altLang="en-US" sz="2000" dirty="0"/>
              <a:t>内容を記載してメール送信までを自動化しようとしたがセキュリティ面等で断念</a:t>
            </a:r>
            <a:endParaRPr kumimoji="1" lang="en-US" altLang="ja-JP" sz="2000" dirty="0"/>
          </a:p>
          <a:p>
            <a:endParaRPr kumimoji="1" lang="en-US" altLang="ja-JP" sz="2000" dirty="0"/>
          </a:p>
          <a:p>
            <a:r>
              <a:rPr kumimoji="1" lang="ja-JP" altLang="en-US" sz="2000" dirty="0"/>
              <a:t>いろいろな書式のファイルに対する記入を同一の入力画面で行えたら工数削減になる</a:t>
            </a:r>
            <a:endParaRPr kumimoji="1" lang="en-US" altLang="ja-JP" sz="2000" dirty="0"/>
          </a:p>
          <a:p>
            <a:endParaRPr lang="en-US" altLang="ja-JP" sz="2000" dirty="0"/>
          </a:p>
          <a:p>
            <a:r>
              <a:rPr lang="ja-JP" altLang="en-US" sz="2000" dirty="0"/>
              <a:t>何度も使えるようにすればよりよいものになるのではないか</a:t>
            </a:r>
            <a:endParaRPr kumimoji="1" lang="en-US" altLang="ja-JP" sz="2000" dirty="0"/>
          </a:p>
          <a:p>
            <a:endParaRPr kumimoji="1" lang="en-US" altLang="ja-JP" sz="2000" dirty="0"/>
          </a:p>
          <a:p>
            <a:endParaRPr kumimoji="1" lang="en-US" altLang="ja-JP" sz="2000" dirty="0"/>
          </a:p>
          <a:p>
            <a:endParaRPr lang="en-US" altLang="ja-JP" dirty="0"/>
          </a:p>
          <a:p>
            <a:endParaRPr kumimoji="1" lang="en-US" altLang="ja-JP" sz="1400" dirty="0"/>
          </a:p>
          <a:p>
            <a:endParaRPr kumimoji="1" lang="ja-JP" altLang="en-US" dirty="0"/>
          </a:p>
        </p:txBody>
      </p:sp>
    </p:spTree>
    <p:extLst>
      <p:ext uri="{BB962C8B-B14F-4D97-AF65-F5344CB8AC3E}">
        <p14:creationId xmlns:p14="http://schemas.microsoft.com/office/powerpoint/2010/main" val="83120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B9D77-B975-3F02-4621-02A63109166B}"/>
              </a:ext>
            </a:extLst>
          </p:cNvPr>
          <p:cNvSpPr>
            <a:spLocks noGrp="1"/>
          </p:cNvSpPr>
          <p:nvPr>
            <p:ph type="title"/>
          </p:nvPr>
        </p:nvSpPr>
        <p:spPr/>
        <p:txBody>
          <a:bodyPr>
            <a:normAutofit/>
          </a:bodyPr>
          <a:lstStyle/>
          <a:p>
            <a:pPr algn="ctr"/>
            <a:r>
              <a:rPr kumimoji="1" lang="ja-JP" altLang="en-US" sz="4000" b="1" dirty="0">
                <a:solidFill>
                  <a:schemeClr val="accent1"/>
                </a:solidFill>
              </a:rPr>
              <a:t>製作中に感じた改善点</a:t>
            </a:r>
          </a:p>
        </p:txBody>
      </p:sp>
      <p:sp>
        <p:nvSpPr>
          <p:cNvPr id="13" name="テキスト プレースホルダー 12">
            <a:extLst>
              <a:ext uri="{FF2B5EF4-FFF2-40B4-BE49-F238E27FC236}">
                <a16:creationId xmlns:a16="http://schemas.microsoft.com/office/drawing/2014/main" id="{334CBFF2-6041-226A-9C1D-B1C772627805}"/>
              </a:ext>
            </a:extLst>
          </p:cNvPr>
          <p:cNvSpPr>
            <a:spLocks noGrp="1"/>
          </p:cNvSpPr>
          <p:nvPr>
            <p:ph type="body" idx="1"/>
          </p:nvPr>
        </p:nvSpPr>
        <p:spPr/>
        <p:txBody>
          <a:bodyPr>
            <a:normAutofit/>
          </a:bodyPr>
          <a:lstStyle/>
          <a:p>
            <a:r>
              <a:rPr lang="ja-JP" altLang="en-US" sz="2800" dirty="0"/>
              <a:t>個人の改善点</a:t>
            </a:r>
          </a:p>
        </p:txBody>
      </p:sp>
      <p:sp>
        <p:nvSpPr>
          <p:cNvPr id="6" name="コンテンツ プレースホルダー 5">
            <a:extLst>
              <a:ext uri="{FF2B5EF4-FFF2-40B4-BE49-F238E27FC236}">
                <a16:creationId xmlns:a16="http://schemas.microsoft.com/office/drawing/2014/main" id="{0175C9DB-4BE7-D22B-5E97-B6D9B76D346E}"/>
              </a:ext>
            </a:extLst>
          </p:cNvPr>
          <p:cNvSpPr>
            <a:spLocks noGrp="1"/>
          </p:cNvSpPr>
          <p:nvPr>
            <p:ph sz="half" idx="2"/>
          </p:nvPr>
        </p:nvSpPr>
        <p:spPr/>
        <p:txBody>
          <a:bodyPr>
            <a:normAutofit/>
          </a:bodyPr>
          <a:lstStyle/>
          <a:p>
            <a:pPr marL="0" indent="0">
              <a:buNone/>
            </a:pPr>
            <a:endParaRPr lang="en-US" altLang="ja-JP" dirty="0"/>
          </a:p>
          <a:p>
            <a:r>
              <a:rPr lang="ja-JP" altLang="en-US" sz="2000" dirty="0"/>
              <a:t>清水</a:t>
            </a:r>
            <a:r>
              <a:rPr lang="en-US" altLang="ja-JP" sz="2000" dirty="0"/>
              <a:t>ChatGPT</a:t>
            </a:r>
            <a:r>
              <a:rPr lang="ja-JP" altLang="en-US" sz="2000" dirty="0"/>
              <a:t>使いすぎ問題</a:t>
            </a:r>
            <a:endParaRPr lang="en-US" altLang="ja-JP" sz="2000" dirty="0"/>
          </a:p>
          <a:p>
            <a:endParaRPr lang="en-US" altLang="ja-JP" sz="2000" dirty="0"/>
          </a:p>
          <a:p>
            <a:r>
              <a:rPr lang="ja-JP" altLang="en-US" sz="2000" dirty="0"/>
              <a:t>ライブラリやモジュールをうまく使えていない事</a:t>
            </a:r>
            <a:endParaRPr lang="en-US" altLang="ja-JP" sz="2000" dirty="0"/>
          </a:p>
          <a:p>
            <a:endParaRPr lang="en-US" altLang="ja-JP" sz="2000" dirty="0"/>
          </a:p>
          <a:p>
            <a:r>
              <a:rPr lang="ja-JP" altLang="en-US" sz="2000" dirty="0"/>
              <a:t>エラーが出たときの処理がわからん</a:t>
            </a:r>
            <a:endParaRPr lang="en-US" altLang="ja-JP" sz="2000" dirty="0"/>
          </a:p>
          <a:p>
            <a:endParaRPr lang="en-US" altLang="ja-JP" sz="2000" dirty="0"/>
          </a:p>
          <a:p>
            <a:r>
              <a:rPr lang="ja-JP" altLang="en-US" sz="2000" dirty="0"/>
              <a:t>ユーザー目線に立てていない</a:t>
            </a:r>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ja-JP" altLang="en-US" sz="2000" dirty="0"/>
          </a:p>
        </p:txBody>
      </p:sp>
      <p:sp>
        <p:nvSpPr>
          <p:cNvPr id="15" name="テキスト プレースホルダー 14">
            <a:extLst>
              <a:ext uri="{FF2B5EF4-FFF2-40B4-BE49-F238E27FC236}">
                <a16:creationId xmlns:a16="http://schemas.microsoft.com/office/drawing/2014/main" id="{9D7945B3-7049-9525-3D1E-292CDB10321B}"/>
              </a:ext>
            </a:extLst>
          </p:cNvPr>
          <p:cNvSpPr>
            <a:spLocks noGrp="1"/>
          </p:cNvSpPr>
          <p:nvPr>
            <p:ph type="body" sz="quarter" idx="3"/>
          </p:nvPr>
        </p:nvSpPr>
        <p:spPr/>
        <p:txBody>
          <a:bodyPr/>
          <a:lstStyle/>
          <a:p>
            <a:r>
              <a:rPr lang="ja-JP" altLang="en-US" dirty="0"/>
              <a:t>プログラムの改善点</a:t>
            </a:r>
            <a:endParaRPr lang="en-US" altLang="ja-JP" dirty="0"/>
          </a:p>
        </p:txBody>
      </p:sp>
      <p:sp>
        <p:nvSpPr>
          <p:cNvPr id="7" name="コンテンツ プレースホルダー 6">
            <a:extLst>
              <a:ext uri="{FF2B5EF4-FFF2-40B4-BE49-F238E27FC236}">
                <a16:creationId xmlns:a16="http://schemas.microsoft.com/office/drawing/2014/main" id="{C9B59391-8A56-F65F-B7E3-C6A11EE20773}"/>
              </a:ext>
            </a:extLst>
          </p:cNvPr>
          <p:cNvSpPr>
            <a:spLocks noGrp="1"/>
          </p:cNvSpPr>
          <p:nvPr>
            <p:ph sz="quarter" idx="4"/>
          </p:nvPr>
        </p:nvSpPr>
        <p:spPr/>
        <p:txBody>
          <a:bodyPr>
            <a:normAutofit/>
          </a:bodyPr>
          <a:lstStyle/>
          <a:p>
            <a:endParaRPr lang="en-US" altLang="ja-JP" sz="2000" dirty="0"/>
          </a:p>
          <a:p>
            <a:r>
              <a:rPr lang="en-US" altLang="ja-JP" sz="2000" dirty="0"/>
              <a:t>Excel</a:t>
            </a:r>
            <a:r>
              <a:rPr lang="ja-JP" altLang="en-US" sz="2000" dirty="0"/>
              <a:t>ファイルにしか対応できない</a:t>
            </a:r>
            <a:endParaRPr lang="en-US" altLang="ja-JP" sz="2000" dirty="0"/>
          </a:p>
          <a:p>
            <a:endParaRPr lang="en-US" altLang="ja-JP" sz="2000" dirty="0"/>
          </a:p>
          <a:p>
            <a:r>
              <a:rPr lang="ja-JP" altLang="en-US" sz="2000" dirty="0"/>
              <a:t>名前、日付、内容以外の入力ができない</a:t>
            </a:r>
            <a:endParaRPr lang="en-US" altLang="ja-JP" sz="2000" dirty="0"/>
          </a:p>
          <a:p>
            <a:endParaRPr lang="en-US" altLang="ja-JP" sz="2000" dirty="0"/>
          </a:p>
          <a:p>
            <a:endParaRPr lang="en-US" altLang="ja-JP" sz="2000" dirty="0"/>
          </a:p>
          <a:p>
            <a:r>
              <a:rPr lang="ja-JP" altLang="en-US" sz="2000" dirty="0"/>
              <a:t>メールの送信や誤字脱字の修正、定型文が使えたらより良いものになりそう</a:t>
            </a:r>
            <a:endParaRPr lang="en-US" altLang="ja-JP" sz="2000" dirty="0"/>
          </a:p>
          <a:p>
            <a:endParaRPr lang="en-US" altLang="ja-JP" dirty="0"/>
          </a:p>
          <a:p>
            <a:endParaRPr lang="ja-JP" altLang="en-US" dirty="0"/>
          </a:p>
        </p:txBody>
      </p:sp>
    </p:spTree>
    <p:extLst>
      <p:ext uri="{BB962C8B-B14F-4D97-AF65-F5344CB8AC3E}">
        <p14:creationId xmlns:p14="http://schemas.microsoft.com/office/powerpoint/2010/main" val="10640376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179</Words>
  <Application>Microsoft Office PowerPoint</Application>
  <PresentationFormat>ワイド画面</PresentationFormat>
  <Paragraphs>44</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制作発表</vt:lpstr>
      <vt:lpstr>PowerPoint プレゼンテーション</vt:lpstr>
      <vt:lpstr>着想</vt:lpstr>
      <vt:lpstr>製作中に感じた改善点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制作発表</dc:title>
  <dc:creator>DA4643</dc:creator>
  <cp:lastModifiedBy>DA4643</cp:lastModifiedBy>
  <cp:revision>2</cp:revision>
  <dcterms:created xsi:type="dcterms:W3CDTF">2024-04-04T04:44:58Z</dcterms:created>
  <dcterms:modified xsi:type="dcterms:W3CDTF">2024-04-04T06:07:54Z</dcterms:modified>
</cp:coreProperties>
</file>