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21" r:id="rId2"/>
    <p:sldId id="2496" r:id="rId3"/>
    <p:sldId id="2497" r:id="rId4"/>
    <p:sldId id="2453" r:id="rId5"/>
    <p:sldId id="2475" r:id="rId6"/>
    <p:sldId id="2517" r:id="rId7"/>
    <p:sldId id="2446" r:id="rId8"/>
    <p:sldId id="2476" r:id="rId9"/>
    <p:sldId id="2502" r:id="rId10"/>
    <p:sldId id="2503" r:id="rId11"/>
    <p:sldId id="2504" r:id="rId12"/>
    <p:sldId id="2505" r:id="rId13"/>
    <p:sldId id="2506" r:id="rId14"/>
    <p:sldId id="2507" r:id="rId15"/>
    <p:sldId id="2508" r:id="rId16"/>
    <p:sldId id="2509" r:id="rId17"/>
    <p:sldId id="2510" r:id="rId18"/>
    <p:sldId id="2512" r:id="rId19"/>
    <p:sldId id="2513" r:id="rId20"/>
    <p:sldId id="2515" r:id="rId21"/>
    <p:sldId id="2518" r:id="rId22"/>
    <p:sldId id="251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138" y="317"/>
      </p:cViewPr>
      <p:guideLst>
        <p:guide orient="horz" pos="2160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biLevel thresh="75000"/>
            <a:lum bright="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1" y="631950"/>
            <a:ext cx="8024959" cy="5594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biLevel thresh="75000"/>
            <a:lum bright="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68" y="1333521"/>
            <a:ext cx="1149465" cy="4190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5600" y="2371053"/>
            <a:ext cx="5892800" cy="111440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3514033"/>
            <a:ext cx="5892800" cy="867467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DD33238E-14CD-48A6-AAD5-0F6DBAA10024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A137EE6-3952-46B5-B308-EB57B96A3A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29068"/>
            <a:ext cx="7886700" cy="55750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C37C102E-FF8F-4B87-B994-0BCDA7C353A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966E9463-765D-41BB-BC0E-61AC57C0C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6846" y="2611325"/>
            <a:ext cx="3422871" cy="864082"/>
          </a:xfrm>
        </p:spPr>
        <p:txBody>
          <a:bodyPr anchor="b">
            <a:normAutofit/>
          </a:bodyPr>
          <a:lstStyle>
            <a:lvl1pPr algn="dist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586846" y="3502396"/>
            <a:ext cx="3422871" cy="568068"/>
          </a:xfrm>
        </p:spPr>
        <p:txBody>
          <a:bodyPr>
            <a:normAutofit/>
          </a:bodyPr>
          <a:lstStyle>
            <a:lvl1pPr marL="0" indent="0" algn="dist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383E3EB5-BEF6-450E-BE31-B87E0930A95E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5EA8A72-51D3-4212-B762-AA71CD11E59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790465" y="2139950"/>
            <a:ext cx="7563071" cy="2405063"/>
            <a:chOff x="-192088" y="-336550"/>
            <a:chExt cx="7563071" cy="2405063"/>
          </a:xfrm>
        </p:grpSpPr>
        <p:sp>
          <p:nvSpPr>
            <p:cNvPr id="12" name="Freeform 5"/>
            <p:cNvSpPr/>
            <p:nvPr/>
          </p:nvSpPr>
          <p:spPr bwMode="auto">
            <a:xfrm>
              <a:off x="314325" y="233363"/>
              <a:ext cx="427038" cy="419100"/>
            </a:xfrm>
            <a:custGeom>
              <a:avLst/>
              <a:gdLst>
                <a:gd name="T0" fmla="*/ 2 w 138"/>
                <a:gd name="T1" fmla="*/ 99 h 135"/>
                <a:gd name="T2" fmla="*/ 5 w 138"/>
                <a:gd name="T3" fmla="*/ 79 h 135"/>
                <a:gd name="T4" fmla="*/ 7 w 138"/>
                <a:gd name="T5" fmla="*/ 78 h 135"/>
                <a:gd name="T6" fmla="*/ 9 w 138"/>
                <a:gd name="T7" fmla="*/ 80 h 135"/>
                <a:gd name="T8" fmla="*/ 26 w 138"/>
                <a:gd name="T9" fmla="*/ 104 h 135"/>
                <a:gd name="T10" fmla="*/ 37 w 138"/>
                <a:gd name="T11" fmla="*/ 103 h 135"/>
                <a:gd name="T12" fmla="*/ 50 w 138"/>
                <a:gd name="T13" fmla="*/ 64 h 135"/>
                <a:gd name="T14" fmla="*/ 45 w 138"/>
                <a:gd name="T15" fmla="*/ 49 h 135"/>
                <a:gd name="T16" fmla="*/ 44 w 138"/>
                <a:gd name="T17" fmla="*/ 48 h 135"/>
                <a:gd name="T18" fmla="*/ 46 w 138"/>
                <a:gd name="T19" fmla="*/ 45 h 135"/>
                <a:gd name="T20" fmla="*/ 49 w 138"/>
                <a:gd name="T21" fmla="*/ 44 h 135"/>
                <a:gd name="T22" fmla="*/ 50 w 138"/>
                <a:gd name="T23" fmla="*/ 44 h 135"/>
                <a:gd name="T24" fmla="*/ 65 w 138"/>
                <a:gd name="T25" fmla="*/ 49 h 135"/>
                <a:gd name="T26" fmla="*/ 105 w 138"/>
                <a:gd name="T27" fmla="*/ 36 h 135"/>
                <a:gd name="T28" fmla="*/ 105 w 138"/>
                <a:gd name="T29" fmla="*/ 26 h 135"/>
                <a:gd name="T30" fmla="*/ 82 w 138"/>
                <a:gd name="T31" fmla="*/ 10 h 135"/>
                <a:gd name="T32" fmla="*/ 80 w 138"/>
                <a:gd name="T33" fmla="*/ 7 h 135"/>
                <a:gd name="T34" fmla="*/ 81 w 138"/>
                <a:gd name="T35" fmla="*/ 5 h 135"/>
                <a:gd name="T36" fmla="*/ 101 w 138"/>
                <a:gd name="T37" fmla="*/ 2 h 135"/>
                <a:gd name="T38" fmla="*/ 129 w 138"/>
                <a:gd name="T39" fmla="*/ 34 h 135"/>
                <a:gd name="T40" fmla="*/ 98 w 138"/>
                <a:gd name="T41" fmla="*/ 69 h 135"/>
                <a:gd name="T42" fmla="*/ 133 w 138"/>
                <a:gd name="T43" fmla="*/ 114 h 135"/>
                <a:gd name="T44" fmla="*/ 134 w 138"/>
                <a:gd name="T45" fmla="*/ 131 h 135"/>
                <a:gd name="T46" fmla="*/ 117 w 138"/>
                <a:gd name="T47" fmla="*/ 130 h 135"/>
                <a:gd name="T48" fmla="*/ 70 w 138"/>
                <a:gd name="T49" fmla="*/ 96 h 135"/>
                <a:gd name="T50" fmla="*/ 35 w 138"/>
                <a:gd name="T51" fmla="*/ 127 h 135"/>
                <a:gd name="T52" fmla="*/ 2 w 138"/>
                <a:gd name="T53" fmla="*/ 9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5">
                  <a:moveTo>
                    <a:pt x="2" y="99"/>
                  </a:moveTo>
                  <a:cubicBezTo>
                    <a:pt x="0" y="91"/>
                    <a:pt x="1" y="83"/>
                    <a:pt x="5" y="79"/>
                  </a:cubicBezTo>
                  <a:cubicBezTo>
                    <a:pt x="5" y="79"/>
                    <a:pt x="6" y="78"/>
                    <a:pt x="7" y="78"/>
                  </a:cubicBezTo>
                  <a:cubicBezTo>
                    <a:pt x="8" y="79"/>
                    <a:pt x="9" y="79"/>
                    <a:pt x="9" y="80"/>
                  </a:cubicBezTo>
                  <a:cubicBezTo>
                    <a:pt x="10" y="81"/>
                    <a:pt x="16" y="99"/>
                    <a:pt x="26" y="104"/>
                  </a:cubicBezTo>
                  <a:cubicBezTo>
                    <a:pt x="30" y="105"/>
                    <a:pt x="33" y="105"/>
                    <a:pt x="37" y="103"/>
                  </a:cubicBezTo>
                  <a:cubicBezTo>
                    <a:pt x="56" y="95"/>
                    <a:pt x="52" y="71"/>
                    <a:pt x="50" y="64"/>
                  </a:cubicBezTo>
                  <a:cubicBezTo>
                    <a:pt x="49" y="59"/>
                    <a:pt x="47" y="54"/>
                    <a:pt x="45" y="49"/>
                  </a:cubicBezTo>
                  <a:cubicBezTo>
                    <a:pt x="44" y="49"/>
                    <a:pt x="44" y="48"/>
                    <a:pt x="44" y="48"/>
                  </a:cubicBezTo>
                  <a:cubicBezTo>
                    <a:pt x="44" y="47"/>
                    <a:pt x="45" y="46"/>
                    <a:pt x="46" y="45"/>
                  </a:cubicBezTo>
                  <a:cubicBezTo>
                    <a:pt x="46" y="44"/>
                    <a:pt x="48" y="44"/>
                    <a:pt x="49" y="44"/>
                  </a:cubicBezTo>
                  <a:cubicBezTo>
                    <a:pt x="49" y="44"/>
                    <a:pt x="49" y="44"/>
                    <a:pt x="50" y="44"/>
                  </a:cubicBezTo>
                  <a:cubicBezTo>
                    <a:pt x="54" y="46"/>
                    <a:pt x="60" y="48"/>
                    <a:pt x="65" y="49"/>
                  </a:cubicBezTo>
                  <a:cubicBezTo>
                    <a:pt x="72" y="51"/>
                    <a:pt x="96" y="55"/>
                    <a:pt x="105" y="36"/>
                  </a:cubicBezTo>
                  <a:cubicBezTo>
                    <a:pt x="107" y="33"/>
                    <a:pt x="107" y="29"/>
                    <a:pt x="105" y="26"/>
                  </a:cubicBezTo>
                  <a:cubicBezTo>
                    <a:pt x="101" y="15"/>
                    <a:pt x="82" y="10"/>
                    <a:pt x="82" y="10"/>
                  </a:cubicBezTo>
                  <a:cubicBezTo>
                    <a:pt x="81" y="9"/>
                    <a:pt x="80" y="8"/>
                    <a:pt x="80" y="7"/>
                  </a:cubicBezTo>
                  <a:cubicBezTo>
                    <a:pt x="79" y="6"/>
                    <a:pt x="80" y="5"/>
                    <a:pt x="81" y="5"/>
                  </a:cubicBezTo>
                  <a:cubicBezTo>
                    <a:pt x="84" y="1"/>
                    <a:pt x="92" y="0"/>
                    <a:pt x="101" y="2"/>
                  </a:cubicBezTo>
                  <a:cubicBezTo>
                    <a:pt x="114" y="5"/>
                    <a:pt x="129" y="15"/>
                    <a:pt x="129" y="34"/>
                  </a:cubicBezTo>
                  <a:cubicBezTo>
                    <a:pt x="130" y="56"/>
                    <a:pt x="110" y="65"/>
                    <a:pt x="98" y="69"/>
                  </a:cubicBezTo>
                  <a:cubicBezTo>
                    <a:pt x="124" y="82"/>
                    <a:pt x="133" y="112"/>
                    <a:pt x="133" y="114"/>
                  </a:cubicBezTo>
                  <a:cubicBezTo>
                    <a:pt x="133" y="114"/>
                    <a:pt x="138" y="127"/>
                    <a:pt x="134" y="131"/>
                  </a:cubicBezTo>
                  <a:cubicBezTo>
                    <a:pt x="130" y="135"/>
                    <a:pt x="117" y="130"/>
                    <a:pt x="117" y="130"/>
                  </a:cubicBezTo>
                  <a:cubicBezTo>
                    <a:pt x="115" y="129"/>
                    <a:pt x="84" y="121"/>
                    <a:pt x="70" y="96"/>
                  </a:cubicBezTo>
                  <a:cubicBezTo>
                    <a:pt x="67" y="108"/>
                    <a:pt x="57" y="127"/>
                    <a:pt x="35" y="127"/>
                  </a:cubicBezTo>
                  <a:cubicBezTo>
                    <a:pt x="15" y="127"/>
                    <a:pt x="5" y="112"/>
                    <a:pt x="2" y="9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-160338" y="155575"/>
              <a:ext cx="506413" cy="712788"/>
            </a:xfrm>
            <a:custGeom>
              <a:avLst/>
              <a:gdLst>
                <a:gd name="T0" fmla="*/ 131 w 164"/>
                <a:gd name="T1" fmla="*/ 2 h 230"/>
                <a:gd name="T2" fmla="*/ 138 w 164"/>
                <a:gd name="T3" fmla="*/ 15 h 230"/>
                <a:gd name="T4" fmla="*/ 145 w 164"/>
                <a:gd name="T5" fmla="*/ 31 h 230"/>
                <a:gd name="T6" fmla="*/ 153 w 164"/>
                <a:gd name="T7" fmla="*/ 52 h 230"/>
                <a:gd name="T8" fmla="*/ 160 w 164"/>
                <a:gd name="T9" fmla="*/ 78 h 230"/>
                <a:gd name="T10" fmla="*/ 164 w 164"/>
                <a:gd name="T11" fmla="*/ 109 h 230"/>
                <a:gd name="T12" fmla="*/ 163 w 164"/>
                <a:gd name="T13" fmla="*/ 125 h 230"/>
                <a:gd name="T14" fmla="*/ 160 w 164"/>
                <a:gd name="T15" fmla="*/ 141 h 230"/>
                <a:gd name="T16" fmla="*/ 148 w 164"/>
                <a:gd name="T17" fmla="*/ 173 h 230"/>
                <a:gd name="T18" fmla="*/ 128 w 164"/>
                <a:gd name="T19" fmla="*/ 201 h 230"/>
                <a:gd name="T20" fmla="*/ 114 w 164"/>
                <a:gd name="T21" fmla="*/ 212 h 230"/>
                <a:gd name="T22" fmla="*/ 100 w 164"/>
                <a:gd name="T23" fmla="*/ 220 h 230"/>
                <a:gd name="T24" fmla="*/ 84 w 164"/>
                <a:gd name="T25" fmla="*/ 226 h 230"/>
                <a:gd name="T26" fmla="*/ 83 w 164"/>
                <a:gd name="T27" fmla="*/ 226 h 230"/>
                <a:gd name="T28" fmla="*/ 82 w 164"/>
                <a:gd name="T29" fmla="*/ 226 h 230"/>
                <a:gd name="T30" fmla="*/ 80 w 164"/>
                <a:gd name="T31" fmla="*/ 227 h 230"/>
                <a:gd name="T32" fmla="*/ 77 w 164"/>
                <a:gd name="T33" fmla="*/ 227 h 230"/>
                <a:gd name="T34" fmla="*/ 69 w 164"/>
                <a:gd name="T35" fmla="*/ 229 h 230"/>
                <a:gd name="T36" fmla="*/ 40 w 164"/>
                <a:gd name="T37" fmla="*/ 226 h 230"/>
                <a:gd name="T38" fmla="*/ 19 w 164"/>
                <a:gd name="T39" fmla="*/ 215 h 230"/>
                <a:gd name="T40" fmla="*/ 7 w 164"/>
                <a:gd name="T41" fmla="*/ 201 h 230"/>
                <a:gd name="T42" fmla="*/ 1 w 164"/>
                <a:gd name="T43" fmla="*/ 191 h 230"/>
                <a:gd name="T44" fmla="*/ 0 w 164"/>
                <a:gd name="T45" fmla="*/ 187 h 230"/>
                <a:gd name="T46" fmla="*/ 1 w 164"/>
                <a:gd name="T47" fmla="*/ 184 h 230"/>
                <a:gd name="T48" fmla="*/ 4 w 164"/>
                <a:gd name="T49" fmla="*/ 185 h 230"/>
                <a:gd name="T50" fmla="*/ 6 w 164"/>
                <a:gd name="T51" fmla="*/ 188 h 230"/>
                <a:gd name="T52" fmla="*/ 12 w 164"/>
                <a:gd name="T53" fmla="*/ 197 h 230"/>
                <a:gd name="T54" fmla="*/ 24 w 164"/>
                <a:gd name="T55" fmla="*/ 209 h 230"/>
                <a:gd name="T56" fmla="*/ 42 w 164"/>
                <a:gd name="T57" fmla="*/ 218 h 230"/>
                <a:gd name="T58" fmla="*/ 38 w 164"/>
                <a:gd name="T59" fmla="*/ 195 h 230"/>
                <a:gd name="T60" fmla="*/ 40 w 164"/>
                <a:gd name="T61" fmla="*/ 192 h 230"/>
                <a:gd name="T62" fmla="*/ 42 w 164"/>
                <a:gd name="T63" fmla="*/ 191 h 230"/>
                <a:gd name="T64" fmla="*/ 44 w 164"/>
                <a:gd name="T65" fmla="*/ 192 h 230"/>
                <a:gd name="T66" fmla="*/ 95 w 164"/>
                <a:gd name="T67" fmla="*/ 210 h 230"/>
                <a:gd name="T68" fmla="*/ 95 w 164"/>
                <a:gd name="T69" fmla="*/ 210 h 230"/>
                <a:gd name="T70" fmla="*/ 96 w 164"/>
                <a:gd name="T71" fmla="*/ 209 h 230"/>
                <a:gd name="T72" fmla="*/ 82 w 164"/>
                <a:gd name="T73" fmla="*/ 197 h 230"/>
                <a:gd name="T74" fmla="*/ 81 w 164"/>
                <a:gd name="T75" fmla="*/ 194 h 230"/>
                <a:gd name="T76" fmla="*/ 83 w 164"/>
                <a:gd name="T77" fmla="*/ 193 h 230"/>
                <a:gd name="T78" fmla="*/ 113 w 164"/>
                <a:gd name="T79" fmla="*/ 198 h 230"/>
                <a:gd name="T80" fmla="*/ 119 w 164"/>
                <a:gd name="T81" fmla="*/ 193 h 230"/>
                <a:gd name="T82" fmla="*/ 137 w 164"/>
                <a:gd name="T83" fmla="*/ 168 h 230"/>
                <a:gd name="T84" fmla="*/ 148 w 164"/>
                <a:gd name="T85" fmla="*/ 140 h 230"/>
                <a:gd name="T86" fmla="*/ 132 w 164"/>
                <a:gd name="T87" fmla="*/ 130 h 230"/>
                <a:gd name="T88" fmla="*/ 152 w 164"/>
                <a:gd name="T89" fmla="*/ 118 h 230"/>
                <a:gd name="T90" fmla="*/ 153 w 164"/>
                <a:gd name="T91" fmla="*/ 108 h 230"/>
                <a:gd name="T92" fmla="*/ 150 w 164"/>
                <a:gd name="T93" fmla="*/ 80 h 230"/>
                <a:gd name="T94" fmla="*/ 144 w 164"/>
                <a:gd name="T95" fmla="*/ 55 h 230"/>
                <a:gd name="T96" fmla="*/ 138 w 164"/>
                <a:gd name="T97" fmla="*/ 34 h 230"/>
                <a:gd name="T98" fmla="*/ 132 w 164"/>
                <a:gd name="T99" fmla="*/ 17 h 230"/>
                <a:gd name="T100" fmla="*/ 127 w 164"/>
                <a:gd name="T101" fmla="*/ 3 h 230"/>
                <a:gd name="T102" fmla="*/ 128 w 164"/>
                <a:gd name="T103" fmla="*/ 0 h 230"/>
                <a:gd name="T104" fmla="*/ 131 w 164"/>
                <a:gd name="T105" fmla="*/ 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4" h="230">
                  <a:moveTo>
                    <a:pt x="131" y="2"/>
                  </a:moveTo>
                  <a:cubicBezTo>
                    <a:pt x="131" y="2"/>
                    <a:pt x="134" y="6"/>
                    <a:pt x="138" y="15"/>
                  </a:cubicBezTo>
                  <a:cubicBezTo>
                    <a:pt x="140" y="20"/>
                    <a:pt x="142" y="25"/>
                    <a:pt x="145" y="31"/>
                  </a:cubicBezTo>
                  <a:cubicBezTo>
                    <a:pt x="147" y="38"/>
                    <a:pt x="150" y="45"/>
                    <a:pt x="153" y="52"/>
                  </a:cubicBezTo>
                  <a:cubicBezTo>
                    <a:pt x="155" y="60"/>
                    <a:pt x="158" y="69"/>
                    <a:pt x="160" y="78"/>
                  </a:cubicBezTo>
                  <a:cubicBezTo>
                    <a:pt x="162" y="88"/>
                    <a:pt x="164" y="98"/>
                    <a:pt x="164" y="109"/>
                  </a:cubicBezTo>
                  <a:cubicBezTo>
                    <a:pt x="164" y="114"/>
                    <a:pt x="163" y="120"/>
                    <a:pt x="163" y="125"/>
                  </a:cubicBezTo>
                  <a:cubicBezTo>
                    <a:pt x="162" y="130"/>
                    <a:pt x="161" y="136"/>
                    <a:pt x="160" y="141"/>
                  </a:cubicBezTo>
                  <a:cubicBezTo>
                    <a:pt x="157" y="152"/>
                    <a:pt x="153" y="163"/>
                    <a:pt x="148" y="173"/>
                  </a:cubicBezTo>
                  <a:cubicBezTo>
                    <a:pt x="143" y="183"/>
                    <a:pt x="136" y="193"/>
                    <a:pt x="128" y="201"/>
                  </a:cubicBezTo>
                  <a:cubicBezTo>
                    <a:pt x="124" y="205"/>
                    <a:pt x="119" y="209"/>
                    <a:pt x="114" y="212"/>
                  </a:cubicBezTo>
                  <a:cubicBezTo>
                    <a:pt x="110" y="215"/>
                    <a:pt x="105" y="218"/>
                    <a:pt x="100" y="220"/>
                  </a:cubicBezTo>
                  <a:cubicBezTo>
                    <a:pt x="95" y="223"/>
                    <a:pt x="89" y="224"/>
                    <a:pt x="84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2" y="226"/>
                    <a:pt x="83" y="226"/>
                    <a:pt x="82" y="226"/>
                  </a:cubicBezTo>
                  <a:cubicBezTo>
                    <a:pt x="80" y="227"/>
                    <a:pt x="80" y="227"/>
                    <a:pt x="80" y="227"/>
                  </a:cubicBezTo>
                  <a:cubicBezTo>
                    <a:pt x="77" y="227"/>
                    <a:pt x="77" y="227"/>
                    <a:pt x="77" y="227"/>
                  </a:cubicBezTo>
                  <a:cubicBezTo>
                    <a:pt x="74" y="228"/>
                    <a:pt x="72" y="229"/>
                    <a:pt x="69" y="229"/>
                  </a:cubicBezTo>
                  <a:cubicBezTo>
                    <a:pt x="59" y="230"/>
                    <a:pt x="49" y="229"/>
                    <a:pt x="40" y="226"/>
                  </a:cubicBezTo>
                  <a:cubicBezTo>
                    <a:pt x="31" y="224"/>
                    <a:pt x="24" y="219"/>
                    <a:pt x="19" y="215"/>
                  </a:cubicBezTo>
                  <a:cubicBezTo>
                    <a:pt x="13" y="210"/>
                    <a:pt x="9" y="205"/>
                    <a:pt x="7" y="201"/>
                  </a:cubicBezTo>
                  <a:cubicBezTo>
                    <a:pt x="4" y="197"/>
                    <a:pt x="2" y="193"/>
                    <a:pt x="1" y="191"/>
                  </a:cubicBezTo>
                  <a:cubicBezTo>
                    <a:pt x="0" y="188"/>
                    <a:pt x="0" y="187"/>
                    <a:pt x="0" y="187"/>
                  </a:cubicBezTo>
                  <a:cubicBezTo>
                    <a:pt x="0" y="186"/>
                    <a:pt x="0" y="184"/>
                    <a:pt x="1" y="184"/>
                  </a:cubicBezTo>
                  <a:cubicBezTo>
                    <a:pt x="3" y="183"/>
                    <a:pt x="4" y="184"/>
                    <a:pt x="4" y="185"/>
                  </a:cubicBezTo>
                  <a:cubicBezTo>
                    <a:pt x="4" y="185"/>
                    <a:pt x="5" y="186"/>
                    <a:pt x="6" y="188"/>
                  </a:cubicBezTo>
                  <a:cubicBezTo>
                    <a:pt x="7" y="191"/>
                    <a:pt x="9" y="194"/>
                    <a:pt x="12" y="197"/>
                  </a:cubicBezTo>
                  <a:cubicBezTo>
                    <a:pt x="15" y="201"/>
                    <a:pt x="19" y="205"/>
                    <a:pt x="24" y="209"/>
                  </a:cubicBezTo>
                  <a:cubicBezTo>
                    <a:pt x="29" y="212"/>
                    <a:pt x="35" y="216"/>
                    <a:pt x="42" y="218"/>
                  </a:cubicBezTo>
                  <a:cubicBezTo>
                    <a:pt x="34" y="209"/>
                    <a:pt x="37" y="199"/>
                    <a:pt x="38" y="195"/>
                  </a:cubicBezTo>
                  <a:cubicBezTo>
                    <a:pt x="39" y="193"/>
                    <a:pt x="40" y="192"/>
                    <a:pt x="40" y="192"/>
                  </a:cubicBezTo>
                  <a:cubicBezTo>
                    <a:pt x="40" y="191"/>
                    <a:pt x="41" y="190"/>
                    <a:pt x="42" y="191"/>
                  </a:cubicBezTo>
                  <a:cubicBezTo>
                    <a:pt x="43" y="191"/>
                    <a:pt x="44" y="191"/>
                    <a:pt x="44" y="192"/>
                  </a:cubicBezTo>
                  <a:cubicBezTo>
                    <a:pt x="51" y="209"/>
                    <a:pt x="80" y="211"/>
                    <a:pt x="95" y="210"/>
                  </a:cubicBezTo>
                  <a:cubicBezTo>
                    <a:pt x="95" y="210"/>
                    <a:pt x="95" y="210"/>
                    <a:pt x="95" y="210"/>
                  </a:cubicBezTo>
                  <a:cubicBezTo>
                    <a:pt x="95" y="210"/>
                    <a:pt x="96" y="209"/>
                    <a:pt x="96" y="209"/>
                  </a:cubicBezTo>
                  <a:cubicBezTo>
                    <a:pt x="89" y="204"/>
                    <a:pt x="82" y="197"/>
                    <a:pt x="82" y="197"/>
                  </a:cubicBezTo>
                  <a:cubicBezTo>
                    <a:pt x="81" y="196"/>
                    <a:pt x="81" y="195"/>
                    <a:pt x="81" y="194"/>
                  </a:cubicBezTo>
                  <a:cubicBezTo>
                    <a:pt x="81" y="193"/>
                    <a:pt x="82" y="193"/>
                    <a:pt x="83" y="193"/>
                  </a:cubicBezTo>
                  <a:cubicBezTo>
                    <a:pt x="101" y="191"/>
                    <a:pt x="110" y="196"/>
                    <a:pt x="113" y="198"/>
                  </a:cubicBezTo>
                  <a:cubicBezTo>
                    <a:pt x="115" y="197"/>
                    <a:pt x="117" y="195"/>
                    <a:pt x="119" y="193"/>
                  </a:cubicBezTo>
                  <a:cubicBezTo>
                    <a:pt x="126" y="186"/>
                    <a:pt x="133" y="177"/>
                    <a:pt x="137" y="168"/>
                  </a:cubicBezTo>
                  <a:cubicBezTo>
                    <a:pt x="142" y="159"/>
                    <a:pt x="145" y="150"/>
                    <a:pt x="148" y="140"/>
                  </a:cubicBezTo>
                  <a:cubicBezTo>
                    <a:pt x="138" y="141"/>
                    <a:pt x="132" y="130"/>
                    <a:pt x="132" y="130"/>
                  </a:cubicBezTo>
                  <a:cubicBezTo>
                    <a:pt x="141" y="129"/>
                    <a:pt x="148" y="124"/>
                    <a:pt x="152" y="118"/>
                  </a:cubicBezTo>
                  <a:cubicBezTo>
                    <a:pt x="152" y="115"/>
                    <a:pt x="153" y="112"/>
                    <a:pt x="153" y="108"/>
                  </a:cubicBezTo>
                  <a:cubicBezTo>
                    <a:pt x="154" y="99"/>
                    <a:pt x="152" y="89"/>
                    <a:pt x="150" y="80"/>
                  </a:cubicBezTo>
                  <a:cubicBezTo>
                    <a:pt x="149" y="71"/>
                    <a:pt x="146" y="63"/>
                    <a:pt x="144" y="55"/>
                  </a:cubicBezTo>
                  <a:cubicBezTo>
                    <a:pt x="142" y="47"/>
                    <a:pt x="140" y="40"/>
                    <a:pt x="138" y="34"/>
                  </a:cubicBezTo>
                  <a:cubicBezTo>
                    <a:pt x="136" y="27"/>
                    <a:pt x="134" y="22"/>
                    <a:pt x="132" y="17"/>
                  </a:cubicBezTo>
                  <a:cubicBezTo>
                    <a:pt x="129" y="8"/>
                    <a:pt x="127" y="3"/>
                    <a:pt x="127" y="3"/>
                  </a:cubicBezTo>
                  <a:cubicBezTo>
                    <a:pt x="127" y="2"/>
                    <a:pt x="127" y="1"/>
                    <a:pt x="128" y="0"/>
                  </a:cubicBezTo>
                  <a:cubicBezTo>
                    <a:pt x="129" y="0"/>
                    <a:pt x="131" y="0"/>
                    <a:pt x="131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0" y="568325"/>
              <a:ext cx="317500" cy="201613"/>
            </a:xfrm>
            <a:custGeom>
              <a:avLst/>
              <a:gdLst>
                <a:gd name="T0" fmla="*/ 46 w 103"/>
                <a:gd name="T1" fmla="*/ 29 h 65"/>
                <a:gd name="T2" fmla="*/ 36 w 103"/>
                <a:gd name="T3" fmla="*/ 39 h 65"/>
                <a:gd name="T4" fmla="*/ 98 w 103"/>
                <a:gd name="T5" fmla="*/ 9 h 65"/>
                <a:gd name="T6" fmla="*/ 103 w 103"/>
                <a:gd name="T7" fmla="*/ 12 h 65"/>
                <a:gd name="T8" fmla="*/ 15 w 103"/>
                <a:gd name="T9" fmla="*/ 38 h 65"/>
                <a:gd name="T10" fmla="*/ 6 w 103"/>
                <a:gd name="T11" fmla="*/ 15 h 65"/>
                <a:gd name="T12" fmla="*/ 34 w 103"/>
                <a:gd name="T13" fmla="*/ 4 h 65"/>
                <a:gd name="T14" fmla="*/ 46 w 103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5">
                  <a:moveTo>
                    <a:pt x="46" y="29"/>
                  </a:moveTo>
                  <a:cubicBezTo>
                    <a:pt x="44" y="34"/>
                    <a:pt x="40" y="37"/>
                    <a:pt x="36" y="39"/>
                  </a:cubicBezTo>
                  <a:cubicBezTo>
                    <a:pt x="77" y="47"/>
                    <a:pt x="97" y="11"/>
                    <a:pt x="98" y="9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3" y="12"/>
                    <a:pt x="74" y="65"/>
                    <a:pt x="15" y="38"/>
                  </a:cubicBezTo>
                  <a:cubicBezTo>
                    <a:pt x="15" y="38"/>
                    <a:pt x="0" y="35"/>
                    <a:pt x="6" y="15"/>
                  </a:cubicBezTo>
                  <a:cubicBezTo>
                    <a:pt x="9" y="5"/>
                    <a:pt x="24" y="0"/>
                    <a:pt x="34" y="4"/>
                  </a:cubicBezTo>
                  <a:cubicBezTo>
                    <a:pt x="45" y="8"/>
                    <a:pt x="50" y="19"/>
                    <a:pt x="46" y="2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-192088" y="434975"/>
              <a:ext cx="352425" cy="217488"/>
            </a:xfrm>
            <a:custGeom>
              <a:avLst/>
              <a:gdLst>
                <a:gd name="T0" fmla="*/ 7 w 114"/>
                <a:gd name="T1" fmla="*/ 68 h 70"/>
                <a:gd name="T2" fmla="*/ 9 w 114"/>
                <a:gd name="T3" fmla="*/ 62 h 70"/>
                <a:gd name="T4" fmla="*/ 14 w 114"/>
                <a:gd name="T5" fmla="*/ 47 h 70"/>
                <a:gd name="T6" fmla="*/ 19 w 114"/>
                <a:gd name="T7" fmla="*/ 38 h 70"/>
                <a:gd name="T8" fmla="*/ 25 w 114"/>
                <a:gd name="T9" fmla="*/ 30 h 70"/>
                <a:gd name="T10" fmla="*/ 34 w 114"/>
                <a:gd name="T11" fmla="*/ 23 h 70"/>
                <a:gd name="T12" fmla="*/ 43 w 114"/>
                <a:gd name="T13" fmla="*/ 19 h 70"/>
                <a:gd name="T14" fmla="*/ 55 w 114"/>
                <a:gd name="T15" fmla="*/ 17 h 70"/>
                <a:gd name="T16" fmla="*/ 66 w 114"/>
                <a:gd name="T17" fmla="*/ 18 h 70"/>
                <a:gd name="T18" fmla="*/ 78 w 114"/>
                <a:gd name="T19" fmla="*/ 21 h 70"/>
                <a:gd name="T20" fmla="*/ 88 w 114"/>
                <a:gd name="T21" fmla="*/ 24 h 70"/>
                <a:gd name="T22" fmla="*/ 97 w 114"/>
                <a:gd name="T23" fmla="*/ 27 h 70"/>
                <a:gd name="T24" fmla="*/ 104 w 114"/>
                <a:gd name="T25" fmla="*/ 29 h 70"/>
                <a:gd name="T26" fmla="*/ 110 w 114"/>
                <a:gd name="T27" fmla="*/ 31 h 70"/>
                <a:gd name="T28" fmla="*/ 110 w 114"/>
                <a:gd name="T29" fmla="*/ 31 h 70"/>
                <a:gd name="T30" fmla="*/ 114 w 114"/>
                <a:gd name="T31" fmla="*/ 29 h 70"/>
                <a:gd name="T32" fmla="*/ 113 w 114"/>
                <a:gd name="T33" fmla="*/ 26 h 70"/>
                <a:gd name="T34" fmla="*/ 108 w 114"/>
                <a:gd name="T35" fmla="*/ 22 h 70"/>
                <a:gd name="T36" fmla="*/ 102 w 114"/>
                <a:gd name="T37" fmla="*/ 18 h 70"/>
                <a:gd name="T38" fmla="*/ 93 w 114"/>
                <a:gd name="T39" fmla="*/ 12 h 70"/>
                <a:gd name="T40" fmla="*/ 83 w 114"/>
                <a:gd name="T41" fmla="*/ 7 h 70"/>
                <a:gd name="T42" fmla="*/ 70 w 114"/>
                <a:gd name="T43" fmla="*/ 2 h 70"/>
                <a:gd name="T44" fmla="*/ 55 w 114"/>
                <a:gd name="T45" fmla="*/ 0 h 70"/>
                <a:gd name="T46" fmla="*/ 39 w 114"/>
                <a:gd name="T47" fmla="*/ 1 h 70"/>
                <a:gd name="T48" fmla="*/ 23 w 114"/>
                <a:gd name="T49" fmla="*/ 8 h 70"/>
                <a:gd name="T50" fmla="*/ 12 w 114"/>
                <a:gd name="T51" fmla="*/ 20 h 70"/>
                <a:gd name="T52" fmla="*/ 2 w 114"/>
                <a:gd name="T53" fmla="*/ 44 h 70"/>
                <a:gd name="T54" fmla="*/ 0 w 114"/>
                <a:gd name="T55" fmla="*/ 61 h 70"/>
                <a:gd name="T56" fmla="*/ 1 w 114"/>
                <a:gd name="T57" fmla="*/ 68 h 70"/>
                <a:gd name="T58" fmla="*/ 5 w 114"/>
                <a:gd name="T59" fmla="*/ 70 h 70"/>
                <a:gd name="T60" fmla="*/ 7 w 114"/>
                <a:gd name="T61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70">
                  <a:moveTo>
                    <a:pt x="7" y="68"/>
                  </a:moveTo>
                  <a:cubicBezTo>
                    <a:pt x="7" y="68"/>
                    <a:pt x="8" y="66"/>
                    <a:pt x="9" y="62"/>
                  </a:cubicBezTo>
                  <a:cubicBezTo>
                    <a:pt x="10" y="58"/>
                    <a:pt x="12" y="53"/>
                    <a:pt x="14" y="47"/>
                  </a:cubicBezTo>
                  <a:cubicBezTo>
                    <a:pt x="16" y="44"/>
                    <a:pt x="17" y="41"/>
                    <a:pt x="19" y="38"/>
                  </a:cubicBezTo>
                  <a:cubicBezTo>
                    <a:pt x="21" y="35"/>
                    <a:pt x="23" y="33"/>
                    <a:pt x="25" y="30"/>
                  </a:cubicBezTo>
                  <a:cubicBezTo>
                    <a:pt x="28" y="27"/>
                    <a:pt x="31" y="25"/>
                    <a:pt x="34" y="23"/>
                  </a:cubicBezTo>
                  <a:cubicBezTo>
                    <a:pt x="36" y="21"/>
                    <a:pt x="40" y="20"/>
                    <a:pt x="43" y="19"/>
                  </a:cubicBezTo>
                  <a:cubicBezTo>
                    <a:pt x="47" y="18"/>
                    <a:pt x="51" y="17"/>
                    <a:pt x="55" y="17"/>
                  </a:cubicBezTo>
                  <a:cubicBezTo>
                    <a:pt x="58" y="17"/>
                    <a:pt x="62" y="18"/>
                    <a:pt x="66" y="18"/>
                  </a:cubicBezTo>
                  <a:cubicBezTo>
                    <a:pt x="70" y="19"/>
                    <a:pt x="74" y="20"/>
                    <a:pt x="78" y="21"/>
                  </a:cubicBezTo>
                  <a:cubicBezTo>
                    <a:pt x="81" y="22"/>
                    <a:pt x="85" y="23"/>
                    <a:pt x="88" y="24"/>
                  </a:cubicBezTo>
                  <a:cubicBezTo>
                    <a:pt x="91" y="25"/>
                    <a:pt x="94" y="26"/>
                    <a:pt x="97" y="27"/>
                  </a:cubicBezTo>
                  <a:cubicBezTo>
                    <a:pt x="100" y="27"/>
                    <a:pt x="102" y="28"/>
                    <a:pt x="104" y="29"/>
                  </a:cubicBezTo>
                  <a:cubicBezTo>
                    <a:pt x="108" y="30"/>
                    <a:pt x="110" y="31"/>
                    <a:pt x="110" y="31"/>
                  </a:cubicBezTo>
                  <a:cubicBezTo>
                    <a:pt x="110" y="31"/>
                    <a:pt x="110" y="31"/>
                    <a:pt x="110" y="31"/>
                  </a:cubicBezTo>
                  <a:cubicBezTo>
                    <a:pt x="112" y="32"/>
                    <a:pt x="113" y="31"/>
                    <a:pt x="114" y="29"/>
                  </a:cubicBezTo>
                  <a:cubicBezTo>
                    <a:pt x="114" y="28"/>
                    <a:pt x="114" y="27"/>
                    <a:pt x="113" y="26"/>
                  </a:cubicBezTo>
                  <a:cubicBezTo>
                    <a:pt x="113" y="26"/>
                    <a:pt x="111" y="25"/>
                    <a:pt x="108" y="22"/>
                  </a:cubicBezTo>
                  <a:cubicBezTo>
                    <a:pt x="106" y="21"/>
                    <a:pt x="104" y="19"/>
                    <a:pt x="102" y="18"/>
                  </a:cubicBezTo>
                  <a:cubicBezTo>
                    <a:pt x="99" y="16"/>
                    <a:pt x="97" y="14"/>
                    <a:pt x="93" y="12"/>
                  </a:cubicBezTo>
                  <a:cubicBezTo>
                    <a:pt x="90" y="10"/>
                    <a:pt x="87" y="8"/>
                    <a:pt x="83" y="7"/>
                  </a:cubicBezTo>
                  <a:cubicBezTo>
                    <a:pt x="79" y="5"/>
                    <a:pt x="75" y="4"/>
                    <a:pt x="70" y="2"/>
                  </a:cubicBezTo>
                  <a:cubicBezTo>
                    <a:pt x="65" y="1"/>
                    <a:pt x="60" y="0"/>
                    <a:pt x="55" y="0"/>
                  </a:cubicBezTo>
                  <a:cubicBezTo>
                    <a:pt x="50" y="0"/>
                    <a:pt x="44" y="0"/>
                    <a:pt x="39" y="1"/>
                  </a:cubicBezTo>
                  <a:cubicBezTo>
                    <a:pt x="33" y="3"/>
                    <a:pt x="28" y="5"/>
                    <a:pt x="23" y="8"/>
                  </a:cubicBezTo>
                  <a:cubicBezTo>
                    <a:pt x="19" y="12"/>
                    <a:pt x="15" y="16"/>
                    <a:pt x="12" y="20"/>
                  </a:cubicBezTo>
                  <a:cubicBezTo>
                    <a:pt x="6" y="28"/>
                    <a:pt x="3" y="36"/>
                    <a:pt x="2" y="44"/>
                  </a:cubicBezTo>
                  <a:cubicBezTo>
                    <a:pt x="0" y="51"/>
                    <a:pt x="0" y="57"/>
                    <a:pt x="0" y="61"/>
                  </a:cubicBezTo>
                  <a:cubicBezTo>
                    <a:pt x="1" y="65"/>
                    <a:pt x="1" y="68"/>
                    <a:pt x="1" y="68"/>
                  </a:cubicBezTo>
                  <a:cubicBezTo>
                    <a:pt x="1" y="69"/>
                    <a:pt x="3" y="70"/>
                    <a:pt x="5" y="70"/>
                  </a:cubicBezTo>
                  <a:cubicBezTo>
                    <a:pt x="6" y="70"/>
                    <a:pt x="7" y="69"/>
                    <a:pt x="7" y="68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-133350" y="512763"/>
              <a:ext cx="120650" cy="117475"/>
            </a:xfrm>
            <a:custGeom>
              <a:avLst/>
              <a:gdLst>
                <a:gd name="T0" fmla="*/ 6 w 39"/>
                <a:gd name="T1" fmla="*/ 36 h 38"/>
                <a:gd name="T2" fmla="*/ 8 w 39"/>
                <a:gd name="T3" fmla="*/ 30 h 38"/>
                <a:gd name="T4" fmla="*/ 15 w 39"/>
                <a:gd name="T5" fmla="*/ 21 h 38"/>
                <a:gd name="T6" fmla="*/ 21 w 39"/>
                <a:gd name="T7" fmla="*/ 18 h 38"/>
                <a:gd name="T8" fmla="*/ 23 w 39"/>
                <a:gd name="T9" fmla="*/ 17 h 38"/>
                <a:gd name="T10" fmla="*/ 25 w 39"/>
                <a:gd name="T11" fmla="*/ 16 h 38"/>
                <a:gd name="T12" fmla="*/ 29 w 39"/>
                <a:gd name="T13" fmla="*/ 16 h 38"/>
                <a:gd name="T14" fmla="*/ 30 w 39"/>
                <a:gd name="T15" fmla="*/ 16 h 38"/>
                <a:gd name="T16" fmla="*/ 31 w 39"/>
                <a:gd name="T17" fmla="*/ 16 h 38"/>
                <a:gd name="T18" fmla="*/ 39 w 39"/>
                <a:gd name="T19" fmla="*/ 8 h 38"/>
                <a:gd name="T20" fmla="*/ 30 w 39"/>
                <a:gd name="T21" fmla="*/ 1 h 38"/>
                <a:gd name="T22" fmla="*/ 29 w 39"/>
                <a:gd name="T23" fmla="*/ 1 h 38"/>
                <a:gd name="T24" fmla="*/ 26 w 39"/>
                <a:gd name="T25" fmla="*/ 1 h 38"/>
                <a:gd name="T26" fmla="*/ 21 w 39"/>
                <a:gd name="T27" fmla="*/ 3 h 38"/>
                <a:gd name="T28" fmla="*/ 17 w 39"/>
                <a:gd name="T29" fmla="*/ 5 h 38"/>
                <a:gd name="T30" fmla="*/ 14 w 39"/>
                <a:gd name="T31" fmla="*/ 7 h 38"/>
                <a:gd name="T32" fmla="*/ 7 w 39"/>
                <a:gd name="T33" fmla="*/ 14 h 38"/>
                <a:gd name="T34" fmla="*/ 1 w 39"/>
                <a:gd name="T35" fmla="*/ 28 h 38"/>
                <a:gd name="T36" fmla="*/ 0 w 39"/>
                <a:gd name="T37" fmla="*/ 35 h 38"/>
                <a:gd name="T38" fmla="*/ 3 w 39"/>
                <a:gd name="T39" fmla="*/ 38 h 38"/>
                <a:gd name="T40" fmla="*/ 6 w 39"/>
                <a:gd name="T41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6" y="36"/>
                  </a:moveTo>
                  <a:cubicBezTo>
                    <a:pt x="6" y="36"/>
                    <a:pt x="6" y="34"/>
                    <a:pt x="8" y="30"/>
                  </a:cubicBezTo>
                  <a:cubicBezTo>
                    <a:pt x="9" y="27"/>
                    <a:pt x="12" y="23"/>
                    <a:pt x="15" y="21"/>
                  </a:cubicBezTo>
                  <a:cubicBezTo>
                    <a:pt x="17" y="19"/>
                    <a:pt x="19" y="19"/>
                    <a:pt x="21" y="18"/>
                  </a:cubicBezTo>
                  <a:cubicBezTo>
                    <a:pt x="21" y="17"/>
                    <a:pt x="22" y="17"/>
                    <a:pt x="23" y="17"/>
                  </a:cubicBezTo>
                  <a:cubicBezTo>
                    <a:pt x="24" y="17"/>
                    <a:pt x="25" y="17"/>
                    <a:pt x="25" y="16"/>
                  </a:cubicBezTo>
                  <a:cubicBezTo>
                    <a:pt x="27" y="16"/>
                    <a:pt x="28" y="16"/>
                    <a:pt x="29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6"/>
                    <a:pt x="39" y="12"/>
                    <a:pt x="39" y="8"/>
                  </a:cubicBezTo>
                  <a:cubicBezTo>
                    <a:pt x="39" y="4"/>
                    <a:pt x="35" y="0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1"/>
                    <a:pt x="28" y="1"/>
                    <a:pt x="26" y="1"/>
                  </a:cubicBezTo>
                  <a:cubicBezTo>
                    <a:pt x="25" y="2"/>
                    <a:pt x="23" y="2"/>
                    <a:pt x="21" y="3"/>
                  </a:cubicBezTo>
                  <a:cubicBezTo>
                    <a:pt x="20" y="4"/>
                    <a:pt x="19" y="4"/>
                    <a:pt x="17" y="5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1" y="9"/>
                    <a:pt x="9" y="11"/>
                    <a:pt x="7" y="14"/>
                  </a:cubicBezTo>
                  <a:cubicBezTo>
                    <a:pt x="4" y="19"/>
                    <a:pt x="2" y="24"/>
                    <a:pt x="1" y="28"/>
                  </a:cubicBezTo>
                  <a:cubicBezTo>
                    <a:pt x="0" y="32"/>
                    <a:pt x="0" y="35"/>
                    <a:pt x="0" y="35"/>
                  </a:cubicBezTo>
                  <a:cubicBezTo>
                    <a:pt x="0" y="37"/>
                    <a:pt x="1" y="38"/>
                    <a:pt x="3" y="38"/>
                  </a:cubicBezTo>
                  <a:cubicBezTo>
                    <a:pt x="4" y="38"/>
                    <a:pt x="5" y="37"/>
                    <a:pt x="6" y="3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28600" y="-238125"/>
              <a:ext cx="727075" cy="503238"/>
            </a:xfrm>
            <a:custGeom>
              <a:avLst/>
              <a:gdLst>
                <a:gd name="T0" fmla="*/ 1 w 235"/>
                <a:gd name="T1" fmla="*/ 130 h 162"/>
                <a:gd name="T2" fmla="*/ 15 w 235"/>
                <a:gd name="T3" fmla="*/ 137 h 162"/>
                <a:gd name="T4" fmla="*/ 32 w 235"/>
                <a:gd name="T5" fmla="*/ 143 h 162"/>
                <a:gd name="T6" fmla="*/ 54 w 235"/>
                <a:gd name="T7" fmla="*/ 151 h 162"/>
                <a:gd name="T8" fmla="*/ 80 w 235"/>
                <a:gd name="T9" fmla="*/ 158 h 162"/>
                <a:gd name="T10" fmla="*/ 112 w 235"/>
                <a:gd name="T11" fmla="*/ 161 h 162"/>
                <a:gd name="T12" fmla="*/ 128 w 235"/>
                <a:gd name="T13" fmla="*/ 160 h 162"/>
                <a:gd name="T14" fmla="*/ 145 w 235"/>
                <a:gd name="T15" fmla="*/ 156 h 162"/>
                <a:gd name="T16" fmla="*/ 177 w 235"/>
                <a:gd name="T17" fmla="*/ 145 h 162"/>
                <a:gd name="T18" fmla="*/ 206 w 235"/>
                <a:gd name="T19" fmla="*/ 125 h 162"/>
                <a:gd name="T20" fmla="*/ 217 w 235"/>
                <a:gd name="T21" fmla="*/ 112 h 162"/>
                <a:gd name="T22" fmla="*/ 225 w 235"/>
                <a:gd name="T23" fmla="*/ 97 h 162"/>
                <a:gd name="T24" fmla="*/ 231 w 235"/>
                <a:gd name="T25" fmla="*/ 82 h 162"/>
                <a:gd name="T26" fmla="*/ 231 w 235"/>
                <a:gd name="T27" fmla="*/ 81 h 162"/>
                <a:gd name="T28" fmla="*/ 231 w 235"/>
                <a:gd name="T29" fmla="*/ 80 h 162"/>
                <a:gd name="T30" fmla="*/ 232 w 235"/>
                <a:gd name="T31" fmla="*/ 78 h 162"/>
                <a:gd name="T32" fmla="*/ 232 w 235"/>
                <a:gd name="T33" fmla="*/ 75 h 162"/>
                <a:gd name="T34" fmla="*/ 233 w 235"/>
                <a:gd name="T35" fmla="*/ 67 h 162"/>
                <a:gd name="T36" fmla="*/ 231 w 235"/>
                <a:gd name="T37" fmla="*/ 39 h 162"/>
                <a:gd name="T38" fmla="*/ 219 w 235"/>
                <a:gd name="T39" fmla="*/ 18 h 162"/>
                <a:gd name="T40" fmla="*/ 204 w 235"/>
                <a:gd name="T41" fmla="*/ 7 h 162"/>
                <a:gd name="T42" fmla="*/ 194 w 235"/>
                <a:gd name="T43" fmla="*/ 2 h 162"/>
                <a:gd name="T44" fmla="*/ 190 w 235"/>
                <a:gd name="T45" fmla="*/ 0 h 162"/>
                <a:gd name="T46" fmla="*/ 187 w 235"/>
                <a:gd name="T47" fmla="*/ 2 h 162"/>
                <a:gd name="T48" fmla="*/ 188 w 235"/>
                <a:gd name="T49" fmla="*/ 5 h 162"/>
                <a:gd name="T50" fmla="*/ 191 w 235"/>
                <a:gd name="T51" fmla="*/ 6 h 162"/>
                <a:gd name="T52" fmla="*/ 201 w 235"/>
                <a:gd name="T53" fmla="*/ 12 h 162"/>
                <a:gd name="T54" fmla="*/ 213 w 235"/>
                <a:gd name="T55" fmla="*/ 23 h 162"/>
                <a:gd name="T56" fmla="*/ 222 w 235"/>
                <a:gd name="T57" fmla="*/ 41 h 162"/>
                <a:gd name="T58" fmla="*/ 198 w 235"/>
                <a:gd name="T59" fmla="*/ 38 h 162"/>
                <a:gd name="T60" fmla="*/ 195 w 235"/>
                <a:gd name="T61" fmla="*/ 39 h 162"/>
                <a:gd name="T62" fmla="*/ 194 w 235"/>
                <a:gd name="T63" fmla="*/ 41 h 162"/>
                <a:gd name="T64" fmla="*/ 195 w 235"/>
                <a:gd name="T65" fmla="*/ 43 h 162"/>
                <a:gd name="T66" fmla="*/ 215 w 235"/>
                <a:gd name="T67" fmla="*/ 92 h 162"/>
                <a:gd name="T68" fmla="*/ 215 w 235"/>
                <a:gd name="T69" fmla="*/ 92 h 162"/>
                <a:gd name="T70" fmla="*/ 214 w 235"/>
                <a:gd name="T71" fmla="*/ 94 h 162"/>
                <a:gd name="T72" fmla="*/ 201 w 235"/>
                <a:gd name="T73" fmla="*/ 80 h 162"/>
                <a:gd name="T74" fmla="*/ 198 w 235"/>
                <a:gd name="T75" fmla="*/ 79 h 162"/>
                <a:gd name="T76" fmla="*/ 197 w 235"/>
                <a:gd name="T77" fmla="*/ 81 h 162"/>
                <a:gd name="T78" fmla="*/ 203 w 235"/>
                <a:gd name="T79" fmla="*/ 110 h 162"/>
                <a:gd name="T80" fmla="*/ 197 w 235"/>
                <a:gd name="T81" fmla="*/ 116 h 162"/>
                <a:gd name="T82" fmla="*/ 172 w 235"/>
                <a:gd name="T83" fmla="*/ 134 h 162"/>
                <a:gd name="T84" fmla="*/ 144 w 235"/>
                <a:gd name="T85" fmla="*/ 145 h 162"/>
                <a:gd name="T86" fmla="*/ 133 w 235"/>
                <a:gd name="T87" fmla="*/ 130 h 162"/>
                <a:gd name="T88" fmla="*/ 121 w 235"/>
                <a:gd name="T89" fmla="*/ 149 h 162"/>
                <a:gd name="T90" fmla="*/ 111 w 235"/>
                <a:gd name="T91" fmla="*/ 150 h 162"/>
                <a:gd name="T92" fmla="*/ 82 w 235"/>
                <a:gd name="T93" fmla="*/ 148 h 162"/>
                <a:gd name="T94" fmla="*/ 56 w 235"/>
                <a:gd name="T95" fmla="*/ 142 h 162"/>
                <a:gd name="T96" fmla="*/ 34 w 235"/>
                <a:gd name="T97" fmla="*/ 136 h 162"/>
                <a:gd name="T98" fmla="*/ 18 w 235"/>
                <a:gd name="T99" fmla="*/ 131 h 162"/>
                <a:gd name="T100" fmla="*/ 3 w 235"/>
                <a:gd name="T101" fmla="*/ 126 h 162"/>
                <a:gd name="T102" fmla="*/ 0 w 235"/>
                <a:gd name="T103" fmla="*/ 127 h 162"/>
                <a:gd name="T104" fmla="*/ 1 w 235"/>
                <a:gd name="T105" fmla="*/ 13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62">
                  <a:moveTo>
                    <a:pt x="1" y="130"/>
                  </a:moveTo>
                  <a:cubicBezTo>
                    <a:pt x="1" y="130"/>
                    <a:pt x="6" y="133"/>
                    <a:pt x="15" y="137"/>
                  </a:cubicBezTo>
                  <a:cubicBezTo>
                    <a:pt x="20" y="138"/>
                    <a:pt x="26" y="141"/>
                    <a:pt x="32" y="143"/>
                  </a:cubicBezTo>
                  <a:cubicBezTo>
                    <a:pt x="38" y="145"/>
                    <a:pt x="46" y="148"/>
                    <a:pt x="54" y="151"/>
                  </a:cubicBezTo>
                  <a:cubicBezTo>
                    <a:pt x="62" y="153"/>
                    <a:pt x="71" y="156"/>
                    <a:pt x="80" y="158"/>
                  </a:cubicBezTo>
                  <a:cubicBezTo>
                    <a:pt x="90" y="160"/>
                    <a:pt x="100" y="162"/>
                    <a:pt x="112" y="161"/>
                  </a:cubicBezTo>
                  <a:cubicBezTo>
                    <a:pt x="117" y="161"/>
                    <a:pt x="123" y="160"/>
                    <a:pt x="128" y="160"/>
                  </a:cubicBezTo>
                  <a:cubicBezTo>
                    <a:pt x="134" y="159"/>
                    <a:pt x="139" y="158"/>
                    <a:pt x="145" y="156"/>
                  </a:cubicBezTo>
                  <a:cubicBezTo>
                    <a:pt x="156" y="154"/>
                    <a:pt x="167" y="150"/>
                    <a:pt x="177" y="145"/>
                  </a:cubicBezTo>
                  <a:cubicBezTo>
                    <a:pt x="188" y="140"/>
                    <a:pt x="198" y="133"/>
                    <a:pt x="206" y="125"/>
                  </a:cubicBezTo>
                  <a:cubicBezTo>
                    <a:pt x="210" y="121"/>
                    <a:pt x="213" y="116"/>
                    <a:pt x="217" y="112"/>
                  </a:cubicBezTo>
                  <a:cubicBezTo>
                    <a:pt x="220" y="107"/>
                    <a:pt x="223" y="102"/>
                    <a:pt x="225" y="97"/>
                  </a:cubicBezTo>
                  <a:cubicBezTo>
                    <a:pt x="228" y="92"/>
                    <a:pt x="229" y="87"/>
                    <a:pt x="231" y="82"/>
                  </a:cubicBezTo>
                  <a:cubicBezTo>
                    <a:pt x="231" y="81"/>
                    <a:pt x="231" y="81"/>
                    <a:pt x="231" y="81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5"/>
                    <a:pt x="232" y="75"/>
                    <a:pt x="232" y="75"/>
                  </a:cubicBezTo>
                  <a:cubicBezTo>
                    <a:pt x="233" y="72"/>
                    <a:pt x="233" y="70"/>
                    <a:pt x="233" y="67"/>
                  </a:cubicBezTo>
                  <a:cubicBezTo>
                    <a:pt x="235" y="57"/>
                    <a:pt x="233" y="48"/>
                    <a:pt x="231" y="39"/>
                  </a:cubicBezTo>
                  <a:cubicBezTo>
                    <a:pt x="228" y="30"/>
                    <a:pt x="223" y="23"/>
                    <a:pt x="219" y="18"/>
                  </a:cubicBezTo>
                  <a:cubicBezTo>
                    <a:pt x="214" y="13"/>
                    <a:pt x="209" y="9"/>
                    <a:pt x="204" y="7"/>
                  </a:cubicBezTo>
                  <a:cubicBezTo>
                    <a:pt x="200" y="4"/>
                    <a:pt x="196" y="2"/>
                    <a:pt x="194" y="2"/>
                  </a:cubicBezTo>
                  <a:cubicBezTo>
                    <a:pt x="191" y="1"/>
                    <a:pt x="190" y="0"/>
                    <a:pt x="190" y="0"/>
                  </a:cubicBezTo>
                  <a:cubicBezTo>
                    <a:pt x="188" y="0"/>
                    <a:pt x="187" y="0"/>
                    <a:pt x="187" y="2"/>
                  </a:cubicBezTo>
                  <a:cubicBezTo>
                    <a:pt x="186" y="3"/>
                    <a:pt x="187" y="4"/>
                    <a:pt x="188" y="5"/>
                  </a:cubicBezTo>
                  <a:cubicBezTo>
                    <a:pt x="188" y="5"/>
                    <a:pt x="189" y="5"/>
                    <a:pt x="191" y="6"/>
                  </a:cubicBezTo>
                  <a:cubicBezTo>
                    <a:pt x="194" y="7"/>
                    <a:pt x="197" y="9"/>
                    <a:pt x="201" y="12"/>
                  </a:cubicBezTo>
                  <a:cubicBezTo>
                    <a:pt x="204" y="14"/>
                    <a:pt x="209" y="18"/>
                    <a:pt x="213" y="23"/>
                  </a:cubicBezTo>
                  <a:cubicBezTo>
                    <a:pt x="216" y="28"/>
                    <a:pt x="220" y="34"/>
                    <a:pt x="222" y="41"/>
                  </a:cubicBezTo>
                  <a:cubicBezTo>
                    <a:pt x="212" y="33"/>
                    <a:pt x="203" y="36"/>
                    <a:pt x="198" y="38"/>
                  </a:cubicBezTo>
                  <a:cubicBezTo>
                    <a:pt x="196" y="38"/>
                    <a:pt x="195" y="39"/>
                    <a:pt x="195" y="39"/>
                  </a:cubicBezTo>
                  <a:cubicBezTo>
                    <a:pt x="194" y="40"/>
                    <a:pt x="194" y="40"/>
                    <a:pt x="194" y="41"/>
                  </a:cubicBezTo>
                  <a:cubicBezTo>
                    <a:pt x="194" y="42"/>
                    <a:pt x="195" y="43"/>
                    <a:pt x="195" y="43"/>
                  </a:cubicBezTo>
                  <a:cubicBezTo>
                    <a:pt x="213" y="50"/>
                    <a:pt x="215" y="78"/>
                    <a:pt x="215" y="92"/>
                  </a:cubicBezTo>
                  <a:cubicBezTo>
                    <a:pt x="215" y="92"/>
                    <a:pt x="215" y="92"/>
                    <a:pt x="215" y="92"/>
                  </a:cubicBezTo>
                  <a:cubicBezTo>
                    <a:pt x="214" y="93"/>
                    <a:pt x="214" y="93"/>
                    <a:pt x="214" y="94"/>
                  </a:cubicBezTo>
                  <a:cubicBezTo>
                    <a:pt x="208" y="87"/>
                    <a:pt x="201" y="80"/>
                    <a:pt x="201" y="80"/>
                  </a:cubicBezTo>
                  <a:cubicBezTo>
                    <a:pt x="200" y="79"/>
                    <a:pt x="199" y="79"/>
                    <a:pt x="198" y="79"/>
                  </a:cubicBezTo>
                  <a:cubicBezTo>
                    <a:pt x="197" y="80"/>
                    <a:pt x="197" y="80"/>
                    <a:pt x="197" y="81"/>
                  </a:cubicBezTo>
                  <a:cubicBezTo>
                    <a:pt x="195" y="98"/>
                    <a:pt x="201" y="107"/>
                    <a:pt x="203" y="110"/>
                  </a:cubicBezTo>
                  <a:cubicBezTo>
                    <a:pt x="201" y="112"/>
                    <a:pt x="199" y="115"/>
                    <a:pt x="197" y="116"/>
                  </a:cubicBezTo>
                  <a:cubicBezTo>
                    <a:pt x="190" y="124"/>
                    <a:pt x="181" y="130"/>
                    <a:pt x="172" y="134"/>
                  </a:cubicBezTo>
                  <a:cubicBezTo>
                    <a:pt x="163" y="139"/>
                    <a:pt x="153" y="142"/>
                    <a:pt x="144" y="145"/>
                  </a:cubicBezTo>
                  <a:cubicBezTo>
                    <a:pt x="144" y="135"/>
                    <a:pt x="133" y="130"/>
                    <a:pt x="133" y="130"/>
                  </a:cubicBezTo>
                  <a:cubicBezTo>
                    <a:pt x="132" y="139"/>
                    <a:pt x="127" y="145"/>
                    <a:pt x="121" y="149"/>
                  </a:cubicBezTo>
                  <a:cubicBezTo>
                    <a:pt x="118" y="150"/>
                    <a:pt x="115" y="150"/>
                    <a:pt x="111" y="150"/>
                  </a:cubicBezTo>
                  <a:cubicBezTo>
                    <a:pt x="101" y="151"/>
                    <a:pt x="91" y="150"/>
                    <a:pt x="82" y="148"/>
                  </a:cubicBezTo>
                  <a:cubicBezTo>
                    <a:pt x="73" y="147"/>
                    <a:pt x="64" y="145"/>
                    <a:pt x="56" y="142"/>
                  </a:cubicBezTo>
                  <a:cubicBezTo>
                    <a:pt x="48" y="140"/>
                    <a:pt x="41" y="138"/>
                    <a:pt x="34" y="136"/>
                  </a:cubicBezTo>
                  <a:cubicBezTo>
                    <a:pt x="28" y="134"/>
                    <a:pt x="22" y="133"/>
                    <a:pt x="18" y="131"/>
                  </a:cubicBezTo>
                  <a:cubicBezTo>
                    <a:pt x="8" y="128"/>
                    <a:pt x="3" y="126"/>
                    <a:pt x="3" y="126"/>
                  </a:cubicBezTo>
                  <a:cubicBezTo>
                    <a:pt x="2" y="126"/>
                    <a:pt x="1" y="126"/>
                    <a:pt x="0" y="127"/>
                  </a:cubicBezTo>
                  <a:cubicBezTo>
                    <a:pt x="0" y="129"/>
                    <a:pt x="0" y="130"/>
                    <a:pt x="1" y="13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646112" y="-76200"/>
              <a:ext cx="209550" cy="309563"/>
            </a:xfrm>
            <a:custGeom>
              <a:avLst/>
              <a:gdLst>
                <a:gd name="T0" fmla="*/ 30 w 68"/>
                <a:gd name="T1" fmla="*/ 44 h 100"/>
                <a:gd name="T2" fmla="*/ 41 w 68"/>
                <a:gd name="T3" fmla="*/ 34 h 100"/>
                <a:gd name="T4" fmla="*/ 11 w 68"/>
                <a:gd name="T5" fmla="*/ 95 h 100"/>
                <a:gd name="T6" fmla="*/ 13 w 68"/>
                <a:gd name="T7" fmla="*/ 100 h 100"/>
                <a:gd name="T8" fmla="*/ 40 w 68"/>
                <a:gd name="T9" fmla="*/ 14 h 100"/>
                <a:gd name="T10" fmla="*/ 16 w 68"/>
                <a:gd name="T11" fmla="*/ 5 h 100"/>
                <a:gd name="T12" fmla="*/ 4 w 68"/>
                <a:gd name="T13" fmla="*/ 33 h 100"/>
                <a:gd name="T14" fmla="*/ 30 w 68"/>
                <a:gd name="T15" fmla="*/ 4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0" y="44"/>
                  </a:moveTo>
                  <a:cubicBezTo>
                    <a:pt x="35" y="42"/>
                    <a:pt x="39" y="39"/>
                    <a:pt x="41" y="34"/>
                  </a:cubicBezTo>
                  <a:cubicBezTo>
                    <a:pt x="49" y="75"/>
                    <a:pt x="12" y="94"/>
                    <a:pt x="11" y="95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4" y="100"/>
                    <a:pt x="68" y="71"/>
                    <a:pt x="40" y="14"/>
                  </a:cubicBezTo>
                  <a:cubicBezTo>
                    <a:pt x="40" y="14"/>
                    <a:pt x="35" y="0"/>
                    <a:pt x="16" y="5"/>
                  </a:cubicBezTo>
                  <a:cubicBezTo>
                    <a:pt x="5" y="9"/>
                    <a:pt x="0" y="23"/>
                    <a:pt x="4" y="33"/>
                  </a:cubicBezTo>
                  <a:cubicBezTo>
                    <a:pt x="8" y="43"/>
                    <a:pt x="20" y="48"/>
                    <a:pt x="30" y="44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509587" y="-265112"/>
              <a:ext cx="219075" cy="347663"/>
            </a:xfrm>
            <a:custGeom>
              <a:avLst/>
              <a:gdLst>
                <a:gd name="T0" fmla="*/ 69 w 71"/>
                <a:gd name="T1" fmla="*/ 7 h 112"/>
                <a:gd name="T2" fmla="*/ 63 w 71"/>
                <a:gd name="T3" fmla="*/ 8 h 112"/>
                <a:gd name="T4" fmla="*/ 48 w 71"/>
                <a:gd name="T5" fmla="*/ 14 h 112"/>
                <a:gd name="T6" fmla="*/ 39 w 71"/>
                <a:gd name="T7" fmla="*/ 19 h 112"/>
                <a:gd name="T8" fmla="*/ 30 w 71"/>
                <a:gd name="T9" fmla="*/ 25 h 112"/>
                <a:gd name="T10" fmla="*/ 23 w 71"/>
                <a:gd name="T11" fmla="*/ 33 h 112"/>
                <a:gd name="T12" fmla="*/ 19 w 71"/>
                <a:gd name="T13" fmla="*/ 43 h 112"/>
                <a:gd name="T14" fmla="*/ 18 w 71"/>
                <a:gd name="T15" fmla="*/ 54 h 112"/>
                <a:gd name="T16" fmla="*/ 19 w 71"/>
                <a:gd name="T17" fmla="*/ 65 h 112"/>
                <a:gd name="T18" fmla="*/ 21 w 71"/>
                <a:gd name="T19" fmla="*/ 76 h 112"/>
                <a:gd name="T20" fmla="*/ 25 w 71"/>
                <a:gd name="T21" fmla="*/ 86 h 112"/>
                <a:gd name="T22" fmla="*/ 28 w 71"/>
                <a:gd name="T23" fmla="*/ 95 h 112"/>
                <a:gd name="T24" fmla="*/ 30 w 71"/>
                <a:gd name="T25" fmla="*/ 101 h 112"/>
                <a:gd name="T26" fmla="*/ 32 w 71"/>
                <a:gd name="T27" fmla="*/ 107 h 112"/>
                <a:gd name="T28" fmla="*/ 32 w 71"/>
                <a:gd name="T29" fmla="*/ 108 h 112"/>
                <a:gd name="T30" fmla="*/ 31 w 71"/>
                <a:gd name="T31" fmla="*/ 111 h 112"/>
                <a:gd name="T32" fmla="*/ 28 w 71"/>
                <a:gd name="T33" fmla="*/ 110 h 112"/>
                <a:gd name="T34" fmla="*/ 23 w 71"/>
                <a:gd name="T35" fmla="*/ 106 h 112"/>
                <a:gd name="T36" fmla="*/ 18 w 71"/>
                <a:gd name="T37" fmla="*/ 100 h 112"/>
                <a:gd name="T38" fmla="*/ 13 w 71"/>
                <a:gd name="T39" fmla="*/ 92 h 112"/>
                <a:gd name="T40" fmla="*/ 7 w 71"/>
                <a:gd name="T41" fmla="*/ 81 h 112"/>
                <a:gd name="T42" fmla="*/ 2 w 71"/>
                <a:gd name="T43" fmla="*/ 69 h 112"/>
                <a:gd name="T44" fmla="*/ 0 w 71"/>
                <a:gd name="T45" fmla="*/ 54 h 112"/>
                <a:gd name="T46" fmla="*/ 1 w 71"/>
                <a:gd name="T47" fmla="*/ 38 h 112"/>
                <a:gd name="T48" fmla="*/ 8 w 71"/>
                <a:gd name="T49" fmla="*/ 23 h 112"/>
                <a:gd name="T50" fmla="*/ 20 w 71"/>
                <a:gd name="T51" fmla="*/ 12 h 112"/>
                <a:gd name="T52" fmla="*/ 44 w 71"/>
                <a:gd name="T53" fmla="*/ 2 h 112"/>
                <a:gd name="T54" fmla="*/ 62 w 71"/>
                <a:gd name="T55" fmla="*/ 0 h 112"/>
                <a:gd name="T56" fmla="*/ 69 w 71"/>
                <a:gd name="T57" fmla="*/ 1 h 112"/>
                <a:gd name="T58" fmla="*/ 71 w 71"/>
                <a:gd name="T59" fmla="*/ 4 h 112"/>
                <a:gd name="T60" fmla="*/ 69 w 71"/>
                <a:gd name="T61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12">
                  <a:moveTo>
                    <a:pt x="69" y="7"/>
                  </a:moveTo>
                  <a:cubicBezTo>
                    <a:pt x="69" y="7"/>
                    <a:pt x="67" y="7"/>
                    <a:pt x="63" y="8"/>
                  </a:cubicBezTo>
                  <a:cubicBezTo>
                    <a:pt x="59" y="10"/>
                    <a:pt x="54" y="12"/>
                    <a:pt x="48" y="14"/>
                  </a:cubicBezTo>
                  <a:cubicBezTo>
                    <a:pt x="45" y="15"/>
                    <a:pt x="42" y="17"/>
                    <a:pt x="39" y="19"/>
                  </a:cubicBezTo>
                  <a:cubicBezTo>
                    <a:pt x="36" y="21"/>
                    <a:pt x="33" y="23"/>
                    <a:pt x="30" y="25"/>
                  </a:cubicBezTo>
                  <a:cubicBezTo>
                    <a:pt x="27" y="27"/>
                    <a:pt x="25" y="30"/>
                    <a:pt x="23" y="33"/>
                  </a:cubicBezTo>
                  <a:cubicBezTo>
                    <a:pt x="21" y="36"/>
                    <a:pt x="20" y="39"/>
                    <a:pt x="19" y="43"/>
                  </a:cubicBezTo>
                  <a:cubicBezTo>
                    <a:pt x="18" y="46"/>
                    <a:pt x="18" y="50"/>
                    <a:pt x="18" y="54"/>
                  </a:cubicBezTo>
                  <a:cubicBezTo>
                    <a:pt x="18" y="58"/>
                    <a:pt x="18" y="61"/>
                    <a:pt x="19" y="65"/>
                  </a:cubicBezTo>
                  <a:cubicBezTo>
                    <a:pt x="20" y="69"/>
                    <a:pt x="20" y="73"/>
                    <a:pt x="21" y="76"/>
                  </a:cubicBezTo>
                  <a:cubicBezTo>
                    <a:pt x="22" y="80"/>
                    <a:pt x="23" y="83"/>
                    <a:pt x="25" y="86"/>
                  </a:cubicBezTo>
                  <a:cubicBezTo>
                    <a:pt x="26" y="89"/>
                    <a:pt x="27" y="92"/>
                    <a:pt x="28" y="95"/>
                  </a:cubicBezTo>
                  <a:cubicBezTo>
                    <a:pt x="29" y="97"/>
                    <a:pt x="29" y="100"/>
                    <a:pt x="30" y="101"/>
                  </a:cubicBezTo>
                  <a:cubicBezTo>
                    <a:pt x="32" y="105"/>
                    <a:pt x="32" y="107"/>
                    <a:pt x="32" y="107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3" y="109"/>
                    <a:pt x="32" y="111"/>
                    <a:pt x="31" y="111"/>
                  </a:cubicBezTo>
                  <a:cubicBezTo>
                    <a:pt x="29" y="112"/>
                    <a:pt x="28" y="111"/>
                    <a:pt x="28" y="110"/>
                  </a:cubicBezTo>
                  <a:cubicBezTo>
                    <a:pt x="28" y="110"/>
                    <a:pt x="26" y="109"/>
                    <a:pt x="23" y="106"/>
                  </a:cubicBezTo>
                  <a:cubicBezTo>
                    <a:pt x="22" y="104"/>
                    <a:pt x="20" y="102"/>
                    <a:pt x="18" y="100"/>
                  </a:cubicBezTo>
                  <a:cubicBezTo>
                    <a:pt x="17" y="97"/>
                    <a:pt x="15" y="95"/>
                    <a:pt x="13" y="92"/>
                  </a:cubicBezTo>
                  <a:cubicBezTo>
                    <a:pt x="11" y="89"/>
                    <a:pt x="9" y="85"/>
                    <a:pt x="7" y="81"/>
                  </a:cubicBezTo>
                  <a:cubicBezTo>
                    <a:pt x="5" y="78"/>
                    <a:pt x="4" y="73"/>
                    <a:pt x="2" y="69"/>
                  </a:cubicBezTo>
                  <a:cubicBezTo>
                    <a:pt x="1" y="64"/>
                    <a:pt x="0" y="60"/>
                    <a:pt x="0" y="54"/>
                  </a:cubicBezTo>
                  <a:cubicBezTo>
                    <a:pt x="0" y="49"/>
                    <a:pt x="0" y="44"/>
                    <a:pt x="1" y="38"/>
                  </a:cubicBezTo>
                  <a:cubicBezTo>
                    <a:pt x="3" y="33"/>
                    <a:pt x="5" y="28"/>
                    <a:pt x="8" y="23"/>
                  </a:cubicBezTo>
                  <a:cubicBezTo>
                    <a:pt x="11" y="19"/>
                    <a:pt x="16" y="15"/>
                    <a:pt x="20" y="12"/>
                  </a:cubicBezTo>
                  <a:cubicBezTo>
                    <a:pt x="28" y="6"/>
                    <a:pt x="37" y="3"/>
                    <a:pt x="44" y="2"/>
                  </a:cubicBezTo>
                  <a:cubicBezTo>
                    <a:pt x="51" y="0"/>
                    <a:pt x="58" y="0"/>
                    <a:pt x="62" y="0"/>
                  </a:cubicBezTo>
                  <a:cubicBezTo>
                    <a:pt x="66" y="1"/>
                    <a:pt x="69" y="1"/>
                    <a:pt x="69" y="1"/>
                  </a:cubicBezTo>
                  <a:cubicBezTo>
                    <a:pt x="70" y="1"/>
                    <a:pt x="71" y="3"/>
                    <a:pt x="71" y="4"/>
                  </a:cubicBezTo>
                  <a:cubicBezTo>
                    <a:pt x="71" y="5"/>
                    <a:pt x="70" y="6"/>
                    <a:pt x="69" y="7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590550" y="-209550"/>
              <a:ext cx="117475" cy="120650"/>
            </a:xfrm>
            <a:custGeom>
              <a:avLst/>
              <a:gdLst>
                <a:gd name="T0" fmla="*/ 36 w 38"/>
                <a:gd name="T1" fmla="*/ 6 h 39"/>
                <a:gd name="T2" fmla="*/ 30 w 38"/>
                <a:gd name="T3" fmla="*/ 8 h 39"/>
                <a:gd name="T4" fmla="*/ 21 w 38"/>
                <a:gd name="T5" fmla="*/ 16 h 39"/>
                <a:gd name="T6" fmla="*/ 18 w 38"/>
                <a:gd name="T7" fmla="*/ 21 h 39"/>
                <a:gd name="T8" fmla="*/ 17 w 38"/>
                <a:gd name="T9" fmla="*/ 23 h 39"/>
                <a:gd name="T10" fmla="*/ 16 w 38"/>
                <a:gd name="T11" fmla="*/ 25 h 39"/>
                <a:gd name="T12" fmla="*/ 16 w 38"/>
                <a:gd name="T13" fmla="*/ 29 h 39"/>
                <a:gd name="T14" fmla="*/ 16 w 38"/>
                <a:gd name="T15" fmla="*/ 30 h 39"/>
                <a:gd name="T16" fmla="*/ 16 w 38"/>
                <a:gd name="T17" fmla="*/ 31 h 39"/>
                <a:gd name="T18" fmla="*/ 8 w 38"/>
                <a:gd name="T19" fmla="*/ 39 h 39"/>
                <a:gd name="T20" fmla="*/ 0 w 38"/>
                <a:gd name="T21" fmla="*/ 31 h 39"/>
                <a:gd name="T22" fmla="*/ 0 w 38"/>
                <a:gd name="T23" fmla="*/ 29 h 39"/>
                <a:gd name="T24" fmla="*/ 1 w 38"/>
                <a:gd name="T25" fmla="*/ 27 h 39"/>
                <a:gd name="T26" fmla="*/ 3 w 38"/>
                <a:gd name="T27" fmla="*/ 21 h 39"/>
                <a:gd name="T28" fmla="*/ 4 w 38"/>
                <a:gd name="T29" fmla="*/ 18 h 39"/>
                <a:gd name="T30" fmla="*/ 7 w 38"/>
                <a:gd name="T31" fmla="*/ 14 h 39"/>
                <a:gd name="T32" fmla="*/ 13 w 38"/>
                <a:gd name="T33" fmla="*/ 8 h 39"/>
                <a:gd name="T34" fmla="*/ 28 w 38"/>
                <a:gd name="T35" fmla="*/ 1 h 39"/>
                <a:gd name="T36" fmla="*/ 35 w 38"/>
                <a:gd name="T37" fmla="*/ 0 h 39"/>
                <a:gd name="T38" fmla="*/ 38 w 38"/>
                <a:gd name="T39" fmla="*/ 3 h 39"/>
                <a:gd name="T40" fmla="*/ 36 w 38"/>
                <a:gd name="T41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6" y="6"/>
                  </a:moveTo>
                  <a:cubicBezTo>
                    <a:pt x="36" y="6"/>
                    <a:pt x="34" y="7"/>
                    <a:pt x="30" y="8"/>
                  </a:cubicBezTo>
                  <a:cubicBezTo>
                    <a:pt x="27" y="10"/>
                    <a:pt x="23" y="12"/>
                    <a:pt x="21" y="16"/>
                  </a:cubicBezTo>
                  <a:cubicBezTo>
                    <a:pt x="19" y="17"/>
                    <a:pt x="18" y="19"/>
                    <a:pt x="18" y="21"/>
                  </a:cubicBezTo>
                  <a:cubicBezTo>
                    <a:pt x="17" y="21"/>
                    <a:pt x="17" y="22"/>
                    <a:pt x="17" y="23"/>
                  </a:cubicBezTo>
                  <a:cubicBezTo>
                    <a:pt x="17" y="24"/>
                    <a:pt x="16" y="25"/>
                    <a:pt x="16" y="25"/>
                  </a:cubicBezTo>
                  <a:cubicBezTo>
                    <a:pt x="16" y="27"/>
                    <a:pt x="16" y="28"/>
                    <a:pt x="16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5"/>
                    <a:pt x="12" y="39"/>
                    <a:pt x="8" y="39"/>
                  </a:cubicBezTo>
                  <a:cubicBezTo>
                    <a:pt x="3" y="38"/>
                    <a:pt x="0" y="35"/>
                    <a:pt x="0" y="31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0" y="29"/>
                    <a:pt x="1" y="28"/>
                    <a:pt x="1" y="27"/>
                  </a:cubicBezTo>
                  <a:cubicBezTo>
                    <a:pt x="1" y="25"/>
                    <a:pt x="2" y="23"/>
                    <a:pt x="3" y="21"/>
                  </a:cubicBezTo>
                  <a:cubicBezTo>
                    <a:pt x="3" y="20"/>
                    <a:pt x="4" y="19"/>
                    <a:pt x="4" y="18"/>
                  </a:cubicBezTo>
                  <a:cubicBezTo>
                    <a:pt x="5" y="17"/>
                    <a:pt x="6" y="15"/>
                    <a:pt x="7" y="14"/>
                  </a:cubicBezTo>
                  <a:cubicBezTo>
                    <a:pt x="9" y="12"/>
                    <a:pt x="11" y="10"/>
                    <a:pt x="13" y="8"/>
                  </a:cubicBezTo>
                  <a:cubicBezTo>
                    <a:pt x="18" y="4"/>
                    <a:pt x="24" y="2"/>
                    <a:pt x="28" y="1"/>
                  </a:cubicBezTo>
                  <a:cubicBezTo>
                    <a:pt x="32" y="0"/>
                    <a:pt x="35" y="0"/>
                    <a:pt x="35" y="0"/>
                  </a:cubicBezTo>
                  <a:cubicBezTo>
                    <a:pt x="37" y="0"/>
                    <a:pt x="38" y="2"/>
                    <a:pt x="38" y="3"/>
                  </a:cubicBezTo>
                  <a:cubicBezTo>
                    <a:pt x="38" y="5"/>
                    <a:pt x="37" y="6"/>
                    <a:pt x="36" y="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-101600" y="-169862"/>
              <a:ext cx="419100" cy="409575"/>
            </a:xfrm>
            <a:custGeom>
              <a:avLst/>
              <a:gdLst>
                <a:gd name="T0" fmla="*/ 37 w 136"/>
                <a:gd name="T1" fmla="*/ 130 h 132"/>
                <a:gd name="T2" fmla="*/ 57 w 136"/>
                <a:gd name="T3" fmla="*/ 128 h 132"/>
                <a:gd name="T4" fmla="*/ 57 w 136"/>
                <a:gd name="T5" fmla="*/ 125 h 132"/>
                <a:gd name="T6" fmla="*/ 55 w 136"/>
                <a:gd name="T7" fmla="*/ 123 h 132"/>
                <a:gd name="T8" fmla="*/ 32 w 136"/>
                <a:gd name="T9" fmla="*/ 107 h 132"/>
                <a:gd name="T10" fmla="*/ 33 w 136"/>
                <a:gd name="T11" fmla="*/ 96 h 132"/>
                <a:gd name="T12" fmla="*/ 72 w 136"/>
                <a:gd name="T13" fmla="*/ 84 h 132"/>
                <a:gd name="T14" fmla="*/ 87 w 136"/>
                <a:gd name="T15" fmla="*/ 89 h 132"/>
                <a:gd name="T16" fmla="*/ 88 w 136"/>
                <a:gd name="T17" fmla="*/ 89 h 132"/>
                <a:gd name="T18" fmla="*/ 91 w 136"/>
                <a:gd name="T19" fmla="*/ 88 h 132"/>
                <a:gd name="T20" fmla="*/ 92 w 136"/>
                <a:gd name="T21" fmla="*/ 85 h 132"/>
                <a:gd name="T22" fmla="*/ 92 w 136"/>
                <a:gd name="T23" fmla="*/ 84 h 132"/>
                <a:gd name="T24" fmla="*/ 87 w 136"/>
                <a:gd name="T25" fmla="*/ 69 h 132"/>
                <a:gd name="T26" fmla="*/ 99 w 136"/>
                <a:gd name="T27" fmla="*/ 31 h 132"/>
                <a:gd name="T28" fmla="*/ 110 w 136"/>
                <a:gd name="T29" fmla="*/ 31 h 132"/>
                <a:gd name="T30" fmla="*/ 127 w 136"/>
                <a:gd name="T31" fmla="*/ 54 h 132"/>
                <a:gd name="T32" fmla="*/ 129 w 136"/>
                <a:gd name="T33" fmla="*/ 55 h 132"/>
                <a:gd name="T34" fmla="*/ 132 w 136"/>
                <a:gd name="T35" fmla="*/ 55 h 132"/>
                <a:gd name="T36" fmla="*/ 134 w 136"/>
                <a:gd name="T37" fmla="*/ 35 h 132"/>
                <a:gd name="T38" fmla="*/ 102 w 136"/>
                <a:gd name="T39" fmla="*/ 8 h 132"/>
                <a:gd name="T40" fmla="*/ 67 w 136"/>
                <a:gd name="T41" fmla="*/ 38 h 132"/>
                <a:gd name="T42" fmla="*/ 21 w 136"/>
                <a:gd name="T43" fmla="*/ 5 h 132"/>
                <a:gd name="T44" fmla="*/ 4 w 136"/>
                <a:gd name="T45" fmla="*/ 4 h 132"/>
                <a:gd name="T46" fmla="*/ 5 w 136"/>
                <a:gd name="T47" fmla="*/ 20 h 132"/>
                <a:gd name="T48" fmla="*/ 39 w 136"/>
                <a:gd name="T49" fmla="*/ 65 h 132"/>
                <a:gd name="T50" fmla="*/ 9 w 136"/>
                <a:gd name="T51" fmla="*/ 98 h 132"/>
                <a:gd name="T52" fmla="*/ 37 w 136"/>
                <a:gd name="T5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2">
                  <a:moveTo>
                    <a:pt x="37" y="130"/>
                  </a:moveTo>
                  <a:cubicBezTo>
                    <a:pt x="45" y="132"/>
                    <a:pt x="53" y="131"/>
                    <a:pt x="57" y="128"/>
                  </a:cubicBezTo>
                  <a:cubicBezTo>
                    <a:pt x="57" y="127"/>
                    <a:pt x="58" y="126"/>
                    <a:pt x="57" y="125"/>
                  </a:cubicBezTo>
                  <a:cubicBezTo>
                    <a:pt x="57" y="124"/>
                    <a:pt x="56" y="123"/>
                    <a:pt x="55" y="123"/>
                  </a:cubicBezTo>
                  <a:cubicBezTo>
                    <a:pt x="55" y="123"/>
                    <a:pt x="37" y="117"/>
                    <a:pt x="32" y="107"/>
                  </a:cubicBezTo>
                  <a:cubicBezTo>
                    <a:pt x="31" y="104"/>
                    <a:pt x="31" y="100"/>
                    <a:pt x="33" y="96"/>
                  </a:cubicBezTo>
                  <a:cubicBezTo>
                    <a:pt x="41" y="79"/>
                    <a:pt x="65" y="82"/>
                    <a:pt x="72" y="84"/>
                  </a:cubicBezTo>
                  <a:cubicBezTo>
                    <a:pt x="77" y="85"/>
                    <a:pt x="82" y="87"/>
                    <a:pt x="87" y="89"/>
                  </a:cubicBezTo>
                  <a:cubicBezTo>
                    <a:pt x="87" y="89"/>
                    <a:pt x="88" y="89"/>
                    <a:pt x="88" y="89"/>
                  </a:cubicBezTo>
                  <a:cubicBezTo>
                    <a:pt x="89" y="90"/>
                    <a:pt x="90" y="89"/>
                    <a:pt x="91" y="88"/>
                  </a:cubicBezTo>
                  <a:cubicBezTo>
                    <a:pt x="92" y="87"/>
                    <a:pt x="92" y="86"/>
                    <a:pt x="92" y="85"/>
                  </a:cubicBezTo>
                  <a:cubicBezTo>
                    <a:pt x="92" y="85"/>
                    <a:pt x="92" y="85"/>
                    <a:pt x="92" y="84"/>
                  </a:cubicBezTo>
                  <a:cubicBezTo>
                    <a:pt x="90" y="80"/>
                    <a:pt x="88" y="74"/>
                    <a:pt x="87" y="69"/>
                  </a:cubicBezTo>
                  <a:cubicBezTo>
                    <a:pt x="85" y="62"/>
                    <a:pt x="81" y="39"/>
                    <a:pt x="99" y="31"/>
                  </a:cubicBezTo>
                  <a:cubicBezTo>
                    <a:pt x="103" y="29"/>
                    <a:pt x="107" y="29"/>
                    <a:pt x="110" y="31"/>
                  </a:cubicBezTo>
                  <a:cubicBezTo>
                    <a:pt x="121" y="35"/>
                    <a:pt x="127" y="53"/>
                    <a:pt x="127" y="54"/>
                  </a:cubicBezTo>
                  <a:cubicBezTo>
                    <a:pt x="127" y="54"/>
                    <a:pt x="128" y="55"/>
                    <a:pt x="129" y="55"/>
                  </a:cubicBezTo>
                  <a:cubicBezTo>
                    <a:pt x="130" y="56"/>
                    <a:pt x="131" y="55"/>
                    <a:pt x="132" y="55"/>
                  </a:cubicBezTo>
                  <a:cubicBezTo>
                    <a:pt x="135" y="51"/>
                    <a:pt x="136" y="43"/>
                    <a:pt x="134" y="35"/>
                  </a:cubicBezTo>
                  <a:cubicBezTo>
                    <a:pt x="131" y="23"/>
                    <a:pt x="121" y="8"/>
                    <a:pt x="102" y="8"/>
                  </a:cubicBezTo>
                  <a:cubicBezTo>
                    <a:pt x="80" y="8"/>
                    <a:pt x="71" y="26"/>
                    <a:pt x="67" y="38"/>
                  </a:cubicBezTo>
                  <a:cubicBezTo>
                    <a:pt x="54" y="13"/>
                    <a:pt x="23" y="5"/>
                    <a:pt x="21" y="5"/>
                  </a:cubicBezTo>
                  <a:cubicBezTo>
                    <a:pt x="21" y="4"/>
                    <a:pt x="8" y="0"/>
                    <a:pt x="4" y="4"/>
                  </a:cubicBezTo>
                  <a:cubicBezTo>
                    <a:pt x="0" y="8"/>
                    <a:pt x="5" y="20"/>
                    <a:pt x="5" y="20"/>
                  </a:cubicBezTo>
                  <a:cubicBezTo>
                    <a:pt x="6" y="22"/>
                    <a:pt x="14" y="52"/>
                    <a:pt x="39" y="65"/>
                  </a:cubicBezTo>
                  <a:cubicBezTo>
                    <a:pt x="28" y="68"/>
                    <a:pt x="9" y="77"/>
                    <a:pt x="9" y="98"/>
                  </a:cubicBezTo>
                  <a:cubicBezTo>
                    <a:pt x="9" y="118"/>
                    <a:pt x="24" y="128"/>
                    <a:pt x="37" y="13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9212" y="-23812"/>
              <a:ext cx="420688" cy="412750"/>
            </a:xfrm>
            <a:custGeom>
              <a:avLst/>
              <a:gdLst>
                <a:gd name="T0" fmla="*/ 2 w 136"/>
                <a:gd name="T1" fmla="*/ 97 h 133"/>
                <a:gd name="T2" fmla="*/ 5 w 136"/>
                <a:gd name="T3" fmla="*/ 78 h 133"/>
                <a:gd name="T4" fmla="*/ 8 w 136"/>
                <a:gd name="T5" fmla="*/ 77 h 133"/>
                <a:gd name="T6" fmla="*/ 10 w 136"/>
                <a:gd name="T7" fmla="*/ 79 h 133"/>
                <a:gd name="T8" fmla="*/ 26 w 136"/>
                <a:gd name="T9" fmla="*/ 102 h 133"/>
                <a:gd name="T10" fmla="*/ 37 w 136"/>
                <a:gd name="T11" fmla="*/ 102 h 133"/>
                <a:gd name="T12" fmla="*/ 50 w 136"/>
                <a:gd name="T13" fmla="*/ 63 h 133"/>
                <a:gd name="T14" fmla="*/ 44 w 136"/>
                <a:gd name="T15" fmla="*/ 48 h 133"/>
                <a:gd name="T16" fmla="*/ 44 w 136"/>
                <a:gd name="T17" fmla="*/ 48 h 133"/>
                <a:gd name="T18" fmla="*/ 45 w 136"/>
                <a:gd name="T19" fmla="*/ 45 h 133"/>
                <a:gd name="T20" fmla="*/ 49 w 136"/>
                <a:gd name="T21" fmla="*/ 43 h 133"/>
                <a:gd name="T22" fmla="*/ 49 w 136"/>
                <a:gd name="T23" fmla="*/ 44 h 133"/>
                <a:gd name="T24" fmla="*/ 65 w 136"/>
                <a:gd name="T25" fmla="*/ 49 h 133"/>
                <a:gd name="T26" fmla="*/ 104 w 136"/>
                <a:gd name="T27" fmla="*/ 36 h 133"/>
                <a:gd name="T28" fmla="*/ 104 w 136"/>
                <a:gd name="T29" fmla="*/ 26 h 133"/>
                <a:gd name="T30" fmla="*/ 81 w 136"/>
                <a:gd name="T31" fmla="*/ 10 h 133"/>
                <a:gd name="T32" fmla="*/ 79 w 136"/>
                <a:gd name="T33" fmla="*/ 8 h 133"/>
                <a:gd name="T34" fmla="*/ 80 w 136"/>
                <a:gd name="T35" fmla="*/ 5 h 133"/>
                <a:gd name="T36" fmla="*/ 100 w 136"/>
                <a:gd name="T37" fmla="*/ 2 h 133"/>
                <a:gd name="T38" fmla="*/ 128 w 136"/>
                <a:gd name="T39" fmla="*/ 34 h 133"/>
                <a:gd name="T40" fmla="*/ 97 w 136"/>
                <a:gd name="T41" fmla="*/ 68 h 133"/>
                <a:gd name="T42" fmla="*/ 131 w 136"/>
                <a:gd name="T43" fmla="*/ 112 h 133"/>
                <a:gd name="T44" fmla="*/ 132 w 136"/>
                <a:gd name="T45" fmla="*/ 129 h 133"/>
                <a:gd name="T46" fmla="*/ 115 w 136"/>
                <a:gd name="T47" fmla="*/ 128 h 133"/>
                <a:gd name="T48" fmla="*/ 70 w 136"/>
                <a:gd name="T49" fmla="*/ 95 h 133"/>
                <a:gd name="T50" fmla="*/ 35 w 136"/>
                <a:gd name="T51" fmla="*/ 125 h 133"/>
                <a:gd name="T52" fmla="*/ 2 w 136"/>
                <a:gd name="T53" fmla="*/ 9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3">
                  <a:moveTo>
                    <a:pt x="2" y="97"/>
                  </a:moveTo>
                  <a:cubicBezTo>
                    <a:pt x="0" y="89"/>
                    <a:pt x="1" y="82"/>
                    <a:pt x="5" y="78"/>
                  </a:cubicBezTo>
                  <a:cubicBezTo>
                    <a:pt x="6" y="77"/>
                    <a:pt x="7" y="77"/>
                    <a:pt x="8" y="77"/>
                  </a:cubicBezTo>
                  <a:cubicBezTo>
                    <a:pt x="9" y="77"/>
                    <a:pt x="9" y="78"/>
                    <a:pt x="10" y="79"/>
                  </a:cubicBezTo>
                  <a:cubicBezTo>
                    <a:pt x="10" y="79"/>
                    <a:pt x="16" y="97"/>
                    <a:pt x="26" y="102"/>
                  </a:cubicBezTo>
                  <a:cubicBezTo>
                    <a:pt x="30" y="103"/>
                    <a:pt x="33" y="103"/>
                    <a:pt x="37" y="102"/>
                  </a:cubicBezTo>
                  <a:cubicBezTo>
                    <a:pt x="55" y="93"/>
                    <a:pt x="51" y="70"/>
                    <a:pt x="50" y="63"/>
                  </a:cubicBezTo>
                  <a:cubicBezTo>
                    <a:pt x="49" y="58"/>
                    <a:pt x="47" y="53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6"/>
                    <a:pt x="45" y="45"/>
                    <a:pt x="45" y="45"/>
                  </a:cubicBezTo>
                  <a:cubicBezTo>
                    <a:pt x="46" y="44"/>
                    <a:pt x="47" y="43"/>
                    <a:pt x="49" y="43"/>
                  </a:cubicBezTo>
                  <a:cubicBezTo>
                    <a:pt x="49" y="43"/>
                    <a:pt x="49" y="43"/>
                    <a:pt x="49" y="44"/>
                  </a:cubicBezTo>
                  <a:cubicBezTo>
                    <a:pt x="54" y="46"/>
                    <a:pt x="59" y="48"/>
                    <a:pt x="65" y="49"/>
                  </a:cubicBezTo>
                  <a:cubicBezTo>
                    <a:pt x="72" y="50"/>
                    <a:pt x="95" y="54"/>
                    <a:pt x="104" y="36"/>
                  </a:cubicBezTo>
                  <a:cubicBezTo>
                    <a:pt x="106" y="33"/>
                    <a:pt x="106" y="29"/>
                    <a:pt x="104" y="26"/>
                  </a:cubicBezTo>
                  <a:cubicBezTo>
                    <a:pt x="100" y="15"/>
                    <a:pt x="81" y="10"/>
                    <a:pt x="81" y="10"/>
                  </a:cubicBezTo>
                  <a:cubicBezTo>
                    <a:pt x="80" y="9"/>
                    <a:pt x="79" y="9"/>
                    <a:pt x="79" y="8"/>
                  </a:cubicBezTo>
                  <a:cubicBezTo>
                    <a:pt x="79" y="7"/>
                    <a:pt x="79" y="6"/>
                    <a:pt x="80" y="5"/>
                  </a:cubicBezTo>
                  <a:cubicBezTo>
                    <a:pt x="84" y="1"/>
                    <a:pt x="91" y="0"/>
                    <a:pt x="100" y="2"/>
                  </a:cubicBezTo>
                  <a:cubicBezTo>
                    <a:pt x="113" y="5"/>
                    <a:pt x="128" y="15"/>
                    <a:pt x="128" y="34"/>
                  </a:cubicBezTo>
                  <a:cubicBezTo>
                    <a:pt x="128" y="55"/>
                    <a:pt x="109" y="64"/>
                    <a:pt x="97" y="68"/>
                  </a:cubicBezTo>
                  <a:cubicBezTo>
                    <a:pt x="123" y="81"/>
                    <a:pt x="131" y="111"/>
                    <a:pt x="131" y="112"/>
                  </a:cubicBezTo>
                  <a:cubicBezTo>
                    <a:pt x="131" y="113"/>
                    <a:pt x="136" y="125"/>
                    <a:pt x="132" y="129"/>
                  </a:cubicBezTo>
                  <a:cubicBezTo>
                    <a:pt x="128" y="133"/>
                    <a:pt x="116" y="128"/>
                    <a:pt x="115" y="128"/>
                  </a:cubicBezTo>
                  <a:cubicBezTo>
                    <a:pt x="114" y="128"/>
                    <a:pt x="83" y="120"/>
                    <a:pt x="70" y="95"/>
                  </a:cubicBezTo>
                  <a:cubicBezTo>
                    <a:pt x="66" y="106"/>
                    <a:pt x="57" y="125"/>
                    <a:pt x="35" y="125"/>
                  </a:cubicBezTo>
                  <a:cubicBezTo>
                    <a:pt x="15" y="125"/>
                    <a:pt x="5" y="110"/>
                    <a:pt x="2" y="97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6437533" y="233363"/>
              <a:ext cx="427038" cy="419100"/>
            </a:xfrm>
            <a:custGeom>
              <a:avLst/>
              <a:gdLst>
                <a:gd name="T0" fmla="*/ 136 w 138"/>
                <a:gd name="T1" fmla="*/ 99 h 135"/>
                <a:gd name="T2" fmla="*/ 133 w 138"/>
                <a:gd name="T3" fmla="*/ 79 h 135"/>
                <a:gd name="T4" fmla="*/ 131 w 138"/>
                <a:gd name="T5" fmla="*/ 78 h 135"/>
                <a:gd name="T6" fmla="*/ 129 w 138"/>
                <a:gd name="T7" fmla="*/ 80 h 135"/>
                <a:gd name="T8" fmla="*/ 112 w 138"/>
                <a:gd name="T9" fmla="*/ 104 h 135"/>
                <a:gd name="T10" fmla="*/ 101 w 138"/>
                <a:gd name="T11" fmla="*/ 103 h 135"/>
                <a:gd name="T12" fmla="*/ 88 w 138"/>
                <a:gd name="T13" fmla="*/ 64 h 135"/>
                <a:gd name="T14" fmla="*/ 93 w 138"/>
                <a:gd name="T15" fmla="*/ 49 h 135"/>
                <a:gd name="T16" fmla="*/ 94 w 138"/>
                <a:gd name="T17" fmla="*/ 48 h 135"/>
                <a:gd name="T18" fmla="*/ 92 w 138"/>
                <a:gd name="T19" fmla="*/ 45 h 135"/>
                <a:gd name="T20" fmla="*/ 89 w 138"/>
                <a:gd name="T21" fmla="*/ 44 h 135"/>
                <a:gd name="T22" fmla="*/ 89 w 138"/>
                <a:gd name="T23" fmla="*/ 44 h 135"/>
                <a:gd name="T24" fmla="*/ 73 w 138"/>
                <a:gd name="T25" fmla="*/ 49 h 135"/>
                <a:gd name="T26" fmla="*/ 33 w 138"/>
                <a:gd name="T27" fmla="*/ 36 h 135"/>
                <a:gd name="T28" fmla="*/ 33 w 138"/>
                <a:gd name="T29" fmla="*/ 26 h 135"/>
                <a:gd name="T30" fmla="*/ 56 w 138"/>
                <a:gd name="T31" fmla="*/ 10 h 135"/>
                <a:gd name="T32" fmla="*/ 58 w 138"/>
                <a:gd name="T33" fmla="*/ 7 h 135"/>
                <a:gd name="T34" fmla="*/ 58 w 138"/>
                <a:gd name="T35" fmla="*/ 5 h 135"/>
                <a:gd name="T36" fmla="*/ 37 w 138"/>
                <a:gd name="T37" fmla="*/ 2 h 135"/>
                <a:gd name="T38" fmla="*/ 9 w 138"/>
                <a:gd name="T39" fmla="*/ 34 h 135"/>
                <a:gd name="T40" fmla="*/ 40 w 138"/>
                <a:gd name="T41" fmla="*/ 69 h 135"/>
                <a:gd name="T42" fmla="*/ 5 w 138"/>
                <a:gd name="T43" fmla="*/ 114 h 135"/>
                <a:gd name="T44" fmla="*/ 4 w 138"/>
                <a:gd name="T45" fmla="*/ 131 h 135"/>
                <a:gd name="T46" fmla="*/ 21 w 138"/>
                <a:gd name="T47" fmla="*/ 130 h 135"/>
                <a:gd name="T48" fmla="*/ 68 w 138"/>
                <a:gd name="T49" fmla="*/ 96 h 135"/>
                <a:gd name="T50" fmla="*/ 103 w 138"/>
                <a:gd name="T51" fmla="*/ 127 h 135"/>
                <a:gd name="T52" fmla="*/ 136 w 138"/>
                <a:gd name="T53" fmla="*/ 9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5">
                  <a:moveTo>
                    <a:pt x="136" y="99"/>
                  </a:moveTo>
                  <a:cubicBezTo>
                    <a:pt x="138" y="91"/>
                    <a:pt x="137" y="83"/>
                    <a:pt x="133" y="79"/>
                  </a:cubicBezTo>
                  <a:cubicBezTo>
                    <a:pt x="133" y="79"/>
                    <a:pt x="132" y="78"/>
                    <a:pt x="131" y="78"/>
                  </a:cubicBezTo>
                  <a:cubicBezTo>
                    <a:pt x="130" y="79"/>
                    <a:pt x="129" y="79"/>
                    <a:pt x="129" y="80"/>
                  </a:cubicBezTo>
                  <a:cubicBezTo>
                    <a:pt x="129" y="81"/>
                    <a:pt x="123" y="99"/>
                    <a:pt x="112" y="104"/>
                  </a:cubicBezTo>
                  <a:cubicBezTo>
                    <a:pt x="108" y="105"/>
                    <a:pt x="105" y="105"/>
                    <a:pt x="101" y="103"/>
                  </a:cubicBezTo>
                  <a:cubicBezTo>
                    <a:pt x="82" y="95"/>
                    <a:pt x="86" y="71"/>
                    <a:pt x="88" y="64"/>
                  </a:cubicBezTo>
                  <a:cubicBezTo>
                    <a:pt x="89" y="59"/>
                    <a:pt x="91" y="54"/>
                    <a:pt x="93" y="49"/>
                  </a:cubicBezTo>
                  <a:cubicBezTo>
                    <a:pt x="94" y="49"/>
                    <a:pt x="94" y="48"/>
                    <a:pt x="94" y="48"/>
                  </a:cubicBezTo>
                  <a:cubicBezTo>
                    <a:pt x="94" y="47"/>
                    <a:pt x="93" y="46"/>
                    <a:pt x="92" y="45"/>
                  </a:cubicBezTo>
                  <a:cubicBezTo>
                    <a:pt x="92" y="44"/>
                    <a:pt x="90" y="44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4" y="46"/>
                    <a:pt x="78" y="48"/>
                    <a:pt x="73" y="49"/>
                  </a:cubicBezTo>
                  <a:cubicBezTo>
                    <a:pt x="66" y="51"/>
                    <a:pt x="42" y="55"/>
                    <a:pt x="33" y="36"/>
                  </a:cubicBezTo>
                  <a:cubicBezTo>
                    <a:pt x="31" y="33"/>
                    <a:pt x="31" y="29"/>
                    <a:pt x="33" y="26"/>
                  </a:cubicBezTo>
                  <a:cubicBezTo>
                    <a:pt x="37" y="15"/>
                    <a:pt x="56" y="10"/>
                    <a:pt x="56" y="10"/>
                  </a:cubicBezTo>
                  <a:cubicBezTo>
                    <a:pt x="57" y="9"/>
                    <a:pt x="58" y="8"/>
                    <a:pt x="58" y="7"/>
                  </a:cubicBezTo>
                  <a:cubicBezTo>
                    <a:pt x="59" y="6"/>
                    <a:pt x="58" y="5"/>
                    <a:pt x="58" y="5"/>
                  </a:cubicBezTo>
                  <a:cubicBezTo>
                    <a:pt x="54" y="1"/>
                    <a:pt x="46" y="0"/>
                    <a:pt x="37" y="2"/>
                  </a:cubicBezTo>
                  <a:cubicBezTo>
                    <a:pt x="24" y="5"/>
                    <a:pt x="9" y="15"/>
                    <a:pt x="9" y="34"/>
                  </a:cubicBezTo>
                  <a:cubicBezTo>
                    <a:pt x="8" y="56"/>
                    <a:pt x="28" y="65"/>
                    <a:pt x="40" y="69"/>
                  </a:cubicBezTo>
                  <a:cubicBezTo>
                    <a:pt x="14" y="82"/>
                    <a:pt x="5" y="112"/>
                    <a:pt x="5" y="114"/>
                  </a:cubicBezTo>
                  <a:cubicBezTo>
                    <a:pt x="5" y="114"/>
                    <a:pt x="0" y="127"/>
                    <a:pt x="4" y="131"/>
                  </a:cubicBezTo>
                  <a:cubicBezTo>
                    <a:pt x="8" y="135"/>
                    <a:pt x="21" y="130"/>
                    <a:pt x="21" y="130"/>
                  </a:cubicBezTo>
                  <a:cubicBezTo>
                    <a:pt x="23" y="129"/>
                    <a:pt x="54" y="121"/>
                    <a:pt x="68" y="96"/>
                  </a:cubicBezTo>
                  <a:cubicBezTo>
                    <a:pt x="71" y="108"/>
                    <a:pt x="81" y="127"/>
                    <a:pt x="103" y="127"/>
                  </a:cubicBezTo>
                  <a:cubicBezTo>
                    <a:pt x="123" y="127"/>
                    <a:pt x="133" y="112"/>
                    <a:pt x="136" y="9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6832820" y="155575"/>
              <a:ext cx="506413" cy="712788"/>
            </a:xfrm>
            <a:custGeom>
              <a:avLst/>
              <a:gdLst>
                <a:gd name="T0" fmla="*/ 33 w 164"/>
                <a:gd name="T1" fmla="*/ 2 h 230"/>
                <a:gd name="T2" fmla="*/ 26 w 164"/>
                <a:gd name="T3" fmla="*/ 15 h 230"/>
                <a:gd name="T4" fmla="*/ 19 w 164"/>
                <a:gd name="T5" fmla="*/ 31 h 230"/>
                <a:gd name="T6" fmla="*/ 12 w 164"/>
                <a:gd name="T7" fmla="*/ 52 h 230"/>
                <a:gd name="T8" fmla="*/ 4 w 164"/>
                <a:gd name="T9" fmla="*/ 78 h 230"/>
                <a:gd name="T10" fmla="*/ 0 w 164"/>
                <a:gd name="T11" fmla="*/ 109 h 230"/>
                <a:gd name="T12" fmla="*/ 1 w 164"/>
                <a:gd name="T13" fmla="*/ 125 h 230"/>
                <a:gd name="T14" fmla="*/ 4 w 164"/>
                <a:gd name="T15" fmla="*/ 141 h 230"/>
                <a:gd name="T16" fmla="*/ 16 w 164"/>
                <a:gd name="T17" fmla="*/ 173 h 230"/>
                <a:gd name="T18" fmla="*/ 36 w 164"/>
                <a:gd name="T19" fmla="*/ 201 h 230"/>
                <a:gd name="T20" fmla="*/ 50 w 164"/>
                <a:gd name="T21" fmla="*/ 212 h 230"/>
                <a:gd name="T22" fmla="*/ 64 w 164"/>
                <a:gd name="T23" fmla="*/ 220 h 230"/>
                <a:gd name="T24" fmla="*/ 80 w 164"/>
                <a:gd name="T25" fmla="*/ 226 h 230"/>
                <a:gd name="T26" fmla="*/ 81 w 164"/>
                <a:gd name="T27" fmla="*/ 226 h 230"/>
                <a:gd name="T28" fmla="*/ 82 w 164"/>
                <a:gd name="T29" fmla="*/ 226 h 230"/>
                <a:gd name="T30" fmla="*/ 84 w 164"/>
                <a:gd name="T31" fmla="*/ 227 h 230"/>
                <a:gd name="T32" fmla="*/ 87 w 164"/>
                <a:gd name="T33" fmla="*/ 227 h 230"/>
                <a:gd name="T34" fmla="*/ 95 w 164"/>
                <a:gd name="T35" fmla="*/ 229 h 230"/>
                <a:gd name="T36" fmla="*/ 124 w 164"/>
                <a:gd name="T37" fmla="*/ 226 h 230"/>
                <a:gd name="T38" fmla="*/ 145 w 164"/>
                <a:gd name="T39" fmla="*/ 215 h 230"/>
                <a:gd name="T40" fmla="*/ 157 w 164"/>
                <a:gd name="T41" fmla="*/ 201 h 230"/>
                <a:gd name="T42" fmla="*/ 163 w 164"/>
                <a:gd name="T43" fmla="*/ 191 h 230"/>
                <a:gd name="T44" fmla="*/ 164 w 164"/>
                <a:gd name="T45" fmla="*/ 187 h 230"/>
                <a:gd name="T46" fmla="*/ 163 w 164"/>
                <a:gd name="T47" fmla="*/ 184 h 230"/>
                <a:gd name="T48" fmla="*/ 160 w 164"/>
                <a:gd name="T49" fmla="*/ 185 h 230"/>
                <a:gd name="T50" fmla="*/ 158 w 164"/>
                <a:gd name="T51" fmla="*/ 188 h 230"/>
                <a:gd name="T52" fmla="*/ 152 w 164"/>
                <a:gd name="T53" fmla="*/ 197 h 230"/>
                <a:gd name="T54" fmla="*/ 140 w 164"/>
                <a:gd name="T55" fmla="*/ 209 h 230"/>
                <a:gd name="T56" fmla="*/ 122 w 164"/>
                <a:gd name="T57" fmla="*/ 218 h 230"/>
                <a:gd name="T58" fmla="*/ 126 w 164"/>
                <a:gd name="T59" fmla="*/ 195 h 230"/>
                <a:gd name="T60" fmla="*/ 124 w 164"/>
                <a:gd name="T61" fmla="*/ 192 h 230"/>
                <a:gd name="T62" fmla="*/ 122 w 164"/>
                <a:gd name="T63" fmla="*/ 191 h 230"/>
                <a:gd name="T64" fmla="*/ 120 w 164"/>
                <a:gd name="T65" fmla="*/ 192 h 230"/>
                <a:gd name="T66" fmla="*/ 69 w 164"/>
                <a:gd name="T67" fmla="*/ 210 h 230"/>
                <a:gd name="T68" fmla="*/ 69 w 164"/>
                <a:gd name="T69" fmla="*/ 210 h 230"/>
                <a:gd name="T70" fmla="*/ 68 w 164"/>
                <a:gd name="T71" fmla="*/ 209 h 230"/>
                <a:gd name="T72" fmla="*/ 82 w 164"/>
                <a:gd name="T73" fmla="*/ 197 h 230"/>
                <a:gd name="T74" fmla="*/ 83 w 164"/>
                <a:gd name="T75" fmla="*/ 194 h 230"/>
                <a:gd name="T76" fmla="*/ 81 w 164"/>
                <a:gd name="T77" fmla="*/ 193 h 230"/>
                <a:gd name="T78" fmla="*/ 51 w 164"/>
                <a:gd name="T79" fmla="*/ 198 h 230"/>
                <a:gd name="T80" fmla="*/ 45 w 164"/>
                <a:gd name="T81" fmla="*/ 193 h 230"/>
                <a:gd name="T82" fmla="*/ 27 w 164"/>
                <a:gd name="T83" fmla="*/ 168 h 230"/>
                <a:gd name="T84" fmla="*/ 16 w 164"/>
                <a:gd name="T85" fmla="*/ 140 h 230"/>
                <a:gd name="T86" fmla="*/ 32 w 164"/>
                <a:gd name="T87" fmla="*/ 130 h 230"/>
                <a:gd name="T88" fmla="*/ 12 w 164"/>
                <a:gd name="T89" fmla="*/ 118 h 230"/>
                <a:gd name="T90" fmla="*/ 11 w 164"/>
                <a:gd name="T91" fmla="*/ 108 h 230"/>
                <a:gd name="T92" fmla="*/ 14 w 164"/>
                <a:gd name="T93" fmla="*/ 80 h 230"/>
                <a:gd name="T94" fmla="*/ 20 w 164"/>
                <a:gd name="T95" fmla="*/ 55 h 230"/>
                <a:gd name="T96" fmla="*/ 26 w 164"/>
                <a:gd name="T97" fmla="*/ 34 h 230"/>
                <a:gd name="T98" fmla="*/ 32 w 164"/>
                <a:gd name="T99" fmla="*/ 17 h 230"/>
                <a:gd name="T100" fmla="*/ 37 w 164"/>
                <a:gd name="T101" fmla="*/ 3 h 230"/>
                <a:gd name="T102" fmla="*/ 36 w 164"/>
                <a:gd name="T103" fmla="*/ 0 h 230"/>
                <a:gd name="T104" fmla="*/ 33 w 164"/>
                <a:gd name="T105" fmla="*/ 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4" h="230">
                  <a:moveTo>
                    <a:pt x="33" y="2"/>
                  </a:moveTo>
                  <a:cubicBezTo>
                    <a:pt x="33" y="2"/>
                    <a:pt x="30" y="6"/>
                    <a:pt x="26" y="15"/>
                  </a:cubicBezTo>
                  <a:cubicBezTo>
                    <a:pt x="24" y="20"/>
                    <a:pt x="22" y="25"/>
                    <a:pt x="19" y="31"/>
                  </a:cubicBezTo>
                  <a:cubicBezTo>
                    <a:pt x="17" y="38"/>
                    <a:pt x="14" y="45"/>
                    <a:pt x="12" y="52"/>
                  </a:cubicBezTo>
                  <a:cubicBezTo>
                    <a:pt x="9" y="60"/>
                    <a:pt x="6" y="69"/>
                    <a:pt x="4" y="78"/>
                  </a:cubicBezTo>
                  <a:cubicBezTo>
                    <a:pt x="2" y="88"/>
                    <a:pt x="0" y="98"/>
                    <a:pt x="0" y="109"/>
                  </a:cubicBezTo>
                  <a:cubicBezTo>
                    <a:pt x="0" y="114"/>
                    <a:pt x="1" y="120"/>
                    <a:pt x="1" y="125"/>
                  </a:cubicBezTo>
                  <a:cubicBezTo>
                    <a:pt x="2" y="130"/>
                    <a:pt x="3" y="136"/>
                    <a:pt x="4" y="141"/>
                  </a:cubicBezTo>
                  <a:cubicBezTo>
                    <a:pt x="7" y="152"/>
                    <a:pt x="11" y="163"/>
                    <a:pt x="16" y="173"/>
                  </a:cubicBezTo>
                  <a:cubicBezTo>
                    <a:pt x="21" y="183"/>
                    <a:pt x="28" y="193"/>
                    <a:pt x="36" y="201"/>
                  </a:cubicBezTo>
                  <a:cubicBezTo>
                    <a:pt x="40" y="205"/>
                    <a:pt x="45" y="209"/>
                    <a:pt x="50" y="212"/>
                  </a:cubicBezTo>
                  <a:cubicBezTo>
                    <a:pt x="54" y="215"/>
                    <a:pt x="59" y="218"/>
                    <a:pt x="64" y="220"/>
                  </a:cubicBezTo>
                  <a:cubicBezTo>
                    <a:pt x="69" y="223"/>
                    <a:pt x="75" y="224"/>
                    <a:pt x="80" y="226"/>
                  </a:cubicBezTo>
                  <a:cubicBezTo>
                    <a:pt x="81" y="226"/>
                    <a:pt x="81" y="226"/>
                    <a:pt x="81" y="226"/>
                  </a:cubicBezTo>
                  <a:cubicBezTo>
                    <a:pt x="82" y="226"/>
                    <a:pt x="81" y="226"/>
                    <a:pt x="82" y="226"/>
                  </a:cubicBezTo>
                  <a:cubicBezTo>
                    <a:pt x="84" y="227"/>
                    <a:pt x="84" y="227"/>
                    <a:pt x="84" y="227"/>
                  </a:cubicBezTo>
                  <a:cubicBezTo>
                    <a:pt x="87" y="227"/>
                    <a:pt x="87" y="227"/>
                    <a:pt x="87" y="227"/>
                  </a:cubicBezTo>
                  <a:cubicBezTo>
                    <a:pt x="90" y="228"/>
                    <a:pt x="92" y="229"/>
                    <a:pt x="95" y="229"/>
                  </a:cubicBezTo>
                  <a:cubicBezTo>
                    <a:pt x="105" y="230"/>
                    <a:pt x="115" y="229"/>
                    <a:pt x="124" y="226"/>
                  </a:cubicBezTo>
                  <a:cubicBezTo>
                    <a:pt x="133" y="224"/>
                    <a:pt x="140" y="219"/>
                    <a:pt x="145" y="215"/>
                  </a:cubicBezTo>
                  <a:cubicBezTo>
                    <a:pt x="151" y="210"/>
                    <a:pt x="155" y="205"/>
                    <a:pt x="157" y="201"/>
                  </a:cubicBezTo>
                  <a:cubicBezTo>
                    <a:pt x="160" y="197"/>
                    <a:pt x="162" y="193"/>
                    <a:pt x="163" y="191"/>
                  </a:cubicBezTo>
                  <a:cubicBezTo>
                    <a:pt x="164" y="188"/>
                    <a:pt x="164" y="187"/>
                    <a:pt x="164" y="187"/>
                  </a:cubicBezTo>
                  <a:cubicBezTo>
                    <a:pt x="164" y="186"/>
                    <a:pt x="164" y="184"/>
                    <a:pt x="163" y="184"/>
                  </a:cubicBezTo>
                  <a:cubicBezTo>
                    <a:pt x="161" y="183"/>
                    <a:pt x="160" y="184"/>
                    <a:pt x="160" y="185"/>
                  </a:cubicBezTo>
                  <a:cubicBezTo>
                    <a:pt x="160" y="185"/>
                    <a:pt x="159" y="186"/>
                    <a:pt x="158" y="188"/>
                  </a:cubicBezTo>
                  <a:cubicBezTo>
                    <a:pt x="157" y="191"/>
                    <a:pt x="155" y="194"/>
                    <a:pt x="152" y="197"/>
                  </a:cubicBezTo>
                  <a:cubicBezTo>
                    <a:pt x="149" y="201"/>
                    <a:pt x="145" y="205"/>
                    <a:pt x="140" y="209"/>
                  </a:cubicBezTo>
                  <a:cubicBezTo>
                    <a:pt x="135" y="212"/>
                    <a:pt x="129" y="216"/>
                    <a:pt x="122" y="218"/>
                  </a:cubicBezTo>
                  <a:cubicBezTo>
                    <a:pt x="130" y="209"/>
                    <a:pt x="127" y="199"/>
                    <a:pt x="126" y="195"/>
                  </a:cubicBezTo>
                  <a:cubicBezTo>
                    <a:pt x="125" y="193"/>
                    <a:pt x="124" y="192"/>
                    <a:pt x="124" y="192"/>
                  </a:cubicBezTo>
                  <a:cubicBezTo>
                    <a:pt x="124" y="191"/>
                    <a:pt x="123" y="190"/>
                    <a:pt x="122" y="191"/>
                  </a:cubicBezTo>
                  <a:cubicBezTo>
                    <a:pt x="121" y="191"/>
                    <a:pt x="120" y="191"/>
                    <a:pt x="120" y="192"/>
                  </a:cubicBezTo>
                  <a:cubicBezTo>
                    <a:pt x="113" y="209"/>
                    <a:pt x="84" y="211"/>
                    <a:pt x="69" y="210"/>
                  </a:cubicBezTo>
                  <a:cubicBezTo>
                    <a:pt x="69" y="210"/>
                    <a:pt x="69" y="210"/>
                    <a:pt x="69" y="210"/>
                  </a:cubicBezTo>
                  <a:cubicBezTo>
                    <a:pt x="69" y="210"/>
                    <a:pt x="68" y="209"/>
                    <a:pt x="68" y="209"/>
                  </a:cubicBezTo>
                  <a:cubicBezTo>
                    <a:pt x="75" y="204"/>
                    <a:pt x="82" y="197"/>
                    <a:pt x="82" y="197"/>
                  </a:cubicBezTo>
                  <a:cubicBezTo>
                    <a:pt x="83" y="196"/>
                    <a:pt x="83" y="195"/>
                    <a:pt x="83" y="194"/>
                  </a:cubicBezTo>
                  <a:cubicBezTo>
                    <a:pt x="83" y="193"/>
                    <a:pt x="82" y="193"/>
                    <a:pt x="81" y="193"/>
                  </a:cubicBezTo>
                  <a:cubicBezTo>
                    <a:pt x="63" y="191"/>
                    <a:pt x="54" y="196"/>
                    <a:pt x="51" y="198"/>
                  </a:cubicBezTo>
                  <a:cubicBezTo>
                    <a:pt x="49" y="197"/>
                    <a:pt x="47" y="195"/>
                    <a:pt x="45" y="193"/>
                  </a:cubicBezTo>
                  <a:cubicBezTo>
                    <a:pt x="38" y="186"/>
                    <a:pt x="32" y="177"/>
                    <a:pt x="27" y="168"/>
                  </a:cubicBezTo>
                  <a:cubicBezTo>
                    <a:pt x="22" y="159"/>
                    <a:pt x="19" y="150"/>
                    <a:pt x="16" y="140"/>
                  </a:cubicBezTo>
                  <a:cubicBezTo>
                    <a:pt x="27" y="141"/>
                    <a:pt x="32" y="130"/>
                    <a:pt x="32" y="130"/>
                  </a:cubicBezTo>
                  <a:cubicBezTo>
                    <a:pt x="23" y="129"/>
                    <a:pt x="16" y="124"/>
                    <a:pt x="12" y="118"/>
                  </a:cubicBezTo>
                  <a:cubicBezTo>
                    <a:pt x="12" y="115"/>
                    <a:pt x="11" y="112"/>
                    <a:pt x="11" y="108"/>
                  </a:cubicBezTo>
                  <a:cubicBezTo>
                    <a:pt x="10" y="99"/>
                    <a:pt x="12" y="89"/>
                    <a:pt x="14" y="80"/>
                  </a:cubicBezTo>
                  <a:cubicBezTo>
                    <a:pt x="15" y="71"/>
                    <a:pt x="18" y="63"/>
                    <a:pt x="20" y="55"/>
                  </a:cubicBezTo>
                  <a:cubicBezTo>
                    <a:pt x="22" y="47"/>
                    <a:pt x="24" y="40"/>
                    <a:pt x="26" y="34"/>
                  </a:cubicBezTo>
                  <a:cubicBezTo>
                    <a:pt x="28" y="27"/>
                    <a:pt x="30" y="22"/>
                    <a:pt x="32" y="17"/>
                  </a:cubicBezTo>
                  <a:cubicBezTo>
                    <a:pt x="35" y="8"/>
                    <a:pt x="37" y="3"/>
                    <a:pt x="37" y="3"/>
                  </a:cubicBezTo>
                  <a:cubicBezTo>
                    <a:pt x="38" y="2"/>
                    <a:pt x="37" y="1"/>
                    <a:pt x="36" y="0"/>
                  </a:cubicBezTo>
                  <a:cubicBezTo>
                    <a:pt x="35" y="0"/>
                    <a:pt x="33" y="0"/>
                    <a:pt x="33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6861395" y="568325"/>
              <a:ext cx="317500" cy="201613"/>
            </a:xfrm>
            <a:custGeom>
              <a:avLst/>
              <a:gdLst>
                <a:gd name="T0" fmla="*/ 57 w 103"/>
                <a:gd name="T1" fmla="*/ 29 h 65"/>
                <a:gd name="T2" fmla="*/ 67 w 103"/>
                <a:gd name="T3" fmla="*/ 39 h 65"/>
                <a:gd name="T4" fmla="*/ 5 w 103"/>
                <a:gd name="T5" fmla="*/ 9 h 65"/>
                <a:gd name="T6" fmla="*/ 0 w 103"/>
                <a:gd name="T7" fmla="*/ 12 h 65"/>
                <a:gd name="T8" fmla="*/ 88 w 103"/>
                <a:gd name="T9" fmla="*/ 38 h 65"/>
                <a:gd name="T10" fmla="*/ 97 w 103"/>
                <a:gd name="T11" fmla="*/ 15 h 65"/>
                <a:gd name="T12" fmla="*/ 69 w 103"/>
                <a:gd name="T13" fmla="*/ 4 h 65"/>
                <a:gd name="T14" fmla="*/ 57 w 103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5">
                  <a:moveTo>
                    <a:pt x="57" y="29"/>
                  </a:moveTo>
                  <a:cubicBezTo>
                    <a:pt x="59" y="34"/>
                    <a:pt x="63" y="37"/>
                    <a:pt x="67" y="39"/>
                  </a:cubicBezTo>
                  <a:cubicBezTo>
                    <a:pt x="26" y="47"/>
                    <a:pt x="6" y="11"/>
                    <a:pt x="5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29" y="65"/>
                    <a:pt x="88" y="38"/>
                  </a:cubicBezTo>
                  <a:cubicBezTo>
                    <a:pt x="88" y="38"/>
                    <a:pt x="103" y="35"/>
                    <a:pt x="97" y="15"/>
                  </a:cubicBezTo>
                  <a:cubicBezTo>
                    <a:pt x="94" y="5"/>
                    <a:pt x="79" y="0"/>
                    <a:pt x="69" y="4"/>
                  </a:cubicBezTo>
                  <a:cubicBezTo>
                    <a:pt x="58" y="8"/>
                    <a:pt x="53" y="19"/>
                    <a:pt x="57" y="2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7018558" y="434975"/>
              <a:ext cx="352425" cy="217488"/>
            </a:xfrm>
            <a:custGeom>
              <a:avLst/>
              <a:gdLst>
                <a:gd name="T0" fmla="*/ 107 w 114"/>
                <a:gd name="T1" fmla="*/ 68 h 70"/>
                <a:gd name="T2" fmla="*/ 105 w 114"/>
                <a:gd name="T3" fmla="*/ 62 h 70"/>
                <a:gd name="T4" fmla="*/ 100 w 114"/>
                <a:gd name="T5" fmla="*/ 47 h 70"/>
                <a:gd name="T6" fmla="*/ 95 w 114"/>
                <a:gd name="T7" fmla="*/ 38 h 70"/>
                <a:gd name="T8" fmla="*/ 89 w 114"/>
                <a:gd name="T9" fmla="*/ 30 h 70"/>
                <a:gd name="T10" fmla="*/ 80 w 114"/>
                <a:gd name="T11" fmla="*/ 23 h 70"/>
                <a:gd name="T12" fmla="*/ 71 w 114"/>
                <a:gd name="T13" fmla="*/ 19 h 70"/>
                <a:gd name="T14" fmla="*/ 59 w 114"/>
                <a:gd name="T15" fmla="*/ 17 h 70"/>
                <a:gd name="T16" fmla="*/ 48 w 114"/>
                <a:gd name="T17" fmla="*/ 18 h 70"/>
                <a:gd name="T18" fmla="*/ 36 w 114"/>
                <a:gd name="T19" fmla="*/ 21 h 70"/>
                <a:gd name="T20" fmla="*/ 26 w 114"/>
                <a:gd name="T21" fmla="*/ 24 h 70"/>
                <a:gd name="T22" fmla="*/ 17 w 114"/>
                <a:gd name="T23" fmla="*/ 27 h 70"/>
                <a:gd name="T24" fmla="*/ 10 w 114"/>
                <a:gd name="T25" fmla="*/ 29 h 70"/>
                <a:gd name="T26" fmla="*/ 4 w 114"/>
                <a:gd name="T27" fmla="*/ 31 h 70"/>
                <a:gd name="T28" fmla="*/ 4 w 114"/>
                <a:gd name="T29" fmla="*/ 31 h 70"/>
                <a:gd name="T30" fmla="*/ 0 w 114"/>
                <a:gd name="T31" fmla="*/ 29 h 70"/>
                <a:gd name="T32" fmla="*/ 1 w 114"/>
                <a:gd name="T33" fmla="*/ 26 h 70"/>
                <a:gd name="T34" fmla="*/ 6 w 114"/>
                <a:gd name="T35" fmla="*/ 22 h 70"/>
                <a:gd name="T36" fmla="*/ 12 w 114"/>
                <a:gd name="T37" fmla="*/ 18 h 70"/>
                <a:gd name="T38" fmla="*/ 21 w 114"/>
                <a:gd name="T39" fmla="*/ 12 h 70"/>
                <a:gd name="T40" fmla="*/ 31 w 114"/>
                <a:gd name="T41" fmla="*/ 7 h 70"/>
                <a:gd name="T42" fmla="*/ 44 w 114"/>
                <a:gd name="T43" fmla="*/ 2 h 70"/>
                <a:gd name="T44" fmla="*/ 59 w 114"/>
                <a:gd name="T45" fmla="*/ 0 h 70"/>
                <a:gd name="T46" fmla="*/ 75 w 114"/>
                <a:gd name="T47" fmla="*/ 1 h 70"/>
                <a:gd name="T48" fmla="*/ 91 w 114"/>
                <a:gd name="T49" fmla="*/ 8 h 70"/>
                <a:gd name="T50" fmla="*/ 102 w 114"/>
                <a:gd name="T51" fmla="*/ 20 h 70"/>
                <a:gd name="T52" fmla="*/ 112 w 114"/>
                <a:gd name="T53" fmla="*/ 44 h 70"/>
                <a:gd name="T54" fmla="*/ 114 w 114"/>
                <a:gd name="T55" fmla="*/ 61 h 70"/>
                <a:gd name="T56" fmla="*/ 113 w 114"/>
                <a:gd name="T57" fmla="*/ 68 h 70"/>
                <a:gd name="T58" fmla="*/ 109 w 114"/>
                <a:gd name="T59" fmla="*/ 70 h 70"/>
                <a:gd name="T60" fmla="*/ 107 w 114"/>
                <a:gd name="T61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70">
                  <a:moveTo>
                    <a:pt x="107" y="68"/>
                  </a:moveTo>
                  <a:cubicBezTo>
                    <a:pt x="107" y="68"/>
                    <a:pt x="106" y="66"/>
                    <a:pt x="105" y="62"/>
                  </a:cubicBezTo>
                  <a:cubicBezTo>
                    <a:pt x="104" y="58"/>
                    <a:pt x="102" y="53"/>
                    <a:pt x="100" y="47"/>
                  </a:cubicBezTo>
                  <a:cubicBezTo>
                    <a:pt x="98" y="44"/>
                    <a:pt x="97" y="41"/>
                    <a:pt x="95" y="38"/>
                  </a:cubicBezTo>
                  <a:cubicBezTo>
                    <a:pt x="93" y="35"/>
                    <a:pt x="91" y="33"/>
                    <a:pt x="89" y="30"/>
                  </a:cubicBezTo>
                  <a:cubicBezTo>
                    <a:pt x="86" y="27"/>
                    <a:pt x="83" y="25"/>
                    <a:pt x="80" y="23"/>
                  </a:cubicBezTo>
                  <a:cubicBezTo>
                    <a:pt x="78" y="21"/>
                    <a:pt x="74" y="20"/>
                    <a:pt x="71" y="19"/>
                  </a:cubicBezTo>
                  <a:cubicBezTo>
                    <a:pt x="67" y="18"/>
                    <a:pt x="63" y="17"/>
                    <a:pt x="59" y="17"/>
                  </a:cubicBezTo>
                  <a:cubicBezTo>
                    <a:pt x="56" y="17"/>
                    <a:pt x="52" y="18"/>
                    <a:pt x="48" y="18"/>
                  </a:cubicBezTo>
                  <a:cubicBezTo>
                    <a:pt x="44" y="19"/>
                    <a:pt x="40" y="20"/>
                    <a:pt x="36" y="21"/>
                  </a:cubicBezTo>
                  <a:cubicBezTo>
                    <a:pt x="33" y="22"/>
                    <a:pt x="29" y="23"/>
                    <a:pt x="26" y="24"/>
                  </a:cubicBezTo>
                  <a:cubicBezTo>
                    <a:pt x="23" y="25"/>
                    <a:pt x="20" y="26"/>
                    <a:pt x="17" y="27"/>
                  </a:cubicBezTo>
                  <a:cubicBezTo>
                    <a:pt x="14" y="27"/>
                    <a:pt x="12" y="28"/>
                    <a:pt x="10" y="29"/>
                  </a:cubicBezTo>
                  <a:cubicBezTo>
                    <a:pt x="6" y="30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2"/>
                    <a:pt x="1" y="31"/>
                    <a:pt x="0" y="29"/>
                  </a:cubicBezTo>
                  <a:cubicBezTo>
                    <a:pt x="0" y="28"/>
                    <a:pt x="0" y="27"/>
                    <a:pt x="1" y="26"/>
                  </a:cubicBezTo>
                  <a:cubicBezTo>
                    <a:pt x="1" y="26"/>
                    <a:pt x="3" y="25"/>
                    <a:pt x="6" y="22"/>
                  </a:cubicBezTo>
                  <a:cubicBezTo>
                    <a:pt x="8" y="21"/>
                    <a:pt x="10" y="19"/>
                    <a:pt x="12" y="18"/>
                  </a:cubicBezTo>
                  <a:cubicBezTo>
                    <a:pt x="15" y="16"/>
                    <a:pt x="17" y="14"/>
                    <a:pt x="21" y="12"/>
                  </a:cubicBezTo>
                  <a:cubicBezTo>
                    <a:pt x="24" y="10"/>
                    <a:pt x="27" y="8"/>
                    <a:pt x="31" y="7"/>
                  </a:cubicBezTo>
                  <a:cubicBezTo>
                    <a:pt x="35" y="5"/>
                    <a:pt x="39" y="4"/>
                    <a:pt x="44" y="2"/>
                  </a:cubicBezTo>
                  <a:cubicBezTo>
                    <a:pt x="49" y="1"/>
                    <a:pt x="54" y="0"/>
                    <a:pt x="59" y="0"/>
                  </a:cubicBezTo>
                  <a:cubicBezTo>
                    <a:pt x="64" y="0"/>
                    <a:pt x="70" y="0"/>
                    <a:pt x="75" y="1"/>
                  </a:cubicBezTo>
                  <a:cubicBezTo>
                    <a:pt x="81" y="3"/>
                    <a:pt x="86" y="5"/>
                    <a:pt x="91" y="8"/>
                  </a:cubicBezTo>
                  <a:cubicBezTo>
                    <a:pt x="95" y="12"/>
                    <a:pt x="99" y="16"/>
                    <a:pt x="102" y="20"/>
                  </a:cubicBezTo>
                  <a:cubicBezTo>
                    <a:pt x="108" y="28"/>
                    <a:pt x="111" y="36"/>
                    <a:pt x="112" y="44"/>
                  </a:cubicBezTo>
                  <a:cubicBezTo>
                    <a:pt x="114" y="51"/>
                    <a:pt x="114" y="57"/>
                    <a:pt x="114" y="61"/>
                  </a:cubicBezTo>
                  <a:cubicBezTo>
                    <a:pt x="113" y="65"/>
                    <a:pt x="113" y="68"/>
                    <a:pt x="113" y="68"/>
                  </a:cubicBezTo>
                  <a:cubicBezTo>
                    <a:pt x="113" y="69"/>
                    <a:pt x="111" y="70"/>
                    <a:pt x="109" y="70"/>
                  </a:cubicBezTo>
                  <a:cubicBezTo>
                    <a:pt x="108" y="70"/>
                    <a:pt x="107" y="69"/>
                    <a:pt x="107" y="68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7191595" y="512763"/>
              <a:ext cx="120650" cy="117475"/>
            </a:xfrm>
            <a:custGeom>
              <a:avLst/>
              <a:gdLst>
                <a:gd name="T0" fmla="*/ 33 w 39"/>
                <a:gd name="T1" fmla="*/ 36 h 38"/>
                <a:gd name="T2" fmla="*/ 31 w 39"/>
                <a:gd name="T3" fmla="*/ 30 h 38"/>
                <a:gd name="T4" fmla="*/ 24 w 39"/>
                <a:gd name="T5" fmla="*/ 21 h 38"/>
                <a:gd name="T6" fmla="*/ 19 w 39"/>
                <a:gd name="T7" fmla="*/ 18 h 38"/>
                <a:gd name="T8" fmla="*/ 16 w 39"/>
                <a:gd name="T9" fmla="*/ 17 h 38"/>
                <a:gd name="T10" fmla="*/ 14 w 39"/>
                <a:gd name="T11" fmla="*/ 16 h 38"/>
                <a:gd name="T12" fmla="*/ 10 w 39"/>
                <a:gd name="T13" fmla="*/ 16 h 38"/>
                <a:gd name="T14" fmla="*/ 9 w 39"/>
                <a:gd name="T15" fmla="*/ 16 h 38"/>
                <a:gd name="T16" fmla="*/ 8 w 39"/>
                <a:gd name="T17" fmla="*/ 16 h 38"/>
                <a:gd name="T18" fmla="*/ 0 w 39"/>
                <a:gd name="T19" fmla="*/ 8 h 38"/>
                <a:gd name="T20" fmla="*/ 9 w 39"/>
                <a:gd name="T21" fmla="*/ 1 h 38"/>
                <a:gd name="T22" fmla="*/ 11 w 39"/>
                <a:gd name="T23" fmla="*/ 1 h 38"/>
                <a:gd name="T24" fmla="*/ 13 w 39"/>
                <a:gd name="T25" fmla="*/ 1 h 38"/>
                <a:gd name="T26" fmla="*/ 18 w 39"/>
                <a:gd name="T27" fmla="*/ 3 h 38"/>
                <a:gd name="T28" fmla="*/ 22 w 39"/>
                <a:gd name="T29" fmla="*/ 5 h 38"/>
                <a:gd name="T30" fmla="*/ 25 w 39"/>
                <a:gd name="T31" fmla="*/ 7 h 38"/>
                <a:gd name="T32" fmla="*/ 32 w 39"/>
                <a:gd name="T33" fmla="*/ 14 h 38"/>
                <a:gd name="T34" fmla="*/ 38 w 39"/>
                <a:gd name="T35" fmla="*/ 28 h 38"/>
                <a:gd name="T36" fmla="*/ 39 w 39"/>
                <a:gd name="T37" fmla="*/ 35 h 38"/>
                <a:gd name="T38" fmla="*/ 36 w 39"/>
                <a:gd name="T39" fmla="*/ 38 h 38"/>
                <a:gd name="T40" fmla="*/ 33 w 39"/>
                <a:gd name="T41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3" y="36"/>
                  </a:moveTo>
                  <a:cubicBezTo>
                    <a:pt x="33" y="36"/>
                    <a:pt x="33" y="34"/>
                    <a:pt x="31" y="30"/>
                  </a:cubicBezTo>
                  <a:cubicBezTo>
                    <a:pt x="30" y="27"/>
                    <a:pt x="27" y="23"/>
                    <a:pt x="24" y="21"/>
                  </a:cubicBezTo>
                  <a:cubicBezTo>
                    <a:pt x="22" y="19"/>
                    <a:pt x="20" y="19"/>
                    <a:pt x="19" y="18"/>
                  </a:cubicBezTo>
                  <a:cubicBezTo>
                    <a:pt x="18" y="17"/>
                    <a:pt x="17" y="17"/>
                    <a:pt x="16" y="17"/>
                  </a:cubicBezTo>
                  <a:cubicBezTo>
                    <a:pt x="15" y="17"/>
                    <a:pt x="14" y="17"/>
                    <a:pt x="14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1" y="4"/>
                    <a:pt x="4" y="0"/>
                    <a:pt x="9" y="1"/>
                  </a:cubicBezTo>
                  <a:cubicBezTo>
                    <a:pt x="9" y="1"/>
                    <a:pt x="10" y="1"/>
                    <a:pt x="11" y="1"/>
                  </a:cubicBezTo>
                  <a:cubicBezTo>
                    <a:pt x="11" y="1"/>
                    <a:pt x="11" y="1"/>
                    <a:pt x="13" y="1"/>
                  </a:cubicBezTo>
                  <a:cubicBezTo>
                    <a:pt x="14" y="2"/>
                    <a:pt x="16" y="2"/>
                    <a:pt x="18" y="3"/>
                  </a:cubicBezTo>
                  <a:cubicBezTo>
                    <a:pt x="19" y="4"/>
                    <a:pt x="20" y="4"/>
                    <a:pt x="22" y="5"/>
                  </a:cubicBezTo>
                  <a:cubicBezTo>
                    <a:pt x="23" y="6"/>
                    <a:pt x="24" y="6"/>
                    <a:pt x="25" y="7"/>
                  </a:cubicBezTo>
                  <a:cubicBezTo>
                    <a:pt x="28" y="9"/>
                    <a:pt x="30" y="11"/>
                    <a:pt x="32" y="14"/>
                  </a:cubicBezTo>
                  <a:cubicBezTo>
                    <a:pt x="35" y="19"/>
                    <a:pt x="37" y="24"/>
                    <a:pt x="38" y="28"/>
                  </a:cubicBezTo>
                  <a:cubicBezTo>
                    <a:pt x="39" y="32"/>
                    <a:pt x="39" y="35"/>
                    <a:pt x="39" y="35"/>
                  </a:cubicBezTo>
                  <a:cubicBezTo>
                    <a:pt x="39" y="37"/>
                    <a:pt x="38" y="38"/>
                    <a:pt x="36" y="38"/>
                  </a:cubicBezTo>
                  <a:cubicBezTo>
                    <a:pt x="35" y="38"/>
                    <a:pt x="34" y="37"/>
                    <a:pt x="33" y="3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6224808" y="-238125"/>
              <a:ext cx="725488" cy="503238"/>
            </a:xfrm>
            <a:custGeom>
              <a:avLst/>
              <a:gdLst>
                <a:gd name="T0" fmla="*/ 234 w 235"/>
                <a:gd name="T1" fmla="*/ 130 h 162"/>
                <a:gd name="T2" fmla="*/ 220 w 235"/>
                <a:gd name="T3" fmla="*/ 137 h 162"/>
                <a:gd name="T4" fmla="*/ 203 w 235"/>
                <a:gd name="T5" fmla="*/ 143 h 162"/>
                <a:gd name="T6" fmla="*/ 181 w 235"/>
                <a:gd name="T7" fmla="*/ 151 h 162"/>
                <a:gd name="T8" fmla="*/ 155 w 235"/>
                <a:gd name="T9" fmla="*/ 158 h 162"/>
                <a:gd name="T10" fmla="*/ 123 w 235"/>
                <a:gd name="T11" fmla="*/ 161 h 162"/>
                <a:gd name="T12" fmla="*/ 107 w 235"/>
                <a:gd name="T13" fmla="*/ 160 h 162"/>
                <a:gd name="T14" fmla="*/ 90 w 235"/>
                <a:gd name="T15" fmla="*/ 156 h 162"/>
                <a:gd name="T16" fmla="*/ 58 w 235"/>
                <a:gd name="T17" fmla="*/ 145 h 162"/>
                <a:gd name="T18" fmla="*/ 29 w 235"/>
                <a:gd name="T19" fmla="*/ 125 h 162"/>
                <a:gd name="T20" fmla="*/ 18 w 235"/>
                <a:gd name="T21" fmla="*/ 112 h 162"/>
                <a:gd name="T22" fmla="*/ 10 w 235"/>
                <a:gd name="T23" fmla="*/ 97 h 162"/>
                <a:gd name="T24" fmla="*/ 4 w 235"/>
                <a:gd name="T25" fmla="*/ 82 h 162"/>
                <a:gd name="T26" fmla="*/ 4 w 235"/>
                <a:gd name="T27" fmla="*/ 81 h 162"/>
                <a:gd name="T28" fmla="*/ 4 w 235"/>
                <a:gd name="T29" fmla="*/ 80 h 162"/>
                <a:gd name="T30" fmla="*/ 4 w 235"/>
                <a:gd name="T31" fmla="*/ 78 h 162"/>
                <a:gd name="T32" fmla="*/ 3 w 235"/>
                <a:gd name="T33" fmla="*/ 75 h 162"/>
                <a:gd name="T34" fmla="*/ 2 w 235"/>
                <a:gd name="T35" fmla="*/ 67 h 162"/>
                <a:gd name="T36" fmla="*/ 4 w 235"/>
                <a:gd name="T37" fmla="*/ 39 h 162"/>
                <a:gd name="T38" fmla="*/ 16 w 235"/>
                <a:gd name="T39" fmla="*/ 18 h 162"/>
                <a:gd name="T40" fmla="*/ 31 w 235"/>
                <a:gd name="T41" fmla="*/ 7 h 162"/>
                <a:gd name="T42" fmla="*/ 41 w 235"/>
                <a:gd name="T43" fmla="*/ 2 h 162"/>
                <a:gd name="T44" fmla="*/ 46 w 235"/>
                <a:gd name="T45" fmla="*/ 0 h 162"/>
                <a:gd name="T46" fmla="*/ 48 w 235"/>
                <a:gd name="T47" fmla="*/ 2 h 162"/>
                <a:gd name="T48" fmla="*/ 47 w 235"/>
                <a:gd name="T49" fmla="*/ 5 h 162"/>
                <a:gd name="T50" fmla="*/ 44 w 235"/>
                <a:gd name="T51" fmla="*/ 6 h 162"/>
                <a:gd name="T52" fmla="*/ 34 w 235"/>
                <a:gd name="T53" fmla="*/ 12 h 162"/>
                <a:gd name="T54" fmla="*/ 22 w 235"/>
                <a:gd name="T55" fmla="*/ 23 h 162"/>
                <a:gd name="T56" fmla="*/ 13 w 235"/>
                <a:gd name="T57" fmla="*/ 41 h 162"/>
                <a:gd name="T58" fmla="*/ 37 w 235"/>
                <a:gd name="T59" fmla="*/ 38 h 162"/>
                <a:gd name="T60" fmla="*/ 40 w 235"/>
                <a:gd name="T61" fmla="*/ 39 h 162"/>
                <a:gd name="T62" fmla="*/ 41 w 235"/>
                <a:gd name="T63" fmla="*/ 41 h 162"/>
                <a:gd name="T64" fmla="*/ 40 w 235"/>
                <a:gd name="T65" fmla="*/ 43 h 162"/>
                <a:gd name="T66" fmla="*/ 20 w 235"/>
                <a:gd name="T67" fmla="*/ 92 h 162"/>
                <a:gd name="T68" fmla="*/ 20 w 235"/>
                <a:gd name="T69" fmla="*/ 92 h 162"/>
                <a:gd name="T70" fmla="*/ 21 w 235"/>
                <a:gd name="T71" fmla="*/ 94 h 162"/>
                <a:gd name="T72" fmla="*/ 34 w 235"/>
                <a:gd name="T73" fmla="*/ 80 h 162"/>
                <a:gd name="T74" fmla="*/ 37 w 235"/>
                <a:gd name="T75" fmla="*/ 79 h 162"/>
                <a:gd name="T76" fmla="*/ 38 w 235"/>
                <a:gd name="T77" fmla="*/ 81 h 162"/>
                <a:gd name="T78" fmla="*/ 32 w 235"/>
                <a:gd name="T79" fmla="*/ 110 h 162"/>
                <a:gd name="T80" fmla="*/ 38 w 235"/>
                <a:gd name="T81" fmla="*/ 116 h 162"/>
                <a:gd name="T82" fmla="*/ 63 w 235"/>
                <a:gd name="T83" fmla="*/ 134 h 162"/>
                <a:gd name="T84" fmla="*/ 91 w 235"/>
                <a:gd name="T85" fmla="*/ 145 h 162"/>
                <a:gd name="T86" fmla="*/ 102 w 235"/>
                <a:gd name="T87" fmla="*/ 130 h 162"/>
                <a:gd name="T88" fmla="*/ 114 w 235"/>
                <a:gd name="T89" fmla="*/ 149 h 162"/>
                <a:gd name="T90" fmla="*/ 124 w 235"/>
                <a:gd name="T91" fmla="*/ 150 h 162"/>
                <a:gd name="T92" fmla="*/ 153 w 235"/>
                <a:gd name="T93" fmla="*/ 148 h 162"/>
                <a:gd name="T94" fmla="*/ 179 w 235"/>
                <a:gd name="T95" fmla="*/ 142 h 162"/>
                <a:gd name="T96" fmla="*/ 201 w 235"/>
                <a:gd name="T97" fmla="*/ 136 h 162"/>
                <a:gd name="T98" fmla="*/ 217 w 235"/>
                <a:gd name="T99" fmla="*/ 131 h 162"/>
                <a:gd name="T100" fmla="*/ 232 w 235"/>
                <a:gd name="T101" fmla="*/ 126 h 162"/>
                <a:gd name="T102" fmla="*/ 235 w 235"/>
                <a:gd name="T103" fmla="*/ 127 h 162"/>
                <a:gd name="T104" fmla="*/ 234 w 235"/>
                <a:gd name="T105" fmla="*/ 13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62">
                  <a:moveTo>
                    <a:pt x="234" y="130"/>
                  </a:moveTo>
                  <a:cubicBezTo>
                    <a:pt x="234" y="130"/>
                    <a:pt x="229" y="133"/>
                    <a:pt x="220" y="137"/>
                  </a:cubicBezTo>
                  <a:cubicBezTo>
                    <a:pt x="215" y="138"/>
                    <a:pt x="210" y="141"/>
                    <a:pt x="203" y="143"/>
                  </a:cubicBezTo>
                  <a:cubicBezTo>
                    <a:pt x="197" y="145"/>
                    <a:pt x="189" y="148"/>
                    <a:pt x="181" y="151"/>
                  </a:cubicBezTo>
                  <a:cubicBezTo>
                    <a:pt x="173" y="153"/>
                    <a:pt x="164" y="156"/>
                    <a:pt x="155" y="158"/>
                  </a:cubicBezTo>
                  <a:cubicBezTo>
                    <a:pt x="145" y="160"/>
                    <a:pt x="135" y="162"/>
                    <a:pt x="123" y="161"/>
                  </a:cubicBezTo>
                  <a:cubicBezTo>
                    <a:pt x="118" y="161"/>
                    <a:pt x="112" y="160"/>
                    <a:pt x="107" y="160"/>
                  </a:cubicBezTo>
                  <a:cubicBezTo>
                    <a:pt x="101" y="159"/>
                    <a:pt x="96" y="158"/>
                    <a:pt x="90" y="156"/>
                  </a:cubicBezTo>
                  <a:cubicBezTo>
                    <a:pt x="79" y="154"/>
                    <a:pt x="68" y="150"/>
                    <a:pt x="58" y="145"/>
                  </a:cubicBezTo>
                  <a:cubicBezTo>
                    <a:pt x="47" y="140"/>
                    <a:pt x="37" y="133"/>
                    <a:pt x="29" y="125"/>
                  </a:cubicBezTo>
                  <a:cubicBezTo>
                    <a:pt x="25" y="121"/>
                    <a:pt x="22" y="116"/>
                    <a:pt x="18" y="112"/>
                  </a:cubicBezTo>
                  <a:cubicBezTo>
                    <a:pt x="15" y="107"/>
                    <a:pt x="12" y="102"/>
                    <a:pt x="10" y="97"/>
                  </a:cubicBezTo>
                  <a:cubicBezTo>
                    <a:pt x="7" y="92"/>
                    <a:pt x="6" y="87"/>
                    <a:pt x="4" y="82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2"/>
                    <a:pt x="2" y="70"/>
                    <a:pt x="2" y="67"/>
                  </a:cubicBezTo>
                  <a:cubicBezTo>
                    <a:pt x="0" y="57"/>
                    <a:pt x="2" y="48"/>
                    <a:pt x="4" y="39"/>
                  </a:cubicBezTo>
                  <a:cubicBezTo>
                    <a:pt x="7" y="30"/>
                    <a:pt x="12" y="23"/>
                    <a:pt x="16" y="18"/>
                  </a:cubicBezTo>
                  <a:cubicBezTo>
                    <a:pt x="21" y="13"/>
                    <a:pt x="26" y="9"/>
                    <a:pt x="31" y="7"/>
                  </a:cubicBezTo>
                  <a:cubicBezTo>
                    <a:pt x="35" y="4"/>
                    <a:pt x="39" y="2"/>
                    <a:pt x="41" y="2"/>
                  </a:cubicBezTo>
                  <a:cubicBezTo>
                    <a:pt x="44" y="1"/>
                    <a:pt x="46" y="0"/>
                    <a:pt x="46" y="0"/>
                  </a:cubicBezTo>
                  <a:cubicBezTo>
                    <a:pt x="47" y="0"/>
                    <a:pt x="48" y="0"/>
                    <a:pt x="48" y="2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4" y="6"/>
                  </a:cubicBezTo>
                  <a:cubicBezTo>
                    <a:pt x="41" y="7"/>
                    <a:pt x="38" y="9"/>
                    <a:pt x="34" y="12"/>
                  </a:cubicBezTo>
                  <a:cubicBezTo>
                    <a:pt x="31" y="14"/>
                    <a:pt x="26" y="18"/>
                    <a:pt x="22" y="23"/>
                  </a:cubicBezTo>
                  <a:cubicBezTo>
                    <a:pt x="19" y="28"/>
                    <a:pt x="15" y="34"/>
                    <a:pt x="13" y="41"/>
                  </a:cubicBezTo>
                  <a:cubicBezTo>
                    <a:pt x="23" y="33"/>
                    <a:pt x="32" y="36"/>
                    <a:pt x="37" y="38"/>
                  </a:cubicBezTo>
                  <a:cubicBezTo>
                    <a:pt x="39" y="38"/>
                    <a:pt x="40" y="39"/>
                    <a:pt x="40" y="39"/>
                  </a:cubicBezTo>
                  <a:cubicBezTo>
                    <a:pt x="41" y="40"/>
                    <a:pt x="41" y="40"/>
                    <a:pt x="41" y="41"/>
                  </a:cubicBezTo>
                  <a:cubicBezTo>
                    <a:pt x="41" y="42"/>
                    <a:pt x="40" y="43"/>
                    <a:pt x="40" y="43"/>
                  </a:cubicBezTo>
                  <a:cubicBezTo>
                    <a:pt x="22" y="50"/>
                    <a:pt x="20" y="78"/>
                    <a:pt x="20" y="92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7" y="87"/>
                    <a:pt x="34" y="80"/>
                    <a:pt x="34" y="80"/>
                  </a:cubicBezTo>
                  <a:cubicBezTo>
                    <a:pt x="35" y="79"/>
                    <a:pt x="36" y="79"/>
                    <a:pt x="37" y="79"/>
                  </a:cubicBezTo>
                  <a:cubicBezTo>
                    <a:pt x="38" y="80"/>
                    <a:pt x="38" y="80"/>
                    <a:pt x="38" y="81"/>
                  </a:cubicBezTo>
                  <a:cubicBezTo>
                    <a:pt x="40" y="98"/>
                    <a:pt x="34" y="107"/>
                    <a:pt x="32" y="110"/>
                  </a:cubicBezTo>
                  <a:cubicBezTo>
                    <a:pt x="34" y="112"/>
                    <a:pt x="36" y="115"/>
                    <a:pt x="38" y="116"/>
                  </a:cubicBezTo>
                  <a:cubicBezTo>
                    <a:pt x="45" y="124"/>
                    <a:pt x="54" y="130"/>
                    <a:pt x="63" y="134"/>
                  </a:cubicBezTo>
                  <a:cubicBezTo>
                    <a:pt x="72" y="139"/>
                    <a:pt x="82" y="142"/>
                    <a:pt x="91" y="145"/>
                  </a:cubicBezTo>
                  <a:cubicBezTo>
                    <a:pt x="91" y="135"/>
                    <a:pt x="102" y="130"/>
                    <a:pt x="102" y="130"/>
                  </a:cubicBezTo>
                  <a:cubicBezTo>
                    <a:pt x="103" y="139"/>
                    <a:pt x="108" y="145"/>
                    <a:pt x="114" y="149"/>
                  </a:cubicBezTo>
                  <a:cubicBezTo>
                    <a:pt x="117" y="150"/>
                    <a:pt x="121" y="150"/>
                    <a:pt x="124" y="150"/>
                  </a:cubicBezTo>
                  <a:cubicBezTo>
                    <a:pt x="134" y="151"/>
                    <a:pt x="144" y="150"/>
                    <a:pt x="153" y="148"/>
                  </a:cubicBezTo>
                  <a:cubicBezTo>
                    <a:pt x="162" y="147"/>
                    <a:pt x="171" y="145"/>
                    <a:pt x="179" y="142"/>
                  </a:cubicBezTo>
                  <a:cubicBezTo>
                    <a:pt x="187" y="140"/>
                    <a:pt x="194" y="138"/>
                    <a:pt x="201" y="136"/>
                  </a:cubicBezTo>
                  <a:cubicBezTo>
                    <a:pt x="207" y="134"/>
                    <a:pt x="213" y="133"/>
                    <a:pt x="217" y="131"/>
                  </a:cubicBezTo>
                  <a:cubicBezTo>
                    <a:pt x="227" y="128"/>
                    <a:pt x="232" y="126"/>
                    <a:pt x="232" y="126"/>
                  </a:cubicBezTo>
                  <a:cubicBezTo>
                    <a:pt x="233" y="126"/>
                    <a:pt x="234" y="126"/>
                    <a:pt x="235" y="127"/>
                  </a:cubicBezTo>
                  <a:cubicBezTo>
                    <a:pt x="235" y="129"/>
                    <a:pt x="235" y="130"/>
                    <a:pt x="234" y="13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6323233" y="-76200"/>
              <a:ext cx="209550" cy="309563"/>
            </a:xfrm>
            <a:custGeom>
              <a:avLst/>
              <a:gdLst>
                <a:gd name="T0" fmla="*/ 38 w 68"/>
                <a:gd name="T1" fmla="*/ 44 h 100"/>
                <a:gd name="T2" fmla="*/ 27 w 68"/>
                <a:gd name="T3" fmla="*/ 34 h 100"/>
                <a:gd name="T4" fmla="*/ 57 w 68"/>
                <a:gd name="T5" fmla="*/ 95 h 100"/>
                <a:gd name="T6" fmla="*/ 55 w 68"/>
                <a:gd name="T7" fmla="*/ 100 h 100"/>
                <a:gd name="T8" fmla="*/ 28 w 68"/>
                <a:gd name="T9" fmla="*/ 14 h 100"/>
                <a:gd name="T10" fmla="*/ 52 w 68"/>
                <a:gd name="T11" fmla="*/ 5 h 100"/>
                <a:gd name="T12" fmla="*/ 64 w 68"/>
                <a:gd name="T13" fmla="*/ 33 h 100"/>
                <a:gd name="T14" fmla="*/ 38 w 68"/>
                <a:gd name="T15" fmla="*/ 4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8" y="44"/>
                  </a:moveTo>
                  <a:cubicBezTo>
                    <a:pt x="33" y="42"/>
                    <a:pt x="29" y="39"/>
                    <a:pt x="27" y="34"/>
                  </a:cubicBezTo>
                  <a:cubicBezTo>
                    <a:pt x="19" y="75"/>
                    <a:pt x="56" y="94"/>
                    <a:pt x="57" y="95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4" y="100"/>
                    <a:pt x="0" y="71"/>
                    <a:pt x="28" y="14"/>
                  </a:cubicBezTo>
                  <a:cubicBezTo>
                    <a:pt x="28" y="14"/>
                    <a:pt x="33" y="0"/>
                    <a:pt x="52" y="5"/>
                  </a:cubicBezTo>
                  <a:cubicBezTo>
                    <a:pt x="63" y="9"/>
                    <a:pt x="68" y="23"/>
                    <a:pt x="64" y="33"/>
                  </a:cubicBezTo>
                  <a:cubicBezTo>
                    <a:pt x="60" y="43"/>
                    <a:pt x="48" y="48"/>
                    <a:pt x="38" y="44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6450233" y="-265112"/>
              <a:ext cx="219075" cy="347663"/>
            </a:xfrm>
            <a:custGeom>
              <a:avLst/>
              <a:gdLst>
                <a:gd name="T0" fmla="*/ 2 w 71"/>
                <a:gd name="T1" fmla="*/ 7 h 112"/>
                <a:gd name="T2" fmla="*/ 8 w 71"/>
                <a:gd name="T3" fmla="*/ 8 h 112"/>
                <a:gd name="T4" fmla="*/ 23 w 71"/>
                <a:gd name="T5" fmla="*/ 14 h 112"/>
                <a:gd name="T6" fmla="*/ 32 w 71"/>
                <a:gd name="T7" fmla="*/ 19 h 112"/>
                <a:gd name="T8" fmla="*/ 41 w 71"/>
                <a:gd name="T9" fmla="*/ 25 h 112"/>
                <a:gd name="T10" fmla="*/ 48 w 71"/>
                <a:gd name="T11" fmla="*/ 33 h 112"/>
                <a:gd name="T12" fmla="*/ 52 w 71"/>
                <a:gd name="T13" fmla="*/ 43 h 112"/>
                <a:gd name="T14" fmla="*/ 53 w 71"/>
                <a:gd name="T15" fmla="*/ 54 h 112"/>
                <a:gd name="T16" fmla="*/ 52 w 71"/>
                <a:gd name="T17" fmla="*/ 65 h 112"/>
                <a:gd name="T18" fmla="*/ 50 w 71"/>
                <a:gd name="T19" fmla="*/ 76 h 112"/>
                <a:gd name="T20" fmla="*/ 46 w 71"/>
                <a:gd name="T21" fmla="*/ 86 h 112"/>
                <a:gd name="T22" fmla="*/ 43 w 71"/>
                <a:gd name="T23" fmla="*/ 95 h 112"/>
                <a:gd name="T24" fmla="*/ 41 w 71"/>
                <a:gd name="T25" fmla="*/ 101 h 112"/>
                <a:gd name="T26" fmla="*/ 39 w 71"/>
                <a:gd name="T27" fmla="*/ 107 h 112"/>
                <a:gd name="T28" fmla="*/ 39 w 71"/>
                <a:gd name="T29" fmla="*/ 108 h 112"/>
                <a:gd name="T30" fmla="*/ 40 w 71"/>
                <a:gd name="T31" fmla="*/ 111 h 112"/>
                <a:gd name="T32" fmla="*/ 44 w 71"/>
                <a:gd name="T33" fmla="*/ 110 h 112"/>
                <a:gd name="T34" fmla="*/ 48 w 71"/>
                <a:gd name="T35" fmla="*/ 106 h 112"/>
                <a:gd name="T36" fmla="*/ 53 w 71"/>
                <a:gd name="T37" fmla="*/ 100 h 112"/>
                <a:gd name="T38" fmla="*/ 58 w 71"/>
                <a:gd name="T39" fmla="*/ 92 h 112"/>
                <a:gd name="T40" fmla="*/ 64 w 71"/>
                <a:gd name="T41" fmla="*/ 81 h 112"/>
                <a:gd name="T42" fmla="*/ 69 w 71"/>
                <a:gd name="T43" fmla="*/ 69 h 112"/>
                <a:gd name="T44" fmla="*/ 71 w 71"/>
                <a:gd name="T45" fmla="*/ 54 h 112"/>
                <a:gd name="T46" fmla="*/ 70 w 71"/>
                <a:gd name="T47" fmla="*/ 38 h 112"/>
                <a:gd name="T48" fmla="*/ 63 w 71"/>
                <a:gd name="T49" fmla="*/ 23 h 112"/>
                <a:gd name="T50" fmla="*/ 51 w 71"/>
                <a:gd name="T51" fmla="*/ 12 h 112"/>
                <a:gd name="T52" fmla="*/ 27 w 71"/>
                <a:gd name="T53" fmla="*/ 2 h 112"/>
                <a:gd name="T54" fmla="*/ 9 w 71"/>
                <a:gd name="T55" fmla="*/ 0 h 112"/>
                <a:gd name="T56" fmla="*/ 2 w 71"/>
                <a:gd name="T57" fmla="*/ 1 h 112"/>
                <a:gd name="T58" fmla="*/ 0 w 71"/>
                <a:gd name="T59" fmla="*/ 4 h 112"/>
                <a:gd name="T60" fmla="*/ 2 w 71"/>
                <a:gd name="T61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12">
                  <a:moveTo>
                    <a:pt x="2" y="7"/>
                  </a:moveTo>
                  <a:cubicBezTo>
                    <a:pt x="2" y="7"/>
                    <a:pt x="4" y="7"/>
                    <a:pt x="8" y="8"/>
                  </a:cubicBezTo>
                  <a:cubicBezTo>
                    <a:pt x="12" y="10"/>
                    <a:pt x="17" y="12"/>
                    <a:pt x="23" y="14"/>
                  </a:cubicBezTo>
                  <a:cubicBezTo>
                    <a:pt x="26" y="15"/>
                    <a:pt x="29" y="17"/>
                    <a:pt x="32" y="19"/>
                  </a:cubicBezTo>
                  <a:cubicBezTo>
                    <a:pt x="35" y="21"/>
                    <a:pt x="38" y="23"/>
                    <a:pt x="41" y="25"/>
                  </a:cubicBezTo>
                  <a:cubicBezTo>
                    <a:pt x="44" y="27"/>
                    <a:pt x="46" y="30"/>
                    <a:pt x="48" y="33"/>
                  </a:cubicBezTo>
                  <a:cubicBezTo>
                    <a:pt x="50" y="36"/>
                    <a:pt x="51" y="39"/>
                    <a:pt x="52" y="43"/>
                  </a:cubicBezTo>
                  <a:cubicBezTo>
                    <a:pt x="53" y="46"/>
                    <a:pt x="53" y="50"/>
                    <a:pt x="53" y="54"/>
                  </a:cubicBezTo>
                  <a:cubicBezTo>
                    <a:pt x="53" y="58"/>
                    <a:pt x="53" y="61"/>
                    <a:pt x="52" y="65"/>
                  </a:cubicBezTo>
                  <a:cubicBezTo>
                    <a:pt x="51" y="69"/>
                    <a:pt x="51" y="73"/>
                    <a:pt x="50" y="76"/>
                  </a:cubicBezTo>
                  <a:cubicBezTo>
                    <a:pt x="49" y="80"/>
                    <a:pt x="48" y="83"/>
                    <a:pt x="46" y="86"/>
                  </a:cubicBezTo>
                  <a:cubicBezTo>
                    <a:pt x="45" y="89"/>
                    <a:pt x="44" y="92"/>
                    <a:pt x="43" y="95"/>
                  </a:cubicBezTo>
                  <a:cubicBezTo>
                    <a:pt x="42" y="97"/>
                    <a:pt x="42" y="100"/>
                    <a:pt x="41" y="101"/>
                  </a:cubicBezTo>
                  <a:cubicBezTo>
                    <a:pt x="39" y="105"/>
                    <a:pt x="39" y="107"/>
                    <a:pt x="39" y="107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38" y="109"/>
                    <a:pt x="39" y="111"/>
                    <a:pt x="40" y="111"/>
                  </a:cubicBezTo>
                  <a:cubicBezTo>
                    <a:pt x="42" y="112"/>
                    <a:pt x="43" y="111"/>
                    <a:pt x="44" y="110"/>
                  </a:cubicBezTo>
                  <a:cubicBezTo>
                    <a:pt x="44" y="110"/>
                    <a:pt x="45" y="109"/>
                    <a:pt x="48" y="106"/>
                  </a:cubicBezTo>
                  <a:cubicBezTo>
                    <a:pt x="49" y="104"/>
                    <a:pt x="51" y="102"/>
                    <a:pt x="53" y="100"/>
                  </a:cubicBezTo>
                  <a:cubicBezTo>
                    <a:pt x="54" y="97"/>
                    <a:pt x="56" y="95"/>
                    <a:pt x="58" y="92"/>
                  </a:cubicBezTo>
                  <a:cubicBezTo>
                    <a:pt x="60" y="89"/>
                    <a:pt x="62" y="85"/>
                    <a:pt x="64" y="81"/>
                  </a:cubicBezTo>
                  <a:cubicBezTo>
                    <a:pt x="66" y="78"/>
                    <a:pt x="67" y="73"/>
                    <a:pt x="69" y="69"/>
                  </a:cubicBezTo>
                  <a:cubicBezTo>
                    <a:pt x="70" y="64"/>
                    <a:pt x="71" y="60"/>
                    <a:pt x="71" y="54"/>
                  </a:cubicBezTo>
                  <a:cubicBezTo>
                    <a:pt x="71" y="49"/>
                    <a:pt x="71" y="44"/>
                    <a:pt x="70" y="38"/>
                  </a:cubicBezTo>
                  <a:cubicBezTo>
                    <a:pt x="68" y="33"/>
                    <a:pt x="66" y="28"/>
                    <a:pt x="63" y="23"/>
                  </a:cubicBezTo>
                  <a:cubicBezTo>
                    <a:pt x="60" y="19"/>
                    <a:pt x="55" y="15"/>
                    <a:pt x="51" y="12"/>
                  </a:cubicBezTo>
                  <a:cubicBezTo>
                    <a:pt x="43" y="6"/>
                    <a:pt x="34" y="3"/>
                    <a:pt x="27" y="2"/>
                  </a:cubicBezTo>
                  <a:cubicBezTo>
                    <a:pt x="20" y="0"/>
                    <a:pt x="13" y="0"/>
                    <a:pt x="9" y="0"/>
                  </a:cubicBezTo>
                  <a:cubicBezTo>
                    <a:pt x="5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6470870" y="-209550"/>
              <a:ext cx="117475" cy="120650"/>
            </a:xfrm>
            <a:custGeom>
              <a:avLst/>
              <a:gdLst>
                <a:gd name="T0" fmla="*/ 2 w 38"/>
                <a:gd name="T1" fmla="*/ 6 h 39"/>
                <a:gd name="T2" fmla="*/ 8 w 38"/>
                <a:gd name="T3" fmla="*/ 8 h 39"/>
                <a:gd name="T4" fmla="*/ 17 w 38"/>
                <a:gd name="T5" fmla="*/ 16 h 39"/>
                <a:gd name="T6" fmla="*/ 20 w 38"/>
                <a:gd name="T7" fmla="*/ 21 h 39"/>
                <a:gd name="T8" fmla="*/ 21 w 38"/>
                <a:gd name="T9" fmla="*/ 23 h 39"/>
                <a:gd name="T10" fmla="*/ 22 w 38"/>
                <a:gd name="T11" fmla="*/ 25 h 39"/>
                <a:gd name="T12" fmla="*/ 22 w 38"/>
                <a:gd name="T13" fmla="*/ 29 h 39"/>
                <a:gd name="T14" fmla="*/ 22 w 38"/>
                <a:gd name="T15" fmla="*/ 30 h 39"/>
                <a:gd name="T16" fmla="*/ 22 w 38"/>
                <a:gd name="T17" fmla="*/ 31 h 39"/>
                <a:gd name="T18" fmla="*/ 30 w 38"/>
                <a:gd name="T19" fmla="*/ 39 h 39"/>
                <a:gd name="T20" fmla="*/ 38 w 38"/>
                <a:gd name="T21" fmla="*/ 31 h 39"/>
                <a:gd name="T22" fmla="*/ 38 w 38"/>
                <a:gd name="T23" fmla="*/ 29 h 39"/>
                <a:gd name="T24" fmla="*/ 37 w 38"/>
                <a:gd name="T25" fmla="*/ 27 h 39"/>
                <a:gd name="T26" fmla="*/ 35 w 38"/>
                <a:gd name="T27" fmla="*/ 21 h 39"/>
                <a:gd name="T28" fmla="*/ 34 w 38"/>
                <a:gd name="T29" fmla="*/ 18 h 39"/>
                <a:gd name="T30" fmla="*/ 31 w 38"/>
                <a:gd name="T31" fmla="*/ 14 h 39"/>
                <a:gd name="T32" fmla="*/ 25 w 38"/>
                <a:gd name="T33" fmla="*/ 8 h 39"/>
                <a:gd name="T34" fmla="*/ 10 w 38"/>
                <a:gd name="T35" fmla="*/ 1 h 39"/>
                <a:gd name="T36" fmla="*/ 3 w 38"/>
                <a:gd name="T37" fmla="*/ 0 h 39"/>
                <a:gd name="T38" fmla="*/ 0 w 38"/>
                <a:gd name="T39" fmla="*/ 3 h 39"/>
                <a:gd name="T40" fmla="*/ 2 w 38"/>
                <a:gd name="T41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2" y="6"/>
                  </a:moveTo>
                  <a:cubicBezTo>
                    <a:pt x="2" y="6"/>
                    <a:pt x="4" y="7"/>
                    <a:pt x="8" y="8"/>
                  </a:cubicBezTo>
                  <a:cubicBezTo>
                    <a:pt x="11" y="10"/>
                    <a:pt x="15" y="12"/>
                    <a:pt x="17" y="16"/>
                  </a:cubicBezTo>
                  <a:cubicBezTo>
                    <a:pt x="19" y="17"/>
                    <a:pt x="20" y="19"/>
                    <a:pt x="20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1" y="24"/>
                    <a:pt x="22" y="25"/>
                    <a:pt x="22" y="25"/>
                  </a:cubicBezTo>
                  <a:cubicBezTo>
                    <a:pt x="22" y="27"/>
                    <a:pt x="22" y="28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5"/>
                    <a:pt x="26" y="39"/>
                    <a:pt x="30" y="39"/>
                  </a:cubicBezTo>
                  <a:cubicBezTo>
                    <a:pt x="35" y="38"/>
                    <a:pt x="38" y="35"/>
                    <a:pt x="38" y="31"/>
                  </a:cubicBezTo>
                  <a:cubicBezTo>
                    <a:pt x="38" y="30"/>
                    <a:pt x="38" y="29"/>
                    <a:pt x="38" y="29"/>
                  </a:cubicBezTo>
                  <a:cubicBezTo>
                    <a:pt x="38" y="29"/>
                    <a:pt x="38" y="28"/>
                    <a:pt x="37" y="27"/>
                  </a:cubicBezTo>
                  <a:cubicBezTo>
                    <a:pt x="37" y="25"/>
                    <a:pt x="36" y="23"/>
                    <a:pt x="35" y="21"/>
                  </a:cubicBezTo>
                  <a:cubicBezTo>
                    <a:pt x="35" y="20"/>
                    <a:pt x="34" y="19"/>
                    <a:pt x="34" y="18"/>
                  </a:cubicBezTo>
                  <a:cubicBezTo>
                    <a:pt x="33" y="17"/>
                    <a:pt x="32" y="15"/>
                    <a:pt x="31" y="14"/>
                  </a:cubicBezTo>
                  <a:cubicBezTo>
                    <a:pt x="29" y="12"/>
                    <a:pt x="27" y="10"/>
                    <a:pt x="25" y="8"/>
                  </a:cubicBezTo>
                  <a:cubicBezTo>
                    <a:pt x="20" y="4"/>
                    <a:pt x="14" y="2"/>
                    <a:pt x="10" y="1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6861395" y="-169862"/>
              <a:ext cx="419100" cy="409575"/>
            </a:xfrm>
            <a:custGeom>
              <a:avLst/>
              <a:gdLst>
                <a:gd name="T0" fmla="*/ 99 w 136"/>
                <a:gd name="T1" fmla="*/ 130 h 132"/>
                <a:gd name="T2" fmla="*/ 79 w 136"/>
                <a:gd name="T3" fmla="*/ 128 h 132"/>
                <a:gd name="T4" fmla="*/ 79 w 136"/>
                <a:gd name="T5" fmla="*/ 125 h 132"/>
                <a:gd name="T6" fmla="*/ 81 w 136"/>
                <a:gd name="T7" fmla="*/ 123 h 132"/>
                <a:gd name="T8" fmla="*/ 104 w 136"/>
                <a:gd name="T9" fmla="*/ 107 h 132"/>
                <a:gd name="T10" fmla="*/ 103 w 136"/>
                <a:gd name="T11" fmla="*/ 96 h 132"/>
                <a:gd name="T12" fmla="*/ 64 w 136"/>
                <a:gd name="T13" fmla="*/ 84 h 132"/>
                <a:gd name="T14" fmla="*/ 49 w 136"/>
                <a:gd name="T15" fmla="*/ 89 h 132"/>
                <a:gd name="T16" fmla="*/ 48 w 136"/>
                <a:gd name="T17" fmla="*/ 89 h 132"/>
                <a:gd name="T18" fmla="*/ 45 w 136"/>
                <a:gd name="T19" fmla="*/ 88 h 132"/>
                <a:gd name="T20" fmla="*/ 44 w 136"/>
                <a:gd name="T21" fmla="*/ 85 h 132"/>
                <a:gd name="T22" fmla="*/ 44 w 136"/>
                <a:gd name="T23" fmla="*/ 84 h 132"/>
                <a:gd name="T24" fmla="*/ 49 w 136"/>
                <a:gd name="T25" fmla="*/ 69 h 132"/>
                <a:gd name="T26" fmla="*/ 37 w 136"/>
                <a:gd name="T27" fmla="*/ 31 h 132"/>
                <a:gd name="T28" fmla="*/ 26 w 136"/>
                <a:gd name="T29" fmla="*/ 31 h 132"/>
                <a:gd name="T30" fmla="*/ 9 w 136"/>
                <a:gd name="T31" fmla="*/ 54 h 132"/>
                <a:gd name="T32" fmla="*/ 7 w 136"/>
                <a:gd name="T33" fmla="*/ 55 h 132"/>
                <a:gd name="T34" fmla="*/ 5 w 136"/>
                <a:gd name="T35" fmla="*/ 55 h 132"/>
                <a:gd name="T36" fmla="*/ 2 w 136"/>
                <a:gd name="T37" fmla="*/ 35 h 132"/>
                <a:gd name="T38" fmla="*/ 34 w 136"/>
                <a:gd name="T39" fmla="*/ 8 h 132"/>
                <a:gd name="T40" fmla="*/ 69 w 136"/>
                <a:gd name="T41" fmla="*/ 38 h 132"/>
                <a:gd name="T42" fmla="*/ 115 w 136"/>
                <a:gd name="T43" fmla="*/ 5 h 132"/>
                <a:gd name="T44" fmla="*/ 132 w 136"/>
                <a:gd name="T45" fmla="*/ 4 h 132"/>
                <a:gd name="T46" fmla="*/ 131 w 136"/>
                <a:gd name="T47" fmla="*/ 20 h 132"/>
                <a:gd name="T48" fmla="*/ 97 w 136"/>
                <a:gd name="T49" fmla="*/ 65 h 132"/>
                <a:gd name="T50" fmla="*/ 127 w 136"/>
                <a:gd name="T51" fmla="*/ 98 h 132"/>
                <a:gd name="T52" fmla="*/ 99 w 136"/>
                <a:gd name="T5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2">
                  <a:moveTo>
                    <a:pt x="99" y="130"/>
                  </a:moveTo>
                  <a:cubicBezTo>
                    <a:pt x="91" y="132"/>
                    <a:pt x="83" y="131"/>
                    <a:pt x="79" y="128"/>
                  </a:cubicBezTo>
                  <a:cubicBezTo>
                    <a:pt x="79" y="127"/>
                    <a:pt x="78" y="126"/>
                    <a:pt x="79" y="125"/>
                  </a:cubicBezTo>
                  <a:cubicBezTo>
                    <a:pt x="79" y="124"/>
                    <a:pt x="80" y="123"/>
                    <a:pt x="81" y="123"/>
                  </a:cubicBezTo>
                  <a:cubicBezTo>
                    <a:pt x="81" y="123"/>
                    <a:pt x="99" y="117"/>
                    <a:pt x="104" y="107"/>
                  </a:cubicBezTo>
                  <a:cubicBezTo>
                    <a:pt x="105" y="104"/>
                    <a:pt x="105" y="100"/>
                    <a:pt x="103" y="96"/>
                  </a:cubicBezTo>
                  <a:cubicBezTo>
                    <a:pt x="95" y="79"/>
                    <a:pt x="71" y="82"/>
                    <a:pt x="64" y="84"/>
                  </a:cubicBezTo>
                  <a:cubicBezTo>
                    <a:pt x="59" y="85"/>
                    <a:pt x="54" y="87"/>
                    <a:pt x="49" y="89"/>
                  </a:cubicBezTo>
                  <a:cubicBezTo>
                    <a:pt x="49" y="89"/>
                    <a:pt x="48" y="89"/>
                    <a:pt x="48" y="89"/>
                  </a:cubicBezTo>
                  <a:cubicBezTo>
                    <a:pt x="47" y="90"/>
                    <a:pt x="46" y="89"/>
                    <a:pt x="45" y="88"/>
                  </a:cubicBezTo>
                  <a:cubicBezTo>
                    <a:pt x="44" y="87"/>
                    <a:pt x="44" y="86"/>
                    <a:pt x="44" y="85"/>
                  </a:cubicBezTo>
                  <a:cubicBezTo>
                    <a:pt x="44" y="85"/>
                    <a:pt x="44" y="85"/>
                    <a:pt x="44" y="84"/>
                  </a:cubicBezTo>
                  <a:cubicBezTo>
                    <a:pt x="46" y="80"/>
                    <a:pt x="48" y="74"/>
                    <a:pt x="49" y="69"/>
                  </a:cubicBezTo>
                  <a:cubicBezTo>
                    <a:pt x="51" y="62"/>
                    <a:pt x="55" y="39"/>
                    <a:pt x="37" y="31"/>
                  </a:cubicBezTo>
                  <a:cubicBezTo>
                    <a:pt x="33" y="29"/>
                    <a:pt x="29" y="29"/>
                    <a:pt x="26" y="31"/>
                  </a:cubicBezTo>
                  <a:cubicBezTo>
                    <a:pt x="15" y="35"/>
                    <a:pt x="9" y="53"/>
                    <a:pt x="9" y="54"/>
                  </a:cubicBezTo>
                  <a:cubicBezTo>
                    <a:pt x="9" y="54"/>
                    <a:pt x="8" y="55"/>
                    <a:pt x="7" y="55"/>
                  </a:cubicBezTo>
                  <a:cubicBezTo>
                    <a:pt x="6" y="56"/>
                    <a:pt x="5" y="55"/>
                    <a:pt x="5" y="55"/>
                  </a:cubicBezTo>
                  <a:cubicBezTo>
                    <a:pt x="1" y="51"/>
                    <a:pt x="0" y="43"/>
                    <a:pt x="2" y="35"/>
                  </a:cubicBezTo>
                  <a:cubicBezTo>
                    <a:pt x="5" y="23"/>
                    <a:pt x="15" y="8"/>
                    <a:pt x="34" y="8"/>
                  </a:cubicBezTo>
                  <a:cubicBezTo>
                    <a:pt x="56" y="8"/>
                    <a:pt x="65" y="26"/>
                    <a:pt x="69" y="38"/>
                  </a:cubicBezTo>
                  <a:cubicBezTo>
                    <a:pt x="82" y="13"/>
                    <a:pt x="113" y="5"/>
                    <a:pt x="115" y="5"/>
                  </a:cubicBezTo>
                  <a:cubicBezTo>
                    <a:pt x="115" y="4"/>
                    <a:pt x="128" y="0"/>
                    <a:pt x="132" y="4"/>
                  </a:cubicBezTo>
                  <a:cubicBezTo>
                    <a:pt x="136" y="8"/>
                    <a:pt x="131" y="20"/>
                    <a:pt x="131" y="20"/>
                  </a:cubicBezTo>
                  <a:cubicBezTo>
                    <a:pt x="130" y="22"/>
                    <a:pt x="122" y="52"/>
                    <a:pt x="97" y="65"/>
                  </a:cubicBezTo>
                  <a:cubicBezTo>
                    <a:pt x="108" y="68"/>
                    <a:pt x="128" y="77"/>
                    <a:pt x="127" y="98"/>
                  </a:cubicBezTo>
                  <a:cubicBezTo>
                    <a:pt x="127" y="118"/>
                    <a:pt x="112" y="128"/>
                    <a:pt x="99" y="13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6708995" y="-23812"/>
              <a:ext cx="420688" cy="412750"/>
            </a:xfrm>
            <a:custGeom>
              <a:avLst/>
              <a:gdLst>
                <a:gd name="T0" fmla="*/ 134 w 136"/>
                <a:gd name="T1" fmla="*/ 97 h 133"/>
                <a:gd name="T2" fmla="*/ 131 w 136"/>
                <a:gd name="T3" fmla="*/ 78 h 133"/>
                <a:gd name="T4" fmla="*/ 128 w 136"/>
                <a:gd name="T5" fmla="*/ 77 h 133"/>
                <a:gd name="T6" fmla="*/ 126 w 136"/>
                <a:gd name="T7" fmla="*/ 79 h 133"/>
                <a:gd name="T8" fmla="*/ 110 w 136"/>
                <a:gd name="T9" fmla="*/ 102 h 133"/>
                <a:gd name="T10" fmla="*/ 99 w 136"/>
                <a:gd name="T11" fmla="*/ 102 h 133"/>
                <a:gd name="T12" fmla="*/ 86 w 136"/>
                <a:gd name="T13" fmla="*/ 63 h 133"/>
                <a:gd name="T14" fmla="*/ 92 w 136"/>
                <a:gd name="T15" fmla="*/ 48 h 133"/>
                <a:gd name="T16" fmla="*/ 92 w 136"/>
                <a:gd name="T17" fmla="*/ 48 h 133"/>
                <a:gd name="T18" fmla="*/ 91 w 136"/>
                <a:gd name="T19" fmla="*/ 45 h 133"/>
                <a:gd name="T20" fmla="*/ 87 w 136"/>
                <a:gd name="T21" fmla="*/ 43 h 133"/>
                <a:gd name="T22" fmla="*/ 87 w 136"/>
                <a:gd name="T23" fmla="*/ 44 h 133"/>
                <a:gd name="T24" fmla="*/ 71 w 136"/>
                <a:gd name="T25" fmla="*/ 49 h 133"/>
                <a:gd name="T26" fmla="*/ 32 w 136"/>
                <a:gd name="T27" fmla="*/ 36 h 133"/>
                <a:gd name="T28" fmla="*/ 32 w 136"/>
                <a:gd name="T29" fmla="*/ 26 h 133"/>
                <a:gd name="T30" fmla="*/ 55 w 136"/>
                <a:gd name="T31" fmla="*/ 10 h 133"/>
                <a:gd name="T32" fmla="*/ 57 w 136"/>
                <a:gd name="T33" fmla="*/ 8 h 133"/>
                <a:gd name="T34" fmla="*/ 56 w 136"/>
                <a:gd name="T35" fmla="*/ 5 h 133"/>
                <a:gd name="T36" fmla="*/ 36 w 136"/>
                <a:gd name="T37" fmla="*/ 2 h 133"/>
                <a:gd name="T38" fmla="*/ 8 w 136"/>
                <a:gd name="T39" fmla="*/ 34 h 133"/>
                <a:gd name="T40" fmla="*/ 39 w 136"/>
                <a:gd name="T41" fmla="*/ 68 h 133"/>
                <a:gd name="T42" fmla="*/ 5 w 136"/>
                <a:gd name="T43" fmla="*/ 112 h 133"/>
                <a:gd name="T44" fmla="*/ 4 w 136"/>
                <a:gd name="T45" fmla="*/ 129 h 133"/>
                <a:gd name="T46" fmla="*/ 21 w 136"/>
                <a:gd name="T47" fmla="*/ 128 h 133"/>
                <a:gd name="T48" fmla="*/ 66 w 136"/>
                <a:gd name="T49" fmla="*/ 95 h 133"/>
                <a:gd name="T50" fmla="*/ 101 w 136"/>
                <a:gd name="T51" fmla="*/ 125 h 133"/>
                <a:gd name="T52" fmla="*/ 134 w 136"/>
                <a:gd name="T53" fmla="*/ 9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3">
                  <a:moveTo>
                    <a:pt x="134" y="97"/>
                  </a:moveTo>
                  <a:cubicBezTo>
                    <a:pt x="136" y="89"/>
                    <a:pt x="135" y="82"/>
                    <a:pt x="131" y="78"/>
                  </a:cubicBezTo>
                  <a:cubicBezTo>
                    <a:pt x="130" y="77"/>
                    <a:pt x="129" y="77"/>
                    <a:pt x="128" y="77"/>
                  </a:cubicBezTo>
                  <a:cubicBezTo>
                    <a:pt x="127" y="77"/>
                    <a:pt x="127" y="78"/>
                    <a:pt x="126" y="79"/>
                  </a:cubicBezTo>
                  <a:cubicBezTo>
                    <a:pt x="126" y="79"/>
                    <a:pt x="120" y="97"/>
                    <a:pt x="110" y="102"/>
                  </a:cubicBezTo>
                  <a:cubicBezTo>
                    <a:pt x="106" y="103"/>
                    <a:pt x="103" y="103"/>
                    <a:pt x="99" y="102"/>
                  </a:cubicBezTo>
                  <a:cubicBezTo>
                    <a:pt x="81" y="93"/>
                    <a:pt x="85" y="70"/>
                    <a:pt x="86" y="63"/>
                  </a:cubicBezTo>
                  <a:cubicBezTo>
                    <a:pt x="87" y="58"/>
                    <a:pt x="89" y="53"/>
                    <a:pt x="9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6"/>
                    <a:pt x="92" y="45"/>
                    <a:pt x="91" y="45"/>
                  </a:cubicBezTo>
                  <a:cubicBezTo>
                    <a:pt x="90" y="44"/>
                    <a:pt x="89" y="43"/>
                    <a:pt x="87" y="43"/>
                  </a:cubicBezTo>
                  <a:cubicBezTo>
                    <a:pt x="87" y="43"/>
                    <a:pt x="87" y="43"/>
                    <a:pt x="87" y="44"/>
                  </a:cubicBezTo>
                  <a:cubicBezTo>
                    <a:pt x="82" y="46"/>
                    <a:pt x="77" y="48"/>
                    <a:pt x="71" y="49"/>
                  </a:cubicBezTo>
                  <a:cubicBezTo>
                    <a:pt x="64" y="50"/>
                    <a:pt x="41" y="54"/>
                    <a:pt x="32" y="36"/>
                  </a:cubicBezTo>
                  <a:cubicBezTo>
                    <a:pt x="30" y="33"/>
                    <a:pt x="30" y="29"/>
                    <a:pt x="32" y="26"/>
                  </a:cubicBezTo>
                  <a:cubicBezTo>
                    <a:pt x="36" y="15"/>
                    <a:pt x="55" y="10"/>
                    <a:pt x="55" y="10"/>
                  </a:cubicBezTo>
                  <a:cubicBezTo>
                    <a:pt x="56" y="9"/>
                    <a:pt x="57" y="9"/>
                    <a:pt x="57" y="8"/>
                  </a:cubicBezTo>
                  <a:cubicBezTo>
                    <a:pt x="57" y="7"/>
                    <a:pt x="57" y="6"/>
                    <a:pt x="56" y="5"/>
                  </a:cubicBezTo>
                  <a:cubicBezTo>
                    <a:pt x="52" y="1"/>
                    <a:pt x="45" y="0"/>
                    <a:pt x="36" y="2"/>
                  </a:cubicBezTo>
                  <a:cubicBezTo>
                    <a:pt x="23" y="5"/>
                    <a:pt x="8" y="15"/>
                    <a:pt x="8" y="34"/>
                  </a:cubicBezTo>
                  <a:cubicBezTo>
                    <a:pt x="8" y="55"/>
                    <a:pt x="27" y="64"/>
                    <a:pt x="39" y="68"/>
                  </a:cubicBezTo>
                  <a:cubicBezTo>
                    <a:pt x="13" y="81"/>
                    <a:pt x="5" y="111"/>
                    <a:pt x="5" y="112"/>
                  </a:cubicBezTo>
                  <a:cubicBezTo>
                    <a:pt x="5" y="113"/>
                    <a:pt x="0" y="125"/>
                    <a:pt x="4" y="129"/>
                  </a:cubicBezTo>
                  <a:cubicBezTo>
                    <a:pt x="8" y="133"/>
                    <a:pt x="20" y="128"/>
                    <a:pt x="21" y="128"/>
                  </a:cubicBezTo>
                  <a:cubicBezTo>
                    <a:pt x="22" y="128"/>
                    <a:pt x="53" y="120"/>
                    <a:pt x="66" y="95"/>
                  </a:cubicBezTo>
                  <a:cubicBezTo>
                    <a:pt x="70" y="106"/>
                    <a:pt x="80" y="125"/>
                    <a:pt x="101" y="125"/>
                  </a:cubicBezTo>
                  <a:cubicBezTo>
                    <a:pt x="121" y="125"/>
                    <a:pt x="131" y="110"/>
                    <a:pt x="134" y="97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911225" y="-336550"/>
              <a:ext cx="5375275" cy="257175"/>
              <a:chOff x="911225" y="-336550"/>
              <a:chExt cx="7635876" cy="257175"/>
            </a:xfrm>
          </p:grpSpPr>
          <p:sp>
            <p:nvSpPr>
              <p:cNvPr id="34" name="Freeform 27"/>
              <p:cNvSpPr/>
              <p:nvPr/>
            </p:nvSpPr>
            <p:spPr bwMode="auto">
              <a:xfrm>
                <a:off x="911225" y="-336550"/>
                <a:ext cx="7635876" cy="33338"/>
              </a:xfrm>
              <a:custGeom>
                <a:avLst/>
                <a:gdLst>
                  <a:gd name="T0" fmla="*/ 2465 w 2470"/>
                  <a:gd name="T1" fmla="*/ 11 h 11"/>
                  <a:gd name="T2" fmla="*/ 6 w 2470"/>
                  <a:gd name="T3" fmla="*/ 11 h 11"/>
                  <a:gd name="T4" fmla="*/ 0 w 2470"/>
                  <a:gd name="T5" fmla="*/ 6 h 11"/>
                  <a:gd name="T6" fmla="*/ 6 w 2470"/>
                  <a:gd name="T7" fmla="*/ 0 h 11"/>
                  <a:gd name="T8" fmla="*/ 2465 w 2470"/>
                  <a:gd name="T9" fmla="*/ 0 h 11"/>
                  <a:gd name="T10" fmla="*/ 2470 w 2470"/>
                  <a:gd name="T11" fmla="*/ 6 h 11"/>
                  <a:gd name="T12" fmla="*/ 2465 w 2470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0" h="11">
                    <a:moveTo>
                      <a:pt x="2465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465" y="0"/>
                      <a:pt x="2465" y="0"/>
                      <a:pt x="2465" y="0"/>
                    </a:cubicBezTo>
                    <a:cubicBezTo>
                      <a:pt x="2468" y="0"/>
                      <a:pt x="2470" y="3"/>
                      <a:pt x="2470" y="6"/>
                    </a:cubicBezTo>
                    <a:cubicBezTo>
                      <a:pt x="2470" y="9"/>
                      <a:pt x="2468" y="11"/>
                      <a:pt x="2465" y="11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8"/>
              <p:cNvSpPr/>
              <p:nvPr/>
            </p:nvSpPr>
            <p:spPr bwMode="auto">
              <a:xfrm>
                <a:off x="1192212" y="-219075"/>
                <a:ext cx="7077076" cy="28575"/>
              </a:xfrm>
              <a:custGeom>
                <a:avLst/>
                <a:gdLst>
                  <a:gd name="T0" fmla="*/ 2284 w 2289"/>
                  <a:gd name="T1" fmla="*/ 9 h 9"/>
                  <a:gd name="T2" fmla="*/ 4 w 2289"/>
                  <a:gd name="T3" fmla="*/ 9 h 9"/>
                  <a:gd name="T4" fmla="*/ 0 w 2289"/>
                  <a:gd name="T5" fmla="*/ 4 h 9"/>
                  <a:gd name="T6" fmla="*/ 4 w 2289"/>
                  <a:gd name="T7" fmla="*/ 0 h 9"/>
                  <a:gd name="T8" fmla="*/ 2284 w 2289"/>
                  <a:gd name="T9" fmla="*/ 0 h 9"/>
                  <a:gd name="T10" fmla="*/ 2289 w 2289"/>
                  <a:gd name="T11" fmla="*/ 4 h 9"/>
                  <a:gd name="T12" fmla="*/ 2284 w 2289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9" h="9">
                    <a:moveTo>
                      <a:pt x="2284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284" y="0"/>
                      <a:pt x="2284" y="0"/>
                      <a:pt x="2284" y="0"/>
                    </a:cubicBezTo>
                    <a:cubicBezTo>
                      <a:pt x="2287" y="0"/>
                      <a:pt x="2289" y="2"/>
                      <a:pt x="2289" y="4"/>
                    </a:cubicBezTo>
                    <a:cubicBezTo>
                      <a:pt x="2289" y="7"/>
                      <a:pt x="2287" y="9"/>
                      <a:pt x="2284" y="9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9"/>
              <p:cNvSpPr/>
              <p:nvPr/>
            </p:nvSpPr>
            <p:spPr bwMode="auto">
              <a:xfrm>
                <a:off x="1192212" y="-107950"/>
                <a:ext cx="7077076" cy="28575"/>
              </a:xfrm>
              <a:custGeom>
                <a:avLst/>
                <a:gdLst>
                  <a:gd name="T0" fmla="*/ 2284 w 2289"/>
                  <a:gd name="T1" fmla="*/ 9 h 9"/>
                  <a:gd name="T2" fmla="*/ 4 w 2289"/>
                  <a:gd name="T3" fmla="*/ 9 h 9"/>
                  <a:gd name="T4" fmla="*/ 0 w 2289"/>
                  <a:gd name="T5" fmla="*/ 5 h 9"/>
                  <a:gd name="T6" fmla="*/ 4 w 2289"/>
                  <a:gd name="T7" fmla="*/ 0 h 9"/>
                  <a:gd name="T8" fmla="*/ 2284 w 2289"/>
                  <a:gd name="T9" fmla="*/ 0 h 9"/>
                  <a:gd name="T10" fmla="*/ 2289 w 2289"/>
                  <a:gd name="T11" fmla="*/ 5 h 9"/>
                  <a:gd name="T12" fmla="*/ 2284 w 2289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9" h="9">
                    <a:moveTo>
                      <a:pt x="2284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284" y="0"/>
                      <a:pt x="2284" y="0"/>
                      <a:pt x="2284" y="0"/>
                    </a:cubicBezTo>
                    <a:cubicBezTo>
                      <a:pt x="2287" y="0"/>
                      <a:pt x="2289" y="2"/>
                      <a:pt x="2289" y="5"/>
                    </a:cubicBezTo>
                    <a:cubicBezTo>
                      <a:pt x="2289" y="7"/>
                      <a:pt x="2287" y="9"/>
                      <a:pt x="2284" y="9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" name="Freeform 30"/>
            <p:cNvSpPr/>
            <p:nvPr/>
          </p:nvSpPr>
          <p:spPr bwMode="auto">
            <a:xfrm>
              <a:off x="314325" y="1082675"/>
              <a:ext cx="427038" cy="415925"/>
            </a:xfrm>
            <a:custGeom>
              <a:avLst/>
              <a:gdLst>
                <a:gd name="T0" fmla="*/ 2 w 138"/>
                <a:gd name="T1" fmla="*/ 35 h 134"/>
                <a:gd name="T2" fmla="*/ 5 w 138"/>
                <a:gd name="T3" fmla="*/ 55 h 134"/>
                <a:gd name="T4" fmla="*/ 7 w 138"/>
                <a:gd name="T5" fmla="*/ 56 h 134"/>
                <a:gd name="T6" fmla="*/ 9 w 138"/>
                <a:gd name="T7" fmla="*/ 54 h 134"/>
                <a:gd name="T8" fmla="*/ 26 w 138"/>
                <a:gd name="T9" fmla="*/ 31 h 134"/>
                <a:gd name="T10" fmla="*/ 37 w 138"/>
                <a:gd name="T11" fmla="*/ 31 h 134"/>
                <a:gd name="T12" fmla="*/ 50 w 138"/>
                <a:gd name="T13" fmla="*/ 70 h 134"/>
                <a:gd name="T14" fmla="*/ 45 w 138"/>
                <a:gd name="T15" fmla="*/ 86 h 134"/>
                <a:gd name="T16" fmla="*/ 44 w 138"/>
                <a:gd name="T17" fmla="*/ 86 h 134"/>
                <a:gd name="T18" fmla="*/ 46 w 138"/>
                <a:gd name="T19" fmla="*/ 89 h 134"/>
                <a:gd name="T20" fmla="*/ 49 w 138"/>
                <a:gd name="T21" fmla="*/ 91 h 134"/>
                <a:gd name="T22" fmla="*/ 50 w 138"/>
                <a:gd name="T23" fmla="*/ 90 h 134"/>
                <a:gd name="T24" fmla="*/ 65 w 138"/>
                <a:gd name="T25" fmla="*/ 85 h 134"/>
                <a:gd name="T26" fmla="*/ 105 w 138"/>
                <a:gd name="T27" fmla="*/ 98 h 134"/>
                <a:gd name="T28" fmla="*/ 105 w 138"/>
                <a:gd name="T29" fmla="*/ 109 h 134"/>
                <a:gd name="T30" fmla="*/ 82 w 138"/>
                <a:gd name="T31" fmla="*/ 125 h 134"/>
                <a:gd name="T32" fmla="*/ 80 w 138"/>
                <a:gd name="T33" fmla="*/ 127 h 134"/>
                <a:gd name="T34" fmla="*/ 81 w 138"/>
                <a:gd name="T35" fmla="*/ 130 h 134"/>
                <a:gd name="T36" fmla="*/ 101 w 138"/>
                <a:gd name="T37" fmla="*/ 133 h 134"/>
                <a:gd name="T38" fmla="*/ 129 w 138"/>
                <a:gd name="T39" fmla="*/ 100 h 134"/>
                <a:gd name="T40" fmla="*/ 98 w 138"/>
                <a:gd name="T41" fmla="*/ 66 h 134"/>
                <a:gd name="T42" fmla="*/ 133 w 138"/>
                <a:gd name="T43" fmla="*/ 21 h 134"/>
                <a:gd name="T44" fmla="*/ 134 w 138"/>
                <a:gd name="T45" fmla="*/ 4 h 134"/>
                <a:gd name="T46" fmla="*/ 117 w 138"/>
                <a:gd name="T47" fmla="*/ 5 h 134"/>
                <a:gd name="T48" fmla="*/ 70 w 138"/>
                <a:gd name="T49" fmla="*/ 38 h 134"/>
                <a:gd name="T50" fmla="*/ 35 w 138"/>
                <a:gd name="T51" fmla="*/ 8 h 134"/>
                <a:gd name="T52" fmla="*/ 2 w 138"/>
                <a:gd name="T53" fmla="*/ 3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4">
                  <a:moveTo>
                    <a:pt x="2" y="35"/>
                  </a:moveTo>
                  <a:cubicBezTo>
                    <a:pt x="0" y="44"/>
                    <a:pt x="1" y="51"/>
                    <a:pt x="5" y="55"/>
                  </a:cubicBezTo>
                  <a:cubicBezTo>
                    <a:pt x="5" y="56"/>
                    <a:pt x="6" y="56"/>
                    <a:pt x="7" y="56"/>
                  </a:cubicBezTo>
                  <a:cubicBezTo>
                    <a:pt x="8" y="56"/>
                    <a:pt x="9" y="55"/>
                    <a:pt x="9" y="54"/>
                  </a:cubicBezTo>
                  <a:cubicBezTo>
                    <a:pt x="10" y="54"/>
                    <a:pt x="16" y="36"/>
                    <a:pt x="26" y="31"/>
                  </a:cubicBezTo>
                  <a:cubicBezTo>
                    <a:pt x="30" y="29"/>
                    <a:pt x="33" y="30"/>
                    <a:pt x="37" y="31"/>
                  </a:cubicBezTo>
                  <a:cubicBezTo>
                    <a:pt x="56" y="40"/>
                    <a:pt x="52" y="63"/>
                    <a:pt x="50" y="70"/>
                  </a:cubicBezTo>
                  <a:cubicBezTo>
                    <a:pt x="49" y="76"/>
                    <a:pt x="47" y="81"/>
                    <a:pt x="45" y="86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4" y="87"/>
                    <a:pt x="45" y="89"/>
                    <a:pt x="46" y="89"/>
                  </a:cubicBezTo>
                  <a:cubicBezTo>
                    <a:pt x="46" y="90"/>
                    <a:pt x="48" y="91"/>
                    <a:pt x="49" y="91"/>
                  </a:cubicBezTo>
                  <a:cubicBezTo>
                    <a:pt x="49" y="91"/>
                    <a:pt x="49" y="91"/>
                    <a:pt x="50" y="90"/>
                  </a:cubicBezTo>
                  <a:cubicBezTo>
                    <a:pt x="54" y="88"/>
                    <a:pt x="60" y="86"/>
                    <a:pt x="65" y="85"/>
                  </a:cubicBezTo>
                  <a:cubicBezTo>
                    <a:pt x="72" y="84"/>
                    <a:pt x="96" y="80"/>
                    <a:pt x="105" y="98"/>
                  </a:cubicBezTo>
                  <a:cubicBezTo>
                    <a:pt x="107" y="102"/>
                    <a:pt x="107" y="105"/>
                    <a:pt x="105" y="109"/>
                  </a:cubicBezTo>
                  <a:cubicBezTo>
                    <a:pt x="101" y="119"/>
                    <a:pt x="82" y="125"/>
                    <a:pt x="82" y="125"/>
                  </a:cubicBezTo>
                  <a:cubicBezTo>
                    <a:pt x="81" y="125"/>
                    <a:pt x="80" y="126"/>
                    <a:pt x="80" y="127"/>
                  </a:cubicBezTo>
                  <a:cubicBezTo>
                    <a:pt x="79" y="128"/>
                    <a:pt x="80" y="129"/>
                    <a:pt x="81" y="130"/>
                  </a:cubicBezTo>
                  <a:cubicBezTo>
                    <a:pt x="84" y="133"/>
                    <a:pt x="92" y="134"/>
                    <a:pt x="101" y="133"/>
                  </a:cubicBezTo>
                  <a:cubicBezTo>
                    <a:pt x="114" y="130"/>
                    <a:pt x="129" y="120"/>
                    <a:pt x="129" y="100"/>
                  </a:cubicBezTo>
                  <a:cubicBezTo>
                    <a:pt x="130" y="79"/>
                    <a:pt x="110" y="69"/>
                    <a:pt x="98" y="66"/>
                  </a:cubicBezTo>
                  <a:cubicBezTo>
                    <a:pt x="124" y="53"/>
                    <a:pt x="133" y="22"/>
                    <a:pt x="133" y="21"/>
                  </a:cubicBezTo>
                  <a:cubicBezTo>
                    <a:pt x="133" y="20"/>
                    <a:pt x="138" y="8"/>
                    <a:pt x="134" y="4"/>
                  </a:cubicBezTo>
                  <a:cubicBezTo>
                    <a:pt x="130" y="0"/>
                    <a:pt x="117" y="5"/>
                    <a:pt x="117" y="5"/>
                  </a:cubicBezTo>
                  <a:cubicBezTo>
                    <a:pt x="115" y="5"/>
                    <a:pt x="84" y="13"/>
                    <a:pt x="70" y="38"/>
                  </a:cubicBezTo>
                  <a:cubicBezTo>
                    <a:pt x="67" y="27"/>
                    <a:pt x="57" y="8"/>
                    <a:pt x="35" y="8"/>
                  </a:cubicBezTo>
                  <a:cubicBezTo>
                    <a:pt x="15" y="8"/>
                    <a:pt x="5" y="23"/>
                    <a:pt x="2" y="3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-160338" y="862013"/>
              <a:ext cx="506413" cy="715963"/>
            </a:xfrm>
            <a:custGeom>
              <a:avLst/>
              <a:gdLst>
                <a:gd name="T0" fmla="*/ 131 w 164"/>
                <a:gd name="T1" fmla="*/ 229 h 231"/>
                <a:gd name="T2" fmla="*/ 138 w 164"/>
                <a:gd name="T3" fmla="*/ 215 h 231"/>
                <a:gd name="T4" fmla="*/ 145 w 164"/>
                <a:gd name="T5" fmla="*/ 199 h 231"/>
                <a:gd name="T6" fmla="*/ 153 w 164"/>
                <a:gd name="T7" fmla="*/ 178 h 231"/>
                <a:gd name="T8" fmla="*/ 160 w 164"/>
                <a:gd name="T9" fmla="*/ 152 h 231"/>
                <a:gd name="T10" fmla="*/ 164 w 164"/>
                <a:gd name="T11" fmla="*/ 122 h 231"/>
                <a:gd name="T12" fmla="*/ 163 w 164"/>
                <a:gd name="T13" fmla="*/ 106 h 231"/>
                <a:gd name="T14" fmla="*/ 160 w 164"/>
                <a:gd name="T15" fmla="*/ 89 h 231"/>
                <a:gd name="T16" fmla="*/ 148 w 164"/>
                <a:gd name="T17" fmla="*/ 57 h 231"/>
                <a:gd name="T18" fmla="*/ 128 w 164"/>
                <a:gd name="T19" fmla="*/ 29 h 231"/>
                <a:gd name="T20" fmla="*/ 114 w 164"/>
                <a:gd name="T21" fmla="*/ 18 h 231"/>
                <a:gd name="T22" fmla="*/ 100 w 164"/>
                <a:gd name="T23" fmla="*/ 10 h 231"/>
                <a:gd name="T24" fmla="*/ 84 w 164"/>
                <a:gd name="T25" fmla="*/ 5 h 231"/>
                <a:gd name="T26" fmla="*/ 83 w 164"/>
                <a:gd name="T27" fmla="*/ 4 h 231"/>
                <a:gd name="T28" fmla="*/ 82 w 164"/>
                <a:gd name="T29" fmla="*/ 4 h 231"/>
                <a:gd name="T30" fmla="*/ 80 w 164"/>
                <a:gd name="T31" fmla="*/ 4 h 231"/>
                <a:gd name="T32" fmla="*/ 77 w 164"/>
                <a:gd name="T33" fmla="*/ 3 h 231"/>
                <a:gd name="T34" fmla="*/ 69 w 164"/>
                <a:gd name="T35" fmla="*/ 2 h 231"/>
                <a:gd name="T36" fmla="*/ 40 w 164"/>
                <a:gd name="T37" fmla="*/ 4 h 231"/>
                <a:gd name="T38" fmla="*/ 19 w 164"/>
                <a:gd name="T39" fmla="*/ 16 h 231"/>
                <a:gd name="T40" fmla="*/ 7 w 164"/>
                <a:gd name="T41" fmla="*/ 30 h 231"/>
                <a:gd name="T42" fmla="*/ 1 w 164"/>
                <a:gd name="T43" fmla="*/ 40 h 231"/>
                <a:gd name="T44" fmla="*/ 0 w 164"/>
                <a:gd name="T45" fmla="*/ 44 h 231"/>
                <a:gd name="T46" fmla="*/ 1 w 164"/>
                <a:gd name="T47" fmla="*/ 47 h 231"/>
                <a:gd name="T48" fmla="*/ 4 w 164"/>
                <a:gd name="T49" fmla="*/ 45 h 231"/>
                <a:gd name="T50" fmla="*/ 6 w 164"/>
                <a:gd name="T51" fmla="*/ 42 h 231"/>
                <a:gd name="T52" fmla="*/ 12 w 164"/>
                <a:gd name="T53" fmla="*/ 33 h 231"/>
                <a:gd name="T54" fmla="*/ 24 w 164"/>
                <a:gd name="T55" fmla="*/ 22 h 231"/>
                <a:gd name="T56" fmla="*/ 42 w 164"/>
                <a:gd name="T57" fmla="*/ 13 h 231"/>
                <a:gd name="T58" fmla="*/ 38 w 164"/>
                <a:gd name="T59" fmla="*/ 36 h 231"/>
                <a:gd name="T60" fmla="*/ 40 w 164"/>
                <a:gd name="T61" fmla="*/ 39 h 231"/>
                <a:gd name="T62" fmla="*/ 42 w 164"/>
                <a:gd name="T63" fmla="*/ 40 h 231"/>
                <a:gd name="T64" fmla="*/ 44 w 164"/>
                <a:gd name="T65" fmla="*/ 38 h 231"/>
                <a:gd name="T66" fmla="*/ 95 w 164"/>
                <a:gd name="T67" fmla="*/ 20 h 231"/>
                <a:gd name="T68" fmla="*/ 95 w 164"/>
                <a:gd name="T69" fmla="*/ 20 h 231"/>
                <a:gd name="T70" fmla="*/ 96 w 164"/>
                <a:gd name="T71" fmla="*/ 21 h 231"/>
                <a:gd name="T72" fmla="*/ 82 w 164"/>
                <a:gd name="T73" fmla="*/ 34 h 231"/>
                <a:gd name="T74" fmla="*/ 81 w 164"/>
                <a:gd name="T75" fmla="*/ 36 h 231"/>
                <a:gd name="T76" fmla="*/ 83 w 164"/>
                <a:gd name="T77" fmla="*/ 38 h 231"/>
                <a:gd name="T78" fmla="*/ 113 w 164"/>
                <a:gd name="T79" fmla="*/ 32 h 231"/>
                <a:gd name="T80" fmla="*/ 119 w 164"/>
                <a:gd name="T81" fmla="*/ 38 h 231"/>
                <a:gd name="T82" fmla="*/ 137 w 164"/>
                <a:gd name="T83" fmla="*/ 63 h 231"/>
                <a:gd name="T84" fmla="*/ 148 w 164"/>
                <a:gd name="T85" fmla="*/ 90 h 231"/>
                <a:gd name="T86" fmla="*/ 132 w 164"/>
                <a:gd name="T87" fmla="*/ 100 h 231"/>
                <a:gd name="T88" fmla="*/ 152 w 164"/>
                <a:gd name="T89" fmla="*/ 112 h 231"/>
                <a:gd name="T90" fmla="*/ 153 w 164"/>
                <a:gd name="T91" fmla="*/ 122 h 231"/>
                <a:gd name="T92" fmla="*/ 150 w 164"/>
                <a:gd name="T93" fmla="*/ 150 h 231"/>
                <a:gd name="T94" fmla="*/ 144 w 164"/>
                <a:gd name="T95" fmla="*/ 175 h 231"/>
                <a:gd name="T96" fmla="*/ 138 w 164"/>
                <a:gd name="T97" fmla="*/ 197 h 231"/>
                <a:gd name="T98" fmla="*/ 132 w 164"/>
                <a:gd name="T99" fmla="*/ 213 h 231"/>
                <a:gd name="T100" fmla="*/ 127 w 164"/>
                <a:gd name="T101" fmla="*/ 227 h 231"/>
                <a:gd name="T102" fmla="*/ 128 w 164"/>
                <a:gd name="T103" fmla="*/ 230 h 231"/>
                <a:gd name="T104" fmla="*/ 131 w 164"/>
                <a:gd name="T105" fmla="*/ 22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4" h="231">
                  <a:moveTo>
                    <a:pt x="131" y="229"/>
                  </a:moveTo>
                  <a:cubicBezTo>
                    <a:pt x="131" y="229"/>
                    <a:pt x="134" y="224"/>
                    <a:pt x="138" y="215"/>
                  </a:cubicBezTo>
                  <a:cubicBezTo>
                    <a:pt x="140" y="211"/>
                    <a:pt x="142" y="205"/>
                    <a:pt x="145" y="199"/>
                  </a:cubicBezTo>
                  <a:cubicBezTo>
                    <a:pt x="147" y="193"/>
                    <a:pt x="150" y="186"/>
                    <a:pt x="153" y="178"/>
                  </a:cubicBezTo>
                  <a:cubicBezTo>
                    <a:pt x="155" y="170"/>
                    <a:pt x="158" y="161"/>
                    <a:pt x="160" y="152"/>
                  </a:cubicBezTo>
                  <a:cubicBezTo>
                    <a:pt x="162" y="143"/>
                    <a:pt x="164" y="133"/>
                    <a:pt x="164" y="122"/>
                  </a:cubicBezTo>
                  <a:cubicBezTo>
                    <a:pt x="164" y="116"/>
                    <a:pt x="163" y="111"/>
                    <a:pt x="163" y="106"/>
                  </a:cubicBezTo>
                  <a:cubicBezTo>
                    <a:pt x="162" y="100"/>
                    <a:pt x="161" y="95"/>
                    <a:pt x="160" y="89"/>
                  </a:cubicBezTo>
                  <a:cubicBezTo>
                    <a:pt x="157" y="78"/>
                    <a:pt x="153" y="68"/>
                    <a:pt x="148" y="57"/>
                  </a:cubicBezTo>
                  <a:cubicBezTo>
                    <a:pt x="143" y="47"/>
                    <a:pt x="136" y="37"/>
                    <a:pt x="128" y="29"/>
                  </a:cubicBezTo>
                  <a:cubicBezTo>
                    <a:pt x="124" y="25"/>
                    <a:pt x="119" y="22"/>
                    <a:pt x="114" y="18"/>
                  </a:cubicBezTo>
                  <a:cubicBezTo>
                    <a:pt x="110" y="15"/>
                    <a:pt x="105" y="12"/>
                    <a:pt x="100" y="10"/>
                  </a:cubicBezTo>
                  <a:cubicBezTo>
                    <a:pt x="95" y="8"/>
                    <a:pt x="89" y="6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4"/>
                    <a:pt x="83" y="4"/>
                    <a:pt x="82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4" y="3"/>
                    <a:pt x="72" y="2"/>
                    <a:pt x="69" y="2"/>
                  </a:cubicBezTo>
                  <a:cubicBezTo>
                    <a:pt x="59" y="0"/>
                    <a:pt x="49" y="2"/>
                    <a:pt x="40" y="4"/>
                  </a:cubicBezTo>
                  <a:cubicBezTo>
                    <a:pt x="31" y="6"/>
                    <a:pt x="24" y="11"/>
                    <a:pt x="19" y="16"/>
                  </a:cubicBezTo>
                  <a:cubicBezTo>
                    <a:pt x="13" y="20"/>
                    <a:pt x="9" y="25"/>
                    <a:pt x="7" y="30"/>
                  </a:cubicBezTo>
                  <a:cubicBezTo>
                    <a:pt x="4" y="34"/>
                    <a:pt x="2" y="37"/>
                    <a:pt x="1" y="40"/>
                  </a:cubicBezTo>
                  <a:cubicBezTo>
                    <a:pt x="0" y="42"/>
                    <a:pt x="0" y="44"/>
                    <a:pt x="0" y="44"/>
                  </a:cubicBezTo>
                  <a:cubicBezTo>
                    <a:pt x="0" y="45"/>
                    <a:pt x="0" y="46"/>
                    <a:pt x="1" y="47"/>
                  </a:cubicBezTo>
                  <a:cubicBezTo>
                    <a:pt x="3" y="47"/>
                    <a:pt x="4" y="46"/>
                    <a:pt x="4" y="45"/>
                  </a:cubicBezTo>
                  <a:cubicBezTo>
                    <a:pt x="4" y="45"/>
                    <a:pt x="5" y="44"/>
                    <a:pt x="6" y="42"/>
                  </a:cubicBezTo>
                  <a:cubicBezTo>
                    <a:pt x="7" y="40"/>
                    <a:pt x="9" y="37"/>
                    <a:pt x="12" y="33"/>
                  </a:cubicBezTo>
                  <a:cubicBezTo>
                    <a:pt x="15" y="29"/>
                    <a:pt x="19" y="25"/>
                    <a:pt x="24" y="22"/>
                  </a:cubicBezTo>
                  <a:cubicBezTo>
                    <a:pt x="29" y="18"/>
                    <a:pt x="35" y="15"/>
                    <a:pt x="42" y="13"/>
                  </a:cubicBezTo>
                  <a:cubicBezTo>
                    <a:pt x="34" y="22"/>
                    <a:pt x="37" y="31"/>
                    <a:pt x="38" y="36"/>
                  </a:cubicBezTo>
                  <a:cubicBezTo>
                    <a:pt x="39" y="38"/>
                    <a:pt x="40" y="39"/>
                    <a:pt x="40" y="39"/>
                  </a:cubicBezTo>
                  <a:cubicBezTo>
                    <a:pt x="40" y="40"/>
                    <a:pt x="41" y="40"/>
                    <a:pt x="42" y="40"/>
                  </a:cubicBezTo>
                  <a:cubicBezTo>
                    <a:pt x="43" y="40"/>
                    <a:pt x="44" y="39"/>
                    <a:pt x="44" y="38"/>
                  </a:cubicBezTo>
                  <a:cubicBezTo>
                    <a:pt x="51" y="21"/>
                    <a:pt x="80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6" y="21"/>
                    <a:pt x="96" y="21"/>
                  </a:cubicBezTo>
                  <a:cubicBezTo>
                    <a:pt x="89" y="27"/>
                    <a:pt x="82" y="33"/>
                    <a:pt x="82" y="34"/>
                  </a:cubicBezTo>
                  <a:cubicBezTo>
                    <a:pt x="81" y="34"/>
                    <a:pt x="81" y="35"/>
                    <a:pt x="81" y="36"/>
                  </a:cubicBezTo>
                  <a:cubicBezTo>
                    <a:pt x="81" y="37"/>
                    <a:pt x="82" y="38"/>
                    <a:pt x="83" y="38"/>
                  </a:cubicBezTo>
                  <a:cubicBezTo>
                    <a:pt x="101" y="39"/>
                    <a:pt x="110" y="34"/>
                    <a:pt x="113" y="32"/>
                  </a:cubicBezTo>
                  <a:cubicBezTo>
                    <a:pt x="115" y="34"/>
                    <a:pt x="117" y="36"/>
                    <a:pt x="119" y="38"/>
                  </a:cubicBezTo>
                  <a:cubicBezTo>
                    <a:pt x="126" y="45"/>
                    <a:pt x="133" y="53"/>
                    <a:pt x="137" y="63"/>
                  </a:cubicBezTo>
                  <a:cubicBezTo>
                    <a:pt x="142" y="71"/>
                    <a:pt x="145" y="81"/>
                    <a:pt x="148" y="90"/>
                  </a:cubicBezTo>
                  <a:cubicBezTo>
                    <a:pt x="138" y="90"/>
                    <a:pt x="132" y="100"/>
                    <a:pt x="132" y="100"/>
                  </a:cubicBezTo>
                  <a:cubicBezTo>
                    <a:pt x="141" y="102"/>
                    <a:pt x="148" y="107"/>
                    <a:pt x="152" y="112"/>
                  </a:cubicBezTo>
                  <a:cubicBezTo>
                    <a:pt x="152" y="115"/>
                    <a:pt x="153" y="119"/>
                    <a:pt x="153" y="122"/>
                  </a:cubicBezTo>
                  <a:cubicBezTo>
                    <a:pt x="154" y="131"/>
                    <a:pt x="152" y="141"/>
                    <a:pt x="150" y="150"/>
                  </a:cubicBezTo>
                  <a:cubicBezTo>
                    <a:pt x="149" y="159"/>
                    <a:pt x="146" y="168"/>
                    <a:pt x="144" y="175"/>
                  </a:cubicBezTo>
                  <a:cubicBezTo>
                    <a:pt x="142" y="183"/>
                    <a:pt x="140" y="190"/>
                    <a:pt x="138" y="197"/>
                  </a:cubicBezTo>
                  <a:cubicBezTo>
                    <a:pt x="136" y="203"/>
                    <a:pt x="134" y="209"/>
                    <a:pt x="132" y="213"/>
                  </a:cubicBezTo>
                  <a:cubicBezTo>
                    <a:pt x="129" y="222"/>
                    <a:pt x="127" y="227"/>
                    <a:pt x="127" y="227"/>
                  </a:cubicBezTo>
                  <a:cubicBezTo>
                    <a:pt x="127" y="228"/>
                    <a:pt x="127" y="229"/>
                    <a:pt x="128" y="230"/>
                  </a:cubicBezTo>
                  <a:cubicBezTo>
                    <a:pt x="129" y="231"/>
                    <a:pt x="131" y="230"/>
                    <a:pt x="131" y="22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0" y="962025"/>
              <a:ext cx="317500" cy="204788"/>
            </a:xfrm>
            <a:custGeom>
              <a:avLst/>
              <a:gdLst>
                <a:gd name="T0" fmla="*/ 46 w 103"/>
                <a:gd name="T1" fmla="*/ 36 h 66"/>
                <a:gd name="T2" fmla="*/ 36 w 103"/>
                <a:gd name="T3" fmla="*/ 26 h 66"/>
                <a:gd name="T4" fmla="*/ 98 w 103"/>
                <a:gd name="T5" fmla="*/ 56 h 66"/>
                <a:gd name="T6" fmla="*/ 103 w 103"/>
                <a:gd name="T7" fmla="*/ 54 h 66"/>
                <a:gd name="T8" fmla="*/ 15 w 103"/>
                <a:gd name="T9" fmla="*/ 27 h 66"/>
                <a:gd name="T10" fmla="*/ 6 w 103"/>
                <a:gd name="T11" fmla="*/ 50 h 66"/>
                <a:gd name="T12" fmla="*/ 34 w 103"/>
                <a:gd name="T13" fmla="*/ 62 h 66"/>
                <a:gd name="T14" fmla="*/ 46 w 103"/>
                <a:gd name="T15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6">
                  <a:moveTo>
                    <a:pt x="46" y="36"/>
                  </a:moveTo>
                  <a:cubicBezTo>
                    <a:pt x="44" y="32"/>
                    <a:pt x="40" y="28"/>
                    <a:pt x="36" y="26"/>
                  </a:cubicBezTo>
                  <a:cubicBezTo>
                    <a:pt x="77" y="19"/>
                    <a:pt x="97" y="55"/>
                    <a:pt x="98" y="56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3" y="53"/>
                    <a:pt x="74" y="0"/>
                    <a:pt x="15" y="27"/>
                  </a:cubicBezTo>
                  <a:cubicBezTo>
                    <a:pt x="15" y="27"/>
                    <a:pt x="0" y="31"/>
                    <a:pt x="6" y="50"/>
                  </a:cubicBezTo>
                  <a:cubicBezTo>
                    <a:pt x="9" y="60"/>
                    <a:pt x="24" y="66"/>
                    <a:pt x="34" y="62"/>
                  </a:cubicBezTo>
                  <a:cubicBezTo>
                    <a:pt x="45" y="58"/>
                    <a:pt x="50" y="47"/>
                    <a:pt x="46" y="3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-192088" y="1079500"/>
              <a:ext cx="352425" cy="220663"/>
            </a:xfrm>
            <a:custGeom>
              <a:avLst/>
              <a:gdLst>
                <a:gd name="T0" fmla="*/ 7 w 114"/>
                <a:gd name="T1" fmla="*/ 2 h 71"/>
                <a:gd name="T2" fmla="*/ 9 w 114"/>
                <a:gd name="T3" fmla="*/ 8 h 71"/>
                <a:gd name="T4" fmla="*/ 14 w 114"/>
                <a:gd name="T5" fmla="*/ 23 h 71"/>
                <a:gd name="T6" fmla="*/ 19 w 114"/>
                <a:gd name="T7" fmla="*/ 32 h 71"/>
                <a:gd name="T8" fmla="*/ 25 w 114"/>
                <a:gd name="T9" fmla="*/ 41 h 71"/>
                <a:gd name="T10" fmla="*/ 34 w 114"/>
                <a:gd name="T11" fmla="*/ 48 h 71"/>
                <a:gd name="T12" fmla="*/ 43 w 114"/>
                <a:gd name="T13" fmla="*/ 52 h 71"/>
                <a:gd name="T14" fmla="*/ 55 w 114"/>
                <a:gd name="T15" fmla="*/ 53 h 71"/>
                <a:gd name="T16" fmla="*/ 66 w 114"/>
                <a:gd name="T17" fmla="*/ 52 h 71"/>
                <a:gd name="T18" fmla="*/ 78 w 114"/>
                <a:gd name="T19" fmla="*/ 50 h 71"/>
                <a:gd name="T20" fmla="*/ 88 w 114"/>
                <a:gd name="T21" fmla="*/ 47 h 71"/>
                <a:gd name="T22" fmla="*/ 97 w 114"/>
                <a:gd name="T23" fmla="*/ 44 h 71"/>
                <a:gd name="T24" fmla="*/ 104 w 114"/>
                <a:gd name="T25" fmla="*/ 41 h 71"/>
                <a:gd name="T26" fmla="*/ 110 w 114"/>
                <a:gd name="T27" fmla="*/ 39 h 71"/>
                <a:gd name="T28" fmla="*/ 110 w 114"/>
                <a:gd name="T29" fmla="*/ 39 h 71"/>
                <a:gd name="T30" fmla="*/ 114 w 114"/>
                <a:gd name="T31" fmla="*/ 41 h 71"/>
                <a:gd name="T32" fmla="*/ 113 w 114"/>
                <a:gd name="T33" fmla="*/ 44 h 71"/>
                <a:gd name="T34" fmla="*/ 108 w 114"/>
                <a:gd name="T35" fmla="*/ 48 h 71"/>
                <a:gd name="T36" fmla="*/ 102 w 114"/>
                <a:gd name="T37" fmla="*/ 53 h 71"/>
                <a:gd name="T38" fmla="*/ 93 w 114"/>
                <a:gd name="T39" fmla="*/ 58 h 71"/>
                <a:gd name="T40" fmla="*/ 83 w 114"/>
                <a:gd name="T41" fmla="*/ 64 h 71"/>
                <a:gd name="T42" fmla="*/ 70 w 114"/>
                <a:gd name="T43" fmla="*/ 68 h 71"/>
                <a:gd name="T44" fmla="*/ 55 w 114"/>
                <a:gd name="T45" fmla="*/ 71 h 71"/>
                <a:gd name="T46" fmla="*/ 39 w 114"/>
                <a:gd name="T47" fmla="*/ 69 h 71"/>
                <a:gd name="T48" fmla="*/ 23 w 114"/>
                <a:gd name="T49" fmla="*/ 62 h 71"/>
                <a:gd name="T50" fmla="*/ 12 w 114"/>
                <a:gd name="T51" fmla="*/ 51 h 71"/>
                <a:gd name="T52" fmla="*/ 2 w 114"/>
                <a:gd name="T53" fmla="*/ 27 h 71"/>
                <a:gd name="T54" fmla="*/ 0 w 114"/>
                <a:gd name="T55" fmla="*/ 9 h 71"/>
                <a:gd name="T56" fmla="*/ 1 w 114"/>
                <a:gd name="T57" fmla="*/ 3 h 71"/>
                <a:gd name="T58" fmla="*/ 5 w 114"/>
                <a:gd name="T59" fmla="*/ 0 h 71"/>
                <a:gd name="T60" fmla="*/ 7 w 114"/>
                <a:gd name="T6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71">
                  <a:moveTo>
                    <a:pt x="7" y="2"/>
                  </a:moveTo>
                  <a:cubicBezTo>
                    <a:pt x="7" y="2"/>
                    <a:pt x="8" y="5"/>
                    <a:pt x="9" y="8"/>
                  </a:cubicBezTo>
                  <a:cubicBezTo>
                    <a:pt x="10" y="12"/>
                    <a:pt x="12" y="17"/>
                    <a:pt x="14" y="23"/>
                  </a:cubicBezTo>
                  <a:cubicBezTo>
                    <a:pt x="16" y="26"/>
                    <a:pt x="17" y="29"/>
                    <a:pt x="19" y="32"/>
                  </a:cubicBezTo>
                  <a:cubicBezTo>
                    <a:pt x="21" y="35"/>
                    <a:pt x="23" y="38"/>
                    <a:pt x="25" y="41"/>
                  </a:cubicBezTo>
                  <a:cubicBezTo>
                    <a:pt x="28" y="43"/>
                    <a:pt x="31" y="46"/>
                    <a:pt x="34" y="48"/>
                  </a:cubicBezTo>
                  <a:cubicBezTo>
                    <a:pt x="36" y="50"/>
                    <a:pt x="40" y="51"/>
                    <a:pt x="43" y="52"/>
                  </a:cubicBezTo>
                  <a:cubicBezTo>
                    <a:pt x="47" y="53"/>
                    <a:pt x="51" y="53"/>
                    <a:pt x="55" y="53"/>
                  </a:cubicBezTo>
                  <a:cubicBezTo>
                    <a:pt x="58" y="53"/>
                    <a:pt x="62" y="53"/>
                    <a:pt x="66" y="52"/>
                  </a:cubicBezTo>
                  <a:cubicBezTo>
                    <a:pt x="70" y="51"/>
                    <a:pt x="74" y="51"/>
                    <a:pt x="78" y="50"/>
                  </a:cubicBezTo>
                  <a:cubicBezTo>
                    <a:pt x="81" y="49"/>
                    <a:pt x="85" y="48"/>
                    <a:pt x="88" y="47"/>
                  </a:cubicBezTo>
                  <a:cubicBezTo>
                    <a:pt x="91" y="46"/>
                    <a:pt x="94" y="45"/>
                    <a:pt x="97" y="44"/>
                  </a:cubicBezTo>
                  <a:cubicBezTo>
                    <a:pt x="100" y="43"/>
                    <a:pt x="102" y="42"/>
                    <a:pt x="104" y="41"/>
                  </a:cubicBezTo>
                  <a:cubicBezTo>
                    <a:pt x="108" y="40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3" y="40"/>
                    <a:pt x="114" y="41"/>
                  </a:cubicBezTo>
                  <a:cubicBezTo>
                    <a:pt x="114" y="42"/>
                    <a:pt x="114" y="44"/>
                    <a:pt x="113" y="44"/>
                  </a:cubicBezTo>
                  <a:cubicBezTo>
                    <a:pt x="113" y="44"/>
                    <a:pt x="111" y="46"/>
                    <a:pt x="108" y="48"/>
                  </a:cubicBezTo>
                  <a:cubicBezTo>
                    <a:pt x="106" y="50"/>
                    <a:pt x="104" y="51"/>
                    <a:pt x="102" y="53"/>
                  </a:cubicBezTo>
                  <a:cubicBezTo>
                    <a:pt x="99" y="55"/>
                    <a:pt x="97" y="57"/>
                    <a:pt x="93" y="58"/>
                  </a:cubicBezTo>
                  <a:cubicBezTo>
                    <a:pt x="90" y="60"/>
                    <a:pt x="87" y="62"/>
                    <a:pt x="83" y="64"/>
                  </a:cubicBezTo>
                  <a:cubicBezTo>
                    <a:pt x="79" y="65"/>
                    <a:pt x="75" y="67"/>
                    <a:pt x="70" y="68"/>
                  </a:cubicBezTo>
                  <a:cubicBezTo>
                    <a:pt x="65" y="69"/>
                    <a:pt x="60" y="70"/>
                    <a:pt x="55" y="71"/>
                  </a:cubicBezTo>
                  <a:cubicBezTo>
                    <a:pt x="50" y="71"/>
                    <a:pt x="44" y="70"/>
                    <a:pt x="39" y="69"/>
                  </a:cubicBezTo>
                  <a:cubicBezTo>
                    <a:pt x="33" y="68"/>
                    <a:pt x="28" y="65"/>
                    <a:pt x="23" y="62"/>
                  </a:cubicBezTo>
                  <a:cubicBezTo>
                    <a:pt x="19" y="59"/>
                    <a:pt x="15" y="55"/>
                    <a:pt x="12" y="51"/>
                  </a:cubicBezTo>
                  <a:cubicBezTo>
                    <a:pt x="6" y="43"/>
                    <a:pt x="3" y="34"/>
                    <a:pt x="2" y="27"/>
                  </a:cubicBezTo>
                  <a:cubicBezTo>
                    <a:pt x="0" y="20"/>
                    <a:pt x="0" y="14"/>
                    <a:pt x="0" y="9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6" y="1"/>
                    <a:pt x="7" y="1"/>
                    <a:pt x="7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-133350" y="1104900"/>
              <a:ext cx="120650" cy="114300"/>
            </a:xfrm>
            <a:custGeom>
              <a:avLst/>
              <a:gdLst>
                <a:gd name="T0" fmla="*/ 6 w 39"/>
                <a:gd name="T1" fmla="*/ 2 h 37"/>
                <a:gd name="T2" fmla="*/ 8 w 39"/>
                <a:gd name="T3" fmla="*/ 7 h 37"/>
                <a:gd name="T4" fmla="*/ 15 w 39"/>
                <a:gd name="T5" fmla="*/ 17 h 37"/>
                <a:gd name="T6" fmla="*/ 21 w 39"/>
                <a:gd name="T7" fmla="*/ 20 h 37"/>
                <a:gd name="T8" fmla="*/ 23 w 39"/>
                <a:gd name="T9" fmla="*/ 20 h 37"/>
                <a:gd name="T10" fmla="*/ 25 w 39"/>
                <a:gd name="T11" fmla="*/ 21 h 37"/>
                <a:gd name="T12" fmla="*/ 29 w 39"/>
                <a:gd name="T13" fmla="*/ 21 h 37"/>
                <a:gd name="T14" fmla="*/ 30 w 39"/>
                <a:gd name="T15" fmla="*/ 21 h 37"/>
                <a:gd name="T16" fmla="*/ 31 w 39"/>
                <a:gd name="T17" fmla="*/ 21 h 37"/>
                <a:gd name="T18" fmla="*/ 39 w 39"/>
                <a:gd name="T19" fmla="*/ 29 h 37"/>
                <a:gd name="T20" fmla="*/ 30 w 39"/>
                <a:gd name="T21" fmla="*/ 37 h 37"/>
                <a:gd name="T22" fmla="*/ 29 w 39"/>
                <a:gd name="T23" fmla="*/ 37 h 37"/>
                <a:gd name="T24" fmla="*/ 26 w 39"/>
                <a:gd name="T25" fmla="*/ 36 h 37"/>
                <a:gd name="T26" fmla="*/ 21 w 39"/>
                <a:gd name="T27" fmla="*/ 34 h 37"/>
                <a:gd name="T28" fmla="*/ 17 w 39"/>
                <a:gd name="T29" fmla="*/ 32 h 37"/>
                <a:gd name="T30" fmla="*/ 14 w 39"/>
                <a:gd name="T31" fmla="*/ 30 h 37"/>
                <a:gd name="T32" fmla="*/ 7 w 39"/>
                <a:gd name="T33" fmla="*/ 24 h 37"/>
                <a:gd name="T34" fmla="*/ 1 w 39"/>
                <a:gd name="T35" fmla="*/ 9 h 37"/>
                <a:gd name="T36" fmla="*/ 0 w 39"/>
                <a:gd name="T37" fmla="*/ 2 h 37"/>
                <a:gd name="T38" fmla="*/ 3 w 39"/>
                <a:gd name="T39" fmla="*/ 0 h 37"/>
                <a:gd name="T40" fmla="*/ 6 w 39"/>
                <a:gd name="T4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7">
                  <a:moveTo>
                    <a:pt x="6" y="2"/>
                  </a:moveTo>
                  <a:cubicBezTo>
                    <a:pt x="6" y="2"/>
                    <a:pt x="6" y="4"/>
                    <a:pt x="8" y="7"/>
                  </a:cubicBezTo>
                  <a:cubicBezTo>
                    <a:pt x="9" y="10"/>
                    <a:pt x="12" y="14"/>
                    <a:pt x="15" y="17"/>
                  </a:cubicBezTo>
                  <a:cubicBezTo>
                    <a:pt x="17" y="18"/>
                    <a:pt x="19" y="19"/>
                    <a:pt x="21" y="20"/>
                  </a:cubicBezTo>
                  <a:cubicBezTo>
                    <a:pt x="21" y="20"/>
                    <a:pt x="22" y="20"/>
                    <a:pt x="23" y="20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7" y="21"/>
                    <a:pt x="28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5" y="22"/>
                    <a:pt x="39" y="25"/>
                    <a:pt x="39" y="29"/>
                  </a:cubicBezTo>
                  <a:cubicBezTo>
                    <a:pt x="39" y="34"/>
                    <a:pt x="35" y="37"/>
                    <a:pt x="30" y="37"/>
                  </a:cubicBezTo>
                  <a:cubicBezTo>
                    <a:pt x="30" y="37"/>
                    <a:pt x="29" y="37"/>
                    <a:pt x="29" y="37"/>
                  </a:cubicBezTo>
                  <a:cubicBezTo>
                    <a:pt x="29" y="37"/>
                    <a:pt x="28" y="36"/>
                    <a:pt x="26" y="36"/>
                  </a:cubicBezTo>
                  <a:cubicBezTo>
                    <a:pt x="25" y="36"/>
                    <a:pt x="23" y="35"/>
                    <a:pt x="21" y="34"/>
                  </a:cubicBezTo>
                  <a:cubicBezTo>
                    <a:pt x="20" y="34"/>
                    <a:pt x="19" y="33"/>
                    <a:pt x="17" y="32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1" y="28"/>
                    <a:pt x="9" y="26"/>
                    <a:pt x="7" y="24"/>
                  </a:cubicBezTo>
                  <a:cubicBezTo>
                    <a:pt x="4" y="19"/>
                    <a:pt x="2" y="13"/>
                    <a:pt x="1" y="9"/>
                  </a:cubicBezTo>
                  <a:cubicBezTo>
                    <a:pt x="0" y="5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6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228600" y="1470025"/>
              <a:ext cx="727075" cy="501650"/>
            </a:xfrm>
            <a:custGeom>
              <a:avLst/>
              <a:gdLst>
                <a:gd name="T0" fmla="*/ 1 w 235"/>
                <a:gd name="T1" fmla="*/ 31 h 162"/>
                <a:gd name="T2" fmla="*/ 15 w 235"/>
                <a:gd name="T3" fmla="*/ 25 h 162"/>
                <a:gd name="T4" fmla="*/ 32 w 235"/>
                <a:gd name="T5" fmla="*/ 18 h 162"/>
                <a:gd name="T6" fmla="*/ 54 w 235"/>
                <a:gd name="T7" fmla="*/ 11 h 162"/>
                <a:gd name="T8" fmla="*/ 80 w 235"/>
                <a:gd name="T9" fmla="*/ 4 h 162"/>
                <a:gd name="T10" fmla="*/ 112 w 235"/>
                <a:gd name="T11" fmla="*/ 0 h 162"/>
                <a:gd name="T12" fmla="*/ 128 w 235"/>
                <a:gd name="T13" fmla="*/ 2 h 162"/>
                <a:gd name="T14" fmla="*/ 145 w 235"/>
                <a:gd name="T15" fmla="*/ 5 h 162"/>
                <a:gd name="T16" fmla="*/ 177 w 235"/>
                <a:gd name="T17" fmla="*/ 17 h 162"/>
                <a:gd name="T18" fmla="*/ 206 w 235"/>
                <a:gd name="T19" fmla="*/ 37 h 162"/>
                <a:gd name="T20" fmla="*/ 217 w 235"/>
                <a:gd name="T21" fmla="*/ 50 h 162"/>
                <a:gd name="T22" fmla="*/ 225 w 235"/>
                <a:gd name="T23" fmla="*/ 64 h 162"/>
                <a:gd name="T24" fmla="*/ 231 w 235"/>
                <a:gd name="T25" fmla="*/ 79 h 162"/>
                <a:gd name="T26" fmla="*/ 231 w 235"/>
                <a:gd name="T27" fmla="*/ 80 h 162"/>
                <a:gd name="T28" fmla="*/ 231 w 235"/>
                <a:gd name="T29" fmla="*/ 82 h 162"/>
                <a:gd name="T30" fmla="*/ 232 w 235"/>
                <a:gd name="T31" fmla="*/ 83 h 162"/>
                <a:gd name="T32" fmla="*/ 232 w 235"/>
                <a:gd name="T33" fmla="*/ 87 h 162"/>
                <a:gd name="T34" fmla="*/ 233 w 235"/>
                <a:gd name="T35" fmla="*/ 94 h 162"/>
                <a:gd name="T36" fmla="*/ 231 w 235"/>
                <a:gd name="T37" fmla="*/ 122 h 162"/>
                <a:gd name="T38" fmla="*/ 219 w 235"/>
                <a:gd name="T39" fmla="*/ 143 h 162"/>
                <a:gd name="T40" fmla="*/ 204 w 235"/>
                <a:gd name="T41" fmla="*/ 155 h 162"/>
                <a:gd name="T42" fmla="*/ 194 w 235"/>
                <a:gd name="T43" fmla="*/ 160 h 162"/>
                <a:gd name="T44" fmla="*/ 190 w 235"/>
                <a:gd name="T45" fmla="*/ 161 h 162"/>
                <a:gd name="T46" fmla="*/ 187 w 235"/>
                <a:gd name="T47" fmla="*/ 160 h 162"/>
                <a:gd name="T48" fmla="*/ 188 w 235"/>
                <a:gd name="T49" fmla="*/ 157 h 162"/>
                <a:gd name="T50" fmla="*/ 191 w 235"/>
                <a:gd name="T51" fmla="*/ 155 h 162"/>
                <a:gd name="T52" fmla="*/ 201 w 235"/>
                <a:gd name="T53" fmla="*/ 150 h 162"/>
                <a:gd name="T54" fmla="*/ 213 w 235"/>
                <a:gd name="T55" fmla="*/ 138 h 162"/>
                <a:gd name="T56" fmla="*/ 222 w 235"/>
                <a:gd name="T57" fmla="*/ 121 h 162"/>
                <a:gd name="T58" fmla="*/ 198 w 235"/>
                <a:gd name="T59" fmla="*/ 124 h 162"/>
                <a:gd name="T60" fmla="*/ 195 w 235"/>
                <a:gd name="T61" fmla="*/ 122 h 162"/>
                <a:gd name="T62" fmla="*/ 194 w 235"/>
                <a:gd name="T63" fmla="*/ 120 h 162"/>
                <a:gd name="T64" fmla="*/ 195 w 235"/>
                <a:gd name="T65" fmla="*/ 118 h 162"/>
                <a:gd name="T66" fmla="*/ 215 w 235"/>
                <a:gd name="T67" fmla="*/ 69 h 162"/>
                <a:gd name="T68" fmla="*/ 215 w 235"/>
                <a:gd name="T69" fmla="*/ 69 h 162"/>
                <a:gd name="T70" fmla="*/ 214 w 235"/>
                <a:gd name="T71" fmla="*/ 68 h 162"/>
                <a:gd name="T72" fmla="*/ 201 w 235"/>
                <a:gd name="T73" fmla="*/ 82 h 162"/>
                <a:gd name="T74" fmla="*/ 198 w 235"/>
                <a:gd name="T75" fmla="*/ 82 h 162"/>
                <a:gd name="T76" fmla="*/ 197 w 235"/>
                <a:gd name="T77" fmla="*/ 80 h 162"/>
                <a:gd name="T78" fmla="*/ 203 w 235"/>
                <a:gd name="T79" fmla="*/ 51 h 162"/>
                <a:gd name="T80" fmla="*/ 197 w 235"/>
                <a:gd name="T81" fmla="*/ 45 h 162"/>
                <a:gd name="T82" fmla="*/ 172 w 235"/>
                <a:gd name="T83" fmla="*/ 27 h 162"/>
                <a:gd name="T84" fmla="*/ 144 w 235"/>
                <a:gd name="T85" fmla="*/ 17 h 162"/>
                <a:gd name="T86" fmla="*/ 133 w 235"/>
                <a:gd name="T87" fmla="*/ 32 h 162"/>
                <a:gd name="T88" fmla="*/ 121 w 235"/>
                <a:gd name="T89" fmla="*/ 12 h 162"/>
                <a:gd name="T90" fmla="*/ 111 w 235"/>
                <a:gd name="T91" fmla="*/ 11 h 162"/>
                <a:gd name="T92" fmla="*/ 82 w 235"/>
                <a:gd name="T93" fmla="*/ 13 h 162"/>
                <a:gd name="T94" fmla="*/ 56 w 235"/>
                <a:gd name="T95" fmla="*/ 19 h 162"/>
                <a:gd name="T96" fmla="*/ 34 w 235"/>
                <a:gd name="T97" fmla="*/ 25 h 162"/>
                <a:gd name="T98" fmla="*/ 18 w 235"/>
                <a:gd name="T99" fmla="*/ 30 h 162"/>
                <a:gd name="T100" fmla="*/ 3 w 235"/>
                <a:gd name="T101" fmla="*/ 35 h 162"/>
                <a:gd name="T102" fmla="*/ 0 w 235"/>
                <a:gd name="T103" fmla="*/ 34 h 162"/>
                <a:gd name="T104" fmla="*/ 1 w 235"/>
                <a:gd name="T105" fmla="*/ 3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62">
                  <a:moveTo>
                    <a:pt x="1" y="31"/>
                  </a:moveTo>
                  <a:cubicBezTo>
                    <a:pt x="1" y="31"/>
                    <a:pt x="6" y="29"/>
                    <a:pt x="15" y="25"/>
                  </a:cubicBezTo>
                  <a:cubicBezTo>
                    <a:pt x="20" y="23"/>
                    <a:pt x="26" y="21"/>
                    <a:pt x="32" y="18"/>
                  </a:cubicBezTo>
                  <a:cubicBezTo>
                    <a:pt x="38" y="16"/>
                    <a:pt x="46" y="13"/>
                    <a:pt x="54" y="11"/>
                  </a:cubicBezTo>
                  <a:cubicBezTo>
                    <a:pt x="62" y="8"/>
                    <a:pt x="71" y="6"/>
                    <a:pt x="80" y="4"/>
                  </a:cubicBezTo>
                  <a:cubicBezTo>
                    <a:pt x="90" y="2"/>
                    <a:pt x="100" y="0"/>
                    <a:pt x="112" y="0"/>
                  </a:cubicBezTo>
                  <a:cubicBezTo>
                    <a:pt x="117" y="1"/>
                    <a:pt x="123" y="1"/>
                    <a:pt x="128" y="2"/>
                  </a:cubicBezTo>
                  <a:cubicBezTo>
                    <a:pt x="134" y="3"/>
                    <a:pt x="139" y="4"/>
                    <a:pt x="145" y="5"/>
                  </a:cubicBezTo>
                  <a:cubicBezTo>
                    <a:pt x="156" y="8"/>
                    <a:pt x="167" y="11"/>
                    <a:pt x="177" y="17"/>
                  </a:cubicBezTo>
                  <a:cubicBezTo>
                    <a:pt x="188" y="22"/>
                    <a:pt x="198" y="29"/>
                    <a:pt x="206" y="37"/>
                  </a:cubicBezTo>
                  <a:cubicBezTo>
                    <a:pt x="210" y="41"/>
                    <a:pt x="213" y="45"/>
                    <a:pt x="217" y="50"/>
                  </a:cubicBezTo>
                  <a:cubicBezTo>
                    <a:pt x="220" y="55"/>
                    <a:pt x="223" y="59"/>
                    <a:pt x="225" y="64"/>
                  </a:cubicBezTo>
                  <a:cubicBezTo>
                    <a:pt x="228" y="69"/>
                    <a:pt x="229" y="74"/>
                    <a:pt x="231" y="79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1" y="81"/>
                    <a:pt x="231" y="81"/>
                    <a:pt x="231" y="82"/>
                  </a:cubicBezTo>
                  <a:cubicBezTo>
                    <a:pt x="232" y="83"/>
                    <a:pt x="232" y="83"/>
                    <a:pt x="232" y="83"/>
                  </a:cubicBezTo>
                  <a:cubicBezTo>
                    <a:pt x="232" y="87"/>
                    <a:pt x="232" y="87"/>
                    <a:pt x="232" y="87"/>
                  </a:cubicBezTo>
                  <a:cubicBezTo>
                    <a:pt x="233" y="89"/>
                    <a:pt x="233" y="91"/>
                    <a:pt x="233" y="94"/>
                  </a:cubicBezTo>
                  <a:cubicBezTo>
                    <a:pt x="235" y="105"/>
                    <a:pt x="233" y="114"/>
                    <a:pt x="231" y="122"/>
                  </a:cubicBezTo>
                  <a:cubicBezTo>
                    <a:pt x="228" y="131"/>
                    <a:pt x="223" y="138"/>
                    <a:pt x="219" y="143"/>
                  </a:cubicBezTo>
                  <a:cubicBezTo>
                    <a:pt x="214" y="149"/>
                    <a:pt x="209" y="152"/>
                    <a:pt x="204" y="155"/>
                  </a:cubicBezTo>
                  <a:cubicBezTo>
                    <a:pt x="200" y="157"/>
                    <a:pt x="196" y="159"/>
                    <a:pt x="194" y="160"/>
                  </a:cubicBezTo>
                  <a:cubicBezTo>
                    <a:pt x="191" y="161"/>
                    <a:pt x="190" y="161"/>
                    <a:pt x="190" y="161"/>
                  </a:cubicBezTo>
                  <a:cubicBezTo>
                    <a:pt x="188" y="162"/>
                    <a:pt x="187" y="161"/>
                    <a:pt x="187" y="160"/>
                  </a:cubicBezTo>
                  <a:cubicBezTo>
                    <a:pt x="186" y="159"/>
                    <a:pt x="187" y="157"/>
                    <a:pt x="188" y="157"/>
                  </a:cubicBezTo>
                  <a:cubicBezTo>
                    <a:pt x="188" y="157"/>
                    <a:pt x="189" y="156"/>
                    <a:pt x="191" y="155"/>
                  </a:cubicBezTo>
                  <a:cubicBezTo>
                    <a:pt x="194" y="154"/>
                    <a:pt x="197" y="152"/>
                    <a:pt x="201" y="150"/>
                  </a:cubicBezTo>
                  <a:cubicBezTo>
                    <a:pt x="204" y="147"/>
                    <a:pt x="209" y="143"/>
                    <a:pt x="213" y="138"/>
                  </a:cubicBezTo>
                  <a:cubicBezTo>
                    <a:pt x="216" y="134"/>
                    <a:pt x="220" y="128"/>
                    <a:pt x="222" y="121"/>
                  </a:cubicBezTo>
                  <a:cubicBezTo>
                    <a:pt x="212" y="128"/>
                    <a:pt x="203" y="126"/>
                    <a:pt x="198" y="124"/>
                  </a:cubicBezTo>
                  <a:cubicBezTo>
                    <a:pt x="196" y="123"/>
                    <a:pt x="195" y="122"/>
                    <a:pt x="195" y="122"/>
                  </a:cubicBezTo>
                  <a:cubicBezTo>
                    <a:pt x="194" y="122"/>
                    <a:pt x="194" y="121"/>
                    <a:pt x="194" y="120"/>
                  </a:cubicBezTo>
                  <a:cubicBezTo>
                    <a:pt x="194" y="119"/>
                    <a:pt x="195" y="119"/>
                    <a:pt x="195" y="118"/>
                  </a:cubicBezTo>
                  <a:cubicBezTo>
                    <a:pt x="213" y="112"/>
                    <a:pt x="215" y="84"/>
                    <a:pt x="215" y="69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4" y="69"/>
                    <a:pt x="214" y="68"/>
                    <a:pt x="214" y="68"/>
                  </a:cubicBezTo>
                  <a:cubicBezTo>
                    <a:pt x="208" y="74"/>
                    <a:pt x="201" y="81"/>
                    <a:pt x="201" y="82"/>
                  </a:cubicBezTo>
                  <a:cubicBezTo>
                    <a:pt x="200" y="82"/>
                    <a:pt x="199" y="82"/>
                    <a:pt x="198" y="82"/>
                  </a:cubicBezTo>
                  <a:cubicBezTo>
                    <a:pt x="197" y="82"/>
                    <a:pt x="197" y="81"/>
                    <a:pt x="197" y="80"/>
                  </a:cubicBezTo>
                  <a:cubicBezTo>
                    <a:pt x="195" y="63"/>
                    <a:pt x="201" y="54"/>
                    <a:pt x="203" y="51"/>
                  </a:cubicBezTo>
                  <a:cubicBezTo>
                    <a:pt x="201" y="49"/>
                    <a:pt x="199" y="47"/>
                    <a:pt x="197" y="45"/>
                  </a:cubicBezTo>
                  <a:cubicBezTo>
                    <a:pt x="190" y="38"/>
                    <a:pt x="181" y="32"/>
                    <a:pt x="172" y="27"/>
                  </a:cubicBezTo>
                  <a:cubicBezTo>
                    <a:pt x="163" y="22"/>
                    <a:pt x="153" y="19"/>
                    <a:pt x="144" y="17"/>
                  </a:cubicBezTo>
                  <a:cubicBezTo>
                    <a:pt x="144" y="27"/>
                    <a:pt x="133" y="32"/>
                    <a:pt x="133" y="32"/>
                  </a:cubicBezTo>
                  <a:cubicBezTo>
                    <a:pt x="132" y="23"/>
                    <a:pt x="127" y="16"/>
                    <a:pt x="121" y="12"/>
                  </a:cubicBezTo>
                  <a:cubicBezTo>
                    <a:pt x="118" y="12"/>
                    <a:pt x="115" y="11"/>
                    <a:pt x="111" y="11"/>
                  </a:cubicBezTo>
                  <a:cubicBezTo>
                    <a:pt x="101" y="10"/>
                    <a:pt x="91" y="12"/>
                    <a:pt x="82" y="13"/>
                  </a:cubicBezTo>
                  <a:cubicBezTo>
                    <a:pt x="73" y="15"/>
                    <a:pt x="64" y="17"/>
                    <a:pt x="56" y="19"/>
                  </a:cubicBezTo>
                  <a:cubicBezTo>
                    <a:pt x="48" y="21"/>
                    <a:pt x="41" y="23"/>
                    <a:pt x="34" y="25"/>
                  </a:cubicBezTo>
                  <a:cubicBezTo>
                    <a:pt x="28" y="27"/>
                    <a:pt x="22" y="29"/>
                    <a:pt x="18" y="30"/>
                  </a:cubicBezTo>
                  <a:cubicBezTo>
                    <a:pt x="8" y="34"/>
                    <a:pt x="3" y="35"/>
                    <a:pt x="3" y="35"/>
                  </a:cubicBezTo>
                  <a:cubicBezTo>
                    <a:pt x="2" y="36"/>
                    <a:pt x="1" y="35"/>
                    <a:pt x="0" y="34"/>
                  </a:cubicBezTo>
                  <a:cubicBezTo>
                    <a:pt x="0" y="33"/>
                    <a:pt x="0" y="32"/>
                    <a:pt x="1" y="31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646112" y="1501775"/>
              <a:ext cx="209550" cy="309563"/>
            </a:xfrm>
            <a:custGeom>
              <a:avLst/>
              <a:gdLst>
                <a:gd name="T0" fmla="*/ 30 w 68"/>
                <a:gd name="T1" fmla="*/ 56 h 100"/>
                <a:gd name="T2" fmla="*/ 41 w 68"/>
                <a:gd name="T3" fmla="*/ 65 h 100"/>
                <a:gd name="T4" fmla="*/ 11 w 68"/>
                <a:gd name="T5" fmla="*/ 5 h 100"/>
                <a:gd name="T6" fmla="*/ 13 w 68"/>
                <a:gd name="T7" fmla="*/ 0 h 100"/>
                <a:gd name="T8" fmla="*/ 40 w 68"/>
                <a:gd name="T9" fmla="*/ 86 h 100"/>
                <a:gd name="T10" fmla="*/ 16 w 68"/>
                <a:gd name="T11" fmla="*/ 94 h 100"/>
                <a:gd name="T12" fmla="*/ 4 w 68"/>
                <a:gd name="T13" fmla="*/ 66 h 100"/>
                <a:gd name="T14" fmla="*/ 30 w 68"/>
                <a:gd name="T15" fmla="*/ 5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0" y="56"/>
                  </a:moveTo>
                  <a:cubicBezTo>
                    <a:pt x="35" y="57"/>
                    <a:pt x="39" y="61"/>
                    <a:pt x="41" y="65"/>
                  </a:cubicBezTo>
                  <a:cubicBezTo>
                    <a:pt x="49" y="25"/>
                    <a:pt x="12" y="6"/>
                    <a:pt x="1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68" y="28"/>
                    <a:pt x="40" y="86"/>
                  </a:cubicBezTo>
                  <a:cubicBezTo>
                    <a:pt x="40" y="86"/>
                    <a:pt x="35" y="100"/>
                    <a:pt x="16" y="94"/>
                  </a:cubicBezTo>
                  <a:cubicBezTo>
                    <a:pt x="5" y="91"/>
                    <a:pt x="0" y="76"/>
                    <a:pt x="4" y="66"/>
                  </a:cubicBezTo>
                  <a:cubicBezTo>
                    <a:pt x="8" y="56"/>
                    <a:pt x="20" y="51"/>
                    <a:pt x="30" y="5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509587" y="1652588"/>
              <a:ext cx="219075" cy="344488"/>
            </a:xfrm>
            <a:custGeom>
              <a:avLst/>
              <a:gdLst>
                <a:gd name="T0" fmla="*/ 69 w 71"/>
                <a:gd name="T1" fmla="*/ 105 h 111"/>
                <a:gd name="T2" fmla="*/ 63 w 71"/>
                <a:gd name="T3" fmla="*/ 103 h 111"/>
                <a:gd name="T4" fmla="*/ 48 w 71"/>
                <a:gd name="T5" fmla="*/ 97 h 111"/>
                <a:gd name="T6" fmla="*/ 39 w 71"/>
                <a:gd name="T7" fmla="*/ 93 h 111"/>
                <a:gd name="T8" fmla="*/ 30 w 71"/>
                <a:gd name="T9" fmla="*/ 86 h 111"/>
                <a:gd name="T10" fmla="*/ 23 w 71"/>
                <a:gd name="T11" fmla="*/ 78 h 111"/>
                <a:gd name="T12" fmla="*/ 19 w 71"/>
                <a:gd name="T13" fmla="*/ 69 h 111"/>
                <a:gd name="T14" fmla="*/ 18 w 71"/>
                <a:gd name="T15" fmla="*/ 58 h 111"/>
                <a:gd name="T16" fmla="*/ 19 w 71"/>
                <a:gd name="T17" fmla="*/ 46 h 111"/>
                <a:gd name="T18" fmla="*/ 21 w 71"/>
                <a:gd name="T19" fmla="*/ 35 h 111"/>
                <a:gd name="T20" fmla="*/ 25 w 71"/>
                <a:gd name="T21" fmla="*/ 25 h 111"/>
                <a:gd name="T22" fmla="*/ 28 w 71"/>
                <a:gd name="T23" fmla="*/ 17 h 111"/>
                <a:gd name="T24" fmla="*/ 30 w 71"/>
                <a:gd name="T25" fmla="*/ 10 h 111"/>
                <a:gd name="T26" fmla="*/ 32 w 71"/>
                <a:gd name="T27" fmla="*/ 4 h 111"/>
                <a:gd name="T28" fmla="*/ 32 w 71"/>
                <a:gd name="T29" fmla="*/ 4 h 111"/>
                <a:gd name="T30" fmla="*/ 31 w 71"/>
                <a:gd name="T31" fmla="*/ 0 h 111"/>
                <a:gd name="T32" fmla="*/ 28 w 71"/>
                <a:gd name="T33" fmla="*/ 1 h 111"/>
                <a:gd name="T34" fmla="*/ 23 w 71"/>
                <a:gd name="T35" fmla="*/ 6 h 111"/>
                <a:gd name="T36" fmla="*/ 18 w 71"/>
                <a:gd name="T37" fmla="*/ 12 h 111"/>
                <a:gd name="T38" fmla="*/ 13 w 71"/>
                <a:gd name="T39" fmla="*/ 20 h 111"/>
                <a:gd name="T40" fmla="*/ 7 w 71"/>
                <a:gd name="T41" fmla="*/ 30 h 111"/>
                <a:gd name="T42" fmla="*/ 2 w 71"/>
                <a:gd name="T43" fmla="*/ 43 h 111"/>
                <a:gd name="T44" fmla="*/ 0 w 71"/>
                <a:gd name="T45" fmla="*/ 57 h 111"/>
                <a:gd name="T46" fmla="*/ 1 w 71"/>
                <a:gd name="T47" fmla="*/ 73 h 111"/>
                <a:gd name="T48" fmla="*/ 8 w 71"/>
                <a:gd name="T49" fmla="*/ 88 h 111"/>
                <a:gd name="T50" fmla="*/ 20 w 71"/>
                <a:gd name="T51" fmla="*/ 99 h 111"/>
                <a:gd name="T52" fmla="*/ 44 w 71"/>
                <a:gd name="T53" fmla="*/ 109 h 111"/>
                <a:gd name="T54" fmla="*/ 62 w 71"/>
                <a:gd name="T55" fmla="*/ 111 h 111"/>
                <a:gd name="T56" fmla="*/ 69 w 71"/>
                <a:gd name="T57" fmla="*/ 110 h 111"/>
                <a:gd name="T58" fmla="*/ 71 w 71"/>
                <a:gd name="T59" fmla="*/ 107 h 111"/>
                <a:gd name="T60" fmla="*/ 69 w 71"/>
                <a:gd name="T61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11">
                  <a:moveTo>
                    <a:pt x="69" y="105"/>
                  </a:moveTo>
                  <a:cubicBezTo>
                    <a:pt x="69" y="105"/>
                    <a:pt x="67" y="104"/>
                    <a:pt x="63" y="103"/>
                  </a:cubicBezTo>
                  <a:cubicBezTo>
                    <a:pt x="59" y="102"/>
                    <a:pt x="54" y="100"/>
                    <a:pt x="48" y="97"/>
                  </a:cubicBezTo>
                  <a:cubicBezTo>
                    <a:pt x="45" y="96"/>
                    <a:pt x="42" y="94"/>
                    <a:pt x="39" y="93"/>
                  </a:cubicBezTo>
                  <a:cubicBezTo>
                    <a:pt x="36" y="91"/>
                    <a:pt x="33" y="89"/>
                    <a:pt x="30" y="86"/>
                  </a:cubicBezTo>
                  <a:cubicBezTo>
                    <a:pt x="27" y="84"/>
                    <a:pt x="25" y="81"/>
                    <a:pt x="23" y="78"/>
                  </a:cubicBezTo>
                  <a:cubicBezTo>
                    <a:pt x="21" y="75"/>
                    <a:pt x="20" y="72"/>
                    <a:pt x="19" y="69"/>
                  </a:cubicBezTo>
                  <a:cubicBezTo>
                    <a:pt x="18" y="65"/>
                    <a:pt x="18" y="62"/>
                    <a:pt x="18" y="58"/>
                  </a:cubicBezTo>
                  <a:cubicBezTo>
                    <a:pt x="18" y="54"/>
                    <a:pt x="18" y="50"/>
                    <a:pt x="19" y="46"/>
                  </a:cubicBezTo>
                  <a:cubicBezTo>
                    <a:pt x="20" y="43"/>
                    <a:pt x="20" y="39"/>
                    <a:pt x="21" y="35"/>
                  </a:cubicBezTo>
                  <a:cubicBezTo>
                    <a:pt x="22" y="32"/>
                    <a:pt x="23" y="28"/>
                    <a:pt x="25" y="25"/>
                  </a:cubicBezTo>
                  <a:cubicBezTo>
                    <a:pt x="26" y="22"/>
                    <a:pt x="27" y="19"/>
                    <a:pt x="28" y="17"/>
                  </a:cubicBezTo>
                  <a:cubicBezTo>
                    <a:pt x="29" y="14"/>
                    <a:pt x="29" y="12"/>
                    <a:pt x="30" y="10"/>
                  </a:cubicBezTo>
                  <a:cubicBezTo>
                    <a:pt x="32" y="6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2"/>
                    <a:pt x="32" y="1"/>
                    <a:pt x="31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1"/>
                    <a:pt x="26" y="3"/>
                    <a:pt x="23" y="6"/>
                  </a:cubicBezTo>
                  <a:cubicBezTo>
                    <a:pt x="22" y="8"/>
                    <a:pt x="20" y="9"/>
                    <a:pt x="18" y="12"/>
                  </a:cubicBezTo>
                  <a:cubicBezTo>
                    <a:pt x="17" y="14"/>
                    <a:pt x="15" y="17"/>
                    <a:pt x="13" y="20"/>
                  </a:cubicBezTo>
                  <a:cubicBezTo>
                    <a:pt x="11" y="23"/>
                    <a:pt x="9" y="26"/>
                    <a:pt x="7" y="30"/>
                  </a:cubicBezTo>
                  <a:cubicBezTo>
                    <a:pt x="5" y="34"/>
                    <a:pt x="4" y="38"/>
                    <a:pt x="2" y="43"/>
                  </a:cubicBezTo>
                  <a:cubicBezTo>
                    <a:pt x="1" y="47"/>
                    <a:pt x="0" y="52"/>
                    <a:pt x="0" y="57"/>
                  </a:cubicBezTo>
                  <a:cubicBezTo>
                    <a:pt x="0" y="62"/>
                    <a:pt x="0" y="68"/>
                    <a:pt x="1" y="73"/>
                  </a:cubicBezTo>
                  <a:cubicBezTo>
                    <a:pt x="3" y="78"/>
                    <a:pt x="5" y="84"/>
                    <a:pt x="8" y="88"/>
                  </a:cubicBezTo>
                  <a:cubicBezTo>
                    <a:pt x="11" y="93"/>
                    <a:pt x="16" y="96"/>
                    <a:pt x="20" y="99"/>
                  </a:cubicBezTo>
                  <a:cubicBezTo>
                    <a:pt x="28" y="105"/>
                    <a:pt x="37" y="108"/>
                    <a:pt x="44" y="109"/>
                  </a:cubicBezTo>
                  <a:cubicBezTo>
                    <a:pt x="51" y="111"/>
                    <a:pt x="58" y="111"/>
                    <a:pt x="62" y="111"/>
                  </a:cubicBezTo>
                  <a:cubicBezTo>
                    <a:pt x="66" y="111"/>
                    <a:pt x="69" y="110"/>
                    <a:pt x="69" y="110"/>
                  </a:cubicBezTo>
                  <a:cubicBezTo>
                    <a:pt x="70" y="110"/>
                    <a:pt x="71" y="109"/>
                    <a:pt x="71" y="107"/>
                  </a:cubicBezTo>
                  <a:cubicBezTo>
                    <a:pt x="71" y="106"/>
                    <a:pt x="70" y="105"/>
                    <a:pt x="69" y="10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0550" y="1824038"/>
              <a:ext cx="117475" cy="117475"/>
            </a:xfrm>
            <a:custGeom>
              <a:avLst/>
              <a:gdLst>
                <a:gd name="T0" fmla="*/ 36 w 38"/>
                <a:gd name="T1" fmla="*/ 32 h 38"/>
                <a:gd name="T2" fmla="*/ 30 w 38"/>
                <a:gd name="T3" fmla="*/ 30 h 38"/>
                <a:gd name="T4" fmla="*/ 21 w 38"/>
                <a:gd name="T5" fmla="*/ 23 h 38"/>
                <a:gd name="T6" fmla="*/ 18 w 38"/>
                <a:gd name="T7" fmla="*/ 18 h 38"/>
                <a:gd name="T8" fmla="*/ 17 w 38"/>
                <a:gd name="T9" fmla="*/ 15 h 38"/>
                <a:gd name="T10" fmla="*/ 16 w 38"/>
                <a:gd name="T11" fmla="*/ 13 h 38"/>
                <a:gd name="T12" fmla="*/ 16 w 38"/>
                <a:gd name="T13" fmla="*/ 9 h 38"/>
                <a:gd name="T14" fmla="*/ 16 w 38"/>
                <a:gd name="T15" fmla="*/ 8 h 38"/>
                <a:gd name="T16" fmla="*/ 16 w 38"/>
                <a:gd name="T17" fmla="*/ 8 h 38"/>
                <a:gd name="T18" fmla="*/ 8 w 38"/>
                <a:gd name="T19" fmla="*/ 0 h 38"/>
                <a:gd name="T20" fmla="*/ 0 w 38"/>
                <a:gd name="T21" fmla="*/ 8 h 38"/>
                <a:gd name="T22" fmla="*/ 0 w 38"/>
                <a:gd name="T23" fmla="*/ 10 h 38"/>
                <a:gd name="T24" fmla="*/ 1 w 38"/>
                <a:gd name="T25" fmla="*/ 12 h 38"/>
                <a:gd name="T26" fmla="*/ 3 w 38"/>
                <a:gd name="T27" fmla="*/ 17 h 38"/>
                <a:gd name="T28" fmla="*/ 4 w 38"/>
                <a:gd name="T29" fmla="*/ 21 h 38"/>
                <a:gd name="T30" fmla="*/ 7 w 38"/>
                <a:gd name="T31" fmla="*/ 24 h 38"/>
                <a:gd name="T32" fmla="*/ 13 w 38"/>
                <a:gd name="T33" fmla="*/ 31 h 38"/>
                <a:gd name="T34" fmla="*/ 28 w 38"/>
                <a:gd name="T35" fmla="*/ 37 h 38"/>
                <a:gd name="T36" fmla="*/ 35 w 38"/>
                <a:gd name="T37" fmla="*/ 38 h 38"/>
                <a:gd name="T38" fmla="*/ 38 w 38"/>
                <a:gd name="T39" fmla="*/ 35 h 38"/>
                <a:gd name="T40" fmla="*/ 36 w 38"/>
                <a:gd name="T41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6" y="32"/>
                  </a:moveTo>
                  <a:cubicBezTo>
                    <a:pt x="36" y="32"/>
                    <a:pt x="34" y="32"/>
                    <a:pt x="30" y="30"/>
                  </a:cubicBezTo>
                  <a:cubicBezTo>
                    <a:pt x="27" y="29"/>
                    <a:pt x="23" y="26"/>
                    <a:pt x="21" y="23"/>
                  </a:cubicBezTo>
                  <a:cubicBezTo>
                    <a:pt x="19" y="21"/>
                    <a:pt x="18" y="19"/>
                    <a:pt x="18" y="18"/>
                  </a:cubicBezTo>
                  <a:cubicBezTo>
                    <a:pt x="17" y="17"/>
                    <a:pt x="17" y="16"/>
                    <a:pt x="17" y="15"/>
                  </a:cubicBezTo>
                  <a:cubicBezTo>
                    <a:pt x="17" y="15"/>
                    <a:pt x="16" y="14"/>
                    <a:pt x="16" y="13"/>
                  </a:cubicBezTo>
                  <a:cubicBezTo>
                    <a:pt x="16" y="12"/>
                    <a:pt x="16" y="10"/>
                    <a:pt x="16" y="9"/>
                  </a:cubicBezTo>
                  <a:cubicBezTo>
                    <a:pt x="16" y="9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1" y="13"/>
                    <a:pt x="2" y="15"/>
                    <a:pt x="3" y="17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2"/>
                    <a:pt x="6" y="23"/>
                    <a:pt x="7" y="24"/>
                  </a:cubicBezTo>
                  <a:cubicBezTo>
                    <a:pt x="9" y="26"/>
                    <a:pt x="11" y="29"/>
                    <a:pt x="13" y="31"/>
                  </a:cubicBezTo>
                  <a:cubicBezTo>
                    <a:pt x="18" y="34"/>
                    <a:pt x="24" y="36"/>
                    <a:pt x="28" y="37"/>
                  </a:cubicBezTo>
                  <a:cubicBezTo>
                    <a:pt x="32" y="38"/>
                    <a:pt x="35" y="38"/>
                    <a:pt x="35" y="38"/>
                  </a:cubicBezTo>
                  <a:cubicBezTo>
                    <a:pt x="37" y="38"/>
                    <a:pt x="38" y="37"/>
                    <a:pt x="38" y="35"/>
                  </a:cubicBezTo>
                  <a:cubicBezTo>
                    <a:pt x="38" y="34"/>
                    <a:pt x="37" y="33"/>
                    <a:pt x="36" y="3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-101600" y="1492250"/>
              <a:ext cx="419100" cy="411163"/>
            </a:xfrm>
            <a:custGeom>
              <a:avLst/>
              <a:gdLst>
                <a:gd name="T0" fmla="*/ 37 w 136"/>
                <a:gd name="T1" fmla="*/ 2 h 133"/>
                <a:gd name="T2" fmla="*/ 57 w 136"/>
                <a:gd name="T3" fmla="*/ 5 h 133"/>
                <a:gd name="T4" fmla="*/ 57 w 136"/>
                <a:gd name="T5" fmla="*/ 7 h 133"/>
                <a:gd name="T6" fmla="*/ 55 w 136"/>
                <a:gd name="T7" fmla="*/ 10 h 133"/>
                <a:gd name="T8" fmla="*/ 32 w 136"/>
                <a:gd name="T9" fmla="*/ 26 h 133"/>
                <a:gd name="T10" fmla="*/ 33 w 136"/>
                <a:gd name="T11" fmla="*/ 36 h 133"/>
                <a:gd name="T12" fmla="*/ 72 w 136"/>
                <a:gd name="T13" fmla="*/ 49 h 133"/>
                <a:gd name="T14" fmla="*/ 87 w 136"/>
                <a:gd name="T15" fmla="*/ 43 h 133"/>
                <a:gd name="T16" fmla="*/ 88 w 136"/>
                <a:gd name="T17" fmla="*/ 43 h 133"/>
                <a:gd name="T18" fmla="*/ 91 w 136"/>
                <a:gd name="T19" fmla="*/ 44 h 133"/>
                <a:gd name="T20" fmla="*/ 92 w 136"/>
                <a:gd name="T21" fmla="*/ 47 h 133"/>
                <a:gd name="T22" fmla="*/ 92 w 136"/>
                <a:gd name="T23" fmla="*/ 48 h 133"/>
                <a:gd name="T24" fmla="*/ 87 w 136"/>
                <a:gd name="T25" fmla="*/ 63 h 133"/>
                <a:gd name="T26" fmla="*/ 99 w 136"/>
                <a:gd name="T27" fmla="*/ 101 h 133"/>
                <a:gd name="T28" fmla="*/ 110 w 136"/>
                <a:gd name="T29" fmla="*/ 102 h 133"/>
                <a:gd name="T30" fmla="*/ 127 w 136"/>
                <a:gd name="T31" fmla="*/ 79 h 133"/>
                <a:gd name="T32" fmla="*/ 129 w 136"/>
                <a:gd name="T33" fmla="*/ 77 h 133"/>
                <a:gd name="T34" fmla="*/ 132 w 136"/>
                <a:gd name="T35" fmla="*/ 78 h 133"/>
                <a:gd name="T36" fmla="*/ 134 w 136"/>
                <a:gd name="T37" fmla="*/ 97 h 133"/>
                <a:gd name="T38" fmla="*/ 102 w 136"/>
                <a:gd name="T39" fmla="*/ 125 h 133"/>
                <a:gd name="T40" fmla="*/ 67 w 136"/>
                <a:gd name="T41" fmla="*/ 95 h 133"/>
                <a:gd name="T42" fmla="*/ 21 w 136"/>
                <a:gd name="T43" fmla="*/ 128 h 133"/>
                <a:gd name="T44" fmla="*/ 4 w 136"/>
                <a:gd name="T45" fmla="*/ 129 h 133"/>
                <a:gd name="T46" fmla="*/ 5 w 136"/>
                <a:gd name="T47" fmla="*/ 112 h 133"/>
                <a:gd name="T48" fmla="*/ 39 w 136"/>
                <a:gd name="T49" fmla="*/ 68 h 133"/>
                <a:gd name="T50" fmla="*/ 9 w 136"/>
                <a:gd name="T51" fmla="*/ 34 h 133"/>
                <a:gd name="T52" fmla="*/ 37 w 136"/>
                <a:gd name="T5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3">
                  <a:moveTo>
                    <a:pt x="37" y="2"/>
                  </a:moveTo>
                  <a:cubicBezTo>
                    <a:pt x="45" y="0"/>
                    <a:pt x="53" y="1"/>
                    <a:pt x="57" y="5"/>
                  </a:cubicBezTo>
                  <a:cubicBezTo>
                    <a:pt x="57" y="5"/>
                    <a:pt x="58" y="6"/>
                    <a:pt x="57" y="7"/>
                  </a:cubicBezTo>
                  <a:cubicBezTo>
                    <a:pt x="57" y="8"/>
                    <a:pt x="56" y="9"/>
                    <a:pt x="55" y="10"/>
                  </a:cubicBezTo>
                  <a:cubicBezTo>
                    <a:pt x="55" y="10"/>
                    <a:pt x="37" y="15"/>
                    <a:pt x="32" y="26"/>
                  </a:cubicBezTo>
                  <a:cubicBezTo>
                    <a:pt x="31" y="29"/>
                    <a:pt x="31" y="32"/>
                    <a:pt x="33" y="36"/>
                  </a:cubicBezTo>
                  <a:cubicBezTo>
                    <a:pt x="41" y="54"/>
                    <a:pt x="65" y="50"/>
                    <a:pt x="72" y="49"/>
                  </a:cubicBezTo>
                  <a:cubicBezTo>
                    <a:pt x="77" y="48"/>
                    <a:pt x="82" y="46"/>
                    <a:pt x="87" y="43"/>
                  </a:cubicBezTo>
                  <a:cubicBezTo>
                    <a:pt x="87" y="43"/>
                    <a:pt x="88" y="43"/>
                    <a:pt x="88" y="43"/>
                  </a:cubicBezTo>
                  <a:cubicBezTo>
                    <a:pt x="89" y="43"/>
                    <a:pt x="90" y="43"/>
                    <a:pt x="91" y="44"/>
                  </a:cubicBezTo>
                  <a:cubicBezTo>
                    <a:pt x="92" y="45"/>
                    <a:pt x="92" y="46"/>
                    <a:pt x="92" y="47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0" y="53"/>
                    <a:pt x="88" y="58"/>
                    <a:pt x="87" y="63"/>
                  </a:cubicBezTo>
                  <a:cubicBezTo>
                    <a:pt x="85" y="70"/>
                    <a:pt x="81" y="93"/>
                    <a:pt x="99" y="101"/>
                  </a:cubicBezTo>
                  <a:cubicBezTo>
                    <a:pt x="103" y="103"/>
                    <a:pt x="107" y="103"/>
                    <a:pt x="110" y="102"/>
                  </a:cubicBezTo>
                  <a:cubicBezTo>
                    <a:pt x="121" y="97"/>
                    <a:pt x="127" y="79"/>
                    <a:pt x="127" y="79"/>
                  </a:cubicBezTo>
                  <a:cubicBezTo>
                    <a:pt x="127" y="78"/>
                    <a:pt x="128" y="77"/>
                    <a:pt x="129" y="77"/>
                  </a:cubicBezTo>
                  <a:cubicBezTo>
                    <a:pt x="130" y="77"/>
                    <a:pt x="131" y="77"/>
                    <a:pt x="132" y="78"/>
                  </a:cubicBezTo>
                  <a:cubicBezTo>
                    <a:pt x="135" y="82"/>
                    <a:pt x="136" y="89"/>
                    <a:pt x="134" y="97"/>
                  </a:cubicBezTo>
                  <a:cubicBezTo>
                    <a:pt x="131" y="110"/>
                    <a:pt x="121" y="124"/>
                    <a:pt x="102" y="125"/>
                  </a:cubicBezTo>
                  <a:cubicBezTo>
                    <a:pt x="80" y="125"/>
                    <a:pt x="71" y="106"/>
                    <a:pt x="67" y="95"/>
                  </a:cubicBezTo>
                  <a:cubicBezTo>
                    <a:pt x="54" y="119"/>
                    <a:pt x="23" y="127"/>
                    <a:pt x="21" y="128"/>
                  </a:cubicBezTo>
                  <a:cubicBezTo>
                    <a:pt x="21" y="128"/>
                    <a:pt x="8" y="133"/>
                    <a:pt x="4" y="129"/>
                  </a:cubicBezTo>
                  <a:cubicBezTo>
                    <a:pt x="0" y="125"/>
                    <a:pt x="5" y="113"/>
                    <a:pt x="5" y="112"/>
                  </a:cubicBezTo>
                  <a:cubicBezTo>
                    <a:pt x="6" y="111"/>
                    <a:pt x="14" y="81"/>
                    <a:pt x="39" y="68"/>
                  </a:cubicBezTo>
                  <a:cubicBezTo>
                    <a:pt x="28" y="64"/>
                    <a:pt x="9" y="55"/>
                    <a:pt x="9" y="34"/>
                  </a:cubicBezTo>
                  <a:cubicBezTo>
                    <a:pt x="9" y="15"/>
                    <a:pt x="24" y="5"/>
                    <a:pt x="37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49212" y="1346200"/>
              <a:ext cx="420688" cy="409575"/>
            </a:xfrm>
            <a:custGeom>
              <a:avLst/>
              <a:gdLst>
                <a:gd name="T0" fmla="*/ 2 w 136"/>
                <a:gd name="T1" fmla="*/ 35 h 132"/>
                <a:gd name="T2" fmla="*/ 5 w 136"/>
                <a:gd name="T3" fmla="*/ 54 h 132"/>
                <a:gd name="T4" fmla="*/ 8 w 136"/>
                <a:gd name="T5" fmla="*/ 55 h 132"/>
                <a:gd name="T6" fmla="*/ 10 w 136"/>
                <a:gd name="T7" fmla="*/ 53 h 132"/>
                <a:gd name="T8" fmla="*/ 26 w 136"/>
                <a:gd name="T9" fmla="*/ 31 h 132"/>
                <a:gd name="T10" fmla="*/ 37 w 136"/>
                <a:gd name="T11" fmla="*/ 31 h 132"/>
                <a:gd name="T12" fmla="*/ 50 w 136"/>
                <a:gd name="T13" fmla="*/ 69 h 132"/>
                <a:gd name="T14" fmla="*/ 44 w 136"/>
                <a:gd name="T15" fmla="*/ 84 h 132"/>
                <a:gd name="T16" fmla="*/ 44 w 136"/>
                <a:gd name="T17" fmla="*/ 85 h 132"/>
                <a:gd name="T18" fmla="*/ 45 w 136"/>
                <a:gd name="T19" fmla="*/ 88 h 132"/>
                <a:gd name="T20" fmla="*/ 49 w 136"/>
                <a:gd name="T21" fmla="*/ 89 h 132"/>
                <a:gd name="T22" fmla="*/ 49 w 136"/>
                <a:gd name="T23" fmla="*/ 89 h 132"/>
                <a:gd name="T24" fmla="*/ 65 w 136"/>
                <a:gd name="T25" fmla="*/ 84 h 132"/>
                <a:gd name="T26" fmla="*/ 104 w 136"/>
                <a:gd name="T27" fmla="*/ 96 h 132"/>
                <a:gd name="T28" fmla="*/ 104 w 136"/>
                <a:gd name="T29" fmla="*/ 107 h 132"/>
                <a:gd name="T30" fmla="*/ 81 w 136"/>
                <a:gd name="T31" fmla="*/ 123 h 132"/>
                <a:gd name="T32" fmla="*/ 79 w 136"/>
                <a:gd name="T33" fmla="*/ 125 h 132"/>
                <a:gd name="T34" fmla="*/ 80 w 136"/>
                <a:gd name="T35" fmla="*/ 127 h 132"/>
                <a:gd name="T36" fmla="*/ 100 w 136"/>
                <a:gd name="T37" fmla="*/ 130 h 132"/>
                <a:gd name="T38" fmla="*/ 128 w 136"/>
                <a:gd name="T39" fmla="*/ 98 h 132"/>
                <a:gd name="T40" fmla="*/ 97 w 136"/>
                <a:gd name="T41" fmla="*/ 64 h 132"/>
                <a:gd name="T42" fmla="*/ 131 w 136"/>
                <a:gd name="T43" fmla="*/ 20 h 132"/>
                <a:gd name="T44" fmla="*/ 132 w 136"/>
                <a:gd name="T45" fmla="*/ 3 h 132"/>
                <a:gd name="T46" fmla="*/ 115 w 136"/>
                <a:gd name="T47" fmla="*/ 4 h 132"/>
                <a:gd name="T48" fmla="*/ 70 w 136"/>
                <a:gd name="T49" fmla="*/ 37 h 132"/>
                <a:gd name="T50" fmla="*/ 35 w 136"/>
                <a:gd name="T51" fmla="*/ 8 h 132"/>
                <a:gd name="T52" fmla="*/ 2 w 136"/>
                <a:gd name="T53" fmla="*/ 3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2">
                  <a:moveTo>
                    <a:pt x="2" y="35"/>
                  </a:moveTo>
                  <a:cubicBezTo>
                    <a:pt x="0" y="43"/>
                    <a:pt x="1" y="51"/>
                    <a:pt x="5" y="54"/>
                  </a:cubicBezTo>
                  <a:cubicBezTo>
                    <a:pt x="6" y="55"/>
                    <a:pt x="7" y="55"/>
                    <a:pt x="8" y="55"/>
                  </a:cubicBezTo>
                  <a:cubicBezTo>
                    <a:pt x="9" y="55"/>
                    <a:pt x="9" y="54"/>
                    <a:pt x="10" y="53"/>
                  </a:cubicBezTo>
                  <a:cubicBezTo>
                    <a:pt x="10" y="53"/>
                    <a:pt x="16" y="35"/>
                    <a:pt x="26" y="31"/>
                  </a:cubicBezTo>
                  <a:cubicBezTo>
                    <a:pt x="30" y="29"/>
                    <a:pt x="33" y="29"/>
                    <a:pt x="37" y="31"/>
                  </a:cubicBezTo>
                  <a:cubicBezTo>
                    <a:pt x="55" y="39"/>
                    <a:pt x="51" y="62"/>
                    <a:pt x="50" y="69"/>
                  </a:cubicBezTo>
                  <a:cubicBezTo>
                    <a:pt x="49" y="74"/>
                    <a:pt x="47" y="79"/>
                    <a:pt x="44" y="84"/>
                  </a:cubicBezTo>
                  <a:cubicBezTo>
                    <a:pt x="44" y="84"/>
                    <a:pt x="44" y="85"/>
                    <a:pt x="44" y="85"/>
                  </a:cubicBezTo>
                  <a:cubicBezTo>
                    <a:pt x="44" y="86"/>
                    <a:pt x="45" y="87"/>
                    <a:pt x="45" y="88"/>
                  </a:cubicBezTo>
                  <a:cubicBezTo>
                    <a:pt x="46" y="89"/>
                    <a:pt x="47" y="89"/>
                    <a:pt x="49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4" y="87"/>
                    <a:pt x="59" y="85"/>
                    <a:pt x="65" y="84"/>
                  </a:cubicBezTo>
                  <a:cubicBezTo>
                    <a:pt x="72" y="82"/>
                    <a:pt x="95" y="78"/>
                    <a:pt x="104" y="96"/>
                  </a:cubicBezTo>
                  <a:cubicBezTo>
                    <a:pt x="106" y="100"/>
                    <a:pt x="106" y="103"/>
                    <a:pt x="104" y="107"/>
                  </a:cubicBezTo>
                  <a:cubicBezTo>
                    <a:pt x="100" y="117"/>
                    <a:pt x="81" y="123"/>
                    <a:pt x="81" y="123"/>
                  </a:cubicBezTo>
                  <a:cubicBezTo>
                    <a:pt x="80" y="123"/>
                    <a:pt x="79" y="124"/>
                    <a:pt x="79" y="125"/>
                  </a:cubicBezTo>
                  <a:cubicBezTo>
                    <a:pt x="79" y="126"/>
                    <a:pt x="79" y="127"/>
                    <a:pt x="80" y="127"/>
                  </a:cubicBezTo>
                  <a:cubicBezTo>
                    <a:pt x="84" y="131"/>
                    <a:pt x="91" y="132"/>
                    <a:pt x="100" y="130"/>
                  </a:cubicBezTo>
                  <a:cubicBezTo>
                    <a:pt x="113" y="127"/>
                    <a:pt x="128" y="117"/>
                    <a:pt x="128" y="98"/>
                  </a:cubicBezTo>
                  <a:cubicBezTo>
                    <a:pt x="128" y="77"/>
                    <a:pt x="109" y="68"/>
                    <a:pt x="97" y="64"/>
                  </a:cubicBezTo>
                  <a:cubicBezTo>
                    <a:pt x="123" y="52"/>
                    <a:pt x="131" y="21"/>
                    <a:pt x="131" y="20"/>
                  </a:cubicBezTo>
                  <a:cubicBezTo>
                    <a:pt x="131" y="20"/>
                    <a:pt x="136" y="7"/>
                    <a:pt x="132" y="3"/>
                  </a:cubicBezTo>
                  <a:cubicBezTo>
                    <a:pt x="128" y="0"/>
                    <a:pt x="116" y="4"/>
                    <a:pt x="115" y="4"/>
                  </a:cubicBezTo>
                  <a:cubicBezTo>
                    <a:pt x="114" y="5"/>
                    <a:pt x="83" y="13"/>
                    <a:pt x="70" y="37"/>
                  </a:cubicBezTo>
                  <a:cubicBezTo>
                    <a:pt x="66" y="26"/>
                    <a:pt x="57" y="7"/>
                    <a:pt x="35" y="8"/>
                  </a:cubicBezTo>
                  <a:cubicBezTo>
                    <a:pt x="15" y="8"/>
                    <a:pt x="5" y="22"/>
                    <a:pt x="2" y="3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6437533" y="1082675"/>
              <a:ext cx="427038" cy="415925"/>
            </a:xfrm>
            <a:custGeom>
              <a:avLst/>
              <a:gdLst>
                <a:gd name="T0" fmla="*/ 136 w 138"/>
                <a:gd name="T1" fmla="*/ 35 h 134"/>
                <a:gd name="T2" fmla="*/ 133 w 138"/>
                <a:gd name="T3" fmla="*/ 55 h 134"/>
                <a:gd name="T4" fmla="*/ 131 w 138"/>
                <a:gd name="T5" fmla="*/ 56 h 134"/>
                <a:gd name="T6" fmla="*/ 129 w 138"/>
                <a:gd name="T7" fmla="*/ 54 h 134"/>
                <a:gd name="T8" fmla="*/ 112 w 138"/>
                <a:gd name="T9" fmla="*/ 31 h 134"/>
                <a:gd name="T10" fmla="*/ 101 w 138"/>
                <a:gd name="T11" fmla="*/ 31 h 134"/>
                <a:gd name="T12" fmla="*/ 88 w 138"/>
                <a:gd name="T13" fmla="*/ 70 h 134"/>
                <a:gd name="T14" fmla="*/ 93 w 138"/>
                <a:gd name="T15" fmla="*/ 86 h 134"/>
                <a:gd name="T16" fmla="*/ 94 w 138"/>
                <a:gd name="T17" fmla="*/ 86 h 134"/>
                <a:gd name="T18" fmla="*/ 92 w 138"/>
                <a:gd name="T19" fmla="*/ 89 h 134"/>
                <a:gd name="T20" fmla="*/ 89 w 138"/>
                <a:gd name="T21" fmla="*/ 91 h 134"/>
                <a:gd name="T22" fmla="*/ 89 w 138"/>
                <a:gd name="T23" fmla="*/ 90 h 134"/>
                <a:gd name="T24" fmla="*/ 73 w 138"/>
                <a:gd name="T25" fmla="*/ 85 h 134"/>
                <a:gd name="T26" fmla="*/ 33 w 138"/>
                <a:gd name="T27" fmla="*/ 98 h 134"/>
                <a:gd name="T28" fmla="*/ 33 w 138"/>
                <a:gd name="T29" fmla="*/ 109 h 134"/>
                <a:gd name="T30" fmla="*/ 56 w 138"/>
                <a:gd name="T31" fmla="*/ 125 h 134"/>
                <a:gd name="T32" fmla="*/ 58 w 138"/>
                <a:gd name="T33" fmla="*/ 127 h 134"/>
                <a:gd name="T34" fmla="*/ 58 w 138"/>
                <a:gd name="T35" fmla="*/ 130 h 134"/>
                <a:gd name="T36" fmla="*/ 37 w 138"/>
                <a:gd name="T37" fmla="*/ 133 h 134"/>
                <a:gd name="T38" fmla="*/ 9 w 138"/>
                <a:gd name="T39" fmla="*/ 100 h 134"/>
                <a:gd name="T40" fmla="*/ 40 w 138"/>
                <a:gd name="T41" fmla="*/ 66 h 134"/>
                <a:gd name="T42" fmla="*/ 5 w 138"/>
                <a:gd name="T43" fmla="*/ 21 h 134"/>
                <a:gd name="T44" fmla="*/ 4 w 138"/>
                <a:gd name="T45" fmla="*/ 4 h 134"/>
                <a:gd name="T46" fmla="*/ 21 w 138"/>
                <a:gd name="T47" fmla="*/ 5 h 134"/>
                <a:gd name="T48" fmla="*/ 68 w 138"/>
                <a:gd name="T49" fmla="*/ 38 h 134"/>
                <a:gd name="T50" fmla="*/ 103 w 138"/>
                <a:gd name="T51" fmla="*/ 8 h 134"/>
                <a:gd name="T52" fmla="*/ 136 w 138"/>
                <a:gd name="T53" fmla="*/ 3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4">
                  <a:moveTo>
                    <a:pt x="136" y="35"/>
                  </a:moveTo>
                  <a:cubicBezTo>
                    <a:pt x="138" y="44"/>
                    <a:pt x="137" y="51"/>
                    <a:pt x="133" y="55"/>
                  </a:cubicBezTo>
                  <a:cubicBezTo>
                    <a:pt x="133" y="56"/>
                    <a:pt x="132" y="56"/>
                    <a:pt x="131" y="56"/>
                  </a:cubicBezTo>
                  <a:cubicBezTo>
                    <a:pt x="130" y="56"/>
                    <a:pt x="129" y="55"/>
                    <a:pt x="129" y="54"/>
                  </a:cubicBezTo>
                  <a:cubicBezTo>
                    <a:pt x="129" y="54"/>
                    <a:pt x="123" y="36"/>
                    <a:pt x="112" y="31"/>
                  </a:cubicBezTo>
                  <a:cubicBezTo>
                    <a:pt x="108" y="29"/>
                    <a:pt x="105" y="30"/>
                    <a:pt x="101" y="31"/>
                  </a:cubicBezTo>
                  <a:cubicBezTo>
                    <a:pt x="82" y="40"/>
                    <a:pt x="86" y="63"/>
                    <a:pt x="88" y="70"/>
                  </a:cubicBezTo>
                  <a:cubicBezTo>
                    <a:pt x="89" y="76"/>
                    <a:pt x="91" y="81"/>
                    <a:pt x="93" y="86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87"/>
                    <a:pt x="93" y="89"/>
                    <a:pt x="92" y="89"/>
                  </a:cubicBezTo>
                  <a:cubicBezTo>
                    <a:pt x="92" y="90"/>
                    <a:pt x="90" y="91"/>
                    <a:pt x="89" y="91"/>
                  </a:cubicBezTo>
                  <a:cubicBezTo>
                    <a:pt x="89" y="91"/>
                    <a:pt x="89" y="91"/>
                    <a:pt x="89" y="90"/>
                  </a:cubicBezTo>
                  <a:cubicBezTo>
                    <a:pt x="84" y="88"/>
                    <a:pt x="78" y="86"/>
                    <a:pt x="73" y="85"/>
                  </a:cubicBezTo>
                  <a:cubicBezTo>
                    <a:pt x="66" y="84"/>
                    <a:pt x="42" y="80"/>
                    <a:pt x="33" y="98"/>
                  </a:cubicBezTo>
                  <a:cubicBezTo>
                    <a:pt x="31" y="102"/>
                    <a:pt x="31" y="105"/>
                    <a:pt x="33" y="109"/>
                  </a:cubicBezTo>
                  <a:cubicBezTo>
                    <a:pt x="37" y="119"/>
                    <a:pt x="56" y="125"/>
                    <a:pt x="56" y="125"/>
                  </a:cubicBezTo>
                  <a:cubicBezTo>
                    <a:pt x="57" y="125"/>
                    <a:pt x="58" y="126"/>
                    <a:pt x="58" y="127"/>
                  </a:cubicBezTo>
                  <a:cubicBezTo>
                    <a:pt x="59" y="128"/>
                    <a:pt x="58" y="129"/>
                    <a:pt x="58" y="130"/>
                  </a:cubicBezTo>
                  <a:cubicBezTo>
                    <a:pt x="54" y="133"/>
                    <a:pt x="46" y="134"/>
                    <a:pt x="37" y="133"/>
                  </a:cubicBezTo>
                  <a:cubicBezTo>
                    <a:pt x="24" y="130"/>
                    <a:pt x="9" y="120"/>
                    <a:pt x="9" y="100"/>
                  </a:cubicBezTo>
                  <a:cubicBezTo>
                    <a:pt x="8" y="79"/>
                    <a:pt x="28" y="69"/>
                    <a:pt x="40" y="66"/>
                  </a:cubicBezTo>
                  <a:cubicBezTo>
                    <a:pt x="14" y="53"/>
                    <a:pt x="5" y="22"/>
                    <a:pt x="5" y="21"/>
                  </a:cubicBezTo>
                  <a:cubicBezTo>
                    <a:pt x="5" y="20"/>
                    <a:pt x="0" y="8"/>
                    <a:pt x="4" y="4"/>
                  </a:cubicBezTo>
                  <a:cubicBezTo>
                    <a:pt x="8" y="0"/>
                    <a:pt x="21" y="5"/>
                    <a:pt x="21" y="5"/>
                  </a:cubicBezTo>
                  <a:cubicBezTo>
                    <a:pt x="23" y="5"/>
                    <a:pt x="54" y="13"/>
                    <a:pt x="68" y="38"/>
                  </a:cubicBezTo>
                  <a:cubicBezTo>
                    <a:pt x="71" y="27"/>
                    <a:pt x="81" y="8"/>
                    <a:pt x="103" y="8"/>
                  </a:cubicBezTo>
                  <a:cubicBezTo>
                    <a:pt x="123" y="8"/>
                    <a:pt x="133" y="23"/>
                    <a:pt x="136" y="3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6832820" y="862013"/>
              <a:ext cx="506413" cy="715963"/>
            </a:xfrm>
            <a:custGeom>
              <a:avLst/>
              <a:gdLst>
                <a:gd name="T0" fmla="*/ 33 w 164"/>
                <a:gd name="T1" fmla="*/ 229 h 231"/>
                <a:gd name="T2" fmla="*/ 26 w 164"/>
                <a:gd name="T3" fmla="*/ 215 h 231"/>
                <a:gd name="T4" fmla="*/ 19 w 164"/>
                <a:gd name="T5" fmla="*/ 199 h 231"/>
                <a:gd name="T6" fmla="*/ 12 w 164"/>
                <a:gd name="T7" fmla="*/ 178 h 231"/>
                <a:gd name="T8" fmla="*/ 4 w 164"/>
                <a:gd name="T9" fmla="*/ 152 h 231"/>
                <a:gd name="T10" fmla="*/ 0 w 164"/>
                <a:gd name="T11" fmla="*/ 122 h 231"/>
                <a:gd name="T12" fmla="*/ 1 w 164"/>
                <a:gd name="T13" fmla="*/ 106 h 231"/>
                <a:gd name="T14" fmla="*/ 4 w 164"/>
                <a:gd name="T15" fmla="*/ 89 h 231"/>
                <a:gd name="T16" fmla="*/ 16 w 164"/>
                <a:gd name="T17" fmla="*/ 57 h 231"/>
                <a:gd name="T18" fmla="*/ 36 w 164"/>
                <a:gd name="T19" fmla="*/ 29 h 231"/>
                <a:gd name="T20" fmla="*/ 50 w 164"/>
                <a:gd name="T21" fmla="*/ 18 h 231"/>
                <a:gd name="T22" fmla="*/ 64 w 164"/>
                <a:gd name="T23" fmla="*/ 10 h 231"/>
                <a:gd name="T24" fmla="*/ 80 w 164"/>
                <a:gd name="T25" fmla="*/ 5 h 231"/>
                <a:gd name="T26" fmla="*/ 81 w 164"/>
                <a:gd name="T27" fmla="*/ 4 h 231"/>
                <a:gd name="T28" fmla="*/ 82 w 164"/>
                <a:gd name="T29" fmla="*/ 4 h 231"/>
                <a:gd name="T30" fmla="*/ 84 w 164"/>
                <a:gd name="T31" fmla="*/ 4 h 231"/>
                <a:gd name="T32" fmla="*/ 87 w 164"/>
                <a:gd name="T33" fmla="*/ 3 h 231"/>
                <a:gd name="T34" fmla="*/ 95 w 164"/>
                <a:gd name="T35" fmla="*/ 2 h 231"/>
                <a:gd name="T36" fmla="*/ 124 w 164"/>
                <a:gd name="T37" fmla="*/ 4 h 231"/>
                <a:gd name="T38" fmla="*/ 145 w 164"/>
                <a:gd name="T39" fmla="*/ 16 h 231"/>
                <a:gd name="T40" fmla="*/ 157 w 164"/>
                <a:gd name="T41" fmla="*/ 30 h 231"/>
                <a:gd name="T42" fmla="*/ 163 w 164"/>
                <a:gd name="T43" fmla="*/ 40 h 231"/>
                <a:gd name="T44" fmla="*/ 164 w 164"/>
                <a:gd name="T45" fmla="*/ 44 h 231"/>
                <a:gd name="T46" fmla="*/ 163 w 164"/>
                <a:gd name="T47" fmla="*/ 47 h 231"/>
                <a:gd name="T48" fmla="*/ 160 w 164"/>
                <a:gd name="T49" fmla="*/ 45 h 231"/>
                <a:gd name="T50" fmla="*/ 158 w 164"/>
                <a:gd name="T51" fmla="*/ 42 h 231"/>
                <a:gd name="T52" fmla="*/ 152 w 164"/>
                <a:gd name="T53" fmla="*/ 33 h 231"/>
                <a:gd name="T54" fmla="*/ 140 w 164"/>
                <a:gd name="T55" fmla="*/ 22 h 231"/>
                <a:gd name="T56" fmla="*/ 122 w 164"/>
                <a:gd name="T57" fmla="*/ 13 h 231"/>
                <a:gd name="T58" fmla="*/ 126 w 164"/>
                <a:gd name="T59" fmla="*/ 36 h 231"/>
                <a:gd name="T60" fmla="*/ 124 w 164"/>
                <a:gd name="T61" fmla="*/ 39 h 231"/>
                <a:gd name="T62" fmla="*/ 122 w 164"/>
                <a:gd name="T63" fmla="*/ 40 h 231"/>
                <a:gd name="T64" fmla="*/ 120 w 164"/>
                <a:gd name="T65" fmla="*/ 38 h 231"/>
                <a:gd name="T66" fmla="*/ 69 w 164"/>
                <a:gd name="T67" fmla="*/ 20 h 231"/>
                <a:gd name="T68" fmla="*/ 69 w 164"/>
                <a:gd name="T69" fmla="*/ 20 h 231"/>
                <a:gd name="T70" fmla="*/ 68 w 164"/>
                <a:gd name="T71" fmla="*/ 21 h 231"/>
                <a:gd name="T72" fmla="*/ 82 w 164"/>
                <a:gd name="T73" fmla="*/ 34 h 231"/>
                <a:gd name="T74" fmla="*/ 83 w 164"/>
                <a:gd name="T75" fmla="*/ 36 h 231"/>
                <a:gd name="T76" fmla="*/ 81 w 164"/>
                <a:gd name="T77" fmla="*/ 38 h 231"/>
                <a:gd name="T78" fmla="*/ 51 w 164"/>
                <a:gd name="T79" fmla="*/ 32 h 231"/>
                <a:gd name="T80" fmla="*/ 45 w 164"/>
                <a:gd name="T81" fmla="*/ 38 h 231"/>
                <a:gd name="T82" fmla="*/ 27 w 164"/>
                <a:gd name="T83" fmla="*/ 63 h 231"/>
                <a:gd name="T84" fmla="*/ 16 w 164"/>
                <a:gd name="T85" fmla="*/ 90 h 231"/>
                <a:gd name="T86" fmla="*/ 32 w 164"/>
                <a:gd name="T87" fmla="*/ 100 h 231"/>
                <a:gd name="T88" fmla="*/ 12 w 164"/>
                <a:gd name="T89" fmla="*/ 112 h 231"/>
                <a:gd name="T90" fmla="*/ 11 w 164"/>
                <a:gd name="T91" fmla="*/ 122 h 231"/>
                <a:gd name="T92" fmla="*/ 14 w 164"/>
                <a:gd name="T93" fmla="*/ 150 h 231"/>
                <a:gd name="T94" fmla="*/ 20 w 164"/>
                <a:gd name="T95" fmla="*/ 175 h 231"/>
                <a:gd name="T96" fmla="*/ 26 w 164"/>
                <a:gd name="T97" fmla="*/ 197 h 231"/>
                <a:gd name="T98" fmla="*/ 32 w 164"/>
                <a:gd name="T99" fmla="*/ 213 h 231"/>
                <a:gd name="T100" fmla="*/ 37 w 164"/>
                <a:gd name="T101" fmla="*/ 227 h 231"/>
                <a:gd name="T102" fmla="*/ 36 w 164"/>
                <a:gd name="T103" fmla="*/ 230 h 231"/>
                <a:gd name="T104" fmla="*/ 33 w 164"/>
                <a:gd name="T105" fmla="*/ 22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4" h="231">
                  <a:moveTo>
                    <a:pt x="33" y="229"/>
                  </a:moveTo>
                  <a:cubicBezTo>
                    <a:pt x="33" y="229"/>
                    <a:pt x="30" y="224"/>
                    <a:pt x="26" y="215"/>
                  </a:cubicBezTo>
                  <a:cubicBezTo>
                    <a:pt x="24" y="211"/>
                    <a:pt x="22" y="205"/>
                    <a:pt x="19" y="199"/>
                  </a:cubicBezTo>
                  <a:cubicBezTo>
                    <a:pt x="17" y="193"/>
                    <a:pt x="14" y="186"/>
                    <a:pt x="12" y="178"/>
                  </a:cubicBezTo>
                  <a:cubicBezTo>
                    <a:pt x="9" y="170"/>
                    <a:pt x="6" y="161"/>
                    <a:pt x="4" y="152"/>
                  </a:cubicBezTo>
                  <a:cubicBezTo>
                    <a:pt x="2" y="143"/>
                    <a:pt x="0" y="133"/>
                    <a:pt x="0" y="122"/>
                  </a:cubicBezTo>
                  <a:cubicBezTo>
                    <a:pt x="0" y="116"/>
                    <a:pt x="1" y="111"/>
                    <a:pt x="1" y="106"/>
                  </a:cubicBezTo>
                  <a:cubicBezTo>
                    <a:pt x="2" y="100"/>
                    <a:pt x="3" y="95"/>
                    <a:pt x="4" y="89"/>
                  </a:cubicBezTo>
                  <a:cubicBezTo>
                    <a:pt x="7" y="78"/>
                    <a:pt x="11" y="68"/>
                    <a:pt x="16" y="57"/>
                  </a:cubicBezTo>
                  <a:cubicBezTo>
                    <a:pt x="21" y="47"/>
                    <a:pt x="28" y="37"/>
                    <a:pt x="36" y="29"/>
                  </a:cubicBezTo>
                  <a:cubicBezTo>
                    <a:pt x="40" y="25"/>
                    <a:pt x="45" y="22"/>
                    <a:pt x="50" y="18"/>
                  </a:cubicBezTo>
                  <a:cubicBezTo>
                    <a:pt x="54" y="15"/>
                    <a:pt x="59" y="12"/>
                    <a:pt x="64" y="10"/>
                  </a:cubicBezTo>
                  <a:cubicBezTo>
                    <a:pt x="69" y="8"/>
                    <a:pt x="75" y="6"/>
                    <a:pt x="80" y="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2" y="4"/>
                    <a:pt x="81" y="4"/>
                    <a:pt x="82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90" y="3"/>
                    <a:pt x="92" y="2"/>
                    <a:pt x="95" y="2"/>
                  </a:cubicBezTo>
                  <a:cubicBezTo>
                    <a:pt x="105" y="0"/>
                    <a:pt x="115" y="2"/>
                    <a:pt x="124" y="4"/>
                  </a:cubicBezTo>
                  <a:cubicBezTo>
                    <a:pt x="133" y="6"/>
                    <a:pt x="140" y="11"/>
                    <a:pt x="145" y="16"/>
                  </a:cubicBezTo>
                  <a:cubicBezTo>
                    <a:pt x="151" y="20"/>
                    <a:pt x="155" y="25"/>
                    <a:pt x="157" y="30"/>
                  </a:cubicBezTo>
                  <a:cubicBezTo>
                    <a:pt x="160" y="34"/>
                    <a:pt x="162" y="37"/>
                    <a:pt x="163" y="40"/>
                  </a:cubicBezTo>
                  <a:cubicBezTo>
                    <a:pt x="164" y="42"/>
                    <a:pt x="164" y="44"/>
                    <a:pt x="164" y="44"/>
                  </a:cubicBezTo>
                  <a:cubicBezTo>
                    <a:pt x="164" y="45"/>
                    <a:pt x="164" y="46"/>
                    <a:pt x="163" y="47"/>
                  </a:cubicBezTo>
                  <a:cubicBezTo>
                    <a:pt x="161" y="47"/>
                    <a:pt x="160" y="46"/>
                    <a:pt x="160" y="45"/>
                  </a:cubicBezTo>
                  <a:cubicBezTo>
                    <a:pt x="160" y="45"/>
                    <a:pt x="159" y="44"/>
                    <a:pt x="158" y="42"/>
                  </a:cubicBezTo>
                  <a:cubicBezTo>
                    <a:pt x="157" y="40"/>
                    <a:pt x="155" y="37"/>
                    <a:pt x="152" y="33"/>
                  </a:cubicBezTo>
                  <a:cubicBezTo>
                    <a:pt x="149" y="29"/>
                    <a:pt x="145" y="25"/>
                    <a:pt x="140" y="22"/>
                  </a:cubicBezTo>
                  <a:cubicBezTo>
                    <a:pt x="135" y="18"/>
                    <a:pt x="129" y="15"/>
                    <a:pt x="122" y="13"/>
                  </a:cubicBezTo>
                  <a:cubicBezTo>
                    <a:pt x="130" y="22"/>
                    <a:pt x="127" y="31"/>
                    <a:pt x="126" y="36"/>
                  </a:cubicBezTo>
                  <a:cubicBezTo>
                    <a:pt x="125" y="38"/>
                    <a:pt x="124" y="39"/>
                    <a:pt x="124" y="39"/>
                  </a:cubicBezTo>
                  <a:cubicBezTo>
                    <a:pt x="124" y="40"/>
                    <a:pt x="123" y="40"/>
                    <a:pt x="122" y="40"/>
                  </a:cubicBezTo>
                  <a:cubicBezTo>
                    <a:pt x="121" y="40"/>
                    <a:pt x="120" y="39"/>
                    <a:pt x="120" y="38"/>
                  </a:cubicBezTo>
                  <a:cubicBezTo>
                    <a:pt x="113" y="21"/>
                    <a:pt x="84" y="20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1"/>
                    <a:pt x="68" y="21"/>
                    <a:pt x="68" y="21"/>
                  </a:cubicBezTo>
                  <a:cubicBezTo>
                    <a:pt x="75" y="27"/>
                    <a:pt x="82" y="33"/>
                    <a:pt x="82" y="34"/>
                  </a:cubicBezTo>
                  <a:cubicBezTo>
                    <a:pt x="83" y="34"/>
                    <a:pt x="83" y="35"/>
                    <a:pt x="83" y="36"/>
                  </a:cubicBezTo>
                  <a:cubicBezTo>
                    <a:pt x="83" y="37"/>
                    <a:pt x="82" y="38"/>
                    <a:pt x="81" y="38"/>
                  </a:cubicBezTo>
                  <a:cubicBezTo>
                    <a:pt x="63" y="39"/>
                    <a:pt x="54" y="34"/>
                    <a:pt x="51" y="32"/>
                  </a:cubicBezTo>
                  <a:cubicBezTo>
                    <a:pt x="49" y="34"/>
                    <a:pt x="47" y="36"/>
                    <a:pt x="45" y="38"/>
                  </a:cubicBezTo>
                  <a:cubicBezTo>
                    <a:pt x="38" y="45"/>
                    <a:pt x="32" y="53"/>
                    <a:pt x="27" y="63"/>
                  </a:cubicBezTo>
                  <a:cubicBezTo>
                    <a:pt x="22" y="71"/>
                    <a:pt x="19" y="81"/>
                    <a:pt x="16" y="90"/>
                  </a:cubicBezTo>
                  <a:cubicBezTo>
                    <a:pt x="27" y="90"/>
                    <a:pt x="32" y="100"/>
                    <a:pt x="32" y="100"/>
                  </a:cubicBezTo>
                  <a:cubicBezTo>
                    <a:pt x="23" y="102"/>
                    <a:pt x="16" y="107"/>
                    <a:pt x="12" y="112"/>
                  </a:cubicBezTo>
                  <a:cubicBezTo>
                    <a:pt x="12" y="115"/>
                    <a:pt x="11" y="119"/>
                    <a:pt x="11" y="122"/>
                  </a:cubicBezTo>
                  <a:cubicBezTo>
                    <a:pt x="10" y="131"/>
                    <a:pt x="12" y="141"/>
                    <a:pt x="14" y="150"/>
                  </a:cubicBezTo>
                  <a:cubicBezTo>
                    <a:pt x="15" y="159"/>
                    <a:pt x="18" y="168"/>
                    <a:pt x="20" y="175"/>
                  </a:cubicBezTo>
                  <a:cubicBezTo>
                    <a:pt x="22" y="183"/>
                    <a:pt x="24" y="190"/>
                    <a:pt x="26" y="197"/>
                  </a:cubicBezTo>
                  <a:cubicBezTo>
                    <a:pt x="28" y="203"/>
                    <a:pt x="30" y="209"/>
                    <a:pt x="32" y="213"/>
                  </a:cubicBezTo>
                  <a:cubicBezTo>
                    <a:pt x="35" y="222"/>
                    <a:pt x="37" y="227"/>
                    <a:pt x="37" y="227"/>
                  </a:cubicBezTo>
                  <a:cubicBezTo>
                    <a:pt x="38" y="228"/>
                    <a:pt x="37" y="229"/>
                    <a:pt x="36" y="230"/>
                  </a:cubicBezTo>
                  <a:cubicBezTo>
                    <a:pt x="35" y="231"/>
                    <a:pt x="33" y="230"/>
                    <a:pt x="33" y="229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6861395" y="962025"/>
              <a:ext cx="317500" cy="204788"/>
            </a:xfrm>
            <a:custGeom>
              <a:avLst/>
              <a:gdLst>
                <a:gd name="T0" fmla="*/ 57 w 103"/>
                <a:gd name="T1" fmla="*/ 36 h 66"/>
                <a:gd name="T2" fmla="*/ 67 w 103"/>
                <a:gd name="T3" fmla="*/ 26 h 66"/>
                <a:gd name="T4" fmla="*/ 5 w 103"/>
                <a:gd name="T5" fmla="*/ 56 h 66"/>
                <a:gd name="T6" fmla="*/ 0 w 103"/>
                <a:gd name="T7" fmla="*/ 54 h 66"/>
                <a:gd name="T8" fmla="*/ 88 w 103"/>
                <a:gd name="T9" fmla="*/ 27 h 66"/>
                <a:gd name="T10" fmla="*/ 97 w 103"/>
                <a:gd name="T11" fmla="*/ 50 h 66"/>
                <a:gd name="T12" fmla="*/ 69 w 103"/>
                <a:gd name="T13" fmla="*/ 62 h 66"/>
                <a:gd name="T14" fmla="*/ 57 w 103"/>
                <a:gd name="T15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6">
                  <a:moveTo>
                    <a:pt x="57" y="36"/>
                  </a:moveTo>
                  <a:cubicBezTo>
                    <a:pt x="59" y="32"/>
                    <a:pt x="63" y="28"/>
                    <a:pt x="67" y="26"/>
                  </a:cubicBezTo>
                  <a:cubicBezTo>
                    <a:pt x="26" y="19"/>
                    <a:pt x="6" y="55"/>
                    <a:pt x="5" y="5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29" y="0"/>
                    <a:pt x="88" y="27"/>
                  </a:cubicBezTo>
                  <a:cubicBezTo>
                    <a:pt x="88" y="27"/>
                    <a:pt x="103" y="31"/>
                    <a:pt x="97" y="50"/>
                  </a:cubicBezTo>
                  <a:cubicBezTo>
                    <a:pt x="94" y="60"/>
                    <a:pt x="79" y="66"/>
                    <a:pt x="69" y="62"/>
                  </a:cubicBezTo>
                  <a:cubicBezTo>
                    <a:pt x="58" y="58"/>
                    <a:pt x="53" y="47"/>
                    <a:pt x="57" y="3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7018558" y="1079500"/>
              <a:ext cx="352425" cy="220663"/>
            </a:xfrm>
            <a:custGeom>
              <a:avLst/>
              <a:gdLst>
                <a:gd name="T0" fmla="*/ 107 w 114"/>
                <a:gd name="T1" fmla="*/ 2 h 71"/>
                <a:gd name="T2" fmla="*/ 105 w 114"/>
                <a:gd name="T3" fmla="*/ 8 h 71"/>
                <a:gd name="T4" fmla="*/ 100 w 114"/>
                <a:gd name="T5" fmla="*/ 23 h 71"/>
                <a:gd name="T6" fmla="*/ 95 w 114"/>
                <a:gd name="T7" fmla="*/ 32 h 71"/>
                <a:gd name="T8" fmla="*/ 89 w 114"/>
                <a:gd name="T9" fmla="*/ 41 h 71"/>
                <a:gd name="T10" fmla="*/ 80 w 114"/>
                <a:gd name="T11" fmla="*/ 48 h 71"/>
                <a:gd name="T12" fmla="*/ 71 w 114"/>
                <a:gd name="T13" fmla="*/ 52 h 71"/>
                <a:gd name="T14" fmla="*/ 59 w 114"/>
                <a:gd name="T15" fmla="*/ 53 h 71"/>
                <a:gd name="T16" fmla="*/ 48 w 114"/>
                <a:gd name="T17" fmla="*/ 52 h 71"/>
                <a:gd name="T18" fmla="*/ 36 w 114"/>
                <a:gd name="T19" fmla="*/ 50 h 71"/>
                <a:gd name="T20" fmla="*/ 26 w 114"/>
                <a:gd name="T21" fmla="*/ 47 h 71"/>
                <a:gd name="T22" fmla="*/ 17 w 114"/>
                <a:gd name="T23" fmla="*/ 44 h 71"/>
                <a:gd name="T24" fmla="*/ 10 w 114"/>
                <a:gd name="T25" fmla="*/ 41 h 71"/>
                <a:gd name="T26" fmla="*/ 4 w 114"/>
                <a:gd name="T27" fmla="*/ 39 h 71"/>
                <a:gd name="T28" fmla="*/ 4 w 114"/>
                <a:gd name="T29" fmla="*/ 39 h 71"/>
                <a:gd name="T30" fmla="*/ 0 w 114"/>
                <a:gd name="T31" fmla="*/ 41 h 71"/>
                <a:gd name="T32" fmla="*/ 1 w 114"/>
                <a:gd name="T33" fmla="*/ 44 h 71"/>
                <a:gd name="T34" fmla="*/ 6 w 114"/>
                <a:gd name="T35" fmla="*/ 48 h 71"/>
                <a:gd name="T36" fmla="*/ 12 w 114"/>
                <a:gd name="T37" fmla="*/ 53 h 71"/>
                <a:gd name="T38" fmla="*/ 21 w 114"/>
                <a:gd name="T39" fmla="*/ 58 h 71"/>
                <a:gd name="T40" fmla="*/ 31 w 114"/>
                <a:gd name="T41" fmla="*/ 64 h 71"/>
                <a:gd name="T42" fmla="*/ 44 w 114"/>
                <a:gd name="T43" fmla="*/ 68 h 71"/>
                <a:gd name="T44" fmla="*/ 59 w 114"/>
                <a:gd name="T45" fmla="*/ 71 h 71"/>
                <a:gd name="T46" fmla="*/ 75 w 114"/>
                <a:gd name="T47" fmla="*/ 69 h 71"/>
                <a:gd name="T48" fmla="*/ 91 w 114"/>
                <a:gd name="T49" fmla="*/ 62 h 71"/>
                <a:gd name="T50" fmla="*/ 102 w 114"/>
                <a:gd name="T51" fmla="*/ 51 h 71"/>
                <a:gd name="T52" fmla="*/ 112 w 114"/>
                <a:gd name="T53" fmla="*/ 27 h 71"/>
                <a:gd name="T54" fmla="*/ 114 w 114"/>
                <a:gd name="T55" fmla="*/ 9 h 71"/>
                <a:gd name="T56" fmla="*/ 113 w 114"/>
                <a:gd name="T57" fmla="*/ 3 h 71"/>
                <a:gd name="T58" fmla="*/ 109 w 114"/>
                <a:gd name="T59" fmla="*/ 0 h 71"/>
                <a:gd name="T60" fmla="*/ 107 w 114"/>
                <a:gd name="T6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71">
                  <a:moveTo>
                    <a:pt x="107" y="2"/>
                  </a:moveTo>
                  <a:cubicBezTo>
                    <a:pt x="107" y="2"/>
                    <a:pt x="106" y="5"/>
                    <a:pt x="105" y="8"/>
                  </a:cubicBezTo>
                  <a:cubicBezTo>
                    <a:pt x="104" y="12"/>
                    <a:pt x="102" y="17"/>
                    <a:pt x="100" y="23"/>
                  </a:cubicBezTo>
                  <a:cubicBezTo>
                    <a:pt x="98" y="26"/>
                    <a:pt x="97" y="29"/>
                    <a:pt x="95" y="32"/>
                  </a:cubicBezTo>
                  <a:cubicBezTo>
                    <a:pt x="93" y="35"/>
                    <a:pt x="91" y="38"/>
                    <a:pt x="89" y="41"/>
                  </a:cubicBezTo>
                  <a:cubicBezTo>
                    <a:pt x="86" y="43"/>
                    <a:pt x="83" y="46"/>
                    <a:pt x="80" y="48"/>
                  </a:cubicBezTo>
                  <a:cubicBezTo>
                    <a:pt x="78" y="50"/>
                    <a:pt x="74" y="51"/>
                    <a:pt x="71" y="52"/>
                  </a:cubicBezTo>
                  <a:cubicBezTo>
                    <a:pt x="67" y="53"/>
                    <a:pt x="63" y="53"/>
                    <a:pt x="59" y="53"/>
                  </a:cubicBezTo>
                  <a:cubicBezTo>
                    <a:pt x="56" y="53"/>
                    <a:pt x="52" y="53"/>
                    <a:pt x="48" y="52"/>
                  </a:cubicBezTo>
                  <a:cubicBezTo>
                    <a:pt x="44" y="51"/>
                    <a:pt x="40" y="51"/>
                    <a:pt x="36" y="50"/>
                  </a:cubicBezTo>
                  <a:cubicBezTo>
                    <a:pt x="33" y="49"/>
                    <a:pt x="29" y="48"/>
                    <a:pt x="26" y="47"/>
                  </a:cubicBezTo>
                  <a:cubicBezTo>
                    <a:pt x="23" y="46"/>
                    <a:pt x="20" y="45"/>
                    <a:pt x="17" y="44"/>
                  </a:cubicBezTo>
                  <a:cubicBezTo>
                    <a:pt x="14" y="43"/>
                    <a:pt x="12" y="42"/>
                    <a:pt x="10" y="41"/>
                  </a:cubicBezTo>
                  <a:cubicBezTo>
                    <a:pt x="6" y="40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9"/>
                    <a:pt x="1" y="40"/>
                    <a:pt x="0" y="41"/>
                  </a:cubicBezTo>
                  <a:cubicBezTo>
                    <a:pt x="0" y="42"/>
                    <a:pt x="0" y="44"/>
                    <a:pt x="1" y="44"/>
                  </a:cubicBezTo>
                  <a:cubicBezTo>
                    <a:pt x="1" y="44"/>
                    <a:pt x="3" y="46"/>
                    <a:pt x="6" y="48"/>
                  </a:cubicBezTo>
                  <a:cubicBezTo>
                    <a:pt x="8" y="50"/>
                    <a:pt x="10" y="51"/>
                    <a:pt x="12" y="53"/>
                  </a:cubicBezTo>
                  <a:cubicBezTo>
                    <a:pt x="15" y="55"/>
                    <a:pt x="17" y="57"/>
                    <a:pt x="21" y="58"/>
                  </a:cubicBezTo>
                  <a:cubicBezTo>
                    <a:pt x="24" y="60"/>
                    <a:pt x="27" y="62"/>
                    <a:pt x="31" y="64"/>
                  </a:cubicBezTo>
                  <a:cubicBezTo>
                    <a:pt x="35" y="65"/>
                    <a:pt x="39" y="67"/>
                    <a:pt x="44" y="68"/>
                  </a:cubicBezTo>
                  <a:cubicBezTo>
                    <a:pt x="49" y="69"/>
                    <a:pt x="54" y="70"/>
                    <a:pt x="59" y="71"/>
                  </a:cubicBezTo>
                  <a:cubicBezTo>
                    <a:pt x="64" y="71"/>
                    <a:pt x="70" y="70"/>
                    <a:pt x="75" y="69"/>
                  </a:cubicBezTo>
                  <a:cubicBezTo>
                    <a:pt x="81" y="68"/>
                    <a:pt x="86" y="65"/>
                    <a:pt x="91" y="62"/>
                  </a:cubicBezTo>
                  <a:cubicBezTo>
                    <a:pt x="95" y="59"/>
                    <a:pt x="99" y="55"/>
                    <a:pt x="102" y="51"/>
                  </a:cubicBezTo>
                  <a:cubicBezTo>
                    <a:pt x="108" y="43"/>
                    <a:pt x="111" y="34"/>
                    <a:pt x="112" y="27"/>
                  </a:cubicBezTo>
                  <a:cubicBezTo>
                    <a:pt x="114" y="20"/>
                    <a:pt x="114" y="14"/>
                    <a:pt x="114" y="9"/>
                  </a:cubicBezTo>
                  <a:cubicBezTo>
                    <a:pt x="113" y="5"/>
                    <a:pt x="113" y="3"/>
                    <a:pt x="113" y="3"/>
                  </a:cubicBezTo>
                  <a:cubicBezTo>
                    <a:pt x="113" y="1"/>
                    <a:pt x="111" y="0"/>
                    <a:pt x="109" y="0"/>
                  </a:cubicBezTo>
                  <a:cubicBezTo>
                    <a:pt x="108" y="1"/>
                    <a:pt x="107" y="1"/>
                    <a:pt x="107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7191595" y="1104900"/>
              <a:ext cx="120650" cy="114300"/>
            </a:xfrm>
            <a:custGeom>
              <a:avLst/>
              <a:gdLst>
                <a:gd name="T0" fmla="*/ 33 w 39"/>
                <a:gd name="T1" fmla="*/ 2 h 37"/>
                <a:gd name="T2" fmla="*/ 31 w 39"/>
                <a:gd name="T3" fmla="*/ 7 h 37"/>
                <a:gd name="T4" fmla="*/ 24 w 39"/>
                <a:gd name="T5" fmla="*/ 17 h 37"/>
                <a:gd name="T6" fmla="*/ 19 w 39"/>
                <a:gd name="T7" fmla="*/ 20 h 37"/>
                <a:gd name="T8" fmla="*/ 16 w 39"/>
                <a:gd name="T9" fmla="*/ 20 h 37"/>
                <a:gd name="T10" fmla="*/ 14 w 39"/>
                <a:gd name="T11" fmla="*/ 21 h 37"/>
                <a:gd name="T12" fmla="*/ 10 w 39"/>
                <a:gd name="T13" fmla="*/ 21 h 37"/>
                <a:gd name="T14" fmla="*/ 9 w 39"/>
                <a:gd name="T15" fmla="*/ 21 h 37"/>
                <a:gd name="T16" fmla="*/ 8 w 39"/>
                <a:gd name="T17" fmla="*/ 21 h 37"/>
                <a:gd name="T18" fmla="*/ 0 w 39"/>
                <a:gd name="T19" fmla="*/ 29 h 37"/>
                <a:gd name="T20" fmla="*/ 9 w 39"/>
                <a:gd name="T21" fmla="*/ 37 h 37"/>
                <a:gd name="T22" fmla="*/ 11 w 39"/>
                <a:gd name="T23" fmla="*/ 37 h 37"/>
                <a:gd name="T24" fmla="*/ 13 w 39"/>
                <a:gd name="T25" fmla="*/ 36 h 37"/>
                <a:gd name="T26" fmla="*/ 18 w 39"/>
                <a:gd name="T27" fmla="*/ 34 h 37"/>
                <a:gd name="T28" fmla="*/ 22 w 39"/>
                <a:gd name="T29" fmla="*/ 32 h 37"/>
                <a:gd name="T30" fmla="*/ 25 w 39"/>
                <a:gd name="T31" fmla="*/ 30 h 37"/>
                <a:gd name="T32" fmla="*/ 32 w 39"/>
                <a:gd name="T33" fmla="*/ 24 h 37"/>
                <a:gd name="T34" fmla="*/ 38 w 39"/>
                <a:gd name="T35" fmla="*/ 9 h 37"/>
                <a:gd name="T36" fmla="*/ 39 w 39"/>
                <a:gd name="T37" fmla="*/ 2 h 37"/>
                <a:gd name="T38" fmla="*/ 36 w 39"/>
                <a:gd name="T39" fmla="*/ 0 h 37"/>
                <a:gd name="T40" fmla="*/ 33 w 39"/>
                <a:gd name="T4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7">
                  <a:moveTo>
                    <a:pt x="33" y="2"/>
                  </a:moveTo>
                  <a:cubicBezTo>
                    <a:pt x="33" y="2"/>
                    <a:pt x="33" y="4"/>
                    <a:pt x="31" y="7"/>
                  </a:cubicBezTo>
                  <a:cubicBezTo>
                    <a:pt x="30" y="10"/>
                    <a:pt x="27" y="14"/>
                    <a:pt x="24" y="17"/>
                  </a:cubicBezTo>
                  <a:cubicBezTo>
                    <a:pt x="22" y="18"/>
                    <a:pt x="20" y="19"/>
                    <a:pt x="19" y="20"/>
                  </a:cubicBezTo>
                  <a:cubicBezTo>
                    <a:pt x="18" y="20"/>
                    <a:pt x="17" y="20"/>
                    <a:pt x="16" y="20"/>
                  </a:cubicBezTo>
                  <a:cubicBezTo>
                    <a:pt x="15" y="21"/>
                    <a:pt x="14" y="21"/>
                    <a:pt x="14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4" y="22"/>
                    <a:pt x="0" y="25"/>
                    <a:pt x="0" y="29"/>
                  </a:cubicBezTo>
                  <a:cubicBezTo>
                    <a:pt x="1" y="34"/>
                    <a:pt x="4" y="37"/>
                    <a:pt x="9" y="37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1" y="37"/>
                    <a:pt x="11" y="36"/>
                    <a:pt x="13" y="36"/>
                  </a:cubicBezTo>
                  <a:cubicBezTo>
                    <a:pt x="14" y="36"/>
                    <a:pt x="16" y="35"/>
                    <a:pt x="18" y="34"/>
                  </a:cubicBezTo>
                  <a:cubicBezTo>
                    <a:pt x="19" y="34"/>
                    <a:pt x="20" y="33"/>
                    <a:pt x="22" y="32"/>
                  </a:cubicBezTo>
                  <a:cubicBezTo>
                    <a:pt x="23" y="32"/>
                    <a:pt x="24" y="31"/>
                    <a:pt x="25" y="30"/>
                  </a:cubicBezTo>
                  <a:cubicBezTo>
                    <a:pt x="28" y="28"/>
                    <a:pt x="30" y="26"/>
                    <a:pt x="32" y="24"/>
                  </a:cubicBezTo>
                  <a:cubicBezTo>
                    <a:pt x="35" y="19"/>
                    <a:pt x="37" y="13"/>
                    <a:pt x="38" y="9"/>
                  </a:cubicBezTo>
                  <a:cubicBezTo>
                    <a:pt x="39" y="5"/>
                    <a:pt x="39" y="2"/>
                    <a:pt x="39" y="2"/>
                  </a:cubicBezTo>
                  <a:cubicBezTo>
                    <a:pt x="39" y="1"/>
                    <a:pt x="38" y="0"/>
                    <a:pt x="36" y="0"/>
                  </a:cubicBezTo>
                  <a:cubicBezTo>
                    <a:pt x="35" y="0"/>
                    <a:pt x="34" y="1"/>
                    <a:pt x="33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6224808" y="1470025"/>
              <a:ext cx="725488" cy="501650"/>
            </a:xfrm>
            <a:custGeom>
              <a:avLst/>
              <a:gdLst>
                <a:gd name="T0" fmla="*/ 234 w 235"/>
                <a:gd name="T1" fmla="*/ 31 h 162"/>
                <a:gd name="T2" fmla="*/ 220 w 235"/>
                <a:gd name="T3" fmla="*/ 25 h 162"/>
                <a:gd name="T4" fmla="*/ 203 w 235"/>
                <a:gd name="T5" fmla="*/ 18 h 162"/>
                <a:gd name="T6" fmla="*/ 181 w 235"/>
                <a:gd name="T7" fmla="*/ 11 h 162"/>
                <a:gd name="T8" fmla="*/ 155 w 235"/>
                <a:gd name="T9" fmla="*/ 4 h 162"/>
                <a:gd name="T10" fmla="*/ 123 w 235"/>
                <a:gd name="T11" fmla="*/ 0 h 162"/>
                <a:gd name="T12" fmla="*/ 107 w 235"/>
                <a:gd name="T13" fmla="*/ 2 h 162"/>
                <a:gd name="T14" fmla="*/ 90 w 235"/>
                <a:gd name="T15" fmla="*/ 5 h 162"/>
                <a:gd name="T16" fmla="*/ 58 w 235"/>
                <a:gd name="T17" fmla="*/ 17 h 162"/>
                <a:gd name="T18" fmla="*/ 29 w 235"/>
                <a:gd name="T19" fmla="*/ 37 h 162"/>
                <a:gd name="T20" fmla="*/ 18 w 235"/>
                <a:gd name="T21" fmla="*/ 50 h 162"/>
                <a:gd name="T22" fmla="*/ 10 w 235"/>
                <a:gd name="T23" fmla="*/ 64 h 162"/>
                <a:gd name="T24" fmla="*/ 4 w 235"/>
                <a:gd name="T25" fmla="*/ 79 h 162"/>
                <a:gd name="T26" fmla="*/ 4 w 235"/>
                <a:gd name="T27" fmla="*/ 80 h 162"/>
                <a:gd name="T28" fmla="*/ 4 w 235"/>
                <a:gd name="T29" fmla="*/ 82 h 162"/>
                <a:gd name="T30" fmla="*/ 4 w 235"/>
                <a:gd name="T31" fmla="*/ 83 h 162"/>
                <a:gd name="T32" fmla="*/ 3 w 235"/>
                <a:gd name="T33" fmla="*/ 87 h 162"/>
                <a:gd name="T34" fmla="*/ 2 w 235"/>
                <a:gd name="T35" fmla="*/ 94 h 162"/>
                <a:gd name="T36" fmla="*/ 4 w 235"/>
                <a:gd name="T37" fmla="*/ 122 h 162"/>
                <a:gd name="T38" fmla="*/ 16 w 235"/>
                <a:gd name="T39" fmla="*/ 143 h 162"/>
                <a:gd name="T40" fmla="*/ 31 w 235"/>
                <a:gd name="T41" fmla="*/ 155 h 162"/>
                <a:gd name="T42" fmla="*/ 41 w 235"/>
                <a:gd name="T43" fmla="*/ 160 h 162"/>
                <a:gd name="T44" fmla="*/ 46 w 235"/>
                <a:gd name="T45" fmla="*/ 161 h 162"/>
                <a:gd name="T46" fmla="*/ 48 w 235"/>
                <a:gd name="T47" fmla="*/ 160 h 162"/>
                <a:gd name="T48" fmla="*/ 47 w 235"/>
                <a:gd name="T49" fmla="*/ 157 h 162"/>
                <a:gd name="T50" fmla="*/ 44 w 235"/>
                <a:gd name="T51" fmla="*/ 155 h 162"/>
                <a:gd name="T52" fmla="*/ 34 w 235"/>
                <a:gd name="T53" fmla="*/ 150 h 162"/>
                <a:gd name="T54" fmla="*/ 22 w 235"/>
                <a:gd name="T55" fmla="*/ 138 h 162"/>
                <a:gd name="T56" fmla="*/ 13 w 235"/>
                <a:gd name="T57" fmla="*/ 121 h 162"/>
                <a:gd name="T58" fmla="*/ 37 w 235"/>
                <a:gd name="T59" fmla="*/ 124 h 162"/>
                <a:gd name="T60" fmla="*/ 40 w 235"/>
                <a:gd name="T61" fmla="*/ 122 h 162"/>
                <a:gd name="T62" fmla="*/ 41 w 235"/>
                <a:gd name="T63" fmla="*/ 120 h 162"/>
                <a:gd name="T64" fmla="*/ 40 w 235"/>
                <a:gd name="T65" fmla="*/ 118 h 162"/>
                <a:gd name="T66" fmla="*/ 20 w 235"/>
                <a:gd name="T67" fmla="*/ 69 h 162"/>
                <a:gd name="T68" fmla="*/ 20 w 235"/>
                <a:gd name="T69" fmla="*/ 69 h 162"/>
                <a:gd name="T70" fmla="*/ 21 w 235"/>
                <a:gd name="T71" fmla="*/ 68 h 162"/>
                <a:gd name="T72" fmla="*/ 34 w 235"/>
                <a:gd name="T73" fmla="*/ 82 h 162"/>
                <a:gd name="T74" fmla="*/ 37 w 235"/>
                <a:gd name="T75" fmla="*/ 82 h 162"/>
                <a:gd name="T76" fmla="*/ 38 w 235"/>
                <a:gd name="T77" fmla="*/ 80 h 162"/>
                <a:gd name="T78" fmla="*/ 32 w 235"/>
                <a:gd name="T79" fmla="*/ 51 h 162"/>
                <a:gd name="T80" fmla="*/ 38 w 235"/>
                <a:gd name="T81" fmla="*/ 45 h 162"/>
                <a:gd name="T82" fmla="*/ 63 w 235"/>
                <a:gd name="T83" fmla="*/ 27 h 162"/>
                <a:gd name="T84" fmla="*/ 91 w 235"/>
                <a:gd name="T85" fmla="*/ 17 h 162"/>
                <a:gd name="T86" fmla="*/ 102 w 235"/>
                <a:gd name="T87" fmla="*/ 32 h 162"/>
                <a:gd name="T88" fmla="*/ 114 w 235"/>
                <a:gd name="T89" fmla="*/ 12 h 162"/>
                <a:gd name="T90" fmla="*/ 124 w 235"/>
                <a:gd name="T91" fmla="*/ 11 h 162"/>
                <a:gd name="T92" fmla="*/ 153 w 235"/>
                <a:gd name="T93" fmla="*/ 13 h 162"/>
                <a:gd name="T94" fmla="*/ 179 w 235"/>
                <a:gd name="T95" fmla="*/ 19 h 162"/>
                <a:gd name="T96" fmla="*/ 201 w 235"/>
                <a:gd name="T97" fmla="*/ 25 h 162"/>
                <a:gd name="T98" fmla="*/ 217 w 235"/>
                <a:gd name="T99" fmla="*/ 30 h 162"/>
                <a:gd name="T100" fmla="*/ 232 w 235"/>
                <a:gd name="T101" fmla="*/ 35 h 162"/>
                <a:gd name="T102" fmla="*/ 235 w 235"/>
                <a:gd name="T103" fmla="*/ 34 h 162"/>
                <a:gd name="T104" fmla="*/ 234 w 235"/>
                <a:gd name="T105" fmla="*/ 3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62">
                  <a:moveTo>
                    <a:pt x="234" y="31"/>
                  </a:moveTo>
                  <a:cubicBezTo>
                    <a:pt x="234" y="31"/>
                    <a:pt x="229" y="29"/>
                    <a:pt x="220" y="25"/>
                  </a:cubicBezTo>
                  <a:cubicBezTo>
                    <a:pt x="215" y="23"/>
                    <a:pt x="210" y="21"/>
                    <a:pt x="203" y="18"/>
                  </a:cubicBezTo>
                  <a:cubicBezTo>
                    <a:pt x="197" y="16"/>
                    <a:pt x="189" y="13"/>
                    <a:pt x="181" y="11"/>
                  </a:cubicBezTo>
                  <a:cubicBezTo>
                    <a:pt x="173" y="8"/>
                    <a:pt x="164" y="6"/>
                    <a:pt x="155" y="4"/>
                  </a:cubicBezTo>
                  <a:cubicBezTo>
                    <a:pt x="145" y="2"/>
                    <a:pt x="135" y="0"/>
                    <a:pt x="123" y="0"/>
                  </a:cubicBezTo>
                  <a:cubicBezTo>
                    <a:pt x="118" y="1"/>
                    <a:pt x="112" y="1"/>
                    <a:pt x="107" y="2"/>
                  </a:cubicBezTo>
                  <a:cubicBezTo>
                    <a:pt x="101" y="3"/>
                    <a:pt x="96" y="4"/>
                    <a:pt x="90" y="5"/>
                  </a:cubicBezTo>
                  <a:cubicBezTo>
                    <a:pt x="79" y="8"/>
                    <a:pt x="68" y="11"/>
                    <a:pt x="58" y="17"/>
                  </a:cubicBezTo>
                  <a:cubicBezTo>
                    <a:pt x="47" y="22"/>
                    <a:pt x="37" y="29"/>
                    <a:pt x="29" y="37"/>
                  </a:cubicBezTo>
                  <a:cubicBezTo>
                    <a:pt x="25" y="41"/>
                    <a:pt x="22" y="45"/>
                    <a:pt x="18" y="50"/>
                  </a:cubicBezTo>
                  <a:cubicBezTo>
                    <a:pt x="15" y="55"/>
                    <a:pt x="12" y="59"/>
                    <a:pt x="10" y="64"/>
                  </a:cubicBezTo>
                  <a:cubicBezTo>
                    <a:pt x="7" y="69"/>
                    <a:pt x="6" y="74"/>
                    <a:pt x="4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2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2" y="89"/>
                    <a:pt x="2" y="91"/>
                    <a:pt x="2" y="94"/>
                  </a:cubicBezTo>
                  <a:cubicBezTo>
                    <a:pt x="0" y="105"/>
                    <a:pt x="2" y="114"/>
                    <a:pt x="4" y="122"/>
                  </a:cubicBezTo>
                  <a:cubicBezTo>
                    <a:pt x="7" y="131"/>
                    <a:pt x="12" y="138"/>
                    <a:pt x="16" y="143"/>
                  </a:cubicBezTo>
                  <a:cubicBezTo>
                    <a:pt x="21" y="149"/>
                    <a:pt x="26" y="152"/>
                    <a:pt x="31" y="155"/>
                  </a:cubicBezTo>
                  <a:cubicBezTo>
                    <a:pt x="35" y="157"/>
                    <a:pt x="39" y="159"/>
                    <a:pt x="41" y="160"/>
                  </a:cubicBezTo>
                  <a:cubicBezTo>
                    <a:pt x="44" y="161"/>
                    <a:pt x="46" y="161"/>
                    <a:pt x="46" y="161"/>
                  </a:cubicBezTo>
                  <a:cubicBezTo>
                    <a:pt x="47" y="162"/>
                    <a:pt x="48" y="161"/>
                    <a:pt x="48" y="160"/>
                  </a:cubicBezTo>
                  <a:cubicBezTo>
                    <a:pt x="49" y="159"/>
                    <a:pt x="48" y="157"/>
                    <a:pt x="47" y="157"/>
                  </a:cubicBezTo>
                  <a:cubicBezTo>
                    <a:pt x="47" y="157"/>
                    <a:pt x="46" y="156"/>
                    <a:pt x="44" y="155"/>
                  </a:cubicBezTo>
                  <a:cubicBezTo>
                    <a:pt x="41" y="154"/>
                    <a:pt x="38" y="152"/>
                    <a:pt x="34" y="150"/>
                  </a:cubicBezTo>
                  <a:cubicBezTo>
                    <a:pt x="31" y="147"/>
                    <a:pt x="26" y="143"/>
                    <a:pt x="22" y="138"/>
                  </a:cubicBezTo>
                  <a:cubicBezTo>
                    <a:pt x="19" y="134"/>
                    <a:pt x="15" y="128"/>
                    <a:pt x="13" y="121"/>
                  </a:cubicBezTo>
                  <a:cubicBezTo>
                    <a:pt x="23" y="128"/>
                    <a:pt x="32" y="126"/>
                    <a:pt x="37" y="124"/>
                  </a:cubicBezTo>
                  <a:cubicBezTo>
                    <a:pt x="39" y="123"/>
                    <a:pt x="40" y="122"/>
                    <a:pt x="40" y="122"/>
                  </a:cubicBezTo>
                  <a:cubicBezTo>
                    <a:pt x="41" y="122"/>
                    <a:pt x="41" y="121"/>
                    <a:pt x="41" y="120"/>
                  </a:cubicBezTo>
                  <a:cubicBezTo>
                    <a:pt x="41" y="119"/>
                    <a:pt x="40" y="119"/>
                    <a:pt x="40" y="118"/>
                  </a:cubicBezTo>
                  <a:cubicBezTo>
                    <a:pt x="22" y="112"/>
                    <a:pt x="20" y="84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1" y="69"/>
                    <a:pt x="21" y="68"/>
                    <a:pt x="21" y="68"/>
                  </a:cubicBezTo>
                  <a:cubicBezTo>
                    <a:pt x="27" y="74"/>
                    <a:pt x="34" y="81"/>
                    <a:pt x="34" y="82"/>
                  </a:cubicBezTo>
                  <a:cubicBezTo>
                    <a:pt x="35" y="82"/>
                    <a:pt x="36" y="82"/>
                    <a:pt x="37" y="82"/>
                  </a:cubicBezTo>
                  <a:cubicBezTo>
                    <a:pt x="38" y="82"/>
                    <a:pt x="38" y="81"/>
                    <a:pt x="38" y="80"/>
                  </a:cubicBezTo>
                  <a:cubicBezTo>
                    <a:pt x="40" y="63"/>
                    <a:pt x="34" y="54"/>
                    <a:pt x="32" y="51"/>
                  </a:cubicBezTo>
                  <a:cubicBezTo>
                    <a:pt x="34" y="49"/>
                    <a:pt x="36" y="47"/>
                    <a:pt x="38" y="45"/>
                  </a:cubicBezTo>
                  <a:cubicBezTo>
                    <a:pt x="45" y="38"/>
                    <a:pt x="54" y="32"/>
                    <a:pt x="63" y="27"/>
                  </a:cubicBezTo>
                  <a:cubicBezTo>
                    <a:pt x="72" y="22"/>
                    <a:pt x="82" y="19"/>
                    <a:pt x="91" y="17"/>
                  </a:cubicBezTo>
                  <a:cubicBezTo>
                    <a:pt x="91" y="27"/>
                    <a:pt x="102" y="32"/>
                    <a:pt x="102" y="32"/>
                  </a:cubicBezTo>
                  <a:cubicBezTo>
                    <a:pt x="103" y="23"/>
                    <a:pt x="108" y="16"/>
                    <a:pt x="114" y="12"/>
                  </a:cubicBezTo>
                  <a:cubicBezTo>
                    <a:pt x="117" y="12"/>
                    <a:pt x="121" y="11"/>
                    <a:pt x="124" y="11"/>
                  </a:cubicBezTo>
                  <a:cubicBezTo>
                    <a:pt x="134" y="10"/>
                    <a:pt x="144" y="12"/>
                    <a:pt x="153" y="13"/>
                  </a:cubicBezTo>
                  <a:cubicBezTo>
                    <a:pt x="162" y="15"/>
                    <a:pt x="171" y="17"/>
                    <a:pt x="179" y="19"/>
                  </a:cubicBezTo>
                  <a:cubicBezTo>
                    <a:pt x="187" y="21"/>
                    <a:pt x="194" y="23"/>
                    <a:pt x="201" y="25"/>
                  </a:cubicBezTo>
                  <a:cubicBezTo>
                    <a:pt x="207" y="27"/>
                    <a:pt x="213" y="29"/>
                    <a:pt x="217" y="30"/>
                  </a:cubicBezTo>
                  <a:cubicBezTo>
                    <a:pt x="227" y="34"/>
                    <a:pt x="232" y="35"/>
                    <a:pt x="232" y="35"/>
                  </a:cubicBezTo>
                  <a:cubicBezTo>
                    <a:pt x="233" y="36"/>
                    <a:pt x="234" y="35"/>
                    <a:pt x="235" y="34"/>
                  </a:cubicBezTo>
                  <a:cubicBezTo>
                    <a:pt x="235" y="33"/>
                    <a:pt x="235" y="32"/>
                    <a:pt x="234" y="31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6323233" y="1501775"/>
              <a:ext cx="209550" cy="309563"/>
            </a:xfrm>
            <a:custGeom>
              <a:avLst/>
              <a:gdLst>
                <a:gd name="T0" fmla="*/ 38 w 68"/>
                <a:gd name="T1" fmla="*/ 56 h 100"/>
                <a:gd name="T2" fmla="*/ 27 w 68"/>
                <a:gd name="T3" fmla="*/ 65 h 100"/>
                <a:gd name="T4" fmla="*/ 57 w 68"/>
                <a:gd name="T5" fmla="*/ 5 h 100"/>
                <a:gd name="T6" fmla="*/ 55 w 68"/>
                <a:gd name="T7" fmla="*/ 0 h 100"/>
                <a:gd name="T8" fmla="*/ 28 w 68"/>
                <a:gd name="T9" fmla="*/ 86 h 100"/>
                <a:gd name="T10" fmla="*/ 52 w 68"/>
                <a:gd name="T11" fmla="*/ 94 h 100"/>
                <a:gd name="T12" fmla="*/ 64 w 68"/>
                <a:gd name="T13" fmla="*/ 66 h 100"/>
                <a:gd name="T14" fmla="*/ 38 w 68"/>
                <a:gd name="T15" fmla="*/ 5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8" y="56"/>
                  </a:moveTo>
                  <a:cubicBezTo>
                    <a:pt x="33" y="57"/>
                    <a:pt x="29" y="61"/>
                    <a:pt x="27" y="65"/>
                  </a:cubicBezTo>
                  <a:cubicBezTo>
                    <a:pt x="19" y="25"/>
                    <a:pt x="56" y="6"/>
                    <a:pt x="57" y="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0" y="28"/>
                    <a:pt x="28" y="86"/>
                  </a:cubicBezTo>
                  <a:cubicBezTo>
                    <a:pt x="28" y="86"/>
                    <a:pt x="33" y="100"/>
                    <a:pt x="52" y="94"/>
                  </a:cubicBezTo>
                  <a:cubicBezTo>
                    <a:pt x="63" y="91"/>
                    <a:pt x="68" y="76"/>
                    <a:pt x="64" y="66"/>
                  </a:cubicBezTo>
                  <a:cubicBezTo>
                    <a:pt x="60" y="56"/>
                    <a:pt x="48" y="51"/>
                    <a:pt x="38" y="5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6450233" y="1652588"/>
              <a:ext cx="219075" cy="344488"/>
            </a:xfrm>
            <a:custGeom>
              <a:avLst/>
              <a:gdLst>
                <a:gd name="T0" fmla="*/ 2 w 71"/>
                <a:gd name="T1" fmla="*/ 105 h 111"/>
                <a:gd name="T2" fmla="*/ 8 w 71"/>
                <a:gd name="T3" fmla="*/ 103 h 111"/>
                <a:gd name="T4" fmla="*/ 23 w 71"/>
                <a:gd name="T5" fmla="*/ 97 h 111"/>
                <a:gd name="T6" fmla="*/ 32 w 71"/>
                <a:gd name="T7" fmla="*/ 93 h 111"/>
                <a:gd name="T8" fmla="*/ 41 w 71"/>
                <a:gd name="T9" fmla="*/ 86 h 111"/>
                <a:gd name="T10" fmla="*/ 48 w 71"/>
                <a:gd name="T11" fmla="*/ 78 h 111"/>
                <a:gd name="T12" fmla="*/ 52 w 71"/>
                <a:gd name="T13" fmla="*/ 69 h 111"/>
                <a:gd name="T14" fmla="*/ 53 w 71"/>
                <a:gd name="T15" fmla="*/ 58 h 111"/>
                <a:gd name="T16" fmla="*/ 52 w 71"/>
                <a:gd name="T17" fmla="*/ 46 h 111"/>
                <a:gd name="T18" fmla="*/ 50 w 71"/>
                <a:gd name="T19" fmla="*/ 35 h 111"/>
                <a:gd name="T20" fmla="*/ 46 w 71"/>
                <a:gd name="T21" fmla="*/ 25 h 111"/>
                <a:gd name="T22" fmla="*/ 43 w 71"/>
                <a:gd name="T23" fmla="*/ 17 h 111"/>
                <a:gd name="T24" fmla="*/ 41 w 71"/>
                <a:gd name="T25" fmla="*/ 10 h 111"/>
                <a:gd name="T26" fmla="*/ 39 w 71"/>
                <a:gd name="T27" fmla="*/ 4 h 111"/>
                <a:gd name="T28" fmla="*/ 39 w 71"/>
                <a:gd name="T29" fmla="*/ 4 h 111"/>
                <a:gd name="T30" fmla="*/ 40 w 71"/>
                <a:gd name="T31" fmla="*/ 0 h 111"/>
                <a:gd name="T32" fmla="*/ 44 w 71"/>
                <a:gd name="T33" fmla="*/ 1 h 111"/>
                <a:gd name="T34" fmla="*/ 48 w 71"/>
                <a:gd name="T35" fmla="*/ 6 h 111"/>
                <a:gd name="T36" fmla="*/ 53 w 71"/>
                <a:gd name="T37" fmla="*/ 12 h 111"/>
                <a:gd name="T38" fmla="*/ 58 w 71"/>
                <a:gd name="T39" fmla="*/ 20 h 111"/>
                <a:gd name="T40" fmla="*/ 64 w 71"/>
                <a:gd name="T41" fmla="*/ 30 h 111"/>
                <a:gd name="T42" fmla="*/ 69 w 71"/>
                <a:gd name="T43" fmla="*/ 43 h 111"/>
                <a:gd name="T44" fmla="*/ 71 w 71"/>
                <a:gd name="T45" fmla="*/ 57 h 111"/>
                <a:gd name="T46" fmla="*/ 70 w 71"/>
                <a:gd name="T47" fmla="*/ 73 h 111"/>
                <a:gd name="T48" fmla="*/ 63 w 71"/>
                <a:gd name="T49" fmla="*/ 88 h 111"/>
                <a:gd name="T50" fmla="*/ 51 w 71"/>
                <a:gd name="T51" fmla="*/ 99 h 111"/>
                <a:gd name="T52" fmla="*/ 27 w 71"/>
                <a:gd name="T53" fmla="*/ 109 h 111"/>
                <a:gd name="T54" fmla="*/ 9 w 71"/>
                <a:gd name="T55" fmla="*/ 111 h 111"/>
                <a:gd name="T56" fmla="*/ 2 w 71"/>
                <a:gd name="T57" fmla="*/ 110 h 111"/>
                <a:gd name="T58" fmla="*/ 0 w 71"/>
                <a:gd name="T59" fmla="*/ 107 h 111"/>
                <a:gd name="T60" fmla="*/ 2 w 71"/>
                <a:gd name="T61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11">
                  <a:moveTo>
                    <a:pt x="2" y="105"/>
                  </a:moveTo>
                  <a:cubicBezTo>
                    <a:pt x="2" y="105"/>
                    <a:pt x="4" y="104"/>
                    <a:pt x="8" y="103"/>
                  </a:cubicBezTo>
                  <a:cubicBezTo>
                    <a:pt x="12" y="102"/>
                    <a:pt x="17" y="100"/>
                    <a:pt x="23" y="97"/>
                  </a:cubicBezTo>
                  <a:cubicBezTo>
                    <a:pt x="26" y="96"/>
                    <a:pt x="29" y="94"/>
                    <a:pt x="32" y="93"/>
                  </a:cubicBezTo>
                  <a:cubicBezTo>
                    <a:pt x="35" y="91"/>
                    <a:pt x="38" y="89"/>
                    <a:pt x="41" y="86"/>
                  </a:cubicBezTo>
                  <a:cubicBezTo>
                    <a:pt x="44" y="84"/>
                    <a:pt x="46" y="81"/>
                    <a:pt x="48" y="78"/>
                  </a:cubicBezTo>
                  <a:cubicBezTo>
                    <a:pt x="50" y="75"/>
                    <a:pt x="51" y="72"/>
                    <a:pt x="52" y="69"/>
                  </a:cubicBezTo>
                  <a:cubicBezTo>
                    <a:pt x="53" y="65"/>
                    <a:pt x="53" y="62"/>
                    <a:pt x="53" y="58"/>
                  </a:cubicBezTo>
                  <a:cubicBezTo>
                    <a:pt x="53" y="54"/>
                    <a:pt x="53" y="50"/>
                    <a:pt x="52" y="46"/>
                  </a:cubicBezTo>
                  <a:cubicBezTo>
                    <a:pt x="51" y="43"/>
                    <a:pt x="51" y="39"/>
                    <a:pt x="50" y="35"/>
                  </a:cubicBezTo>
                  <a:cubicBezTo>
                    <a:pt x="49" y="32"/>
                    <a:pt x="48" y="28"/>
                    <a:pt x="46" y="25"/>
                  </a:cubicBezTo>
                  <a:cubicBezTo>
                    <a:pt x="45" y="22"/>
                    <a:pt x="44" y="19"/>
                    <a:pt x="43" y="17"/>
                  </a:cubicBezTo>
                  <a:cubicBezTo>
                    <a:pt x="42" y="14"/>
                    <a:pt x="42" y="12"/>
                    <a:pt x="41" y="10"/>
                  </a:cubicBezTo>
                  <a:cubicBezTo>
                    <a:pt x="39" y="6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2"/>
                    <a:pt x="39" y="1"/>
                    <a:pt x="40" y="0"/>
                  </a:cubicBezTo>
                  <a:cubicBezTo>
                    <a:pt x="42" y="0"/>
                    <a:pt x="43" y="0"/>
                    <a:pt x="44" y="1"/>
                  </a:cubicBezTo>
                  <a:cubicBezTo>
                    <a:pt x="44" y="1"/>
                    <a:pt x="45" y="3"/>
                    <a:pt x="48" y="6"/>
                  </a:cubicBezTo>
                  <a:cubicBezTo>
                    <a:pt x="49" y="8"/>
                    <a:pt x="51" y="9"/>
                    <a:pt x="53" y="12"/>
                  </a:cubicBezTo>
                  <a:cubicBezTo>
                    <a:pt x="54" y="14"/>
                    <a:pt x="56" y="17"/>
                    <a:pt x="58" y="20"/>
                  </a:cubicBezTo>
                  <a:cubicBezTo>
                    <a:pt x="60" y="23"/>
                    <a:pt x="62" y="26"/>
                    <a:pt x="64" y="30"/>
                  </a:cubicBezTo>
                  <a:cubicBezTo>
                    <a:pt x="66" y="34"/>
                    <a:pt x="67" y="38"/>
                    <a:pt x="69" y="43"/>
                  </a:cubicBezTo>
                  <a:cubicBezTo>
                    <a:pt x="70" y="47"/>
                    <a:pt x="71" y="52"/>
                    <a:pt x="71" y="57"/>
                  </a:cubicBezTo>
                  <a:cubicBezTo>
                    <a:pt x="71" y="62"/>
                    <a:pt x="71" y="68"/>
                    <a:pt x="70" y="73"/>
                  </a:cubicBezTo>
                  <a:cubicBezTo>
                    <a:pt x="68" y="78"/>
                    <a:pt x="66" y="84"/>
                    <a:pt x="63" y="88"/>
                  </a:cubicBezTo>
                  <a:cubicBezTo>
                    <a:pt x="60" y="93"/>
                    <a:pt x="55" y="96"/>
                    <a:pt x="51" y="99"/>
                  </a:cubicBezTo>
                  <a:cubicBezTo>
                    <a:pt x="43" y="105"/>
                    <a:pt x="34" y="108"/>
                    <a:pt x="27" y="109"/>
                  </a:cubicBezTo>
                  <a:cubicBezTo>
                    <a:pt x="20" y="111"/>
                    <a:pt x="13" y="111"/>
                    <a:pt x="9" y="111"/>
                  </a:cubicBezTo>
                  <a:cubicBezTo>
                    <a:pt x="5" y="111"/>
                    <a:pt x="2" y="110"/>
                    <a:pt x="2" y="110"/>
                  </a:cubicBezTo>
                  <a:cubicBezTo>
                    <a:pt x="1" y="110"/>
                    <a:pt x="0" y="109"/>
                    <a:pt x="0" y="107"/>
                  </a:cubicBezTo>
                  <a:cubicBezTo>
                    <a:pt x="0" y="106"/>
                    <a:pt x="1" y="105"/>
                    <a:pt x="2" y="10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6470870" y="1824038"/>
              <a:ext cx="117475" cy="117475"/>
            </a:xfrm>
            <a:custGeom>
              <a:avLst/>
              <a:gdLst>
                <a:gd name="T0" fmla="*/ 2 w 38"/>
                <a:gd name="T1" fmla="*/ 32 h 38"/>
                <a:gd name="T2" fmla="*/ 8 w 38"/>
                <a:gd name="T3" fmla="*/ 30 h 38"/>
                <a:gd name="T4" fmla="*/ 17 w 38"/>
                <a:gd name="T5" fmla="*/ 23 h 38"/>
                <a:gd name="T6" fmla="*/ 20 w 38"/>
                <a:gd name="T7" fmla="*/ 18 h 38"/>
                <a:gd name="T8" fmla="*/ 21 w 38"/>
                <a:gd name="T9" fmla="*/ 15 h 38"/>
                <a:gd name="T10" fmla="*/ 22 w 38"/>
                <a:gd name="T11" fmla="*/ 13 h 38"/>
                <a:gd name="T12" fmla="*/ 22 w 38"/>
                <a:gd name="T13" fmla="*/ 9 h 38"/>
                <a:gd name="T14" fmla="*/ 22 w 38"/>
                <a:gd name="T15" fmla="*/ 8 h 38"/>
                <a:gd name="T16" fmla="*/ 22 w 38"/>
                <a:gd name="T17" fmla="*/ 8 h 38"/>
                <a:gd name="T18" fmla="*/ 30 w 38"/>
                <a:gd name="T19" fmla="*/ 0 h 38"/>
                <a:gd name="T20" fmla="*/ 38 w 38"/>
                <a:gd name="T21" fmla="*/ 8 h 38"/>
                <a:gd name="T22" fmla="*/ 38 w 38"/>
                <a:gd name="T23" fmla="*/ 10 h 38"/>
                <a:gd name="T24" fmla="*/ 37 w 38"/>
                <a:gd name="T25" fmla="*/ 12 h 38"/>
                <a:gd name="T26" fmla="*/ 35 w 38"/>
                <a:gd name="T27" fmla="*/ 17 h 38"/>
                <a:gd name="T28" fmla="*/ 34 w 38"/>
                <a:gd name="T29" fmla="*/ 21 h 38"/>
                <a:gd name="T30" fmla="*/ 31 w 38"/>
                <a:gd name="T31" fmla="*/ 24 h 38"/>
                <a:gd name="T32" fmla="*/ 25 w 38"/>
                <a:gd name="T33" fmla="*/ 31 h 38"/>
                <a:gd name="T34" fmla="*/ 10 w 38"/>
                <a:gd name="T35" fmla="*/ 37 h 38"/>
                <a:gd name="T36" fmla="*/ 3 w 38"/>
                <a:gd name="T37" fmla="*/ 38 h 38"/>
                <a:gd name="T38" fmla="*/ 0 w 38"/>
                <a:gd name="T39" fmla="*/ 35 h 38"/>
                <a:gd name="T40" fmla="*/ 2 w 38"/>
                <a:gd name="T41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2" y="32"/>
                  </a:moveTo>
                  <a:cubicBezTo>
                    <a:pt x="2" y="32"/>
                    <a:pt x="4" y="32"/>
                    <a:pt x="8" y="30"/>
                  </a:cubicBezTo>
                  <a:cubicBezTo>
                    <a:pt x="11" y="29"/>
                    <a:pt x="15" y="26"/>
                    <a:pt x="17" y="23"/>
                  </a:cubicBezTo>
                  <a:cubicBezTo>
                    <a:pt x="19" y="21"/>
                    <a:pt x="20" y="19"/>
                    <a:pt x="20" y="18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5"/>
                    <a:pt x="22" y="14"/>
                    <a:pt x="22" y="13"/>
                  </a:cubicBezTo>
                  <a:cubicBezTo>
                    <a:pt x="22" y="12"/>
                    <a:pt x="22" y="10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ubicBezTo>
                    <a:pt x="35" y="0"/>
                    <a:pt x="38" y="4"/>
                    <a:pt x="38" y="8"/>
                  </a:cubicBezTo>
                  <a:cubicBezTo>
                    <a:pt x="38" y="9"/>
                    <a:pt x="38" y="9"/>
                    <a:pt x="38" y="10"/>
                  </a:cubicBezTo>
                  <a:cubicBezTo>
                    <a:pt x="38" y="10"/>
                    <a:pt x="38" y="11"/>
                    <a:pt x="37" y="12"/>
                  </a:cubicBezTo>
                  <a:cubicBezTo>
                    <a:pt x="37" y="13"/>
                    <a:pt x="36" y="15"/>
                    <a:pt x="35" y="17"/>
                  </a:cubicBezTo>
                  <a:cubicBezTo>
                    <a:pt x="35" y="18"/>
                    <a:pt x="34" y="19"/>
                    <a:pt x="34" y="21"/>
                  </a:cubicBezTo>
                  <a:cubicBezTo>
                    <a:pt x="33" y="22"/>
                    <a:pt x="32" y="23"/>
                    <a:pt x="31" y="24"/>
                  </a:cubicBezTo>
                  <a:cubicBezTo>
                    <a:pt x="29" y="26"/>
                    <a:pt x="27" y="29"/>
                    <a:pt x="25" y="31"/>
                  </a:cubicBezTo>
                  <a:cubicBezTo>
                    <a:pt x="20" y="34"/>
                    <a:pt x="14" y="36"/>
                    <a:pt x="10" y="37"/>
                  </a:cubicBezTo>
                  <a:cubicBezTo>
                    <a:pt x="6" y="38"/>
                    <a:pt x="3" y="38"/>
                    <a:pt x="3" y="38"/>
                  </a:cubicBez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0"/>
            <p:cNvSpPr/>
            <p:nvPr/>
          </p:nvSpPr>
          <p:spPr bwMode="auto">
            <a:xfrm>
              <a:off x="6861395" y="1492250"/>
              <a:ext cx="419100" cy="411163"/>
            </a:xfrm>
            <a:custGeom>
              <a:avLst/>
              <a:gdLst>
                <a:gd name="T0" fmla="*/ 99 w 136"/>
                <a:gd name="T1" fmla="*/ 2 h 133"/>
                <a:gd name="T2" fmla="*/ 79 w 136"/>
                <a:gd name="T3" fmla="*/ 5 h 133"/>
                <a:gd name="T4" fmla="*/ 79 w 136"/>
                <a:gd name="T5" fmla="*/ 7 h 133"/>
                <a:gd name="T6" fmla="*/ 81 w 136"/>
                <a:gd name="T7" fmla="*/ 10 h 133"/>
                <a:gd name="T8" fmla="*/ 104 w 136"/>
                <a:gd name="T9" fmla="*/ 26 h 133"/>
                <a:gd name="T10" fmla="*/ 103 w 136"/>
                <a:gd name="T11" fmla="*/ 36 h 133"/>
                <a:gd name="T12" fmla="*/ 64 w 136"/>
                <a:gd name="T13" fmla="*/ 49 h 133"/>
                <a:gd name="T14" fmla="*/ 49 w 136"/>
                <a:gd name="T15" fmla="*/ 43 h 133"/>
                <a:gd name="T16" fmla="*/ 48 w 136"/>
                <a:gd name="T17" fmla="*/ 43 h 133"/>
                <a:gd name="T18" fmla="*/ 45 w 136"/>
                <a:gd name="T19" fmla="*/ 44 h 133"/>
                <a:gd name="T20" fmla="*/ 44 w 136"/>
                <a:gd name="T21" fmla="*/ 47 h 133"/>
                <a:gd name="T22" fmla="*/ 44 w 136"/>
                <a:gd name="T23" fmla="*/ 48 h 133"/>
                <a:gd name="T24" fmla="*/ 49 w 136"/>
                <a:gd name="T25" fmla="*/ 63 h 133"/>
                <a:gd name="T26" fmla="*/ 37 w 136"/>
                <a:gd name="T27" fmla="*/ 101 h 133"/>
                <a:gd name="T28" fmla="*/ 26 w 136"/>
                <a:gd name="T29" fmla="*/ 102 h 133"/>
                <a:gd name="T30" fmla="*/ 9 w 136"/>
                <a:gd name="T31" fmla="*/ 79 h 133"/>
                <a:gd name="T32" fmla="*/ 7 w 136"/>
                <a:gd name="T33" fmla="*/ 77 h 133"/>
                <a:gd name="T34" fmla="*/ 5 w 136"/>
                <a:gd name="T35" fmla="*/ 78 h 133"/>
                <a:gd name="T36" fmla="*/ 2 w 136"/>
                <a:gd name="T37" fmla="*/ 97 h 133"/>
                <a:gd name="T38" fmla="*/ 34 w 136"/>
                <a:gd name="T39" fmla="*/ 125 h 133"/>
                <a:gd name="T40" fmla="*/ 69 w 136"/>
                <a:gd name="T41" fmla="*/ 95 h 133"/>
                <a:gd name="T42" fmla="*/ 115 w 136"/>
                <a:gd name="T43" fmla="*/ 128 h 133"/>
                <a:gd name="T44" fmla="*/ 132 w 136"/>
                <a:gd name="T45" fmla="*/ 129 h 133"/>
                <a:gd name="T46" fmla="*/ 131 w 136"/>
                <a:gd name="T47" fmla="*/ 112 h 133"/>
                <a:gd name="T48" fmla="*/ 97 w 136"/>
                <a:gd name="T49" fmla="*/ 68 h 133"/>
                <a:gd name="T50" fmla="*/ 127 w 136"/>
                <a:gd name="T51" fmla="*/ 34 h 133"/>
                <a:gd name="T52" fmla="*/ 99 w 136"/>
                <a:gd name="T5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3">
                  <a:moveTo>
                    <a:pt x="99" y="2"/>
                  </a:moveTo>
                  <a:cubicBezTo>
                    <a:pt x="91" y="0"/>
                    <a:pt x="83" y="1"/>
                    <a:pt x="79" y="5"/>
                  </a:cubicBezTo>
                  <a:cubicBezTo>
                    <a:pt x="79" y="5"/>
                    <a:pt x="78" y="6"/>
                    <a:pt x="79" y="7"/>
                  </a:cubicBezTo>
                  <a:cubicBezTo>
                    <a:pt x="79" y="8"/>
                    <a:pt x="80" y="9"/>
                    <a:pt x="81" y="10"/>
                  </a:cubicBezTo>
                  <a:cubicBezTo>
                    <a:pt x="81" y="10"/>
                    <a:pt x="99" y="15"/>
                    <a:pt x="104" y="26"/>
                  </a:cubicBezTo>
                  <a:cubicBezTo>
                    <a:pt x="105" y="29"/>
                    <a:pt x="105" y="32"/>
                    <a:pt x="103" y="36"/>
                  </a:cubicBezTo>
                  <a:cubicBezTo>
                    <a:pt x="95" y="54"/>
                    <a:pt x="71" y="50"/>
                    <a:pt x="64" y="49"/>
                  </a:cubicBezTo>
                  <a:cubicBezTo>
                    <a:pt x="59" y="48"/>
                    <a:pt x="54" y="46"/>
                    <a:pt x="49" y="43"/>
                  </a:cubicBezTo>
                  <a:cubicBezTo>
                    <a:pt x="49" y="43"/>
                    <a:pt x="48" y="43"/>
                    <a:pt x="48" y="43"/>
                  </a:cubicBezTo>
                  <a:cubicBezTo>
                    <a:pt x="47" y="43"/>
                    <a:pt x="46" y="43"/>
                    <a:pt x="45" y="44"/>
                  </a:cubicBezTo>
                  <a:cubicBezTo>
                    <a:pt x="44" y="45"/>
                    <a:pt x="44" y="46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6" y="53"/>
                    <a:pt x="48" y="58"/>
                    <a:pt x="49" y="63"/>
                  </a:cubicBezTo>
                  <a:cubicBezTo>
                    <a:pt x="51" y="70"/>
                    <a:pt x="55" y="93"/>
                    <a:pt x="37" y="101"/>
                  </a:cubicBezTo>
                  <a:cubicBezTo>
                    <a:pt x="33" y="103"/>
                    <a:pt x="29" y="103"/>
                    <a:pt x="26" y="102"/>
                  </a:cubicBezTo>
                  <a:cubicBezTo>
                    <a:pt x="15" y="97"/>
                    <a:pt x="9" y="79"/>
                    <a:pt x="9" y="79"/>
                  </a:cubicBezTo>
                  <a:cubicBezTo>
                    <a:pt x="9" y="78"/>
                    <a:pt x="8" y="77"/>
                    <a:pt x="7" y="77"/>
                  </a:cubicBezTo>
                  <a:cubicBezTo>
                    <a:pt x="6" y="77"/>
                    <a:pt x="5" y="77"/>
                    <a:pt x="5" y="78"/>
                  </a:cubicBezTo>
                  <a:cubicBezTo>
                    <a:pt x="1" y="82"/>
                    <a:pt x="0" y="89"/>
                    <a:pt x="2" y="97"/>
                  </a:cubicBezTo>
                  <a:cubicBezTo>
                    <a:pt x="5" y="110"/>
                    <a:pt x="15" y="124"/>
                    <a:pt x="34" y="125"/>
                  </a:cubicBezTo>
                  <a:cubicBezTo>
                    <a:pt x="56" y="125"/>
                    <a:pt x="65" y="106"/>
                    <a:pt x="69" y="95"/>
                  </a:cubicBezTo>
                  <a:cubicBezTo>
                    <a:pt x="82" y="119"/>
                    <a:pt x="113" y="127"/>
                    <a:pt x="115" y="128"/>
                  </a:cubicBezTo>
                  <a:cubicBezTo>
                    <a:pt x="115" y="128"/>
                    <a:pt x="128" y="133"/>
                    <a:pt x="132" y="129"/>
                  </a:cubicBezTo>
                  <a:cubicBezTo>
                    <a:pt x="136" y="125"/>
                    <a:pt x="131" y="113"/>
                    <a:pt x="131" y="112"/>
                  </a:cubicBezTo>
                  <a:cubicBezTo>
                    <a:pt x="130" y="111"/>
                    <a:pt x="122" y="81"/>
                    <a:pt x="97" y="68"/>
                  </a:cubicBezTo>
                  <a:cubicBezTo>
                    <a:pt x="108" y="64"/>
                    <a:pt x="128" y="55"/>
                    <a:pt x="127" y="34"/>
                  </a:cubicBezTo>
                  <a:cubicBezTo>
                    <a:pt x="127" y="15"/>
                    <a:pt x="112" y="5"/>
                    <a:pt x="99" y="2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6708995" y="1346200"/>
              <a:ext cx="420688" cy="409575"/>
            </a:xfrm>
            <a:custGeom>
              <a:avLst/>
              <a:gdLst>
                <a:gd name="T0" fmla="*/ 134 w 136"/>
                <a:gd name="T1" fmla="*/ 35 h 132"/>
                <a:gd name="T2" fmla="*/ 131 w 136"/>
                <a:gd name="T3" fmla="*/ 54 h 132"/>
                <a:gd name="T4" fmla="*/ 128 w 136"/>
                <a:gd name="T5" fmla="*/ 55 h 132"/>
                <a:gd name="T6" fmla="*/ 126 w 136"/>
                <a:gd name="T7" fmla="*/ 53 h 132"/>
                <a:gd name="T8" fmla="*/ 110 w 136"/>
                <a:gd name="T9" fmla="*/ 31 h 132"/>
                <a:gd name="T10" fmla="*/ 99 w 136"/>
                <a:gd name="T11" fmla="*/ 31 h 132"/>
                <a:gd name="T12" fmla="*/ 86 w 136"/>
                <a:gd name="T13" fmla="*/ 69 h 132"/>
                <a:gd name="T14" fmla="*/ 92 w 136"/>
                <a:gd name="T15" fmla="*/ 84 h 132"/>
                <a:gd name="T16" fmla="*/ 92 w 136"/>
                <a:gd name="T17" fmla="*/ 85 h 132"/>
                <a:gd name="T18" fmla="*/ 91 w 136"/>
                <a:gd name="T19" fmla="*/ 88 h 132"/>
                <a:gd name="T20" fmla="*/ 87 w 136"/>
                <a:gd name="T21" fmla="*/ 89 h 132"/>
                <a:gd name="T22" fmla="*/ 87 w 136"/>
                <a:gd name="T23" fmla="*/ 89 h 132"/>
                <a:gd name="T24" fmla="*/ 71 w 136"/>
                <a:gd name="T25" fmla="*/ 84 h 132"/>
                <a:gd name="T26" fmla="*/ 32 w 136"/>
                <a:gd name="T27" fmla="*/ 96 h 132"/>
                <a:gd name="T28" fmla="*/ 32 w 136"/>
                <a:gd name="T29" fmla="*/ 107 h 132"/>
                <a:gd name="T30" fmla="*/ 55 w 136"/>
                <a:gd name="T31" fmla="*/ 123 h 132"/>
                <a:gd name="T32" fmla="*/ 57 w 136"/>
                <a:gd name="T33" fmla="*/ 125 h 132"/>
                <a:gd name="T34" fmla="*/ 56 w 136"/>
                <a:gd name="T35" fmla="*/ 127 h 132"/>
                <a:gd name="T36" fmla="*/ 36 w 136"/>
                <a:gd name="T37" fmla="*/ 130 h 132"/>
                <a:gd name="T38" fmla="*/ 8 w 136"/>
                <a:gd name="T39" fmla="*/ 98 h 132"/>
                <a:gd name="T40" fmla="*/ 39 w 136"/>
                <a:gd name="T41" fmla="*/ 64 h 132"/>
                <a:gd name="T42" fmla="*/ 5 w 136"/>
                <a:gd name="T43" fmla="*/ 20 h 132"/>
                <a:gd name="T44" fmla="*/ 4 w 136"/>
                <a:gd name="T45" fmla="*/ 3 h 132"/>
                <a:gd name="T46" fmla="*/ 21 w 136"/>
                <a:gd name="T47" fmla="*/ 4 h 132"/>
                <a:gd name="T48" fmla="*/ 66 w 136"/>
                <a:gd name="T49" fmla="*/ 37 h 132"/>
                <a:gd name="T50" fmla="*/ 101 w 136"/>
                <a:gd name="T51" fmla="*/ 8 h 132"/>
                <a:gd name="T52" fmla="*/ 134 w 136"/>
                <a:gd name="T53" fmla="*/ 3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132">
                  <a:moveTo>
                    <a:pt x="134" y="35"/>
                  </a:moveTo>
                  <a:cubicBezTo>
                    <a:pt x="136" y="43"/>
                    <a:pt x="135" y="51"/>
                    <a:pt x="131" y="54"/>
                  </a:cubicBezTo>
                  <a:cubicBezTo>
                    <a:pt x="130" y="55"/>
                    <a:pt x="129" y="55"/>
                    <a:pt x="128" y="55"/>
                  </a:cubicBezTo>
                  <a:cubicBezTo>
                    <a:pt x="127" y="55"/>
                    <a:pt x="127" y="54"/>
                    <a:pt x="126" y="53"/>
                  </a:cubicBezTo>
                  <a:cubicBezTo>
                    <a:pt x="126" y="53"/>
                    <a:pt x="120" y="35"/>
                    <a:pt x="110" y="31"/>
                  </a:cubicBezTo>
                  <a:cubicBezTo>
                    <a:pt x="106" y="29"/>
                    <a:pt x="103" y="29"/>
                    <a:pt x="99" y="31"/>
                  </a:cubicBezTo>
                  <a:cubicBezTo>
                    <a:pt x="81" y="39"/>
                    <a:pt x="85" y="62"/>
                    <a:pt x="86" y="69"/>
                  </a:cubicBezTo>
                  <a:cubicBezTo>
                    <a:pt x="87" y="74"/>
                    <a:pt x="89" y="79"/>
                    <a:pt x="92" y="84"/>
                  </a:cubicBezTo>
                  <a:cubicBezTo>
                    <a:pt x="92" y="84"/>
                    <a:pt x="92" y="85"/>
                    <a:pt x="92" y="85"/>
                  </a:cubicBezTo>
                  <a:cubicBezTo>
                    <a:pt x="92" y="86"/>
                    <a:pt x="92" y="87"/>
                    <a:pt x="91" y="88"/>
                  </a:cubicBezTo>
                  <a:cubicBezTo>
                    <a:pt x="90" y="89"/>
                    <a:pt x="89" y="89"/>
                    <a:pt x="87" y="89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2" y="87"/>
                    <a:pt x="77" y="85"/>
                    <a:pt x="71" y="84"/>
                  </a:cubicBezTo>
                  <a:cubicBezTo>
                    <a:pt x="64" y="82"/>
                    <a:pt x="41" y="78"/>
                    <a:pt x="32" y="96"/>
                  </a:cubicBezTo>
                  <a:cubicBezTo>
                    <a:pt x="30" y="100"/>
                    <a:pt x="30" y="103"/>
                    <a:pt x="32" y="107"/>
                  </a:cubicBezTo>
                  <a:cubicBezTo>
                    <a:pt x="36" y="117"/>
                    <a:pt x="55" y="123"/>
                    <a:pt x="55" y="123"/>
                  </a:cubicBezTo>
                  <a:cubicBezTo>
                    <a:pt x="56" y="123"/>
                    <a:pt x="57" y="124"/>
                    <a:pt x="57" y="125"/>
                  </a:cubicBezTo>
                  <a:cubicBezTo>
                    <a:pt x="57" y="126"/>
                    <a:pt x="57" y="127"/>
                    <a:pt x="56" y="127"/>
                  </a:cubicBezTo>
                  <a:cubicBezTo>
                    <a:pt x="52" y="131"/>
                    <a:pt x="45" y="132"/>
                    <a:pt x="36" y="130"/>
                  </a:cubicBezTo>
                  <a:cubicBezTo>
                    <a:pt x="23" y="127"/>
                    <a:pt x="8" y="117"/>
                    <a:pt x="8" y="98"/>
                  </a:cubicBezTo>
                  <a:cubicBezTo>
                    <a:pt x="8" y="77"/>
                    <a:pt x="27" y="68"/>
                    <a:pt x="39" y="64"/>
                  </a:cubicBezTo>
                  <a:cubicBezTo>
                    <a:pt x="13" y="52"/>
                    <a:pt x="5" y="21"/>
                    <a:pt x="5" y="20"/>
                  </a:cubicBezTo>
                  <a:cubicBezTo>
                    <a:pt x="5" y="20"/>
                    <a:pt x="0" y="7"/>
                    <a:pt x="4" y="3"/>
                  </a:cubicBezTo>
                  <a:cubicBezTo>
                    <a:pt x="8" y="0"/>
                    <a:pt x="20" y="4"/>
                    <a:pt x="21" y="4"/>
                  </a:cubicBezTo>
                  <a:cubicBezTo>
                    <a:pt x="22" y="5"/>
                    <a:pt x="53" y="13"/>
                    <a:pt x="66" y="37"/>
                  </a:cubicBezTo>
                  <a:cubicBezTo>
                    <a:pt x="70" y="26"/>
                    <a:pt x="80" y="7"/>
                    <a:pt x="101" y="8"/>
                  </a:cubicBezTo>
                  <a:cubicBezTo>
                    <a:pt x="121" y="8"/>
                    <a:pt x="131" y="22"/>
                    <a:pt x="134" y="35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911225" y="1811338"/>
              <a:ext cx="5375275" cy="257175"/>
              <a:chOff x="911225" y="1811338"/>
              <a:chExt cx="7635876" cy="257175"/>
            </a:xfrm>
          </p:grpSpPr>
          <p:sp>
            <p:nvSpPr>
              <p:cNvPr id="59" name="Freeform 52"/>
              <p:cNvSpPr/>
              <p:nvPr/>
            </p:nvSpPr>
            <p:spPr bwMode="auto">
              <a:xfrm>
                <a:off x="911225" y="2033588"/>
                <a:ext cx="7635876" cy="34925"/>
              </a:xfrm>
              <a:custGeom>
                <a:avLst/>
                <a:gdLst>
                  <a:gd name="T0" fmla="*/ 2465 w 2470"/>
                  <a:gd name="T1" fmla="*/ 0 h 11"/>
                  <a:gd name="T2" fmla="*/ 6 w 2470"/>
                  <a:gd name="T3" fmla="*/ 0 h 11"/>
                  <a:gd name="T4" fmla="*/ 0 w 2470"/>
                  <a:gd name="T5" fmla="*/ 6 h 11"/>
                  <a:gd name="T6" fmla="*/ 6 w 2470"/>
                  <a:gd name="T7" fmla="*/ 11 h 11"/>
                  <a:gd name="T8" fmla="*/ 2465 w 2470"/>
                  <a:gd name="T9" fmla="*/ 11 h 11"/>
                  <a:gd name="T10" fmla="*/ 2470 w 2470"/>
                  <a:gd name="T11" fmla="*/ 6 h 11"/>
                  <a:gd name="T12" fmla="*/ 2465 w 247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0" h="11">
                    <a:moveTo>
                      <a:pt x="2465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2465" y="11"/>
                      <a:pt x="2465" y="11"/>
                      <a:pt x="2465" y="11"/>
                    </a:cubicBezTo>
                    <a:cubicBezTo>
                      <a:pt x="2468" y="11"/>
                      <a:pt x="2470" y="9"/>
                      <a:pt x="2470" y="6"/>
                    </a:cubicBezTo>
                    <a:cubicBezTo>
                      <a:pt x="2470" y="3"/>
                      <a:pt x="2468" y="0"/>
                      <a:pt x="2465" y="0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3"/>
              <p:cNvSpPr/>
              <p:nvPr/>
            </p:nvSpPr>
            <p:spPr bwMode="auto">
              <a:xfrm>
                <a:off x="1192212" y="1925638"/>
                <a:ext cx="7077076" cy="28575"/>
              </a:xfrm>
              <a:custGeom>
                <a:avLst/>
                <a:gdLst>
                  <a:gd name="T0" fmla="*/ 2284 w 2289"/>
                  <a:gd name="T1" fmla="*/ 0 h 9"/>
                  <a:gd name="T2" fmla="*/ 4 w 2289"/>
                  <a:gd name="T3" fmla="*/ 0 h 9"/>
                  <a:gd name="T4" fmla="*/ 0 w 2289"/>
                  <a:gd name="T5" fmla="*/ 4 h 9"/>
                  <a:gd name="T6" fmla="*/ 4 w 2289"/>
                  <a:gd name="T7" fmla="*/ 9 h 9"/>
                  <a:gd name="T8" fmla="*/ 2284 w 2289"/>
                  <a:gd name="T9" fmla="*/ 9 h 9"/>
                  <a:gd name="T10" fmla="*/ 2289 w 2289"/>
                  <a:gd name="T11" fmla="*/ 4 h 9"/>
                  <a:gd name="T12" fmla="*/ 2284 w 228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9" h="9">
                    <a:moveTo>
                      <a:pt x="228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2284" y="9"/>
                      <a:pt x="2284" y="9"/>
                      <a:pt x="2284" y="9"/>
                    </a:cubicBezTo>
                    <a:cubicBezTo>
                      <a:pt x="2287" y="9"/>
                      <a:pt x="2289" y="7"/>
                      <a:pt x="2289" y="4"/>
                    </a:cubicBezTo>
                    <a:cubicBezTo>
                      <a:pt x="2289" y="2"/>
                      <a:pt x="2287" y="0"/>
                      <a:pt x="2284" y="0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4"/>
              <p:cNvSpPr/>
              <p:nvPr/>
            </p:nvSpPr>
            <p:spPr bwMode="auto">
              <a:xfrm>
                <a:off x="1192212" y="1811338"/>
                <a:ext cx="7077076" cy="26988"/>
              </a:xfrm>
              <a:custGeom>
                <a:avLst/>
                <a:gdLst>
                  <a:gd name="T0" fmla="*/ 2284 w 2289"/>
                  <a:gd name="T1" fmla="*/ 0 h 9"/>
                  <a:gd name="T2" fmla="*/ 4 w 2289"/>
                  <a:gd name="T3" fmla="*/ 0 h 9"/>
                  <a:gd name="T4" fmla="*/ 0 w 2289"/>
                  <a:gd name="T5" fmla="*/ 5 h 9"/>
                  <a:gd name="T6" fmla="*/ 4 w 2289"/>
                  <a:gd name="T7" fmla="*/ 9 h 9"/>
                  <a:gd name="T8" fmla="*/ 2284 w 2289"/>
                  <a:gd name="T9" fmla="*/ 9 h 9"/>
                  <a:gd name="T10" fmla="*/ 2289 w 2289"/>
                  <a:gd name="T11" fmla="*/ 5 h 9"/>
                  <a:gd name="T12" fmla="*/ 2284 w 228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9" h="9">
                    <a:moveTo>
                      <a:pt x="228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2284" y="9"/>
                      <a:pt x="2284" y="9"/>
                      <a:pt x="2284" y="9"/>
                    </a:cubicBezTo>
                    <a:cubicBezTo>
                      <a:pt x="2287" y="9"/>
                      <a:pt x="2289" y="7"/>
                      <a:pt x="2289" y="5"/>
                    </a:cubicBezTo>
                    <a:cubicBezTo>
                      <a:pt x="2289" y="2"/>
                      <a:pt x="2287" y="0"/>
                      <a:pt x="2284" y="0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B0FECD5-0B72-45EB-ACC2-3105D50931FC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B1CE9697-56CE-4FA7-962B-B73279CA7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954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717800"/>
            <a:ext cx="3868340" cy="34718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954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717800"/>
            <a:ext cx="3887391" cy="34718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6D8199B8-9E98-476C-B5A6-B8710BF811D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000C2C49-0D2E-4124-80C5-6F1189C7F8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biLevel thresh="75000"/>
            <a:lum bright="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1" y="631950"/>
            <a:ext cx="8024959" cy="5594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biLevel thresh="75000"/>
            <a:lum bright="4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68" y="1333521"/>
            <a:ext cx="1149465" cy="4190959"/>
          </a:xfrm>
          <a:prstGeom prst="rect">
            <a:avLst/>
          </a:prstGeom>
        </p:spPr>
      </p:pic>
      <p:sp>
        <p:nvSpPr>
          <p:cNvPr id="14" name="文本框 17"/>
          <p:cNvSpPr txBox="1">
            <a:spLocks noChangeArrowheads="1"/>
          </p:cNvSpPr>
          <p:nvPr/>
        </p:nvSpPr>
        <p:spPr bwMode="auto">
          <a:xfrm>
            <a:off x="3723031" y="3649188"/>
            <a:ext cx="1666277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charset="-122"/>
              <a:ea typeface="方正兰亭黑简体" panose="02000000000000000000" charset="-122"/>
              <a:cs typeface="方正兰亭黑简体" panose="02000000000000000000" charset="-122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989D1F7D-C3E2-4FD1-9092-7FD0FB2B0AD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A667DF24-26A6-4275-8CD7-4986420DFF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13000" y="2489200"/>
            <a:ext cx="4318000" cy="952500"/>
          </a:xfrm>
        </p:spPr>
        <p:txBody>
          <a:bodyPr anchor="b">
            <a:normAutofit/>
          </a:bodyPr>
          <a:lstStyle>
            <a:lvl1pPr algn="dist">
              <a:defRPr sz="39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3" hasCustomPrompt="1"/>
          </p:nvPr>
        </p:nvSpPr>
        <p:spPr>
          <a:xfrm>
            <a:off x="2412999" y="3470276"/>
            <a:ext cx="4318002" cy="317410"/>
          </a:xfrm>
        </p:spPr>
        <p:txBody>
          <a:bodyPr>
            <a:noAutofit/>
          </a:bodyPr>
          <a:lstStyle>
            <a:lvl1pPr marL="0" indent="0" algn="dist">
              <a:buFontTx/>
              <a:buNone/>
              <a:defRPr sz="1800"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7" name="内容占位符 15"/>
          <p:cNvSpPr>
            <a:spLocks noGrp="1"/>
          </p:cNvSpPr>
          <p:nvPr>
            <p:ph sz="quarter" idx="14" hasCustomPrompt="1"/>
          </p:nvPr>
        </p:nvSpPr>
        <p:spPr>
          <a:xfrm>
            <a:off x="2412999" y="3823187"/>
            <a:ext cx="4318002" cy="31741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7A4BE68B-CC69-435A-B48F-C8AE6F0AE148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fld id="{F33906AD-417A-41C7-A096-9FAF3BB0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2019/9/23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22028" y="365125"/>
            <a:ext cx="993322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740978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327183-BBE8-47C2-B9EA-A683CDDFEE7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5C5CA9-3F52-42CA-844A-76F8258105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.wikipedia.org/wiki/Cir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3C713D2-9477-43C9-B6E6-DAB2F674A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29"/>
          <a:stretch/>
        </p:blipFill>
        <p:spPr>
          <a:xfrm>
            <a:off x="3388" y="-1"/>
            <a:ext cx="9140612" cy="6858001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0D06C7-6318-4D0F-B88E-4AD65384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78537"/>
            <a:ext cx="9144000" cy="1346037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第三讲  唯理论之斯宾诺莎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132CE5-69C9-4601-8A58-8B7378E00B7E}"/>
              </a:ext>
            </a:extLst>
          </p:cNvPr>
          <p:cNvSpPr txBox="1"/>
          <p:nvPr/>
        </p:nvSpPr>
        <p:spPr>
          <a:xfrm>
            <a:off x="2806132" y="6124574"/>
            <a:ext cx="3531736" cy="3693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Baruch de Spinoza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1632-1677</a:t>
            </a:r>
          </a:p>
        </p:txBody>
      </p:sp>
    </p:spTree>
    <p:extLst>
      <p:ext uri="{BB962C8B-B14F-4D97-AF65-F5344CB8AC3E}">
        <p14:creationId xmlns:p14="http://schemas.microsoft.com/office/powerpoint/2010/main" val="299492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赫拉克利特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Heraclitus</a:t>
            </a:r>
            <a:r>
              <a:rPr lang="zh-CN" altLang="en-US" sz="1600" dirty="0"/>
              <a:t>，</a:t>
            </a:r>
            <a:r>
              <a:rPr lang="pl-PL" altLang="zh-CN" sz="1600" dirty="0">
                <a:hlinkClick r:id="rId2" tooltip="Circa"/>
              </a:rPr>
              <a:t> c.</a:t>
            </a:r>
            <a:r>
              <a:rPr lang="pl-PL" altLang="zh-CN" sz="1600" dirty="0"/>
              <a:t> 535 – c. 475 BCE</a:t>
            </a:r>
            <a:r>
              <a:rPr lang="zh-CN" altLang="en-US" sz="1600" dirty="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504" y="0"/>
            <a:ext cx="6008181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1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 </a:t>
            </a:r>
            <a:r>
              <a:rPr lang="zh-CN" altLang="en-US" sz="21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神（实体或自然）是无限的</a:t>
            </a:r>
          </a:p>
          <a:p>
            <a:endParaRPr lang="zh-CN" altLang="en-US" sz="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1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1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1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《神、人及其幸福简论》的证明：有限的实体或者必为其自身所限制，或者必为某种别的东西所限制；它不可能对其自身有所限制，因为如果那样的话，它就是无限的了；它也不可能为别的事物所限制，因为限制它的事物或是有限，或是无限。前者是不可能的（因为那将陷于无穷后退），只能是后者，而后者就是神；如果是神限制有限的实体，那么，或者神没有能力或者没有意愿去使有限的实体变为无限，而这与神的全能、全善相抵触。故没有有限的实体。</a:t>
            </a:r>
          </a:p>
          <a:p>
            <a:endParaRPr lang="zh-CN" altLang="en-US" sz="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1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1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1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《伦理学》的证明：实体不是有限的，就是无限的。实体不能是有限的：如果有限，它必定为具相同性质的另一实体所限制（自类有限：凡是可以为同性质的另一事物所限制的东西，就叫做自类有限。例如：一个物体可以为另一物体所限制，一个思想可以为另一个思想所限制。但物体不能限制思想，思想也不能限制物体。），而这另一个实体必然存在，这就出现了两个具相同属性的实体，这是不通的。故实体无限。</a:t>
            </a:r>
            <a:endParaRPr lang="zh-CN" altLang="en-US" sz="2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3280B2-3C1A-431E-B23F-300B08CBDF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赫拉克利特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Heraclitus</a:t>
            </a:r>
            <a:r>
              <a:rPr lang="zh-CN" altLang="en-US" sz="1600" dirty="0"/>
              <a:t>，</a:t>
            </a:r>
            <a:r>
              <a:rPr lang="pl-PL" altLang="zh-CN" sz="1600" dirty="0">
                <a:hlinkClick r:id="rId2" tooltip="Circa"/>
              </a:rPr>
              <a:t> c.</a:t>
            </a:r>
            <a:r>
              <a:rPr lang="pl-PL" altLang="zh-CN" sz="1600" dirty="0"/>
              <a:t> 535 – c. 475 BCE</a:t>
            </a:r>
            <a:r>
              <a:rPr lang="zh-CN" altLang="en-US" sz="1600" dirty="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504" y="188640"/>
            <a:ext cx="6008181" cy="62016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神（实体、自然）必然存在</a:t>
            </a:r>
          </a:p>
          <a:p>
            <a:endParaRPr lang="zh-CN" altLang="en-US" sz="105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）《神、人及其幸福简论》的证明</a:t>
            </a:r>
          </a:p>
          <a:p>
            <a:endParaRPr lang="zh-CN" altLang="en-US" sz="1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先天证明：凡我们清楚而且明晰地知道是属于一个事物的本性的东西（比如，山谷即是属于山岳的本性的东西，并且必须被包含在山岳的概念里，即使这样的山岳从未存在过），我们亦能真实地肯定它属于该事物。现在我们能清楚而且明晰地知道存在是属于神的本性，所以，神是存在的。</a:t>
            </a:r>
          </a:p>
          <a:p>
            <a:endParaRPr lang="zh-CN" altLang="en-US" sz="105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后天证明：假如人具有神的观念，那么，这个观念的原因必然有其形式的（亦即现实的、客观的）存在。现在我们有神的观念，故神形式地（指原因的实在性和圆满性等于结果的实在性和圆满性）存在着。  按照斯宾诺莎，先天证明优于后天证明。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233664-09DD-4B7B-A3FC-30B64157C5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赫拉克利特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Heraclitus</a:t>
            </a:r>
            <a:r>
              <a:rPr lang="zh-CN" altLang="en-US" sz="1600" dirty="0"/>
              <a:t>，</a:t>
            </a:r>
            <a:r>
              <a:rPr lang="pl-PL" altLang="zh-CN" sz="1600" dirty="0">
                <a:hlinkClick r:id="rId2" tooltip="Circa"/>
              </a:rPr>
              <a:t> c.</a:t>
            </a:r>
            <a:r>
              <a:rPr lang="pl-PL" altLang="zh-CN" sz="1600" dirty="0"/>
              <a:t> 535 – c. 475 BCE</a:t>
            </a:r>
            <a:r>
              <a:rPr lang="zh-CN" altLang="en-US" sz="1600" dirty="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4981" y="12680"/>
            <a:ext cx="6084168" cy="6832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）《伦理学》的证明</a:t>
            </a:r>
          </a:p>
          <a:p>
            <a:endParaRPr lang="zh-CN" altLang="en-US" sz="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证明一：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实体不能为别的实体产生，故是自因，即其本质必然包含存在。如果设想神不存在，则它的本质便不包含存在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，而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这是不通的。所以神必然存在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实质：只要承认实体是唯一的，是自因，就必然承认神或实体的存在。先天证明。</a:t>
            </a:r>
            <a:endParaRPr lang="en-US" altLang="zh-CN" sz="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证明二：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如果没有原因或理由阻止或否定其存在，一物必然存在；如果没有原因或理由阻止或否定神的存在，则神必然存在；如果存在这样的原因或理由，它不是在神的本性内，就在神的本性外，即在具有他种本性的他种实体内。它不可能在神的本性内：神即完满的存在不可能具有不存在的原因。它不可能在他种实体中：因为无共同点的事物不能互为因果。在上帝之内和之外，都不可能有原因或理由取消上帝的存在。所以，上帝必然存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。先天证明。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E19D6A-D4EF-4C88-A8FD-D7CF3B27D7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9823" y="362328"/>
            <a:ext cx="5895862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明三：能够存在就是有力，不能够存在就是无力；如果说只有有限事物存在，而绝对无限之物不存在，就等于说有限之物比绝对无限之物更有力，这是不通的；所以，只要有限之物存在，绝对无限之物必定存在；我们的存在是事实，如果我们的存在不在自身内，就必定在必然存在的他物内。所以，绝对无限之物即神必然存在。实质：只要承认自己或他物存在，就必须肯定神存在。后天证明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证明四：既然能够存在就是有力，那么一物具有实在性越多，它能够存在的力量也就越多；所以绝对无限之物或神自身必定具有绝对无限的能够存在的力量，所以它绝对存在。先天证明。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F11249-C22D-4134-8931-8A6D72454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赫拉克利特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Heraclitus</a:t>
            </a:r>
            <a:r>
              <a:rPr lang="zh-CN" altLang="en-US" sz="1600" dirty="0"/>
              <a:t>，</a:t>
            </a:r>
            <a:r>
              <a:rPr lang="pl-PL" altLang="zh-CN" sz="1600" dirty="0">
                <a:hlinkClick r:id="rId2" tooltip="Circa"/>
              </a:rPr>
              <a:t> c.</a:t>
            </a:r>
            <a:r>
              <a:rPr lang="pl-PL" altLang="zh-CN" sz="1600" dirty="0"/>
              <a:t> 535 – c. 475 BCE</a:t>
            </a:r>
            <a:r>
              <a:rPr lang="zh-CN" altLang="en-US" sz="1600" dirty="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504" y="188640"/>
            <a:ext cx="6008181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神是自由的</a:t>
            </a:r>
          </a:p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）命题：神只是按照它的本性的法则而行动，不受任何东西的强迫。</a:t>
            </a:r>
          </a:p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证明：一切存在都在神内，所以，在神之外，绝无他物可以决定神或强迫神去行动。</a:t>
            </a:r>
          </a:p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）自由与必然：自我决定的东西叫做自由，为他物所决定的东西叫做必然（界说）。除了神的本性圆满性以外，别无在外或在内的任何原因驱使神行动。</a:t>
            </a:r>
          </a:p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）神的自由不表现在随心所欲，比如：如果愿意，它可以改变三角形的本性，可以使原因不产生结果。而是表现在：神以内在必然性而存在和行动。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105D82-BDC6-437A-AF70-D6DCB19DB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6745" y="332656"/>
            <a:ext cx="5760640" cy="584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（三）属性</a:t>
            </a:r>
          </a:p>
          <a:p>
            <a:pPr>
              <a:lnSpc>
                <a:spcPct val="150000"/>
              </a:lnSpc>
            </a:pPr>
            <a:endParaRPr lang="zh-CN" altLang="en-US" sz="105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属性：由知性看来是构成实体的本质的东西。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实体的属性无限多。绝对无限的存在必然应规定为具有无限多属性的存在，它的每一个属性都各自表示它的某种永恒无限的本质。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我们不能认识实体的所有属性。人可以认识的属性是两个：思想和广延。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sym typeface="+mn-ea"/>
            </a:endParaRPr>
          </a:p>
          <a:p>
            <a:pPr>
              <a:lnSpc>
                <a:spcPct val="80000"/>
              </a:lnSpc>
            </a:pP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C130B7-CA6A-4209-BD77-FEBE0AE0D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赫拉克利特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Heraclitus</a:t>
            </a:r>
            <a:r>
              <a:rPr lang="zh-CN" altLang="en-US" sz="1600" dirty="0"/>
              <a:t>，</a:t>
            </a:r>
            <a:r>
              <a:rPr lang="pl-PL" altLang="zh-CN" sz="1600" dirty="0">
                <a:hlinkClick r:id="rId2" tooltip="Circa"/>
              </a:rPr>
              <a:t> c.</a:t>
            </a:r>
            <a:r>
              <a:rPr lang="pl-PL" altLang="zh-CN" sz="1600" dirty="0"/>
              <a:t> 535 – c. 475 BCE</a:t>
            </a:r>
            <a:r>
              <a:rPr lang="zh-CN" altLang="en-US" sz="1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39150" y="1825625"/>
            <a:ext cx="76200" cy="4351655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9607" y="114247"/>
            <a:ext cx="6074915" cy="675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思想和广延的关系</a:t>
            </a:r>
          </a:p>
          <a:p>
            <a:endParaRPr lang="zh-CN" altLang="en-US" sz="1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思想与广延的差异。思想和广延是在类别上不同的两种属性，思想不能产生和决定广延，广延也不能产生和决定思想。这意味着：我们只能用广延的属性去解释作为广延的样态，用思想的属性去解释作为思想的样态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05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）思想与广延的同一。思想和广延是以不同方式表现同一个实体的两种属性，它们所表现的是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同一个因果联系和次序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想的实体与广延的实体是同一个实体；广延的一个样式和这个样式的观念也是同一的东西，不过由两种不同的方式表示而已；例如：存在于自然界的圆形与在神之内存在着的圆形的观念是同一个东西，但借不同的属性来说明罢了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85A934-7C94-4A0C-8A73-157F1A1D9E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赫拉克利特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Heraclitus</a:t>
            </a:r>
            <a:r>
              <a:rPr lang="zh-CN" altLang="en-US" sz="1600" dirty="0"/>
              <a:t>，</a:t>
            </a:r>
            <a:r>
              <a:rPr lang="pl-PL" altLang="zh-CN" sz="1600" dirty="0">
                <a:hlinkClick r:id="rId2" tooltip="Circa"/>
              </a:rPr>
              <a:t> c.</a:t>
            </a:r>
            <a:r>
              <a:rPr lang="pl-PL" altLang="zh-CN" sz="1600" dirty="0"/>
              <a:t> 535 – c. 475 BCE</a:t>
            </a:r>
            <a:r>
              <a:rPr lang="zh-CN" altLang="en-US" sz="1600" dirty="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3159" y="332656"/>
            <a:ext cx="5807811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（四）样式：一切都是必然的</a:t>
            </a:r>
            <a:b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《神、人及其幸福简论》的证明</a:t>
            </a:r>
          </a:p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自然中没有任何偶然的东西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1-1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大前提：凡无存在原因的东西是不可能存在的；小前提：偶然的东西是无原因的；结论：没有任何偶然的东西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1-2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对小前提的证明：如果偶然的东西有一个它应存在的确定的原因，那么，它就必然存在，这样它就会既是偶然的同时又是必然的，这是自相矛盾的。所以，偶然的东西是没有原因的。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308A05-C601-4462-ABD1-74CE95E7CC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39150" y="1825625"/>
            <a:ext cx="76200" cy="4351655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4785" y="260648"/>
            <a:ext cx="5827375" cy="62382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）在自然中没有人们不能问其存在原因的东西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1）万物皆有其因。如果存在属于事物的本性，那么，我们必须在该事物之内去寻找它的原因。神即是这样的存在，它是自因，也是万物的第一因。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）如果存在不属于事物的本性，我们必须在事物之外寻找它的原因。一切样式皆如此。人的意志是思想的一个样式，由于存在不属于它的本性，这个或那个意志必定有一个外在的原因，通过它意志必然地被产生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88F247-3A5C-4636-9B95-E0E240C52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赫拉克利特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Heraclitus</a:t>
            </a:r>
            <a:r>
              <a:rPr lang="zh-CN" altLang="en-US" sz="1600" dirty="0"/>
              <a:t>，</a:t>
            </a:r>
            <a:r>
              <a:rPr lang="pl-PL" altLang="zh-CN" sz="1600" dirty="0">
                <a:hlinkClick r:id="rId2" tooltip="Circa"/>
              </a:rPr>
              <a:t> c.</a:t>
            </a:r>
            <a:r>
              <a:rPr lang="pl-PL" altLang="zh-CN" sz="1600" dirty="0"/>
              <a:t> 535 – c. 475 BCE</a:t>
            </a:r>
            <a:r>
              <a:rPr lang="zh-CN" altLang="en-US" sz="1600" dirty="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504" y="188640"/>
            <a:ext cx="6008181" cy="6136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《伦理学》的证明</a:t>
            </a:r>
          </a:p>
          <a:p>
            <a:pPr>
              <a:lnSpc>
                <a:spcPct val="110000"/>
              </a:lnSpc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）命题：每一个体事物或有限事物，非经另一个有限的原因决定，就不能存在和动作，这另一个原因非经另一个有限的原因所决定，也不能存在和动作，以此类推，以至无穷。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明：凡是被决定而存在和动作的东西，都是为神所决定而这样的；但有限的东西不能为神的任何属性的绝对本性所产生，因为凡出于神的任何属性的绝对本性的东西，都是无限的、永恒的；故凡有限之物能够存在和动作，必定是被出于神或神的属性的有限的分殊所决定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DD1CB4-9C72-46BC-98A1-EEB587CA69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"/>
          <a:stretch/>
        </p:blipFill>
        <p:spPr>
          <a:xfrm>
            <a:off x="0" y="-19685"/>
            <a:ext cx="9172575" cy="68891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赫拉克利特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Heraclitus</a:t>
            </a:r>
            <a:r>
              <a:rPr lang="zh-CN" altLang="en-US" sz="1600" dirty="0"/>
              <a:t>，</a:t>
            </a:r>
            <a:r>
              <a:rPr lang="pl-PL" altLang="zh-CN" sz="1600" dirty="0">
                <a:hlinkClick r:id="rId2" tooltip="Circa"/>
              </a:rPr>
              <a:t> c.</a:t>
            </a:r>
            <a:r>
              <a:rPr lang="pl-PL" altLang="zh-CN" sz="1600" dirty="0"/>
              <a:t> 535 – c. 475 BCE</a:t>
            </a:r>
            <a:r>
              <a:rPr lang="zh-CN" altLang="en-US" sz="1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39150" y="1825625"/>
            <a:ext cx="76200" cy="4351655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909" y="188640"/>
            <a:ext cx="6041776" cy="62382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）命题：自然中没有任何偶然的东西，一切事物都受神的本性的必然性所决定而以一定方式存在和动作。</a:t>
            </a:r>
          </a:p>
          <a:p>
            <a:pPr>
              <a:lnSpc>
                <a:spcPct val="110000"/>
              </a:lnSpc>
            </a:pPr>
            <a:endParaRPr lang="zh-CN" altLang="en-US" sz="1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证明：一切存在都在神之内；神是必然地而非偶然地存在；神的样式是从神的本性的必然而出，非偶然而出。故偶然的东西是没有的。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）命题：意志不是自由因，而是必然的。</a:t>
            </a:r>
          </a:p>
          <a:p>
            <a:pPr>
              <a:lnSpc>
                <a:spcPct val="110000"/>
              </a:lnSpc>
            </a:pPr>
            <a:endParaRPr lang="zh-CN" altLang="en-US" sz="105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证明：意志和理智一样，是思想的一种样式；每一个意志只有为另一个原因所决定，才可以存在和动作，而此另一个原因又复为另一个原因所决定，如此递推以至无穷。故意志不是自由的，而是必然的或被迫的。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18D3C2-9AF3-45B4-BB2A-C4DE01535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赫拉克利特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Heraclitus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，</a:t>
            </a:r>
            <a:r>
              <a:rPr kumimoji="0" lang="pl-PL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  <a:hlinkClick r:id="rId2" tooltip="Circa"/>
              </a:rPr>
              <a:t> c.</a:t>
            </a:r>
            <a:r>
              <a:rPr kumimoji="0" lang="pl-PL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 535 – c. 475 BCE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6485" y="231991"/>
            <a:ext cx="5939200" cy="6102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心灵和身体的区别</a:t>
            </a:r>
          </a:p>
          <a:p>
            <a:pPr lvl="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）心灵即观念。柏拉图至笛卡尔的传统观点：心灵（灵魂）是实体。斯宾诺莎：心灵不是实体，而是样态，是思想属性下的样态即观念。</a:t>
            </a:r>
          </a:p>
          <a:p>
            <a:pPr lvl="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）心灵是实际存在着的事物的观念。任何广延样态都在思想属性里有其对应物即观念，如果心灵即观念，那么，任何广延样态都是有心灵的（万物有灵论）。</a:t>
            </a:r>
          </a:p>
          <a:p>
            <a:pPr lvl="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）人的身体是人的心灵的对象。人的身体与其他广延样态有动静比例上的差别，人的心灵与其他广延样态的心灵亦有程度上的差异。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9F2B5A-4739-49B3-8DEA-C1F76AB31C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2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赫拉克利特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Heraclitus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，</a:t>
            </a:r>
            <a:r>
              <a:rPr kumimoji="0" lang="pl-PL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  <a:hlinkClick r:id="rId2" tooltip="Circa"/>
              </a:rPr>
              <a:t> c.</a:t>
            </a:r>
            <a:r>
              <a:rPr kumimoji="0" lang="pl-PL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 535 – c. 475 BCE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3163" y="113669"/>
            <a:ext cx="6015744" cy="6630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eaLnBrk="0" fontAlgn="base" hangingPunct="0">
              <a:lnSpc>
                <a:spcPct val="110000"/>
              </a:lnSpc>
              <a:spcBef>
                <a:spcPts val="750"/>
              </a:spcBef>
              <a:spcAft>
                <a:spcPct val="0"/>
              </a:spcAft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身体与心灵的关系</a:t>
            </a:r>
          </a:p>
          <a:p>
            <a:pPr lvl="0" eaLnBrk="0" fontAlgn="base" hangingPunct="0">
              <a:lnSpc>
                <a:spcPct val="110000"/>
              </a:lnSpc>
              <a:spcBef>
                <a:spcPts val="75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）身心互不交感。一方面，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心灵和身体是同一个体，不过一时由思想这个属性，一时由广延这个属性去认识罢了。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”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另方面，正因为它们属于不同的属性，因此，一个不能决定另一个。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身体不能决定心灵，使它思想，心灵也不能决定身体，使它动或静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171450" lvl="0" indent="-171450" eaLnBrk="0" fontAlgn="base" hangingPunct="0">
              <a:lnSpc>
                <a:spcPct val="11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11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0" fontAlgn="base" hangingPunct="0">
              <a:lnSpc>
                <a:spcPct val="110000"/>
              </a:lnSpc>
              <a:spcBef>
                <a:spcPts val="75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）身心同时发生。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心灵的命令、欲望和身体的决定，在性质上是同时发生的，或者也可以说是同一的东西，当我们用思想的属性去观察，并且用思想的属性去说明时，便称为心灵的命令；当我们用广延的属性去观察，并且从动静的规律去推究时，便称为身体的决定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” 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EF5A6C-1CB9-4F0D-8561-C37F19F739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7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5" y="10795"/>
            <a:ext cx="9130030" cy="6814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5214E94-A1E4-4B98-A7D7-22945C383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13176"/>
            <a:ext cx="9144000" cy="1274029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一、笛卡尔遗留的问题：身心二元论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552" y="476672"/>
            <a:ext cx="7166620" cy="1325563"/>
          </a:xfrm>
        </p:spPr>
        <p:txBody>
          <a:bodyPr/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赫拉克利特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Heraclitus</a:t>
            </a:r>
            <a:r>
              <a:rPr lang="zh-CN" altLang="en-US" sz="1600" dirty="0"/>
              <a:t>，</a:t>
            </a:r>
            <a:r>
              <a:rPr lang="pl-PL" altLang="zh-CN" sz="1600" dirty="0">
                <a:hlinkClick r:id="rId2" tooltip="Circa"/>
              </a:rPr>
              <a:t> c.</a:t>
            </a:r>
            <a:r>
              <a:rPr lang="pl-PL" altLang="zh-CN" sz="1600" dirty="0"/>
              <a:t> 535 – c. 475 BCE</a:t>
            </a:r>
            <a:r>
              <a:rPr lang="zh-CN" altLang="en-US" sz="1600" dirty="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422" y="332656"/>
            <a:ext cx="6048672" cy="6740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（一）身体和灵魂是两个不同的实体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只要我能清楚分明地领会一个东西而不牵扯到别的东西，就足以确定这个东西是跟那个东西有分别或不同的，因为它们可以分开放置。</a:t>
            </a:r>
          </a:p>
          <a:p>
            <a:pPr marL="0" indent="0"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我对我自己有一个清楚明白的观念，即我是一个在思想而无广延的东西。作为思维的东西，我把我自己领会为一个单一、完整的东西。</a:t>
            </a:r>
          </a:p>
          <a:p>
            <a:pPr marL="0" indent="0"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我也有一个分明的身体观念，即它是一个有广延却无思想的东西。身体是可分的，因为凡是物体性的、有广延的东西，我都很容易用我的思维分成很多部分。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lang="en-US" altLang="zh-CN" sz="2400" b="1" dirty="0">
              <a:sym typeface="+mn-ea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462F04-2750-468C-BD8F-FDBD1024DA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552" y="476672"/>
            <a:ext cx="7166620" cy="1325563"/>
          </a:xfrm>
        </p:spPr>
        <p:txBody>
          <a:bodyPr/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赫拉克利特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Heraclitus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，</a:t>
            </a:r>
            <a:r>
              <a:rPr kumimoji="0" lang="pl-PL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  <a:hlinkClick r:id="rId2" tooltip="Circa"/>
              </a:rPr>
              <a:t> c.</a:t>
            </a:r>
            <a:r>
              <a:rPr kumimoji="0" lang="pl-PL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 535 – c. 475 BCE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8182" y="332656"/>
            <a:ext cx="5797152" cy="6726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）身体与灵魂的联系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457200" lvl="0" indent="-457200">
              <a:buAutoNum type="arabicPeriod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灵魂的基本处所：松果腺。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灵魂与整个身体相联在一起，并且，在身体的某个部分比其他部分更特别地发挥作用，这个部分就是松果腺。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457200" lvl="0" indent="-457200">
              <a:buAutoNum type="arabicPeriod"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457200" lvl="0" indent="-457200">
              <a:buAutoNum type="arabicPeriod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身体与灵魂的互动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/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）灵魂对身体的驱动：灵魂以不同的方式推动松果腺，后者推动在其周围的动物精气趋向大脑的小孔，进而引导它们经由神经进入肌肉，从而推动我们的肢体。</a:t>
            </a:r>
          </a:p>
          <a:p>
            <a:pPr lvl="0"/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）身体对灵魂的驱动：动物精气也可以推动松果腺。特定的运动达到松果腺，灵魂就会接受相应的印象，获得相应的知觉。</a:t>
            </a:r>
          </a:p>
          <a:p>
            <a:pPr lvl="0"/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D78C13-2183-4263-8021-C44A862B2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6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0A6F131-0698-455D-B2B4-063F9A004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69160"/>
            <a:ext cx="9144000" cy="1346037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二、斯宾诺莎的方案：实体一元论</a:t>
            </a:r>
            <a:br>
              <a:rPr lang="zh-CN" alt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赫拉克利特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Heraclitus</a:t>
            </a:r>
            <a:r>
              <a:rPr lang="zh-CN" altLang="en-US" sz="1600" dirty="0"/>
              <a:t>，</a:t>
            </a:r>
            <a:r>
              <a:rPr lang="pl-PL" altLang="zh-CN" sz="1600" dirty="0">
                <a:hlinkClick r:id="rId2" tooltip="Circa"/>
              </a:rPr>
              <a:t> c.</a:t>
            </a:r>
            <a:r>
              <a:rPr lang="pl-PL" altLang="zh-CN" sz="1600" dirty="0"/>
              <a:t> 535 – c. 475 BCE</a:t>
            </a:r>
            <a:r>
              <a:rPr lang="zh-CN" altLang="en-US" sz="1600" dirty="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1520" y="332656"/>
            <a:ext cx="5688632" cy="629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（一）在永恒的形式下认识事物</a:t>
            </a:r>
          </a:p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不应从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开始，而应从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始。要想正确理解和认识宇宙中的事物，就不能拘泥于一个个的具体细节，而应具有一种整体观，即把个别事物视为一个整体的各个部分，这个最大的整体就是神。“一般哲学家是从被创造的事物开始，笛卡尔是从心灵开始，而我则从神开始。”</a:t>
            </a:r>
          </a:p>
          <a:p>
            <a:endParaRPr lang="zh-CN" altLang="en-US" sz="2400" b="1" kern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神、自然、实体的“三位一体”。实体：在自身内并通过自身而被认识的东西。神：绝对无限的存在，亦即具有无限多属性的实体，其中每一属性各表示永恒无限的本质。</a:t>
            </a:r>
            <a:endParaRPr lang="zh-CN" altLang="en-US" sz="2400" b="1" kern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C65E92-F6DF-4FBF-BE2D-1B4F6D4C12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240" y="476885"/>
            <a:ext cx="7166610" cy="721360"/>
          </a:xfrm>
        </p:spPr>
        <p:txBody>
          <a:bodyPr>
            <a:normAutofit fontScale="90000"/>
          </a:bodyPr>
          <a:lstStyle/>
          <a:p>
            <a:br>
              <a:rPr lang="en-US" altLang="zh-CN" b="1" noProof="1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92090" y="9046210"/>
            <a:ext cx="823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赫拉克利特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Heraclitus</a:t>
            </a:r>
            <a:r>
              <a:rPr lang="zh-CN" altLang="en-US" sz="1600" dirty="0"/>
              <a:t>，</a:t>
            </a:r>
            <a:r>
              <a:rPr lang="pl-PL" altLang="zh-CN" sz="1600" dirty="0">
                <a:hlinkClick r:id="rId2" tooltip="Circa"/>
              </a:rPr>
              <a:t> c.</a:t>
            </a:r>
            <a:r>
              <a:rPr lang="pl-PL" altLang="zh-CN" sz="1600" dirty="0"/>
              <a:t> 535 – c. 475 BCE</a:t>
            </a:r>
            <a:r>
              <a:rPr lang="zh-CN" altLang="en-US" sz="1600" dirty="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3670" y="128096"/>
            <a:ext cx="5930900" cy="66018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（二）神、实体或自然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9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神（实体或自然）是唯一的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命题：按事物的本性，不能有两个或多数具有相同性质或属性的实体。</a:t>
            </a:r>
          </a:p>
          <a:p>
            <a:endParaRPr lang="zh-CN" altLang="en-US" sz="9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证明：如果有多数不同的实体，区别或在属性，或在样式。区别在属性是不可能的，因为实体具有无限多的属性，而具有相同属性的实体只能有一个。区别在样式也是不可能的，因为实体先于样式。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9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命题：除了神之外，不能有任何实体，也不能设想任何实体。</a:t>
            </a:r>
          </a:p>
          <a:p>
            <a:endParaRPr lang="zh-CN" altLang="en-US" sz="9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证明：神是绝对无限的，凡表示实体本质的属性都不能不归给于神；如果神以外还有别的实体，要说明该实体就必须凭借神的某种属性，这样就会有两个具相同属性的实体，而这是不通的。故神是唯一实体。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6D46F4-A4CA-4C1D-86C0-CB977B370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9" r="26819"/>
          <a:stretch/>
        </p:blipFill>
        <p:spPr>
          <a:xfrm>
            <a:off x="6263680" y="0"/>
            <a:ext cx="288032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6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6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777"/>
  <p:tag name="KSO_WM_TAG_VERSION" val="1.0"/>
  <p:tag name="KSO_WM_TEMPLATE_THUMBS_INDEX" val="1、2、4、6、7、10、12、15、16、20、24、25、29、34、35"/>
  <p:tag name="KSO_WM_BEAUTIFY_FLAG" val="#wm#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2551</Words>
  <Application>Microsoft Office PowerPoint</Application>
  <PresentationFormat>全屏显示(4:3)</PresentationFormat>
  <Paragraphs>151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方正兰亭黑简体</vt:lpstr>
      <vt:lpstr>华文新魏</vt:lpstr>
      <vt:lpstr>楷体</vt:lpstr>
      <vt:lpstr>Arial</vt:lpstr>
      <vt:lpstr>Calibri</vt:lpstr>
      <vt:lpstr>Calibri Light</vt:lpstr>
      <vt:lpstr>2_Office 主题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</dc:creator>
  <cp:lastModifiedBy>Dai Zhunlin</cp:lastModifiedBy>
  <cp:revision>954</cp:revision>
  <dcterms:created xsi:type="dcterms:W3CDTF">2015-07-22T01:04:00Z</dcterms:created>
  <dcterms:modified xsi:type="dcterms:W3CDTF">2019-09-23T12:05:53Z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