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470" r:id="rId2"/>
    <p:sldId id="2453" r:id="rId3"/>
    <p:sldId id="2517" r:id="rId4"/>
    <p:sldId id="2518" r:id="rId5"/>
    <p:sldId id="2519" r:id="rId6"/>
    <p:sldId id="2520" r:id="rId7"/>
    <p:sldId id="2522" r:id="rId8"/>
    <p:sldId id="2523" r:id="rId9"/>
    <p:sldId id="2446" r:id="rId10"/>
    <p:sldId id="2476" r:id="rId11"/>
    <p:sldId id="2524" r:id="rId12"/>
    <p:sldId id="2525" r:id="rId13"/>
    <p:sldId id="2526" r:id="rId14"/>
    <p:sldId id="2527" r:id="rId15"/>
    <p:sldId id="2528" r:id="rId16"/>
    <p:sldId id="2529" r:id="rId17"/>
    <p:sldId id="2530" r:id="rId18"/>
    <p:sldId id="2531" r:id="rId19"/>
    <p:sldId id="2532" r:id="rId20"/>
    <p:sldId id="2533" r:id="rId21"/>
    <p:sldId id="2534"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D4C7"/>
    <a:srgbClr val="D5C5B6"/>
    <a:srgbClr val="CCA5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2" d="100"/>
          <a:sy n="72" d="100"/>
        </p:scale>
        <p:origin x="970" y="187"/>
      </p:cViewPr>
      <p:guideLst>
        <p:guide orient="horz" pos="2160"/>
        <p:guide pos="286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2019/10/7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9" name="图片 8"/>
          <p:cNvPicPr>
            <a:picLocks noChangeAspect="1"/>
          </p:cNvPicPr>
          <p:nvPr/>
        </p:nvPicPr>
        <p:blipFill>
          <a:blip r:embed="rId2">
            <a:biLevel thresh="75000"/>
            <a:lum bright="40000" contrast="20000"/>
            <a:extLst>
              <a:ext uri="{28A0092B-C50C-407E-A947-70E740481C1C}">
                <a14:useLocalDpi xmlns:a14="http://schemas.microsoft.com/office/drawing/2010/main" val="0"/>
              </a:ext>
            </a:extLst>
          </a:blip>
          <a:stretch>
            <a:fillRect/>
          </a:stretch>
        </p:blipFill>
        <p:spPr>
          <a:xfrm>
            <a:off x="559521" y="631950"/>
            <a:ext cx="8024959" cy="5594100"/>
          </a:xfrm>
          <a:prstGeom prst="rect">
            <a:avLst/>
          </a:prstGeom>
        </p:spPr>
      </p:pic>
      <p:pic>
        <p:nvPicPr>
          <p:cNvPr id="10" name="图片 9"/>
          <p:cNvPicPr>
            <a:picLocks noChangeAspect="1"/>
          </p:cNvPicPr>
          <p:nvPr/>
        </p:nvPicPr>
        <p:blipFill>
          <a:blip r:embed="rId3">
            <a:biLevel thresh="75000"/>
            <a:lum bright="40000" contrast="20000"/>
            <a:extLst>
              <a:ext uri="{28A0092B-C50C-407E-A947-70E740481C1C}">
                <a14:useLocalDpi xmlns:a14="http://schemas.microsoft.com/office/drawing/2010/main" val="0"/>
              </a:ext>
            </a:extLst>
          </a:blip>
          <a:stretch>
            <a:fillRect/>
          </a:stretch>
        </p:blipFill>
        <p:spPr>
          <a:xfrm>
            <a:off x="3997268" y="1333521"/>
            <a:ext cx="1149465" cy="4190959"/>
          </a:xfrm>
          <a:prstGeom prst="rect">
            <a:avLst/>
          </a:prstGeom>
        </p:spPr>
      </p:pic>
      <p:sp>
        <p:nvSpPr>
          <p:cNvPr id="2" name="标题 1"/>
          <p:cNvSpPr>
            <a:spLocks noGrp="1"/>
          </p:cNvSpPr>
          <p:nvPr>
            <p:ph type="ctrTitle" hasCustomPrompt="1"/>
          </p:nvPr>
        </p:nvSpPr>
        <p:spPr>
          <a:xfrm>
            <a:off x="1625600" y="2371053"/>
            <a:ext cx="5892800" cy="1114405"/>
          </a:xfrm>
        </p:spPr>
        <p:txBody>
          <a:bodyPr anchor="b">
            <a:normAutofit/>
          </a:bodyPr>
          <a:lstStyle>
            <a:lvl1pPr algn="ctr">
              <a:defRPr sz="4000"/>
            </a:lvl1pPr>
          </a:lstStyle>
          <a:p>
            <a:r>
              <a:rPr lang="zh-CN" altLang="en-US" dirty="0"/>
              <a:t>编辑标题</a:t>
            </a:r>
          </a:p>
        </p:txBody>
      </p:sp>
      <p:sp>
        <p:nvSpPr>
          <p:cNvPr id="3" name="副标题 2"/>
          <p:cNvSpPr>
            <a:spLocks noGrp="1"/>
          </p:cNvSpPr>
          <p:nvPr>
            <p:ph type="subTitle" idx="1"/>
          </p:nvPr>
        </p:nvSpPr>
        <p:spPr>
          <a:xfrm>
            <a:off x="1625600" y="3514033"/>
            <a:ext cx="5892800" cy="867467"/>
          </a:xfrm>
        </p:spPr>
        <p:txBody>
          <a:bodyPr>
            <a:normAutofit/>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单击此处编辑母版副标题样式</a:t>
            </a:r>
          </a:p>
        </p:txBody>
      </p:sp>
      <p:sp>
        <p:nvSpPr>
          <p:cNvPr id="4" name="日期占位符 3"/>
          <p:cNvSpPr>
            <a:spLocks noGrp="1"/>
          </p:cNvSpPr>
          <p:nvPr>
            <p:ph type="dt" sz="half" idx="10"/>
          </p:nvPr>
        </p:nvSpPr>
        <p:spPr/>
        <p:txBody>
          <a:bodyPr>
            <a:normAutofit/>
          </a:bodyPr>
          <a:lstStyle>
            <a:lvl1pPr>
              <a:defRPr sz="1200"/>
            </a:lvl1pPr>
          </a:lstStyle>
          <a:p>
            <a:pPr>
              <a:defRPr/>
            </a:pPr>
            <a:fld id="{DD33238E-14CD-48A6-AAD5-0F6DBAA10024}" type="datetimeFigureOut">
              <a:rPr lang="zh-CN" altLang="en-US" smtClean="0"/>
              <a:t>2019/10/7</a:t>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pPr>
              <a:defRPr/>
            </a:pPr>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pPr>
              <a:defRPr/>
            </a:pPr>
            <a:fld id="{6A137EE6-3952-46B5-B308-EB57B96A3A87}"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normAutofit/>
          </a:bodyPr>
          <a:lstStyle>
            <a:lvl1pPr>
              <a:defRPr sz="1200"/>
            </a:lvl1pPr>
          </a:lstStyle>
          <a:p>
            <a:fld id="{9EFD9D74-47D9-4702-A33C-335B63B48DBF}" type="datetimeFigureOut">
              <a:rPr lang="zh-CN" altLang="en-US" smtClean="0"/>
              <a:t>2019/10/7</a:t>
            </a:fld>
            <a:endParaRPr lang="zh-CN" altLang="en-US"/>
          </a:p>
        </p:txBody>
      </p:sp>
      <p:sp>
        <p:nvSpPr>
          <p:cNvPr id="4" name="页脚占位符 3"/>
          <p:cNvSpPr>
            <a:spLocks noGrp="1"/>
          </p:cNvSpPr>
          <p:nvPr>
            <p:ph type="ftr" sz="quarter" idx="11"/>
          </p:nvPr>
        </p:nvSpPr>
        <p:spPr/>
        <p:txBody>
          <a:bodyPr>
            <a:normAutofit/>
          </a:bodyPr>
          <a:lstStyle>
            <a:lvl1pPr>
              <a:defRPr sz="1200"/>
            </a:lvl1pPr>
          </a:lstStyle>
          <a:p>
            <a:endParaRPr lang="zh-CN" altLang="en-US"/>
          </a:p>
        </p:txBody>
      </p:sp>
      <p:sp>
        <p:nvSpPr>
          <p:cNvPr id="5" name="灯片编号占位符 4"/>
          <p:cNvSpPr>
            <a:spLocks noGrp="1"/>
          </p:cNvSpPr>
          <p:nvPr>
            <p:ph type="sldNum" sz="quarter" idx="12"/>
          </p:nvPr>
        </p:nvSpPr>
        <p:spPr/>
        <p:txBody>
          <a:bodyPr>
            <a:normAutofit/>
          </a:bodyPr>
          <a:lstStyle>
            <a:lvl1pPr>
              <a:defRPr sz="1200"/>
            </a:lvl1pPr>
          </a:lstStyle>
          <a:p>
            <a:fld id="{FABC47A4-756D-490B-A52F-7D9E2C9FC05F}" type="slidenum">
              <a:rPr lang="zh-CN" altLang="en-US" smtClean="0"/>
              <a:t>‹#›</a:t>
            </a:fld>
            <a:endParaRPr lang="zh-CN" altLang="en-US"/>
          </a:p>
        </p:txBody>
      </p:sp>
      <p:sp>
        <p:nvSpPr>
          <p:cNvPr id="7" name="内容占位符 6"/>
          <p:cNvSpPr>
            <a:spLocks noGrp="1"/>
          </p:cNvSpPr>
          <p:nvPr>
            <p:ph sz="quarter" idx="13"/>
          </p:nvPr>
        </p:nvSpPr>
        <p:spPr>
          <a:xfrm>
            <a:off x="628650" y="529068"/>
            <a:ext cx="7886700" cy="5575095"/>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单击此处编辑母版标题样式</a:t>
            </a:r>
          </a:p>
        </p:txBody>
      </p:sp>
      <p:sp>
        <p:nvSpPr>
          <p:cNvPr id="3" name="内容占位符 2"/>
          <p:cNvSpPr>
            <a:spLocks noGrp="1"/>
          </p:cNvSpPr>
          <p:nvPr>
            <p:ph idx="1"/>
          </p:nvPr>
        </p:nvSpPr>
        <p:spPr/>
        <p:txBody>
          <a:bodyPr>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normAutofit/>
          </a:bodyPr>
          <a:lstStyle>
            <a:lvl1pPr>
              <a:defRPr sz="1200"/>
            </a:lvl1pPr>
          </a:lstStyle>
          <a:p>
            <a:pPr>
              <a:defRPr/>
            </a:pPr>
            <a:fld id="{C37C102E-FF8F-4B87-B994-0BCDA7C353A1}" type="datetimeFigureOut">
              <a:rPr lang="zh-CN" altLang="en-US" smtClean="0"/>
              <a:t>2019/10/7</a:t>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pPr>
              <a:defRPr/>
            </a:pPr>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pPr>
              <a:defRPr/>
            </a:pPr>
            <a:fld id="{966E9463-765D-41BB-BC0E-61AC57C0C89A}"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586846" y="2611325"/>
            <a:ext cx="3422871" cy="864082"/>
          </a:xfrm>
        </p:spPr>
        <p:txBody>
          <a:bodyPr anchor="b">
            <a:normAutofit/>
          </a:bodyPr>
          <a:lstStyle>
            <a:lvl1pPr algn="dist">
              <a:defRPr sz="2800">
                <a:solidFill>
                  <a:schemeClr val="tx1">
                    <a:lumMod val="75000"/>
                    <a:lumOff val="25000"/>
                  </a:schemeClr>
                </a:solidFill>
              </a:defRPr>
            </a:lvl1pPr>
          </a:lstStyle>
          <a:p>
            <a:r>
              <a:rPr lang="zh-CN" altLang="en-US" dirty="0"/>
              <a:t>编辑标题</a:t>
            </a:r>
          </a:p>
        </p:txBody>
      </p:sp>
      <p:sp>
        <p:nvSpPr>
          <p:cNvPr id="3" name="文本占位符 2"/>
          <p:cNvSpPr>
            <a:spLocks noGrp="1"/>
          </p:cNvSpPr>
          <p:nvPr>
            <p:ph type="body" idx="1" hasCustomPrompt="1"/>
          </p:nvPr>
        </p:nvSpPr>
        <p:spPr>
          <a:xfrm>
            <a:off x="3586846" y="3502396"/>
            <a:ext cx="3422871" cy="568068"/>
          </a:xfrm>
        </p:spPr>
        <p:txBody>
          <a:bodyPr>
            <a:normAutofit/>
          </a:bodyPr>
          <a:lstStyle>
            <a:lvl1pPr marL="0" indent="0" algn="dist">
              <a:buNone/>
              <a:defRPr sz="1800">
                <a:solidFill>
                  <a:schemeClr val="tx1">
                    <a:lumMod val="75000"/>
                    <a:lumOff val="2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编辑文本</a:t>
            </a:r>
          </a:p>
        </p:txBody>
      </p:sp>
      <p:sp>
        <p:nvSpPr>
          <p:cNvPr id="4" name="日期占位符 3"/>
          <p:cNvSpPr>
            <a:spLocks noGrp="1"/>
          </p:cNvSpPr>
          <p:nvPr>
            <p:ph type="dt" sz="half" idx="10"/>
          </p:nvPr>
        </p:nvSpPr>
        <p:spPr/>
        <p:txBody>
          <a:bodyPr>
            <a:normAutofit/>
          </a:bodyPr>
          <a:lstStyle>
            <a:lvl1pPr>
              <a:defRPr sz="1200"/>
            </a:lvl1pPr>
          </a:lstStyle>
          <a:p>
            <a:pPr>
              <a:defRPr/>
            </a:pPr>
            <a:fld id="{383E3EB5-BEF6-450E-BE31-B87E0930A95E}" type="datetimeFigureOut">
              <a:rPr lang="zh-CN" altLang="en-US" smtClean="0"/>
              <a:t>2019/10/7</a:t>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pPr>
              <a:defRPr/>
            </a:pPr>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pPr>
              <a:defRPr/>
            </a:pPr>
            <a:fld id="{B5EA8A72-51D3-4212-B762-AA71CD11E59F}" type="slidenum">
              <a:rPr lang="zh-CN" altLang="en-US" smtClean="0"/>
              <a:t>‹#›</a:t>
            </a:fld>
            <a:endParaRPr lang="zh-CN" altLang="en-US"/>
          </a:p>
        </p:txBody>
      </p:sp>
      <p:grpSp>
        <p:nvGrpSpPr>
          <p:cNvPr id="64" name="组合 63"/>
          <p:cNvGrpSpPr/>
          <p:nvPr/>
        </p:nvGrpSpPr>
        <p:grpSpPr>
          <a:xfrm>
            <a:off x="790465" y="2139950"/>
            <a:ext cx="7563071" cy="2405063"/>
            <a:chOff x="-192088" y="-336550"/>
            <a:chExt cx="7563071" cy="2405063"/>
          </a:xfrm>
        </p:grpSpPr>
        <p:sp>
          <p:nvSpPr>
            <p:cNvPr id="12" name="Freeform 5"/>
            <p:cNvSpPr/>
            <p:nvPr/>
          </p:nvSpPr>
          <p:spPr bwMode="auto">
            <a:xfrm>
              <a:off x="314325" y="233363"/>
              <a:ext cx="427038" cy="419100"/>
            </a:xfrm>
            <a:custGeom>
              <a:avLst/>
              <a:gdLst>
                <a:gd name="T0" fmla="*/ 2 w 138"/>
                <a:gd name="T1" fmla="*/ 99 h 135"/>
                <a:gd name="T2" fmla="*/ 5 w 138"/>
                <a:gd name="T3" fmla="*/ 79 h 135"/>
                <a:gd name="T4" fmla="*/ 7 w 138"/>
                <a:gd name="T5" fmla="*/ 78 h 135"/>
                <a:gd name="T6" fmla="*/ 9 w 138"/>
                <a:gd name="T7" fmla="*/ 80 h 135"/>
                <a:gd name="T8" fmla="*/ 26 w 138"/>
                <a:gd name="T9" fmla="*/ 104 h 135"/>
                <a:gd name="T10" fmla="*/ 37 w 138"/>
                <a:gd name="T11" fmla="*/ 103 h 135"/>
                <a:gd name="T12" fmla="*/ 50 w 138"/>
                <a:gd name="T13" fmla="*/ 64 h 135"/>
                <a:gd name="T14" fmla="*/ 45 w 138"/>
                <a:gd name="T15" fmla="*/ 49 h 135"/>
                <a:gd name="T16" fmla="*/ 44 w 138"/>
                <a:gd name="T17" fmla="*/ 48 h 135"/>
                <a:gd name="T18" fmla="*/ 46 w 138"/>
                <a:gd name="T19" fmla="*/ 45 h 135"/>
                <a:gd name="T20" fmla="*/ 49 w 138"/>
                <a:gd name="T21" fmla="*/ 44 h 135"/>
                <a:gd name="T22" fmla="*/ 50 w 138"/>
                <a:gd name="T23" fmla="*/ 44 h 135"/>
                <a:gd name="T24" fmla="*/ 65 w 138"/>
                <a:gd name="T25" fmla="*/ 49 h 135"/>
                <a:gd name="T26" fmla="*/ 105 w 138"/>
                <a:gd name="T27" fmla="*/ 36 h 135"/>
                <a:gd name="T28" fmla="*/ 105 w 138"/>
                <a:gd name="T29" fmla="*/ 26 h 135"/>
                <a:gd name="T30" fmla="*/ 82 w 138"/>
                <a:gd name="T31" fmla="*/ 10 h 135"/>
                <a:gd name="T32" fmla="*/ 80 w 138"/>
                <a:gd name="T33" fmla="*/ 7 h 135"/>
                <a:gd name="T34" fmla="*/ 81 w 138"/>
                <a:gd name="T35" fmla="*/ 5 h 135"/>
                <a:gd name="T36" fmla="*/ 101 w 138"/>
                <a:gd name="T37" fmla="*/ 2 h 135"/>
                <a:gd name="T38" fmla="*/ 129 w 138"/>
                <a:gd name="T39" fmla="*/ 34 h 135"/>
                <a:gd name="T40" fmla="*/ 98 w 138"/>
                <a:gd name="T41" fmla="*/ 69 h 135"/>
                <a:gd name="T42" fmla="*/ 133 w 138"/>
                <a:gd name="T43" fmla="*/ 114 h 135"/>
                <a:gd name="T44" fmla="*/ 134 w 138"/>
                <a:gd name="T45" fmla="*/ 131 h 135"/>
                <a:gd name="T46" fmla="*/ 117 w 138"/>
                <a:gd name="T47" fmla="*/ 130 h 135"/>
                <a:gd name="T48" fmla="*/ 70 w 138"/>
                <a:gd name="T49" fmla="*/ 96 h 135"/>
                <a:gd name="T50" fmla="*/ 35 w 138"/>
                <a:gd name="T51" fmla="*/ 127 h 135"/>
                <a:gd name="T52" fmla="*/ 2 w 138"/>
                <a:gd name="T53" fmla="*/ 9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8" h="135">
                  <a:moveTo>
                    <a:pt x="2" y="99"/>
                  </a:moveTo>
                  <a:cubicBezTo>
                    <a:pt x="0" y="91"/>
                    <a:pt x="1" y="83"/>
                    <a:pt x="5" y="79"/>
                  </a:cubicBezTo>
                  <a:cubicBezTo>
                    <a:pt x="5" y="79"/>
                    <a:pt x="6" y="78"/>
                    <a:pt x="7" y="78"/>
                  </a:cubicBezTo>
                  <a:cubicBezTo>
                    <a:pt x="8" y="79"/>
                    <a:pt x="9" y="79"/>
                    <a:pt x="9" y="80"/>
                  </a:cubicBezTo>
                  <a:cubicBezTo>
                    <a:pt x="10" y="81"/>
                    <a:pt x="16" y="99"/>
                    <a:pt x="26" y="104"/>
                  </a:cubicBezTo>
                  <a:cubicBezTo>
                    <a:pt x="30" y="105"/>
                    <a:pt x="33" y="105"/>
                    <a:pt x="37" y="103"/>
                  </a:cubicBezTo>
                  <a:cubicBezTo>
                    <a:pt x="56" y="95"/>
                    <a:pt x="52" y="71"/>
                    <a:pt x="50" y="64"/>
                  </a:cubicBezTo>
                  <a:cubicBezTo>
                    <a:pt x="49" y="59"/>
                    <a:pt x="47" y="54"/>
                    <a:pt x="45" y="49"/>
                  </a:cubicBezTo>
                  <a:cubicBezTo>
                    <a:pt x="44" y="49"/>
                    <a:pt x="44" y="48"/>
                    <a:pt x="44" y="48"/>
                  </a:cubicBezTo>
                  <a:cubicBezTo>
                    <a:pt x="44" y="47"/>
                    <a:pt x="45" y="46"/>
                    <a:pt x="46" y="45"/>
                  </a:cubicBezTo>
                  <a:cubicBezTo>
                    <a:pt x="46" y="44"/>
                    <a:pt x="48" y="44"/>
                    <a:pt x="49" y="44"/>
                  </a:cubicBezTo>
                  <a:cubicBezTo>
                    <a:pt x="49" y="44"/>
                    <a:pt x="49" y="44"/>
                    <a:pt x="50" y="44"/>
                  </a:cubicBezTo>
                  <a:cubicBezTo>
                    <a:pt x="54" y="46"/>
                    <a:pt x="60" y="48"/>
                    <a:pt x="65" y="49"/>
                  </a:cubicBezTo>
                  <a:cubicBezTo>
                    <a:pt x="72" y="51"/>
                    <a:pt x="96" y="55"/>
                    <a:pt x="105" y="36"/>
                  </a:cubicBezTo>
                  <a:cubicBezTo>
                    <a:pt x="107" y="33"/>
                    <a:pt x="107" y="29"/>
                    <a:pt x="105" y="26"/>
                  </a:cubicBezTo>
                  <a:cubicBezTo>
                    <a:pt x="101" y="15"/>
                    <a:pt x="82" y="10"/>
                    <a:pt x="82" y="10"/>
                  </a:cubicBezTo>
                  <a:cubicBezTo>
                    <a:pt x="81" y="9"/>
                    <a:pt x="80" y="8"/>
                    <a:pt x="80" y="7"/>
                  </a:cubicBezTo>
                  <a:cubicBezTo>
                    <a:pt x="79" y="6"/>
                    <a:pt x="80" y="5"/>
                    <a:pt x="81" y="5"/>
                  </a:cubicBezTo>
                  <a:cubicBezTo>
                    <a:pt x="84" y="1"/>
                    <a:pt x="92" y="0"/>
                    <a:pt x="101" y="2"/>
                  </a:cubicBezTo>
                  <a:cubicBezTo>
                    <a:pt x="114" y="5"/>
                    <a:pt x="129" y="15"/>
                    <a:pt x="129" y="34"/>
                  </a:cubicBezTo>
                  <a:cubicBezTo>
                    <a:pt x="130" y="56"/>
                    <a:pt x="110" y="65"/>
                    <a:pt x="98" y="69"/>
                  </a:cubicBezTo>
                  <a:cubicBezTo>
                    <a:pt x="124" y="82"/>
                    <a:pt x="133" y="112"/>
                    <a:pt x="133" y="114"/>
                  </a:cubicBezTo>
                  <a:cubicBezTo>
                    <a:pt x="133" y="114"/>
                    <a:pt x="138" y="127"/>
                    <a:pt x="134" y="131"/>
                  </a:cubicBezTo>
                  <a:cubicBezTo>
                    <a:pt x="130" y="135"/>
                    <a:pt x="117" y="130"/>
                    <a:pt x="117" y="130"/>
                  </a:cubicBezTo>
                  <a:cubicBezTo>
                    <a:pt x="115" y="129"/>
                    <a:pt x="84" y="121"/>
                    <a:pt x="70" y="96"/>
                  </a:cubicBezTo>
                  <a:cubicBezTo>
                    <a:pt x="67" y="108"/>
                    <a:pt x="57" y="127"/>
                    <a:pt x="35" y="127"/>
                  </a:cubicBezTo>
                  <a:cubicBezTo>
                    <a:pt x="15" y="127"/>
                    <a:pt x="5" y="112"/>
                    <a:pt x="2" y="99"/>
                  </a:cubicBezTo>
                  <a:close/>
                </a:path>
              </a:pathLst>
            </a:custGeom>
            <a:solidFill>
              <a:srgbClr val="525252"/>
            </a:solidFill>
            <a:ln>
              <a:noFill/>
            </a:ln>
          </p:spPr>
          <p:txBody>
            <a:bodyPr vert="horz" wrap="square" lIns="91440" tIns="45720" rIns="91440" bIns="45720" numCol="1" anchor="t" anchorCtr="0" compatLnSpc="1"/>
            <a:lstStyle/>
            <a:p>
              <a:endParaRPr lang="zh-CN" altLang="en-US"/>
            </a:p>
          </p:txBody>
        </p:sp>
        <p:sp>
          <p:nvSpPr>
            <p:cNvPr id="13" name="Freeform 6"/>
            <p:cNvSpPr/>
            <p:nvPr/>
          </p:nvSpPr>
          <p:spPr bwMode="auto">
            <a:xfrm>
              <a:off x="-160338" y="155575"/>
              <a:ext cx="506413" cy="712788"/>
            </a:xfrm>
            <a:custGeom>
              <a:avLst/>
              <a:gdLst>
                <a:gd name="T0" fmla="*/ 131 w 164"/>
                <a:gd name="T1" fmla="*/ 2 h 230"/>
                <a:gd name="T2" fmla="*/ 138 w 164"/>
                <a:gd name="T3" fmla="*/ 15 h 230"/>
                <a:gd name="T4" fmla="*/ 145 w 164"/>
                <a:gd name="T5" fmla="*/ 31 h 230"/>
                <a:gd name="T6" fmla="*/ 153 w 164"/>
                <a:gd name="T7" fmla="*/ 52 h 230"/>
                <a:gd name="T8" fmla="*/ 160 w 164"/>
                <a:gd name="T9" fmla="*/ 78 h 230"/>
                <a:gd name="T10" fmla="*/ 164 w 164"/>
                <a:gd name="T11" fmla="*/ 109 h 230"/>
                <a:gd name="T12" fmla="*/ 163 w 164"/>
                <a:gd name="T13" fmla="*/ 125 h 230"/>
                <a:gd name="T14" fmla="*/ 160 w 164"/>
                <a:gd name="T15" fmla="*/ 141 h 230"/>
                <a:gd name="T16" fmla="*/ 148 w 164"/>
                <a:gd name="T17" fmla="*/ 173 h 230"/>
                <a:gd name="T18" fmla="*/ 128 w 164"/>
                <a:gd name="T19" fmla="*/ 201 h 230"/>
                <a:gd name="T20" fmla="*/ 114 w 164"/>
                <a:gd name="T21" fmla="*/ 212 h 230"/>
                <a:gd name="T22" fmla="*/ 100 w 164"/>
                <a:gd name="T23" fmla="*/ 220 h 230"/>
                <a:gd name="T24" fmla="*/ 84 w 164"/>
                <a:gd name="T25" fmla="*/ 226 h 230"/>
                <a:gd name="T26" fmla="*/ 83 w 164"/>
                <a:gd name="T27" fmla="*/ 226 h 230"/>
                <a:gd name="T28" fmla="*/ 82 w 164"/>
                <a:gd name="T29" fmla="*/ 226 h 230"/>
                <a:gd name="T30" fmla="*/ 80 w 164"/>
                <a:gd name="T31" fmla="*/ 227 h 230"/>
                <a:gd name="T32" fmla="*/ 77 w 164"/>
                <a:gd name="T33" fmla="*/ 227 h 230"/>
                <a:gd name="T34" fmla="*/ 69 w 164"/>
                <a:gd name="T35" fmla="*/ 229 h 230"/>
                <a:gd name="T36" fmla="*/ 40 w 164"/>
                <a:gd name="T37" fmla="*/ 226 h 230"/>
                <a:gd name="T38" fmla="*/ 19 w 164"/>
                <a:gd name="T39" fmla="*/ 215 h 230"/>
                <a:gd name="T40" fmla="*/ 7 w 164"/>
                <a:gd name="T41" fmla="*/ 201 h 230"/>
                <a:gd name="T42" fmla="*/ 1 w 164"/>
                <a:gd name="T43" fmla="*/ 191 h 230"/>
                <a:gd name="T44" fmla="*/ 0 w 164"/>
                <a:gd name="T45" fmla="*/ 187 h 230"/>
                <a:gd name="T46" fmla="*/ 1 w 164"/>
                <a:gd name="T47" fmla="*/ 184 h 230"/>
                <a:gd name="T48" fmla="*/ 4 w 164"/>
                <a:gd name="T49" fmla="*/ 185 h 230"/>
                <a:gd name="T50" fmla="*/ 6 w 164"/>
                <a:gd name="T51" fmla="*/ 188 h 230"/>
                <a:gd name="T52" fmla="*/ 12 w 164"/>
                <a:gd name="T53" fmla="*/ 197 h 230"/>
                <a:gd name="T54" fmla="*/ 24 w 164"/>
                <a:gd name="T55" fmla="*/ 209 h 230"/>
                <a:gd name="T56" fmla="*/ 42 w 164"/>
                <a:gd name="T57" fmla="*/ 218 h 230"/>
                <a:gd name="T58" fmla="*/ 38 w 164"/>
                <a:gd name="T59" fmla="*/ 195 h 230"/>
                <a:gd name="T60" fmla="*/ 40 w 164"/>
                <a:gd name="T61" fmla="*/ 192 h 230"/>
                <a:gd name="T62" fmla="*/ 42 w 164"/>
                <a:gd name="T63" fmla="*/ 191 h 230"/>
                <a:gd name="T64" fmla="*/ 44 w 164"/>
                <a:gd name="T65" fmla="*/ 192 h 230"/>
                <a:gd name="T66" fmla="*/ 95 w 164"/>
                <a:gd name="T67" fmla="*/ 210 h 230"/>
                <a:gd name="T68" fmla="*/ 95 w 164"/>
                <a:gd name="T69" fmla="*/ 210 h 230"/>
                <a:gd name="T70" fmla="*/ 96 w 164"/>
                <a:gd name="T71" fmla="*/ 209 h 230"/>
                <a:gd name="T72" fmla="*/ 82 w 164"/>
                <a:gd name="T73" fmla="*/ 197 h 230"/>
                <a:gd name="T74" fmla="*/ 81 w 164"/>
                <a:gd name="T75" fmla="*/ 194 h 230"/>
                <a:gd name="T76" fmla="*/ 83 w 164"/>
                <a:gd name="T77" fmla="*/ 193 h 230"/>
                <a:gd name="T78" fmla="*/ 113 w 164"/>
                <a:gd name="T79" fmla="*/ 198 h 230"/>
                <a:gd name="T80" fmla="*/ 119 w 164"/>
                <a:gd name="T81" fmla="*/ 193 h 230"/>
                <a:gd name="T82" fmla="*/ 137 w 164"/>
                <a:gd name="T83" fmla="*/ 168 h 230"/>
                <a:gd name="T84" fmla="*/ 148 w 164"/>
                <a:gd name="T85" fmla="*/ 140 h 230"/>
                <a:gd name="T86" fmla="*/ 132 w 164"/>
                <a:gd name="T87" fmla="*/ 130 h 230"/>
                <a:gd name="T88" fmla="*/ 152 w 164"/>
                <a:gd name="T89" fmla="*/ 118 h 230"/>
                <a:gd name="T90" fmla="*/ 153 w 164"/>
                <a:gd name="T91" fmla="*/ 108 h 230"/>
                <a:gd name="T92" fmla="*/ 150 w 164"/>
                <a:gd name="T93" fmla="*/ 80 h 230"/>
                <a:gd name="T94" fmla="*/ 144 w 164"/>
                <a:gd name="T95" fmla="*/ 55 h 230"/>
                <a:gd name="T96" fmla="*/ 138 w 164"/>
                <a:gd name="T97" fmla="*/ 34 h 230"/>
                <a:gd name="T98" fmla="*/ 132 w 164"/>
                <a:gd name="T99" fmla="*/ 17 h 230"/>
                <a:gd name="T100" fmla="*/ 127 w 164"/>
                <a:gd name="T101" fmla="*/ 3 h 230"/>
                <a:gd name="T102" fmla="*/ 128 w 164"/>
                <a:gd name="T103" fmla="*/ 0 h 230"/>
                <a:gd name="T104" fmla="*/ 131 w 164"/>
                <a:gd name="T105" fmla="*/ 2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4" h="230">
                  <a:moveTo>
                    <a:pt x="131" y="2"/>
                  </a:moveTo>
                  <a:cubicBezTo>
                    <a:pt x="131" y="2"/>
                    <a:pt x="134" y="6"/>
                    <a:pt x="138" y="15"/>
                  </a:cubicBezTo>
                  <a:cubicBezTo>
                    <a:pt x="140" y="20"/>
                    <a:pt x="142" y="25"/>
                    <a:pt x="145" y="31"/>
                  </a:cubicBezTo>
                  <a:cubicBezTo>
                    <a:pt x="147" y="38"/>
                    <a:pt x="150" y="45"/>
                    <a:pt x="153" y="52"/>
                  </a:cubicBezTo>
                  <a:cubicBezTo>
                    <a:pt x="155" y="60"/>
                    <a:pt x="158" y="69"/>
                    <a:pt x="160" y="78"/>
                  </a:cubicBezTo>
                  <a:cubicBezTo>
                    <a:pt x="162" y="88"/>
                    <a:pt x="164" y="98"/>
                    <a:pt x="164" y="109"/>
                  </a:cubicBezTo>
                  <a:cubicBezTo>
                    <a:pt x="164" y="114"/>
                    <a:pt x="163" y="120"/>
                    <a:pt x="163" y="125"/>
                  </a:cubicBezTo>
                  <a:cubicBezTo>
                    <a:pt x="162" y="130"/>
                    <a:pt x="161" y="136"/>
                    <a:pt x="160" y="141"/>
                  </a:cubicBezTo>
                  <a:cubicBezTo>
                    <a:pt x="157" y="152"/>
                    <a:pt x="153" y="163"/>
                    <a:pt x="148" y="173"/>
                  </a:cubicBezTo>
                  <a:cubicBezTo>
                    <a:pt x="143" y="183"/>
                    <a:pt x="136" y="193"/>
                    <a:pt x="128" y="201"/>
                  </a:cubicBezTo>
                  <a:cubicBezTo>
                    <a:pt x="124" y="205"/>
                    <a:pt x="119" y="209"/>
                    <a:pt x="114" y="212"/>
                  </a:cubicBezTo>
                  <a:cubicBezTo>
                    <a:pt x="110" y="215"/>
                    <a:pt x="105" y="218"/>
                    <a:pt x="100" y="220"/>
                  </a:cubicBezTo>
                  <a:cubicBezTo>
                    <a:pt x="95" y="223"/>
                    <a:pt x="89" y="224"/>
                    <a:pt x="84" y="226"/>
                  </a:cubicBezTo>
                  <a:cubicBezTo>
                    <a:pt x="83" y="226"/>
                    <a:pt x="83" y="226"/>
                    <a:pt x="83" y="226"/>
                  </a:cubicBezTo>
                  <a:cubicBezTo>
                    <a:pt x="82" y="226"/>
                    <a:pt x="83" y="226"/>
                    <a:pt x="82" y="226"/>
                  </a:cubicBezTo>
                  <a:cubicBezTo>
                    <a:pt x="80" y="227"/>
                    <a:pt x="80" y="227"/>
                    <a:pt x="80" y="227"/>
                  </a:cubicBezTo>
                  <a:cubicBezTo>
                    <a:pt x="77" y="227"/>
                    <a:pt x="77" y="227"/>
                    <a:pt x="77" y="227"/>
                  </a:cubicBezTo>
                  <a:cubicBezTo>
                    <a:pt x="74" y="228"/>
                    <a:pt x="72" y="229"/>
                    <a:pt x="69" y="229"/>
                  </a:cubicBezTo>
                  <a:cubicBezTo>
                    <a:pt x="59" y="230"/>
                    <a:pt x="49" y="229"/>
                    <a:pt x="40" y="226"/>
                  </a:cubicBezTo>
                  <a:cubicBezTo>
                    <a:pt x="31" y="224"/>
                    <a:pt x="24" y="219"/>
                    <a:pt x="19" y="215"/>
                  </a:cubicBezTo>
                  <a:cubicBezTo>
                    <a:pt x="13" y="210"/>
                    <a:pt x="9" y="205"/>
                    <a:pt x="7" y="201"/>
                  </a:cubicBezTo>
                  <a:cubicBezTo>
                    <a:pt x="4" y="197"/>
                    <a:pt x="2" y="193"/>
                    <a:pt x="1" y="191"/>
                  </a:cubicBezTo>
                  <a:cubicBezTo>
                    <a:pt x="0" y="188"/>
                    <a:pt x="0" y="187"/>
                    <a:pt x="0" y="187"/>
                  </a:cubicBezTo>
                  <a:cubicBezTo>
                    <a:pt x="0" y="186"/>
                    <a:pt x="0" y="184"/>
                    <a:pt x="1" y="184"/>
                  </a:cubicBezTo>
                  <a:cubicBezTo>
                    <a:pt x="3" y="183"/>
                    <a:pt x="4" y="184"/>
                    <a:pt x="4" y="185"/>
                  </a:cubicBezTo>
                  <a:cubicBezTo>
                    <a:pt x="4" y="185"/>
                    <a:pt x="5" y="186"/>
                    <a:pt x="6" y="188"/>
                  </a:cubicBezTo>
                  <a:cubicBezTo>
                    <a:pt x="7" y="191"/>
                    <a:pt x="9" y="194"/>
                    <a:pt x="12" y="197"/>
                  </a:cubicBezTo>
                  <a:cubicBezTo>
                    <a:pt x="15" y="201"/>
                    <a:pt x="19" y="205"/>
                    <a:pt x="24" y="209"/>
                  </a:cubicBezTo>
                  <a:cubicBezTo>
                    <a:pt x="29" y="212"/>
                    <a:pt x="35" y="216"/>
                    <a:pt x="42" y="218"/>
                  </a:cubicBezTo>
                  <a:cubicBezTo>
                    <a:pt x="34" y="209"/>
                    <a:pt x="37" y="199"/>
                    <a:pt x="38" y="195"/>
                  </a:cubicBezTo>
                  <a:cubicBezTo>
                    <a:pt x="39" y="193"/>
                    <a:pt x="40" y="192"/>
                    <a:pt x="40" y="192"/>
                  </a:cubicBezTo>
                  <a:cubicBezTo>
                    <a:pt x="40" y="191"/>
                    <a:pt x="41" y="190"/>
                    <a:pt x="42" y="191"/>
                  </a:cubicBezTo>
                  <a:cubicBezTo>
                    <a:pt x="43" y="191"/>
                    <a:pt x="44" y="191"/>
                    <a:pt x="44" y="192"/>
                  </a:cubicBezTo>
                  <a:cubicBezTo>
                    <a:pt x="51" y="209"/>
                    <a:pt x="80" y="211"/>
                    <a:pt x="95" y="210"/>
                  </a:cubicBezTo>
                  <a:cubicBezTo>
                    <a:pt x="95" y="210"/>
                    <a:pt x="95" y="210"/>
                    <a:pt x="95" y="210"/>
                  </a:cubicBezTo>
                  <a:cubicBezTo>
                    <a:pt x="95" y="210"/>
                    <a:pt x="96" y="209"/>
                    <a:pt x="96" y="209"/>
                  </a:cubicBezTo>
                  <a:cubicBezTo>
                    <a:pt x="89" y="204"/>
                    <a:pt x="82" y="197"/>
                    <a:pt x="82" y="197"/>
                  </a:cubicBezTo>
                  <a:cubicBezTo>
                    <a:pt x="81" y="196"/>
                    <a:pt x="81" y="195"/>
                    <a:pt x="81" y="194"/>
                  </a:cubicBezTo>
                  <a:cubicBezTo>
                    <a:pt x="81" y="193"/>
                    <a:pt x="82" y="193"/>
                    <a:pt x="83" y="193"/>
                  </a:cubicBezTo>
                  <a:cubicBezTo>
                    <a:pt x="101" y="191"/>
                    <a:pt x="110" y="196"/>
                    <a:pt x="113" y="198"/>
                  </a:cubicBezTo>
                  <a:cubicBezTo>
                    <a:pt x="115" y="197"/>
                    <a:pt x="117" y="195"/>
                    <a:pt x="119" y="193"/>
                  </a:cubicBezTo>
                  <a:cubicBezTo>
                    <a:pt x="126" y="186"/>
                    <a:pt x="133" y="177"/>
                    <a:pt x="137" y="168"/>
                  </a:cubicBezTo>
                  <a:cubicBezTo>
                    <a:pt x="142" y="159"/>
                    <a:pt x="145" y="150"/>
                    <a:pt x="148" y="140"/>
                  </a:cubicBezTo>
                  <a:cubicBezTo>
                    <a:pt x="138" y="141"/>
                    <a:pt x="132" y="130"/>
                    <a:pt x="132" y="130"/>
                  </a:cubicBezTo>
                  <a:cubicBezTo>
                    <a:pt x="141" y="129"/>
                    <a:pt x="148" y="124"/>
                    <a:pt x="152" y="118"/>
                  </a:cubicBezTo>
                  <a:cubicBezTo>
                    <a:pt x="152" y="115"/>
                    <a:pt x="153" y="112"/>
                    <a:pt x="153" y="108"/>
                  </a:cubicBezTo>
                  <a:cubicBezTo>
                    <a:pt x="154" y="99"/>
                    <a:pt x="152" y="89"/>
                    <a:pt x="150" y="80"/>
                  </a:cubicBezTo>
                  <a:cubicBezTo>
                    <a:pt x="149" y="71"/>
                    <a:pt x="146" y="63"/>
                    <a:pt x="144" y="55"/>
                  </a:cubicBezTo>
                  <a:cubicBezTo>
                    <a:pt x="142" y="47"/>
                    <a:pt x="140" y="40"/>
                    <a:pt x="138" y="34"/>
                  </a:cubicBezTo>
                  <a:cubicBezTo>
                    <a:pt x="136" y="27"/>
                    <a:pt x="134" y="22"/>
                    <a:pt x="132" y="17"/>
                  </a:cubicBezTo>
                  <a:cubicBezTo>
                    <a:pt x="129" y="8"/>
                    <a:pt x="127" y="3"/>
                    <a:pt x="127" y="3"/>
                  </a:cubicBezTo>
                  <a:cubicBezTo>
                    <a:pt x="127" y="2"/>
                    <a:pt x="127" y="1"/>
                    <a:pt x="128" y="0"/>
                  </a:cubicBezTo>
                  <a:cubicBezTo>
                    <a:pt x="129" y="0"/>
                    <a:pt x="131" y="0"/>
                    <a:pt x="131" y="2"/>
                  </a:cubicBezTo>
                  <a:close/>
                </a:path>
              </a:pathLst>
            </a:custGeom>
            <a:solidFill>
              <a:srgbClr val="525252"/>
            </a:solidFill>
            <a:ln>
              <a:noFill/>
            </a:ln>
          </p:spPr>
          <p:txBody>
            <a:bodyPr vert="horz" wrap="square" lIns="91440" tIns="45720" rIns="91440" bIns="45720" numCol="1" anchor="t" anchorCtr="0" compatLnSpc="1"/>
            <a:lstStyle/>
            <a:p>
              <a:endParaRPr lang="zh-CN" altLang="en-US"/>
            </a:p>
          </p:txBody>
        </p:sp>
        <p:sp>
          <p:nvSpPr>
            <p:cNvPr id="14" name="Freeform 7"/>
            <p:cNvSpPr/>
            <p:nvPr/>
          </p:nvSpPr>
          <p:spPr bwMode="auto">
            <a:xfrm>
              <a:off x="0" y="568325"/>
              <a:ext cx="317500" cy="201613"/>
            </a:xfrm>
            <a:custGeom>
              <a:avLst/>
              <a:gdLst>
                <a:gd name="T0" fmla="*/ 46 w 103"/>
                <a:gd name="T1" fmla="*/ 29 h 65"/>
                <a:gd name="T2" fmla="*/ 36 w 103"/>
                <a:gd name="T3" fmla="*/ 39 h 65"/>
                <a:gd name="T4" fmla="*/ 98 w 103"/>
                <a:gd name="T5" fmla="*/ 9 h 65"/>
                <a:gd name="T6" fmla="*/ 103 w 103"/>
                <a:gd name="T7" fmla="*/ 12 h 65"/>
                <a:gd name="T8" fmla="*/ 15 w 103"/>
                <a:gd name="T9" fmla="*/ 38 h 65"/>
                <a:gd name="T10" fmla="*/ 6 w 103"/>
                <a:gd name="T11" fmla="*/ 15 h 65"/>
                <a:gd name="T12" fmla="*/ 34 w 103"/>
                <a:gd name="T13" fmla="*/ 4 h 65"/>
                <a:gd name="T14" fmla="*/ 46 w 103"/>
                <a:gd name="T15" fmla="*/ 29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65">
                  <a:moveTo>
                    <a:pt x="46" y="29"/>
                  </a:moveTo>
                  <a:cubicBezTo>
                    <a:pt x="44" y="34"/>
                    <a:pt x="40" y="37"/>
                    <a:pt x="36" y="39"/>
                  </a:cubicBezTo>
                  <a:cubicBezTo>
                    <a:pt x="77" y="47"/>
                    <a:pt x="97" y="11"/>
                    <a:pt x="98" y="9"/>
                  </a:cubicBezTo>
                  <a:cubicBezTo>
                    <a:pt x="103" y="12"/>
                    <a:pt x="103" y="12"/>
                    <a:pt x="103" y="12"/>
                  </a:cubicBezTo>
                  <a:cubicBezTo>
                    <a:pt x="103" y="12"/>
                    <a:pt x="74" y="65"/>
                    <a:pt x="15" y="38"/>
                  </a:cubicBezTo>
                  <a:cubicBezTo>
                    <a:pt x="15" y="38"/>
                    <a:pt x="0" y="35"/>
                    <a:pt x="6" y="15"/>
                  </a:cubicBezTo>
                  <a:cubicBezTo>
                    <a:pt x="9" y="5"/>
                    <a:pt x="24" y="0"/>
                    <a:pt x="34" y="4"/>
                  </a:cubicBezTo>
                  <a:cubicBezTo>
                    <a:pt x="45" y="8"/>
                    <a:pt x="50" y="19"/>
                    <a:pt x="46" y="29"/>
                  </a:cubicBezTo>
                  <a:close/>
                </a:path>
              </a:pathLst>
            </a:custGeom>
            <a:solidFill>
              <a:srgbClr val="525252"/>
            </a:solidFill>
            <a:ln>
              <a:noFill/>
            </a:ln>
          </p:spPr>
          <p:txBody>
            <a:bodyPr vert="horz" wrap="square" lIns="91440" tIns="45720" rIns="91440" bIns="45720" numCol="1" anchor="t" anchorCtr="0" compatLnSpc="1"/>
            <a:lstStyle/>
            <a:p>
              <a:endParaRPr lang="zh-CN" altLang="en-US"/>
            </a:p>
          </p:txBody>
        </p:sp>
        <p:sp>
          <p:nvSpPr>
            <p:cNvPr id="15" name="Freeform 8"/>
            <p:cNvSpPr/>
            <p:nvPr/>
          </p:nvSpPr>
          <p:spPr bwMode="auto">
            <a:xfrm>
              <a:off x="-192088" y="434975"/>
              <a:ext cx="352425" cy="217488"/>
            </a:xfrm>
            <a:custGeom>
              <a:avLst/>
              <a:gdLst>
                <a:gd name="T0" fmla="*/ 7 w 114"/>
                <a:gd name="T1" fmla="*/ 68 h 70"/>
                <a:gd name="T2" fmla="*/ 9 w 114"/>
                <a:gd name="T3" fmla="*/ 62 h 70"/>
                <a:gd name="T4" fmla="*/ 14 w 114"/>
                <a:gd name="T5" fmla="*/ 47 h 70"/>
                <a:gd name="T6" fmla="*/ 19 w 114"/>
                <a:gd name="T7" fmla="*/ 38 h 70"/>
                <a:gd name="T8" fmla="*/ 25 w 114"/>
                <a:gd name="T9" fmla="*/ 30 h 70"/>
                <a:gd name="T10" fmla="*/ 34 w 114"/>
                <a:gd name="T11" fmla="*/ 23 h 70"/>
                <a:gd name="T12" fmla="*/ 43 w 114"/>
                <a:gd name="T13" fmla="*/ 19 h 70"/>
                <a:gd name="T14" fmla="*/ 55 w 114"/>
                <a:gd name="T15" fmla="*/ 17 h 70"/>
                <a:gd name="T16" fmla="*/ 66 w 114"/>
                <a:gd name="T17" fmla="*/ 18 h 70"/>
                <a:gd name="T18" fmla="*/ 78 w 114"/>
                <a:gd name="T19" fmla="*/ 21 h 70"/>
                <a:gd name="T20" fmla="*/ 88 w 114"/>
                <a:gd name="T21" fmla="*/ 24 h 70"/>
                <a:gd name="T22" fmla="*/ 97 w 114"/>
                <a:gd name="T23" fmla="*/ 27 h 70"/>
                <a:gd name="T24" fmla="*/ 104 w 114"/>
                <a:gd name="T25" fmla="*/ 29 h 70"/>
                <a:gd name="T26" fmla="*/ 110 w 114"/>
                <a:gd name="T27" fmla="*/ 31 h 70"/>
                <a:gd name="T28" fmla="*/ 110 w 114"/>
                <a:gd name="T29" fmla="*/ 31 h 70"/>
                <a:gd name="T30" fmla="*/ 114 w 114"/>
                <a:gd name="T31" fmla="*/ 29 h 70"/>
                <a:gd name="T32" fmla="*/ 113 w 114"/>
                <a:gd name="T33" fmla="*/ 26 h 70"/>
                <a:gd name="T34" fmla="*/ 108 w 114"/>
                <a:gd name="T35" fmla="*/ 22 h 70"/>
                <a:gd name="T36" fmla="*/ 102 w 114"/>
                <a:gd name="T37" fmla="*/ 18 h 70"/>
                <a:gd name="T38" fmla="*/ 93 w 114"/>
                <a:gd name="T39" fmla="*/ 12 h 70"/>
                <a:gd name="T40" fmla="*/ 83 w 114"/>
                <a:gd name="T41" fmla="*/ 7 h 70"/>
                <a:gd name="T42" fmla="*/ 70 w 114"/>
                <a:gd name="T43" fmla="*/ 2 h 70"/>
                <a:gd name="T44" fmla="*/ 55 w 114"/>
                <a:gd name="T45" fmla="*/ 0 h 70"/>
                <a:gd name="T46" fmla="*/ 39 w 114"/>
                <a:gd name="T47" fmla="*/ 1 h 70"/>
                <a:gd name="T48" fmla="*/ 23 w 114"/>
                <a:gd name="T49" fmla="*/ 8 h 70"/>
                <a:gd name="T50" fmla="*/ 12 w 114"/>
                <a:gd name="T51" fmla="*/ 20 h 70"/>
                <a:gd name="T52" fmla="*/ 2 w 114"/>
                <a:gd name="T53" fmla="*/ 44 h 70"/>
                <a:gd name="T54" fmla="*/ 0 w 114"/>
                <a:gd name="T55" fmla="*/ 61 h 70"/>
                <a:gd name="T56" fmla="*/ 1 w 114"/>
                <a:gd name="T57" fmla="*/ 68 h 70"/>
                <a:gd name="T58" fmla="*/ 5 w 114"/>
                <a:gd name="T59" fmla="*/ 70 h 70"/>
                <a:gd name="T60" fmla="*/ 7 w 114"/>
                <a:gd name="T61" fmla="*/ 6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4" h="70">
                  <a:moveTo>
                    <a:pt x="7" y="68"/>
                  </a:moveTo>
                  <a:cubicBezTo>
                    <a:pt x="7" y="68"/>
                    <a:pt x="8" y="66"/>
                    <a:pt x="9" y="62"/>
                  </a:cubicBezTo>
                  <a:cubicBezTo>
                    <a:pt x="10" y="58"/>
                    <a:pt x="12" y="53"/>
                    <a:pt x="14" y="47"/>
                  </a:cubicBezTo>
                  <a:cubicBezTo>
                    <a:pt x="16" y="44"/>
                    <a:pt x="17" y="41"/>
                    <a:pt x="19" y="38"/>
                  </a:cubicBezTo>
                  <a:cubicBezTo>
                    <a:pt x="21" y="35"/>
                    <a:pt x="23" y="33"/>
                    <a:pt x="25" y="30"/>
                  </a:cubicBezTo>
                  <a:cubicBezTo>
                    <a:pt x="28" y="27"/>
                    <a:pt x="31" y="25"/>
                    <a:pt x="34" y="23"/>
                  </a:cubicBezTo>
                  <a:cubicBezTo>
                    <a:pt x="36" y="21"/>
                    <a:pt x="40" y="20"/>
                    <a:pt x="43" y="19"/>
                  </a:cubicBezTo>
                  <a:cubicBezTo>
                    <a:pt x="47" y="18"/>
                    <a:pt x="51" y="17"/>
                    <a:pt x="55" y="17"/>
                  </a:cubicBezTo>
                  <a:cubicBezTo>
                    <a:pt x="58" y="17"/>
                    <a:pt x="62" y="18"/>
                    <a:pt x="66" y="18"/>
                  </a:cubicBezTo>
                  <a:cubicBezTo>
                    <a:pt x="70" y="19"/>
                    <a:pt x="74" y="20"/>
                    <a:pt x="78" y="21"/>
                  </a:cubicBezTo>
                  <a:cubicBezTo>
                    <a:pt x="81" y="22"/>
                    <a:pt x="85" y="23"/>
                    <a:pt x="88" y="24"/>
                  </a:cubicBezTo>
                  <a:cubicBezTo>
                    <a:pt x="91" y="25"/>
                    <a:pt x="94" y="26"/>
                    <a:pt x="97" y="27"/>
                  </a:cubicBezTo>
                  <a:cubicBezTo>
                    <a:pt x="100" y="27"/>
                    <a:pt x="102" y="28"/>
                    <a:pt x="104" y="29"/>
                  </a:cubicBezTo>
                  <a:cubicBezTo>
                    <a:pt x="108" y="30"/>
                    <a:pt x="110" y="31"/>
                    <a:pt x="110" y="31"/>
                  </a:cubicBezTo>
                  <a:cubicBezTo>
                    <a:pt x="110" y="31"/>
                    <a:pt x="110" y="31"/>
                    <a:pt x="110" y="31"/>
                  </a:cubicBezTo>
                  <a:cubicBezTo>
                    <a:pt x="112" y="32"/>
                    <a:pt x="113" y="31"/>
                    <a:pt x="114" y="29"/>
                  </a:cubicBezTo>
                  <a:cubicBezTo>
                    <a:pt x="114" y="28"/>
                    <a:pt x="114" y="27"/>
                    <a:pt x="113" y="26"/>
                  </a:cubicBezTo>
                  <a:cubicBezTo>
                    <a:pt x="113" y="26"/>
                    <a:pt x="111" y="25"/>
                    <a:pt x="108" y="22"/>
                  </a:cubicBezTo>
                  <a:cubicBezTo>
                    <a:pt x="106" y="21"/>
                    <a:pt x="104" y="19"/>
                    <a:pt x="102" y="18"/>
                  </a:cubicBezTo>
                  <a:cubicBezTo>
                    <a:pt x="99" y="16"/>
                    <a:pt x="97" y="14"/>
                    <a:pt x="93" y="12"/>
                  </a:cubicBezTo>
                  <a:cubicBezTo>
                    <a:pt x="90" y="10"/>
                    <a:pt x="87" y="8"/>
                    <a:pt x="83" y="7"/>
                  </a:cubicBezTo>
                  <a:cubicBezTo>
                    <a:pt x="79" y="5"/>
                    <a:pt x="75" y="4"/>
                    <a:pt x="70" y="2"/>
                  </a:cubicBezTo>
                  <a:cubicBezTo>
                    <a:pt x="65" y="1"/>
                    <a:pt x="60" y="0"/>
                    <a:pt x="55" y="0"/>
                  </a:cubicBezTo>
                  <a:cubicBezTo>
                    <a:pt x="50" y="0"/>
                    <a:pt x="44" y="0"/>
                    <a:pt x="39" y="1"/>
                  </a:cubicBezTo>
                  <a:cubicBezTo>
                    <a:pt x="33" y="3"/>
                    <a:pt x="28" y="5"/>
                    <a:pt x="23" y="8"/>
                  </a:cubicBezTo>
                  <a:cubicBezTo>
                    <a:pt x="19" y="12"/>
                    <a:pt x="15" y="16"/>
                    <a:pt x="12" y="20"/>
                  </a:cubicBezTo>
                  <a:cubicBezTo>
                    <a:pt x="6" y="28"/>
                    <a:pt x="3" y="36"/>
                    <a:pt x="2" y="44"/>
                  </a:cubicBezTo>
                  <a:cubicBezTo>
                    <a:pt x="0" y="51"/>
                    <a:pt x="0" y="57"/>
                    <a:pt x="0" y="61"/>
                  </a:cubicBezTo>
                  <a:cubicBezTo>
                    <a:pt x="1" y="65"/>
                    <a:pt x="1" y="68"/>
                    <a:pt x="1" y="68"/>
                  </a:cubicBezTo>
                  <a:cubicBezTo>
                    <a:pt x="1" y="69"/>
                    <a:pt x="3" y="70"/>
                    <a:pt x="5" y="70"/>
                  </a:cubicBezTo>
                  <a:cubicBezTo>
                    <a:pt x="6" y="70"/>
                    <a:pt x="7" y="69"/>
                    <a:pt x="7" y="68"/>
                  </a:cubicBezTo>
                  <a:close/>
                </a:path>
              </a:pathLst>
            </a:custGeom>
            <a:solidFill>
              <a:srgbClr val="525252"/>
            </a:solidFill>
            <a:ln>
              <a:noFill/>
            </a:ln>
          </p:spPr>
          <p:txBody>
            <a:bodyPr vert="horz" wrap="square" lIns="91440" tIns="45720" rIns="91440" bIns="45720" numCol="1" anchor="t" anchorCtr="0" compatLnSpc="1"/>
            <a:lstStyle/>
            <a:p>
              <a:endParaRPr lang="zh-CN" altLang="en-US"/>
            </a:p>
          </p:txBody>
        </p:sp>
        <p:sp>
          <p:nvSpPr>
            <p:cNvPr id="16" name="Freeform 9"/>
            <p:cNvSpPr/>
            <p:nvPr/>
          </p:nvSpPr>
          <p:spPr bwMode="auto">
            <a:xfrm>
              <a:off x="-133350" y="512763"/>
              <a:ext cx="120650" cy="117475"/>
            </a:xfrm>
            <a:custGeom>
              <a:avLst/>
              <a:gdLst>
                <a:gd name="T0" fmla="*/ 6 w 39"/>
                <a:gd name="T1" fmla="*/ 36 h 38"/>
                <a:gd name="T2" fmla="*/ 8 w 39"/>
                <a:gd name="T3" fmla="*/ 30 h 38"/>
                <a:gd name="T4" fmla="*/ 15 w 39"/>
                <a:gd name="T5" fmla="*/ 21 h 38"/>
                <a:gd name="T6" fmla="*/ 21 w 39"/>
                <a:gd name="T7" fmla="*/ 18 h 38"/>
                <a:gd name="T8" fmla="*/ 23 w 39"/>
                <a:gd name="T9" fmla="*/ 17 h 38"/>
                <a:gd name="T10" fmla="*/ 25 w 39"/>
                <a:gd name="T11" fmla="*/ 16 h 38"/>
                <a:gd name="T12" fmla="*/ 29 w 39"/>
                <a:gd name="T13" fmla="*/ 16 h 38"/>
                <a:gd name="T14" fmla="*/ 30 w 39"/>
                <a:gd name="T15" fmla="*/ 16 h 38"/>
                <a:gd name="T16" fmla="*/ 31 w 39"/>
                <a:gd name="T17" fmla="*/ 16 h 38"/>
                <a:gd name="T18" fmla="*/ 39 w 39"/>
                <a:gd name="T19" fmla="*/ 8 h 38"/>
                <a:gd name="T20" fmla="*/ 30 w 39"/>
                <a:gd name="T21" fmla="*/ 1 h 38"/>
                <a:gd name="T22" fmla="*/ 29 w 39"/>
                <a:gd name="T23" fmla="*/ 1 h 38"/>
                <a:gd name="T24" fmla="*/ 26 w 39"/>
                <a:gd name="T25" fmla="*/ 1 h 38"/>
                <a:gd name="T26" fmla="*/ 21 w 39"/>
                <a:gd name="T27" fmla="*/ 3 h 38"/>
                <a:gd name="T28" fmla="*/ 17 w 39"/>
                <a:gd name="T29" fmla="*/ 5 h 38"/>
                <a:gd name="T30" fmla="*/ 14 w 39"/>
                <a:gd name="T31" fmla="*/ 7 h 38"/>
                <a:gd name="T32" fmla="*/ 7 w 39"/>
                <a:gd name="T33" fmla="*/ 14 h 38"/>
                <a:gd name="T34" fmla="*/ 1 w 39"/>
                <a:gd name="T35" fmla="*/ 28 h 38"/>
                <a:gd name="T36" fmla="*/ 0 w 39"/>
                <a:gd name="T37" fmla="*/ 35 h 38"/>
                <a:gd name="T38" fmla="*/ 3 w 39"/>
                <a:gd name="T39" fmla="*/ 38 h 38"/>
                <a:gd name="T40" fmla="*/ 6 w 39"/>
                <a:gd name="T41" fmla="*/ 3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 h="38">
                  <a:moveTo>
                    <a:pt x="6" y="36"/>
                  </a:moveTo>
                  <a:cubicBezTo>
                    <a:pt x="6" y="36"/>
                    <a:pt x="6" y="34"/>
                    <a:pt x="8" y="30"/>
                  </a:cubicBezTo>
                  <a:cubicBezTo>
                    <a:pt x="9" y="27"/>
                    <a:pt x="12" y="23"/>
                    <a:pt x="15" y="21"/>
                  </a:cubicBezTo>
                  <a:cubicBezTo>
                    <a:pt x="17" y="19"/>
                    <a:pt x="19" y="19"/>
                    <a:pt x="21" y="18"/>
                  </a:cubicBezTo>
                  <a:cubicBezTo>
                    <a:pt x="21" y="17"/>
                    <a:pt x="22" y="17"/>
                    <a:pt x="23" y="17"/>
                  </a:cubicBezTo>
                  <a:cubicBezTo>
                    <a:pt x="24" y="17"/>
                    <a:pt x="25" y="17"/>
                    <a:pt x="25" y="16"/>
                  </a:cubicBezTo>
                  <a:cubicBezTo>
                    <a:pt x="27" y="16"/>
                    <a:pt x="28" y="16"/>
                    <a:pt x="29" y="16"/>
                  </a:cubicBezTo>
                  <a:cubicBezTo>
                    <a:pt x="30" y="16"/>
                    <a:pt x="30" y="16"/>
                    <a:pt x="30" y="16"/>
                  </a:cubicBezTo>
                  <a:cubicBezTo>
                    <a:pt x="31" y="16"/>
                    <a:pt x="31" y="16"/>
                    <a:pt x="31" y="16"/>
                  </a:cubicBezTo>
                  <a:cubicBezTo>
                    <a:pt x="35" y="16"/>
                    <a:pt x="39" y="12"/>
                    <a:pt x="39" y="8"/>
                  </a:cubicBezTo>
                  <a:cubicBezTo>
                    <a:pt x="39" y="4"/>
                    <a:pt x="35" y="0"/>
                    <a:pt x="30" y="1"/>
                  </a:cubicBezTo>
                  <a:cubicBezTo>
                    <a:pt x="30" y="1"/>
                    <a:pt x="29" y="1"/>
                    <a:pt x="29" y="1"/>
                  </a:cubicBezTo>
                  <a:cubicBezTo>
                    <a:pt x="29" y="1"/>
                    <a:pt x="28" y="1"/>
                    <a:pt x="26" y="1"/>
                  </a:cubicBezTo>
                  <a:cubicBezTo>
                    <a:pt x="25" y="2"/>
                    <a:pt x="23" y="2"/>
                    <a:pt x="21" y="3"/>
                  </a:cubicBezTo>
                  <a:cubicBezTo>
                    <a:pt x="20" y="4"/>
                    <a:pt x="19" y="4"/>
                    <a:pt x="17" y="5"/>
                  </a:cubicBezTo>
                  <a:cubicBezTo>
                    <a:pt x="16" y="6"/>
                    <a:pt x="15" y="6"/>
                    <a:pt x="14" y="7"/>
                  </a:cubicBezTo>
                  <a:cubicBezTo>
                    <a:pt x="11" y="9"/>
                    <a:pt x="9" y="11"/>
                    <a:pt x="7" y="14"/>
                  </a:cubicBezTo>
                  <a:cubicBezTo>
                    <a:pt x="4" y="19"/>
                    <a:pt x="2" y="24"/>
                    <a:pt x="1" y="28"/>
                  </a:cubicBezTo>
                  <a:cubicBezTo>
                    <a:pt x="0" y="32"/>
                    <a:pt x="0" y="35"/>
                    <a:pt x="0" y="35"/>
                  </a:cubicBezTo>
                  <a:cubicBezTo>
                    <a:pt x="0" y="37"/>
                    <a:pt x="1" y="38"/>
                    <a:pt x="3" y="38"/>
                  </a:cubicBezTo>
                  <a:cubicBezTo>
                    <a:pt x="4" y="38"/>
                    <a:pt x="5" y="37"/>
                    <a:pt x="6" y="36"/>
                  </a:cubicBezTo>
                  <a:close/>
                </a:path>
              </a:pathLst>
            </a:custGeom>
            <a:solidFill>
              <a:srgbClr val="525252"/>
            </a:solidFill>
            <a:ln>
              <a:noFill/>
            </a:ln>
          </p:spPr>
          <p:txBody>
            <a:bodyPr vert="horz" wrap="square" lIns="91440" tIns="45720" rIns="91440" bIns="45720" numCol="1" anchor="t" anchorCtr="0" compatLnSpc="1"/>
            <a:lstStyle/>
            <a:p>
              <a:endParaRPr lang="zh-CN" altLang="en-US"/>
            </a:p>
          </p:txBody>
        </p:sp>
        <p:sp>
          <p:nvSpPr>
            <p:cNvPr id="17" name="Freeform 10"/>
            <p:cNvSpPr/>
            <p:nvPr/>
          </p:nvSpPr>
          <p:spPr bwMode="auto">
            <a:xfrm>
              <a:off x="228600" y="-238125"/>
              <a:ext cx="727075" cy="503238"/>
            </a:xfrm>
            <a:custGeom>
              <a:avLst/>
              <a:gdLst>
                <a:gd name="T0" fmla="*/ 1 w 235"/>
                <a:gd name="T1" fmla="*/ 130 h 162"/>
                <a:gd name="T2" fmla="*/ 15 w 235"/>
                <a:gd name="T3" fmla="*/ 137 h 162"/>
                <a:gd name="T4" fmla="*/ 32 w 235"/>
                <a:gd name="T5" fmla="*/ 143 h 162"/>
                <a:gd name="T6" fmla="*/ 54 w 235"/>
                <a:gd name="T7" fmla="*/ 151 h 162"/>
                <a:gd name="T8" fmla="*/ 80 w 235"/>
                <a:gd name="T9" fmla="*/ 158 h 162"/>
                <a:gd name="T10" fmla="*/ 112 w 235"/>
                <a:gd name="T11" fmla="*/ 161 h 162"/>
                <a:gd name="T12" fmla="*/ 128 w 235"/>
                <a:gd name="T13" fmla="*/ 160 h 162"/>
                <a:gd name="T14" fmla="*/ 145 w 235"/>
                <a:gd name="T15" fmla="*/ 156 h 162"/>
                <a:gd name="T16" fmla="*/ 177 w 235"/>
                <a:gd name="T17" fmla="*/ 145 h 162"/>
                <a:gd name="T18" fmla="*/ 206 w 235"/>
                <a:gd name="T19" fmla="*/ 125 h 162"/>
                <a:gd name="T20" fmla="*/ 217 w 235"/>
                <a:gd name="T21" fmla="*/ 112 h 162"/>
                <a:gd name="T22" fmla="*/ 225 w 235"/>
                <a:gd name="T23" fmla="*/ 97 h 162"/>
                <a:gd name="T24" fmla="*/ 231 w 235"/>
                <a:gd name="T25" fmla="*/ 82 h 162"/>
                <a:gd name="T26" fmla="*/ 231 w 235"/>
                <a:gd name="T27" fmla="*/ 81 h 162"/>
                <a:gd name="T28" fmla="*/ 231 w 235"/>
                <a:gd name="T29" fmla="*/ 80 h 162"/>
                <a:gd name="T30" fmla="*/ 232 w 235"/>
                <a:gd name="T31" fmla="*/ 78 h 162"/>
                <a:gd name="T32" fmla="*/ 232 w 235"/>
                <a:gd name="T33" fmla="*/ 75 h 162"/>
                <a:gd name="T34" fmla="*/ 233 w 235"/>
                <a:gd name="T35" fmla="*/ 67 h 162"/>
                <a:gd name="T36" fmla="*/ 231 w 235"/>
                <a:gd name="T37" fmla="*/ 39 h 162"/>
                <a:gd name="T38" fmla="*/ 219 w 235"/>
                <a:gd name="T39" fmla="*/ 18 h 162"/>
                <a:gd name="T40" fmla="*/ 204 w 235"/>
                <a:gd name="T41" fmla="*/ 7 h 162"/>
                <a:gd name="T42" fmla="*/ 194 w 235"/>
                <a:gd name="T43" fmla="*/ 2 h 162"/>
                <a:gd name="T44" fmla="*/ 190 w 235"/>
                <a:gd name="T45" fmla="*/ 0 h 162"/>
                <a:gd name="T46" fmla="*/ 187 w 235"/>
                <a:gd name="T47" fmla="*/ 2 h 162"/>
                <a:gd name="T48" fmla="*/ 188 w 235"/>
                <a:gd name="T49" fmla="*/ 5 h 162"/>
                <a:gd name="T50" fmla="*/ 191 w 235"/>
                <a:gd name="T51" fmla="*/ 6 h 162"/>
                <a:gd name="T52" fmla="*/ 201 w 235"/>
                <a:gd name="T53" fmla="*/ 12 h 162"/>
                <a:gd name="T54" fmla="*/ 213 w 235"/>
                <a:gd name="T55" fmla="*/ 23 h 162"/>
                <a:gd name="T56" fmla="*/ 222 w 235"/>
                <a:gd name="T57" fmla="*/ 41 h 162"/>
                <a:gd name="T58" fmla="*/ 198 w 235"/>
                <a:gd name="T59" fmla="*/ 38 h 162"/>
                <a:gd name="T60" fmla="*/ 195 w 235"/>
                <a:gd name="T61" fmla="*/ 39 h 162"/>
                <a:gd name="T62" fmla="*/ 194 w 235"/>
                <a:gd name="T63" fmla="*/ 41 h 162"/>
                <a:gd name="T64" fmla="*/ 195 w 235"/>
                <a:gd name="T65" fmla="*/ 43 h 162"/>
                <a:gd name="T66" fmla="*/ 215 w 235"/>
                <a:gd name="T67" fmla="*/ 92 h 162"/>
                <a:gd name="T68" fmla="*/ 215 w 235"/>
                <a:gd name="T69" fmla="*/ 92 h 162"/>
                <a:gd name="T70" fmla="*/ 214 w 235"/>
                <a:gd name="T71" fmla="*/ 94 h 162"/>
                <a:gd name="T72" fmla="*/ 201 w 235"/>
                <a:gd name="T73" fmla="*/ 80 h 162"/>
                <a:gd name="T74" fmla="*/ 198 w 235"/>
                <a:gd name="T75" fmla="*/ 79 h 162"/>
                <a:gd name="T76" fmla="*/ 197 w 235"/>
                <a:gd name="T77" fmla="*/ 81 h 162"/>
                <a:gd name="T78" fmla="*/ 203 w 235"/>
                <a:gd name="T79" fmla="*/ 110 h 162"/>
                <a:gd name="T80" fmla="*/ 197 w 235"/>
                <a:gd name="T81" fmla="*/ 116 h 162"/>
                <a:gd name="T82" fmla="*/ 172 w 235"/>
                <a:gd name="T83" fmla="*/ 134 h 162"/>
                <a:gd name="T84" fmla="*/ 144 w 235"/>
                <a:gd name="T85" fmla="*/ 145 h 162"/>
                <a:gd name="T86" fmla="*/ 133 w 235"/>
                <a:gd name="T87" fmla="*/ 130 h 162"/>
                <a:gd name="T88" fmla="*/ 121 w 235"/>
                <a:gd name="T89" fmla="*/ 149 h 162"/>
                <a:gd name="T90" fmla="*/ 111 w 235"/>
                <a:gd name="T91" fmla="*/ 150 h 162"/>
                <a:gd name="T92" fmla="*/ 82 w 235"/>
                <a:gd name="T93" fmla="*/ 148 h 162"/>
                <a:gd name="T94" fmla="*/ 56 w 235"/>
                <a:gd name="T95" fmla="*/ 142 h 162"/>
                <a:gd name="T96" fmla="*/ 34 w 235"/>
                <a:gd name="T97" fmla="*/ 136 h 162"/>
                <a:gd name="T98" fmla="*/ 18 w 235"/>
                <a:gd name="T99" fmla="*/ 131 h 162"/>
                <a:gd name="T100" fmla="*/ 3 w 235"/>
                <a:gd name="T101" fmla="*/ 126 h 162"/>
                <a:gd name="T102" fmla="*/ 0 w 235"/>
                <a:gd name="T103" fmla="*/ 127 h 162"/>
                <a:gd name="T104" fmla="*/ 1 w 235"/>
                <a:gd name="T105" fmla="*/ 13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5" h="162">
                  <a:moveTo>
                    <a:pt x="1" y="130"/>
                  </a:moveTo>
                  <a:cubicBezTo>
                    <a:pt x="1" y="130"/>
                    <a:pt x="6" y="133"/>
                    <a:pt x="15" y="137"/>
                  </a:cubicBezTo>
                  <a:cubicBezTo>
                    <a:pt x="20" y="138"/>
                    <a:pt x="26" y="141"/>
                    <a:pt x="32" y="143"/>
                  </a:cubicBezTo>
                  <a:cubicBezTo>
                    <a:pt x="38" y="145"/>
                    <a:pt x="46" y="148"/>
                    <a:pt x="54" y="151"/>
                  </a:cubicBezTo>
                  <a:cubicBezTo>
                    <a:pt x="62" y="153"/>
                    <a:pt x="71" y="156"/>
                    <a:pt x="80" y="158"/>
                  </a:cubicBezTo>
                  <a:cubicBezTo>
                    <a:pt x="90" y="160"/>
                    <a:pt x="100" y="162"/>
                    <a:pt x="112" y="161"/>
                  </a:cubicBezTo>
                  <a:cubicBezTo>
                    <a:pt x="117" y="161"/>
                    <a:pt x="123" y="160"/>
                    <a:pt x="128" y="160"/>
                  </a:cubicBezTo>
                  <a:cubicBezTo>
                    <a:pt x="134" y="159"/>
                    <a:pt x="139" y="158"/>
                    <a:pt x="145" y="156"/>
                  </a:cubicBezTo>
                  <a:cubicBezTo>
                    <a:pt x="156" y="154"/>
                    <a:pt x="167" y="150"/>
                    <a:pt x="177" y="145"/>
                  </a:cubicBezTo>
                  <a:cubicBezTo>
                    <a:pt x="188" y="140"/>
                    <a:pt x="198" y="133"/>
                    <a:pt x="206" y="125"/>
                  </a:cubicBezTo>
                  <a:cubicBezTo>
                    <a:pt x="210" y="121"/>
                    <a:pt x="213" y="116"/>
                    <a:pt x="217" y="112"/>
                  </a:cubicBezTo>
                  <a:cubicBezTo>
                    <a:pt x="220" y="107"/>
                    <a:pt x="223" y="102"/>
                    <a:pt x="225" y="97"/>
                  </a:cubicBezTo>
                  <a:cubicBezTo>
                    <a:pt x="228" y="92"/>
                    <a:pt x="229" y="87"/>
                    <a:pt x="231" y="82"/>
                  </a:cubicBezTo>
                  <a:cubicBezTo>
                    <a:pt x="231" y="81"/>
                    <a:pt x="231" y="81"/>
                    <a:pt x="231" y="81"/>
                  </a:cubicBezTo>
                  <a:cubicBezTo>
                    <a:pt x="231" y="80"/>
                    <a:pt x="231" y="80"/>
                    <a:pt x="231" y="80"/>
                  </a:cubicBezTo>
                  <a:cubicBezTo>
                    <a:pt x="232" y="78"/>
                    <a:pt x="232" y="78"/>
                    <a:pt x="232" y="78"/>
                  </a:cubicBezTo>
                  <a:cubicBezTo>
                    <a:pt x="232" y="75"/>
                    <a:pt x="232" y="75"/>
                    <a:pt x="232" y="75"/>
                  </a:cubicBezTo>
                  <a:cubicBezTo>
                    <a:pt x="233" y="72"/>
                    <a:pt x="233" y="70"/>
                    <a:pt x="233" y="67"/>
                  </a:cubicBezTo>
                  <a:cubicBezTo>
                    <a:pt x="235" y="57"/>
                    <a:pt x="233" y="48"/>
                    <a:pt x="231" y="39"/>
                  </a:cubicBezTo>
                  <a:cubicBezTo>
                    <a:pt x="228" y="30"/>
                    <a:pt x="223" y="23"/>
                    <a:pt x="219" y="18"/>
                  </a:cubicBezTo>
                  <a:cubicBezTo>
                    <a:pt x="214" y="13"/>
                    <a:pt x="209" y="9"/>
                    <a:pt x="204" y="7"/>
                  </a:cubicBezTo>
                  <a:cubicBezTo>
                    <a:pt x="200" y="4"/>
                    <a:pt x="196" y="2"/>
                    <a:pt x="194" y="2"/>
                  </a:cubicBezTo>
                  <a:cubicBezTo>
                    <a:pt x="191" y="1"/>
                    <a:pt x="190" y="0"/>
                    <a:pt x="190" y="0"/>
                  </a:cubicBezTo>
                  <a:cubicBezTo>
                    <a:pt x="188" y="0"/>
                    <a:pt x="187" y="0"/>
                    <a:pt x="187" y="2"/>
                  </a:cubicBezTo>
                  <a:cubicBezTo>
                    <a:pt x="186" y="3"/>
                    <a:pt x="187" y="4"/>
                    <a:pt x="188" y="5"/>
                  </a:cubicBezTo>
                  <a:cubicBezTo>
                    <a:pt x="188" y="5"/>
                    <a:pt x="189" y="5"/>
                    <a:pt x="191" y="6"/>
                  </a:cubicBezTo>
                  <a:cubicBezTo>
                    <a:pt x="194" y="7"/>
                    <a:pt x="197" y="9"/>
                    <a:pt x="201" y="12"/>
                  </a:cubicBezTo>
                  <a:cubicBezTo>
                    <a:pt x="204" y="14"/>
                    <a:pt x="209" y="18"/>
                    <a:pt x="213" y="23"/>
                  </a:cubicBezTo>
                  <a:cubicBezTo>
                    <a:pt x="216" y="28"/>
                    <a:pt x="220" y="34"/>
                    <a:pt x="222" y="41"/>
                  </a:cubicBezTo>
                  <a:cubicBezTo>
                    <a:pt x="212" y="33"/>
                    <a:pt x="203" y="36"/>
                    <a:pt x="198" y="38"/>
                  </a:cubicBezTo>
                  <a:cubicBezTo>
                    <a:pt x="196" y="38"/>
                    <a:pt x="195" y="39"/>
                    <a:pt x="195" y="39"/>
                  </a:cubicBezTo>
                  <a:cubicBezTo>
                    <a:pt x="194" y="40"/>
                    <a:pt x="194" y="40"/>
                    <a:pt x="194" y="41"/>
                  </a:cubicBezTo>
                  <a:cubicBezTo>
                    <a:pt x="194" y="42"/>
                    <a:pt x="195" y="43"/>
                    <a:pt x="195" y="43"/>
                  </a:cubicBezTo>
                  <a:cubicBezTo>
                    <a:pt x="213" y="50"/>
                    <a:pt x="215" y="78"/>
                    <a:pt x="215" y="92"/>
                  </a:cubicBezTo>
                  <a:cubicBezTo>
                    <a:pt x="215" y="92"/>
                    <a:pt x="215" y="92"/>
                    <a:pt x="215" y="92"/>
                  </a:cubicBezTo>
                  <a:cubicBezTo>
                    <a:pt x="214" y="93"/>
                    <a:pt x="214" y="93"/>
                    <a:pt x="214" y="94"/>
                  </a:cubicBezTo>
                  <a:cubicBezTo>
                    <a:pt x="208" y="87"/>
                    <a:pt x="201" y="80"/>
                    <a:pt x="201" y="80"/>
                  </a:cubicBezTo>
                  <a:cubicBezTo>
                    <a:pt x="200" y="79"/>
                    <a:pt x="199" y="79"/>
                    <a:pt x="198" y="79"/>
                  </a:cubicBezTo>
                  <a:cubicBezTo>
                    <a:pt x="197" y="80"/>
                    <a:pt x="197" y="80"/>
                    <a:pt x="197" y="81"/>
                  </a:cubicBezTo>
                  <a:cubicBezTo>
                    <a:pt x="195" y="98"/>
                    <a:pt x="201" y="107"/>
                    <a:pt x="203" y="110"/>
                  </a:cubicBezTo>
                  <a:cubicBezTo>
                    <a:pt x="201" y="112"/>
                    <a:pt x="199" y="115"/>
                    <a:pt x="197" y="116"/>
                  </a:cubicBezTo>
                  <a:cubicBezTo>
                    <a:pt x="190" y="124"/>
                    <a:pt x="181" y="130"/>
                    <a:pt x="172" y="134"/>
                  </a:cubicBezTo>
                  <a:cubicBezTo>
                    <a:pt x="163" y="139"/>
                    <a:pt x="153" y="142"/>
                    <a:pt x="144" y="145"/>
                  </a:cubicBezTo>
                  <a:cubicBezTo>
                    <a:pt x="144" y="135"/>
                    <a:pt x="133" y="130"/>
                    <a:pt x="133" y="130"/>
                  </a:cubicBezTo>
                  <a:cubicBezTo>
                    <a:pt x="132" y="139"/>
                    <a:pt x="127" y="145"/>
                    <a:pt x="121" y="149"/>
                  </a:cubicBezTo>
                  <a:cubicBezTo>
                    <a:pt x="118" y="150"/>
                    <a:pt x="115" y="150"/>
                    <a:pt x="111" y="150"/>
                  </a:cubicBezTo>
                  <a:cubicBezTo>
                    <a:pt x="101" y="151"/>
                    <a:pt x="91" y="150"/>
                    <a:pt x="82" y="148"/>
                  </a:cubicBezTo>
                  <a:cubicBezTo>
                    <a:pt x="73" y="147"/>
                    <a:pt x="64" y="145"/>
                    <a:pt x="56" y="142"/>
                  </a:cubicBezTo>
                  <a:cubicBezTo>
                    <a:pt x="48" y="140"/>
                    <a:pt x="41" y="138"/>
                    <a:pt x="34" y="136"/>
                  </a:cubicBezTo>
                  <a:cubicBezTo>
                    <a:pt x="28" y="134"/>
                    <a:pt x="22" y="133"/>
                    <a:pt x="18" y="131"/>
                  </a:cubicBezTo>
                  <a:cubicBezTo>
                    <a:pt x="8" y="128"/>
                    <a:pt x="3" y="126"/>
                    <a:pt x="3" y="126"/>
                  </a:cubicBezTo>
                  <a:cubicBezTo>
                    <a:pt x="2" y="126"/>
                    <a:pt x="1" y="126"/>
                    <a:pt x="0" y="127"/>
                  </a:cubicBezTo>
                  <a:cubicBezTo>
                    <a:pt x="0" y="129"/>
                    <a:pt x="0" y="130"/>
                    <a:pt x="1" y="130"/>
                  </a:cubicBezTo>
                  <a:close/>
                </a:path>
              </a:pathLst>
            </a:custGeom>
            <a:solidFill>
              <a:srgbClr val="525252"/>
            </a:solidFill>
            <a:ln>
              <a:noFill/>
            </a:ln>
          </p:spPr>
          <p:txBody>
            <a:bodyPr vert="horz" wrap="square" lIns="91440" tIns="45720" rIns="91440" bIns="45720" numCol="1" anchor="t" anchorCtr="0" compatLnSpc="1"/>
            <a:lstStyle/>
            <a:p>
              <a:endParaRPr lang="zh-CN" altLang="en-US"/>
            </a:p>
          </p:txBody>
        </p:sp>
        <p:sp>
          <p:nvSpPr>
            <p:cNvPr id="18" name="Freeform 11"/>
            <p:cNvSpPr/>
            <p:nvPr/>
          </p:nvSpPr>
          <p:spPr bwMode="auto">
            <a:xfrm>
              <a:off x="646112" y="-76200"/>
              <a:ext cx="209550" cy="309563"/>
            </a:xfrm>
            <a:custGeom>
              <a:avLst/>
              <a:gdLst>
                <a:gd name="T0" fmla="*/ 30 w 68"/>
                <a:gd name="T1" fmla="*/ 44 h 100"/>
                <a:gd name="T2" fmla="*/ 41 w 68"/>
                <a:gd name="T3" fmla="*/ 34 h 100"/>
                <a:gd name="T4" fmla="*/ 11 w 68"/>
                <a:gd name="T5" fmla="*/ 95 h 100"/>
                <a:gd name="T6" fmla="*/ 13 w 68"/>
                <a:gd name="T7" fmla="*/ 100 h 100"/>
                <a:gd name="T8" fmla="*/ 40 w 68"/>
                <a:gd name="T9" fmla="*/ 14 h 100"/>
                <a:gd name="T10" fmla="*/ 16 w 68"/>
                <a:gd name="T11" fmla="*/ 5 h 100"/>
                <a:gd name="T12" fmla="*/ 4 w 68"/>
                <a:gd name="T13" fmla="*/ 33 h 100"/>
                <a:gd name="T14" fmla="*/ 30 w 68"/>
                <a:gd name="T15" fmla="*/ 44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00">
                  <a:moveTo>
                    <a:pt x="30" y="44"/>
                  </a:moveTo>
                  <a:cubicBezTo>
                    <a:pt x="35" y="42"/>
                    <a:pt x="39" y="39"/>
                    <a:pt x="41" y="34"/>
                  </a:cubicBezTo>
                  <a:cubicBezTo>
                    <a:pt x="49" y="75"/>
                    <a:pt x="12" y="94"/>
                    <a:pt x="11" y="95"/>
                  </a:cubicBezTo>
                  <a:cubicBezTo>
                    <a:pt x="13" y="100"/>
                    <a:pt x="13" y="100"/>
                    <a:pt x="13" y="100"/>
                  </a:cubicBezTo>
                  <a:cubicBezTo>
                    <a:pt x="14" y="100"/>
                    <a:pt x="68" y="71"/>
                    <a:pt x="40" y="14"/>
                  </a:cubicBezTo>
                  <a:cubicBezTo>
                    <a:pt x="40" y="14"/>
                    <a:pt x="35" y="0"/>
                    <a:pt x="16" y="5"/>
                  </a:cubicBezTo>
                  <a:cubicBezTo>
                    <a:pt x="5" y="9"/>
                    <a:pt x="0" y="23"/>
                    <a:pt x="4" y="33"/>
                  </a:cubicBezTo>
                  <a:cubicBezTo>
                    <a:pt x="8" y="43"/>
                    <a:pt x="20" y="48"/>
                    <a:pt x="30" y="44"/>
                  </a:cubicBezTo>
                  <a:close/>
                </a:path>
              </a:pathLst>
            </a:custGeom>
            <a:solidFill>
              <a:srgbClr val="525252"/>
            </a:solidFill>
            <a:ln>
              <a:noFill/>
            </a:ln>
          </p:spPr>
          <p:txBody>
            <a:bodyPr vert="horz" wrap="square" lIns="91440" tIns="45720" rIns="91440" bIns="45720" numCol="1" anchor="t" anchorCtr="0" compatLnSpc="1"/>
            <a:lstStyle/>
            <a:p>
              <a:endParaRPr lang="zh-CN" altLang="en-US"/>
            </a:p>
          </p:txBody>
        </p:sp>
        <p:sp>
          <p:nvSpPr>
            <p:cNvPr id="19" name="Freeform 12"/>
            <p:cNvSpPr/>
            <p:nvPr/>
          </p:nvSpPr>
          <p:spPr bwMode="auto">
            <a:xfrm>
              <a:off x="509587" y="-265112"/>
              <a:ext cx="219075" cy="347663"/>
            </a:xfrm>
            <a:custGeom>
              <a:avLst/>
              <a:gdLst>
                <a:gd name="T0" fmla="*/ 69 w 71"/>
                <a:gd name="T1" fmla="*/ 7 h 112"/>
                <a:gd name="T2" fmla="*/ 63 w 71"/>
                <a:gd name="T3" fmla="*/ 8 h 112"/>
                <a:gd name="T4" fmla="*/ 48 w 71"/>
                <a:gd name="T5" fmla="*/ 14 h 112"/>
                <a:gd name="T6" fmla="*/ 39 w 71"/>
                <a:gd name="T7" fmla="*/ 19 h 112"/>
                <a:gd name="T8" fmla="*/ 30 w 71"/>
                <a:gd name="T9" fmla="*/ 25 h 112"/>
                <a:gd name="T10" fmla="*/ 23 w 71"/>
                <a:gd name="T11" fmla="*/ 33 h 112"/>
                <a:gd name="T12" fmla="*/ 19 w 71"/>
                <a:gd name="T13" fmla="*/ 43 h 112"/>
                <a:gd name="T14" fmla="*/ 18 w 71"/>
                <a:gd name="T15" fmla="*/ 54 h 112"/>
                <a:gd name="T16" fmla="*/ 19 w 71"/>
                <a:gd name="T17" fmla="*/ 65 h 112"/>
                <a:gd name="T18" fmla="*/ 21 w 71"/>
                <a:gd name="T19" fmla="*/ 76 h 112"/>
                <a:gd name="T20" fmla="*/ 25 w 71"/>
                <a:gd name="T21" fmla="*/ 86 h 112"/>
                <a:gd name="T22" fmla="*/ 28 w 71"/>
                <a:gd name="T23" fmla="*/ 95 h 112"/>
                <a:gd name="T24" fmla="*/ 30 w 71"/>
                <a:gd name="T25" fmla="*/ 101 h 112"/>
                <a:gd name="T26" fmla="*/ 32 w 71"/>
                <a:gd name="T27" fmla="*/ 107 h 112"/>
                <a:gd name="T28" fmla="*/ 32 w 71"/>
                <a:gd name="T29" fmla="*/ 108 h 112"/>
                <a:gd name="T30" fmla="*/ 31 w 71"/>
                <a:gd name="T31" fmla="*/ 111 h 112"/>
                <a:gd name="T32" fmla="*/ 28 w 71"/>
                <a:gd name="T33" fmla="*/ 110 h 112"/>
                <a:gd name="T34" fmla="*/ 23 w 71"/>
                <a:gd name="T35" fmla="*/ 106 h 112"/>
                <a:gd name="T36" fmla="*/ 18 w 71"/>
                <a:gd name="T37" fmla="*/ 100 h 112"/>
                <a:gd name="T38" fmla="*/ 13 w 71"/>
                <a:gd name="T39" fmla="*/ 92 h 112"/>
                <a:gd name="T40" fmla="*/ 7 w 71"/>
                <a:gd name="T41" fmla="*/ 81 h 112"/>
                <a:gd name="T42" fmla="*/ 2 w 71"/>
                <a:gd name="T43" fmla="*/ 69 h 112"/>
                <a:gd name="T44" fmla="*/ 0 w 71"/>
                <a:gd name="T45" fmla="*/ 54 h 112"/>
                <a:gd name="T46" fmla="*/ 1 w 71"/>
                <a:gd name="T47" fmla="*/ 38 h 112"/>
                <a:gd name="T48" fmla="*/ 8 w 71"/>
                <a:gd name="T49" fmla="*/ 23 h 112"/>
                <a:gd name="T50" fmla="*/ 20 w 71"/>
                <a:gd name="T51" fmla="*/ 12 h 112"/>
                <a:gd name="T52" fmla="*/ 44 w 71"/>
                <a:gd name="T53" fmla="*/ 2 h 112"/>
                <a:gd name="T54" fmla="*/ 62 w 71"/>
                <a:gd name="T55" fmla="*/ 0 h 112"/>
                <a:gd name="T56" fmla="*/ 69 w 71"/>
                <a:gd name="T57" fmla="*/ 1 h 112"/>
                <a:gd name="T58" fmla="*/ 71 w 71"/>
                <a:gd name="T59" fmla="*/ 4 h 112"/>
                <a:gd name="T60" fmla="*/ 69 w 71"/>
                <a:gd name="T61" fmla="*/ 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1" h="112">
                  <a:moveTo>
                    <a:pt x="69" y="7"/>
                  </a:moveTo>
                  <a:cubicBezTo>
                    <a:pt x="69" y="7"/>
                    <a:pt x="67" y="7"/>
                    <a:pt x="63" y="8"/>
                  </a:cubicBezTo>
                  <a:cubicBezTo>
                    <a:pt x="59" y="10"/>
                    <a:pt x="54" y="12"/>
                    <a:pt x="48" y="14"/>
                  </a:cubicBezTo>
                  <a:cubicBezTo>
                    <a:pt x="45" y="15"/>
                    <a:pt x="42" y="17"/>
                    <a:pt x="39" y="19"/>
                  </a:cubicBezTo>
                  <a:cubicBezTo>
                    <a:pt x="36" y="21"/>
                    <a:pt x="33" y="23"/>
                    <a:pt x="30" y="25"/>
                  </a:cubicBezTo>
                  <a:cubicBezTo>
                    <a:pt x="27" y="27"/>
                    <a:pt x="25" y="30"/>
                    <a:pt x="23" y="33"/>
                  </a:cubicBezTo>
                  <a:cubicBezTo>
                    <a:pt x="21" y="36"/>
                    <a:pt x="20" y="39"/>
                    <a:pt x="19" y="43"/>
                  </a:cubicBezTo>
                  <a:cubicBezTo>
                    <a:pt x="18" y="46"/>
                    <a:pt x="18" y="50"/>
                    <a:pt x="18" y="54"/>
                  </a:cubicBezTo>
                  <a:cubicBezTo>
                    <a:pt x="18" y="58"/>
                    <a:pt x="18" y="61"/>
                    <a:pt x="19" y="65"/>
                  </a:cubicBezTo>
                  <a:cubicBezTo>
                    <a:pt x="20" y="69"/>
                    <a:pt x="20" y="73"/>
                    <a:pt x="21" y="76"/>
                  </a:cubicBezTo>
                  <a:cubicBezTo>
                    <a:pt x="22" y="80"/>
                    <a:pt x="23" y="83"/>
                    <a:pt x="25" y="86"/>
                  </a:cubicBezTo>
                  <a:cubicBezTo>
                    <a:pt x="26" y="89"/>
                    <a:pt x="27" y="92"/>
                    <a:pt x="28" y="95"/>
                  </a:cubicBezTo>
                  <a:cubicBezTo>
                    <a:pt x="29" y="97"/>
                    <a:pt x="29" y="100"/>
                    <a:pt x="30" y="101"/>
                  </a:cubicBezTo>
                  <a:cubicBezTo>
                    <a:pt x="32" y="105"/>
                    <a:pt x="32" y="107"/>
                    <a:pt x="32" y="107"/>
                  </a:cubicBezTo>
                  <a:cubicBezTo>
                    <a:pt x="32" y="108"/>
                    <a:pt x="32" y="108"/>
                    <a:pt x="32" y="108"/>
                  </a:cubicBezTo>
                  <a:cubicBezTo>
                    <a:pt x="33" y="109"/>
                    <a:pt x="32" y="111"/>
                    <a:pt x="31" y="111"/>
                  </a:cubicBezTo>
                  <a:cubicBezTo>
                    <a:pt x="29" y="112"/>
                    <a:pt x="28" y="111"/>
                    <a:pt x="28" y="110"/>
                  </a:cubicBezTo>
                  <a:cubicBezTo>
                    <a:pt x="28" y="110"/>
                    <a:pt x="26" y="109"/>
                    <a:pt x="23" y="106"/>
                  </a:cubicBezTo>
                  <a:cubicBezTo>
                    <a:pt x="22" y="104"/>
                    <a:pt x="20" y="102"/>
                    <a:pt x="18" y="100"/>
                  </a:cubicBezTo>
                  <a:cubicBezTo>
                    <a:pt x="17" y="97"/>
                    <a:pt x="15" y="95"/>
                    <a:pt x="13" y="92"/>
                  </a:cubicBezTo>
                  <a:cubicBezTo>
                    <a:pt x="11" y="89"/>
                    <a:pt x="9" y="85"/>
                    <a:pt x="7" y="81"/>
                  </a:cubicBezTo>
                  <a:cubicBezTo>
                    <a:pt x="5" y="78"/>
                    <a:pt x="4" y="73"/>
                    <a:pt x="2" y="69"/>
                  </a:cubicBezTo>
                  <a:cubicBezTo>
                    <a:pt x="1" y="64"/>
                    <a:pt x="0" y="60"/>
                    <a:pt x="0" y="54"/>
                  </a:cubicBezTo>
                  <a:cubicBezTo>
                    <a:pt x="0" y="49"/>
                    <a:pt x="0" y="44"/>
                    <a:pt x="1" y="38"/>
                  </a:cubicBezTo>
                  <a:cubicBezTo>
                    <a:pt x="3" y="33"/>
                    <a:pt x="5" y="28"/>
                    <a:pt x="8" y="23"/>
                  </a:cubicBezTo>
                  <a:cubicBezTo>
                    <a:pt x="11" y="19"/>
                    <a:pt x="16" y="15"/>
                    <a:pt x="20" y="12"/>
                  </a:cubicBezTo>
                  <a:cubicBezTo>
                    <a:pt x="28" y="6"/>
                    <a:pt x="37" y="3"/>
                    <a:pt x="44" y="2"/>
                  </a:cubicBezTo>
                  <a:cubicBezTo>
                    <a:pt x="51" y="0"/>
                    <a:pt x="58" y="0"/>
                    <a:pt x="62" y="0"/>
                  </a:cubicBezTo>
                  <a:cubicBezTo>
                    <a:pt x="66" y="1"/>
                    <a:pt x="69" y="1"/>
                    <a:pt x="69" y="1"/>
                  </a:cubicBezTo>
                  <a:cubicBezTo>
                    <a:pt x="70" y="1"/>
                    <a:pt x="71" y="3"/>
                    <a:pt x="71" y="4"/>
                  </a:cubicBezTo>
                  <a:cubicBezTo>
                    <a:pt x="71" y="5"/>
                    <a:pt x="70" y="6"/>
                    <a:pt x="69" y="7"/>
                  </a:cubicBezTo>
                  <a:close/>
                </a:path>
              </a:pathLst>
            </a:custGeom>
            <a:solidFill>
              <a:srgbClr val="525252"/>
            </a:solidFill>
            <a:ln>
              <a:noFill/>
            </a:ln>
          </p:spPr>
          <p:txBody>
            <a:bodyPr vert="horz" wrap="square" lIns="91440" tIns="45720" rIns="91440" bIns="45720" numCol="1" anchor="t" anchorCtr="0" compatLnSpc="1"/>
            <a:lstStyle/>
            <a:p>
              <a:endParaRPr lang="zh-CN" altLang="en-US"/>
            </a:p>
          </p:txBody>
        </p:sp>
        <p:sp>
          <p:nvSpPr>
            <p:cNvPr id="20" name="Freeform 13"/>
            <p:cNvSpPr/>
            <p:nvPr/>
          </p:nvSpPr>
          <p:spPr bwMode="auto">
            <a:xfrm>
              <a:off x="590550" y="-209550"/>
              <a:ext cx="117475" cy="120650"/>
            </a:xfrm>
            <a:custGeom>
              <a:avLst/>
              <a:gdLst>
                <a:gd name="T0" fmla="*/ 36 w 38"/>
                <a:gd name="T1" fmla="*/ 6 h 39"/>
                <a:gd name="T2" fmla="*/ 30 w 38"/>
                <a:gd name="T3" fmla="*/ 8 h 39"/>
                <a:gd name="T4" fmla="*/ 21 w 38"/>
                <a:gd name="T5" fmla="*/ 16 h 39"/>
                <a:gd name="T6" fmla="*/ 18 w 38"/>
                <a:gd name="T7" fmla="*/ 21 h 39"/>
                <a:gd name="T8" fmla="*/ 17 w 38"/>
                <a:gd name="T9" fmla="*/ 23 h 39"/>
                <a:gd name="T10" fmla="*/ 16 w 38"/>
                <a:gd name="T11" fmla="*/ 25 h 39"/>
                <a:gd name="T12" fmla="*/ 16 w 38"/>
                <a:gd name="T13" fmla="*/ 29 h 39"/>
                <a:gd name="T14" fmla="*/ 16 w 38"/>
                <a:gd name="T15" fmla="*/ 30 h 39"/>
                <a:gd name="T16" fmla="*/ 16 w 38"/>
                <a:gd name="T17" fmla="*/ 31 h 39"/>
                <a:gd name="T18" fmla="*/ 8 w 38"/>
                <a:gd name="T19" fmla="*/ 39 h 39"/>
                <a:gd name="T20" fmla="*/ 0 w 38"/>
                <a:gd name="T21" fmla="*/ 31 h 39"/>
                <a:gd name="T22" fmla="*/ 0 w 38"/>
                <a:gd name="T23" fmla="*/ 29 h 39"/>
                <a:gd name="T24" fmla="*/ 1 w 38"/>
                <a:gd name="T25" fmla="*/ 27 h 39"/>
                <a:gd name="T26" fmla="*/ 3 w 38"/>
                <a:gd name="T27" fmla="*/ 21 h 39"/>
                <a:gd name="T28" fmla="*/ 4 w 38"/>
                <a:gd name="T29" fmla="*/ 18 h 39"/>
                <a:gd name="T30" fmla="*/ 7 w 38"/>
                <a:gd name="T31" fmla="*/ 14 h 39"/>
                <a:gd name="T32" fmla="*/ 13 w 38"/>
                <a:gd name="T33" fmla="*/ 8 h 39"/>
                <a:gd name="T34" fmla="*/ 28 w 38"/>
                <a:gd name="T35" fmla="*/ 1 h 39"/>
                <a:gd name="T36" fmla="*/ 35 w 38"/>
                <a:gd name="T37" fmla="*/ 0 h 39"/>
                <a:gd name="T38" fmla="*/ 38 w 38"/>
                <a:gd name="T39" fmla="*/ 3 h 39"/>
                <a:gd name="T40" fmla="*/ 36 w 38"/>
                <a:gd name="T41" fmla="*/ 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 h="39">
                  <a:moveTo>
                    <a:pt x="36" y="6"/>
                  </a:moveTo>
                  <a:cubicBezTo>
                    <a:pt x="36" y="6"/>
                    <a:pt x="34" y="7"/>
                    <a:pt x="30" y="8"/>
                  </a:cubicBezTo>
                  <a:cubicBezTo>
                    <a:pt x="27" y="10"/>
                    <a:pt x="23" y="12"/>
                    <a:pt x="21" y="16"/>
                  </a:cubicBezTo>
                  <a:cubicBezTo>
                    <a:pt x="19" y="17"/>
                    <a:pt x="18" y="19"/>
                    <a:pt x="18" y="21"/>
                  </a:cubicBezTo>
                  <a:cubicBezTo>
                    <a:pt x="17" y="21"/>
                    <a:pt x="17" y="22"/>
                    <a:pt x="17" y="23"/>
                  </a:cubicBezTo>
                  <a:cubicBezTo>
                    <a:pt x="17" y="24"/>
                    <a:pt x="16" y="25"/>
                    <a:pt x="16" y="25"/>
                  </a:cubicBezTo>
                  <a:cubicBezTo>
                    <a:pt x="16" y="27"/>
                    <a:pt x="16" y="28"/>
                    <a:pt x="16" y="29"/>
                  </a:cubicBezTo>
                  <a:cubicBezTo>
                    <a:pt x="16" y="30"/>
                    <a:pt x="16" y="30"/>
                    <a:pt x="16" y="30"/>
                  </a:cubicBezTo>
                  <a:cubicBezTo>
                    <a:pt x="16" y="31"/>
                    <a:pt x="16" y="31"/>
                    <a:pt x="16" y="31"/>
                  </a:cubicBezTo>
                  <a:cubicBezTo>
                    <a:pt x="16" y="35"/>
                    <a:pt x="12" y="39"/>
                    <a:pt x="8" y="39"/>
                  </a:cubicBezTo>
                  <a:cubicBezTo>
                    <a:pt x="3" y="38"/>
                    <a:pt x="0" y="35"/>
                    <a:pt x="0" y="31"/>
                  </a:cubicBezTo>
                  <a:cubicBezTo>
                    <a:pt x="0" y="30"/>
                    <a:pt x="0" y="29"/>
                    <a:pt x="0" y="29"/>
                  </a:cubicBezTo>
                  <a:cubicBezTo>
                    <a:pt x="0" y="29"/>
                    <a:pt x="1" y="28"/>
                    <a:pt x="1" y="27"/>
                  </a:cubicBezTo>
                  <a:cubicBezTo>
                    <a:pt x="1" y="25"/>
                    <a:pt x="2" y="23"/>
                    <a:pt x="3" y="21"/>
                  </a:cubicBezTo>
                  <a:cubicBezTo>
                    <a:pt x="3" y="20"/>
                    <a:pt x="4" y="19"/>
                    <a:pt x="4" y="18"/>
                  </a:cubicBezTo>
                  <a:cubicBezTo>
                    <a:pt x="5" y="17"/>
                    <a:pt x="6" y="15"/>
                    <a:pt x="7" y="14"/>
                  </a:cubicBezTo>
                  <a:cubicBezTo>
                    <a:pt x="9" y="12"/>
                    <a:pt x="11" y="10"/>
                    <a:pt x="13" y="8"/>
                  </a:cubicBezTo>
                  <a:cubicBezTo>
                    <a:pt x="18" y="4"/>
                    <a:pt x="24" y="2"/>
                    <a:pt x="28" y="1"/>
                  </a:cubicBezTo>
                  <a:cubicBezTo>
                    <a:pt x="32" y="0"/>
                    <a:pt x="35" y="0"/>
                    <a:pt x="35" y="0"/>
                  </a:cubicBezTo>
                  <a:cubicBezTo>
                    <a:pt x="37" y="0"/>
                    <a:pt x="38" y="2"/>
                    <a:pt x="38" y="3"/>
                  </a:cubicBezTo>
                  <a:cubicBezTo>
                    <a:pt x="38" y="5"/>
                    <a:pt x="37" y="6"/>
                    <a:pt x="36" y="6"/>
                  </a:cubicBezTo>
                  <a:close/>
                </a:path>
              </a:pathLst>
            </a:custGeom>
            <a:solidFill>
              <a:srgbClr val="525252"/>
            </a:solidFill>
            <a:ln>
              <a:noFill/>
            </a:ln>
          </p:spPr>
          <p:txBody>
            <a:bodyPr vert="horz" wrap="square" lIns="91440" tIns="45720" rIns="91440" bIns="45720" numCol="1" anchor="t" anchorCtr="0" compatLnSpc="1"/>
            <a:lstStyle/>
            <a:p>
              <a:endParaRPr lang="zh-CN" altLang="en-US"/>
            </a:p>
          </p:txBody>
        </p:sp>
        <p:sp>
          <p:nvSpPr>
            <p:cNvPr id="21" name="Freeform 14"/>
            <p:cNvSpPr/>
            <p:nvPr/>
          </p:nvSpPr>
          <p:spPr bwMode="auto">
            <a:xfrm>
              <a:off x="-101600" y="-169862"/>
              <a:ext cx="419100" cy="409575"/>
            </a:xfrm>
            <a:custGeom>
              <a:avLst/>
              <a:gdLst>
                <a:gd name="T0" fmla="*/ 37 w 136"/>
                <a:gd name="T1" fmla="*/ 130 h 132"/>
                <a:gd name="T2" fmla="*/ 57 w 136"/>
                <a:gd name="T3" fmla="*/ 128 h 132"/>
                <a:gd name="T4" fmla="*/ 57 w 136"/>
                <a:gd name="T5" fmla="*/ 125 h 132"/>
                <a:gd name="T6" fmla="*/ 55 w 136"/>
                <a:gd name="T7" fmla="*/ 123 h 132"/>
                <a:gd name="T8" fmla="*/ 32 w 136"/>
                <a:gd name="T9" fmla="*/ 107 h 132"/>
                <a:gd name="T10" fmla="*/ 33 w 136"/>
                <a:gd name="T11" fmla="*/ 96 h 132"/>
                <a:gd name="T12" fmla="*/ 72 w 136"/>
                <a:gd name="T13" fmla="*/ 84 h 132"/>
                <a:gd name="T14" fmla="*/ 87 w 136"/>
                <a:gd name="T15" fmla="*/ 89 h 132"/>
                <a:gd name="T16" fmla="*/ 88 w 136"/>
                <a:gd name="T17" fmla="*/ 89 h 132"/>
                <a:gd name="T18" fmla="*/ 91 w 136"/>
                <a:gd name="T19" fmla="*/ 88 h 132"/>
                <a:gd name="T20" fmla="*/ 92 w 136"/>
                <a:gd name="T21" fmla="*/ 85 h 132"/>
                <a:gd name="T22" fmla="*/ 92 w 136"/>
                <a:gd name="T23" fmla="*/ 84 h 132"/>
                <a:gd name="T24" fmla="*/ 87 w 136"/>
                <a:gd name="T25" fmla="*/ 69 h 132"/>
                <a:gd name="T26" fmla="*/ 99 w 136"/>
                <a:gd name="T27" fmla="*/ 31 h 132"/>
                <a:gd name="T28" fmla="*/ 110 w 136"/>
                <a:gd name="T29" fmla="*/ 31 h 132"/>
                <a:gd name="T30" fmla="*/ 127 w 136"/>
                <a:gd name="T31" fmla="*/ 54 h 132"/>
                <a:gd name="T32" fmla="*/ 129 w 136"/>
                <a:gd name="T33" fmla="*/ 55 h 132"/>
                <a:gd name="T34" fmla="*/ 132 w 136"/>
                <a:gd name="T35" fmla="*/ 55 h 132"/>
                <a:gd name="T36" fmla="*/ 134 w 136"/>
                <a:gd name="T37" fmla="*/ 35 h 132"/>
                <a:gd name="T38" fmla="*/ 102 w 136"/>
                <a:gd name="T39" fmla="*/ 8 h 132"/>
                <a:gd name="T40" fmla="*/ 67 w 136"/>
                <a:gd name="T41" fmla="*/ 38 h 132"/>
                <a:gd name="T42" fmla="*/ 21 w 136"/>
                <a:gd name="T43" fmla="*/ 5 h 132"/>
                <a:gd name="T44" fmla="*/ 4 w 136"/>
                <a:gd name="T45" fmla="*/ 4 h 132"/>
                <a:gd name="T46" fmla="*/ 5 w 136"/>
                <a:gd name="T47" fmla="*/ 20 h 132"/>
                <a:gd name="T48" fmla="*/ 39 w 136"/>
                <a:gd name="T49" fmla="*/ 65 h 132"/>
                <a:gd name="T50" fmla="*/ 9 w 136"/>
                <a:gd name="T51" fmla="*/ 98 h 132"/>
                <a:gd name="T52" fmla="*/ 37 w 136"/>
                <a:gd name="T53" fmla="*/ 13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6" h="132">
                  <a:moveTo>
                    <a:pt x="37" y="130"/>
                  </a:moveTo>
                  <a:cubicBezTo>
                    <a:pt x="45" y="132"/>
                    <a:pt x="53" y="131"/>
                    <a:pt x="57" y="128"/>
                  </a:cubicBezTo>
                  <a:cubicBezTo>
                    <a:pt x="57" y="127"/>
                    <a:pt x="58" y="126"/>
                    <a:pt x="57" y="125"/>
                  </a:cubicBezTo>
                  <a:cubicBezTo>
                    <a:pt x="57" y="124"/>
                    <a:pt x="56" y="123"/>
                    <a:pt x="55" y="123"/>
                  </a:cubicBezTo>
                  <a:cubicBezTo>
                    <a:pt x="55" y="123"/>
                    <a:pt x="37" y="117"/>
                    <a:pt x="32" y="107"/>
                  </a:cubicBezTo>
                  <a:cubicBezTo>
                    <a:pt x="31" y="104"/>
                    <a:pt x="31" y="100"/>
                    <a:pt x="33" y="96"/>
                  </a:cubicBezTo>
                  <a:cubicBezTo>
                    <a:pt x="41" y="79"/>
                    <a:pt x="65" y="82"/>
                    <a:pt x="72" y="84"/>
                  </a:cubicBezTo>
                  <a:cubicBezTo>
                    <a:pt x="77" y="85"/>
                    <a:pt x="82" y="87"/>
                    <a:pt x="87" y="89"/>
                  </a:cubicBezTo>
                  <a:cubicBezTo>
                    <a:pt x="87" y="89"/>
                    <a:pt x="88" y="89"/>
                    <a:pt x="88" y="89"/>
                  </a:cubicBezTo>
                  <a:cubicBezTo>
                    <a:pt x="89" y="90"/>
                    <a:pt x="90" y="89"/>
                    <a:pt x="91" y="88"/>
                  </a:cubicBezTo>
                  <a:cubicBezTo>
                    <a:pt x="92" y="87"/>
                    <a:pt x="92" y="86"/>
                    <a:pt x="92" y="85"/>
                  </a:cubicBezTo>
                  <a:cubicBezTo>
                    <a:pt x="92" y="85"/>
                    <a:pt x="92" y="85"/>
                    <a:pt x="92" y="84"/>
                  </a:cubicBezTo>
                  <a:cubicBezTo>
                    <a:pt x="90" y="80"/>
                    <a:pt x="88" y="74"/>
                    <a:pt x="87" y="69"/>
                  </a:cubicBezTo>
                  <a:cubicBezTo>
                    <a:pt x="85" y="62"/>
                    <a:pt x="81" y="39"/>
                    <a:pt x="99" y="31"/>
                  </a:cubicBezTo>
                  <a:cubicBezTo>
                    <a:pt x="103" y="29"/>
                    <a:pt x="107" y="29"/>
                    <a:pt x="110" y="31"/>
                  </a:cubicBezTo>
                  <a:cubicBezTo>
                    <a:pt x="121" y="35"/>
                    <a:pt x="127" y="53"/>
                    <a:pt x="127" y="54"/>
                  </a:cubicBezTo>
                  <a:cubicBezTo>
                    <a:pt x="127" y="54"/>
                    <a:pt x="128" y="55"/>
                    <a:pt x="129" y="55"/>
                  </a:cubicBezTo>
                  <a:cubicBezTo>
                    <a:pt x="130" y="56"/>
                    <a:pt x="131" y="55"/>
                    <a:pt x="132" y="55"/>
                  </a:cubicBezTo>
                  <a:cubicBezTo>
                    <a:pt x="135" y="51"/>
                    <a:pt x="136" y="43"/>
                    <a:pt x="134" y="35"/>
                  </a:cubicBezTo>
                  <a:cubicBezTo>
                    <a:pt x="131" y="23"/>
                    <a:pt x="121" y="8"/>
                    <a:pt x="102" y="8"/>
                  </a:cubicBezTo>
                  <a:cubicBezTo>
                    <a:pt x="80" y="8"/>
                    <a:pt x="71" y="26"/>
                    <a:pt x="67" y="38"/>
                  </a:cubicBezTo>
                  <a:cubicBezTo>
                    <a:pt x="54" y="13"/>
                    <a:pt x="23" y="5"/>
                    <a:pt x="21" y="5"/>
                  </a:cubicBezTo>
                  <a:cubicBezTo>
                    <a:pt x="21" y="4"/>
                    <a:pt x="8" y="0"/>
                    <a:pt x="4" y="4"/>
                  </a:cubicBezTo>
                  <a:cubicBezTo>
                    <a:pt x="0" y="8"/>
                    <a:pt x="5" y="20"/>
                    <a:pt x="5" y="20"/>
                  </a:cubicBezTo>
                  <a:cubicBezTo>
                    <a:pt x="6" y="22"/>
                    <a:pt x="14" y="52"/>
                    <a:pt x="39" y="65"/>
                  </a:cubicBezTo>
                  <a:cubicBezTo>
                    <a:pt x="28" y="68"/>
                    <a:pt x="9" y="77"/>
                    <a:pt x="9" y="98"/>
                  </a:cubicBezTo>
                  <a:cubicBezTo>
                    <a:pt x="9" y="118"/>
                    <a:pt x="24" y="128"/>
                    <a:pt x="37" y="130"/>
                  </a:cubicBezTo>
                  <a:close/>
                </a:path>
              </a:pathLst>
            </a:custGeom>
            <a:solidFill>
              <a:srgbClr val="525252"/>
            </a:solidFill>
            <a:ln>
              <a:noFill/>
            </a:ln>
          </p:spPr>
          <p:txBody>
            <a:bodyPr vert="horz" wrap="square" lIns="91440" tIns="45720" rIns="91440" bIns="45720" numCol="1" anchor="t" anchorCtr="0" compatLnSpc="1"/>
            <a:lstStyle/>
            <a:p>
              <a:endParaRPr lang="zh-CN" altLang="en-US"/>
            </a:p>
          </p:txBody>
        </p:sp>
        <p:sp>
          <p:nvSpPr>
            <p:cNvPr id="22" name="Freeform 15"/>
            <p:cNvSpPr/>
            <p:nvPr/>
          </p:nvSpPr>
          <p:spPr bwMode="auto">
            <a:xfrm>
              <a:off x="49212" y="-23812"/>
              <a:ext cx="420688" cy="412750"/>
            </a:xfrm>
            <a:custGeom>
              <a:avLst/>
              <a:gdLst>
                <a:gd name="T0" fmla="*/ 2 w 136"/>
                <a:gd name="T1" fmla="*/ 97 h 133"/>
                <a:gd name="T2" fmla="*/ 5 w 136"/>
                <a:gd name="T3" fmla="*/ 78 h 133"/>
                <a:gd name="T4" fmla="*/ 8 w 136"/>
                <a:gd name="T5" fmla="*/ 77 h 133"/>
                <a:gd name="T6" fmla="*/ 10 w 136"/>
                <a:gd name="T7" fmla="*/ 79 h 133"/>
                <a:gd name="T8" fmla="*/ 26 w 136"/>
                <a:gd name="T9" fmla="*/ 102 h 133"/>
                <a:gd name="T10" fmla="*/ 37 w 136"/>
                <a:gd name="T11" fmla="*/ 102 h 133"/>
                <a:gd name="T12" fmla="*/ 50 w 136"/>
                <a:gd name="T13" fmla="*/ 63 h 133"/>
                <a:gd name="T14" fmla="*/ 44 w 136"/>
                <a:gd name="T15" fmla="*/ 48 h 133"/>
                <a:gd name="T16" fmla="*/ 44 w 136"/>
                <a:gd name="T17" fmla="*/ 48 h 133"/>
                <a:gd name="T18" fmla="*/ 45 w 136"/>
                <a:gd name="T19" fmla="*/ 45 h 133"/>
                <a:gd name="T20" fmla="*/ 49 w 136"/>
                <a:gd name="T21" fmla="*/ 43 h 133"/>
                <a:gd name="T22" fmla="*/ 49 w 136"/>
                <a:gd name="T23" fmla="*/ 44 h 133"/>
                <a:gd name="T24" fmla="*/ 65 w 136"/>
                <a:gd name="T25" fmla="*/ 49 h 133"/>
                <a:gd name="T26" fmla="*/ 104 w 136"/>
                <a:gd name="T27" fmla="*/ 36 h 133"/>
                <a:gd name="T28" fmla="*/ 104 w 136"/>
                <a:gd name="T29" fmla="*/ 26 h 133"/>
                <a:gd name="T30" fmla="*/ 81 w 136"/>
                <a:gd name="T31" fmla="*/ 10 h 133"/>
                <a:gd name="T32" fmla="*/ 79 w 136"/>
                <a:gd name="T33" fmla="*/ 8 h 133"/>
                <a:gd name="T34" fmla="*/ 80 w 136"/>
                <a:gd name="T35" fmla="*/ 5 h 133"/>
                <a:gd name="T36" fmla="*/ 100 w 136"/>
                <a:gd name="T37" fmla="*/ 2 h 133"/>
                <a:gd name="T38" fmla="*/ 128 w 136"/>
                <a:gd name="T39" fmla="*/ 34 h 133"/>
                <a:gd name="T40" fmla="*/ 97 w 136"/>
                <a:gd name="T41" fmla="*/ 68 h 133"/>
                <a:gd name="T42" fmla="*/ 131 w 136"/>
                <a:gd name="T43" fmla="*/ 112 h 133"/>
                <a:gd name="T44" fmla="*/ 132 w 136"/>
                <a:gd name="T45" fmla="*/ 129 h 133"/>
                <a:gd name="T46" fmla="*/ 115 w 136"/>
                <a:gd name="T47" fmla="*/ 128 h 133"/>
                <a:gd name="T48" fmla="*/ 70 w 136"/>
                <a:gd name="T49" fmla="*/ 95 h 133"/>
                <a:gd name="T50" fmla="*/ 35 w 136"/>
                <a:gd name="T51" fmla="*/ 125 h 133"/>
                <a:gd name="T52" fmla="*/ 2 w 136"/>
                <a:gd name="T53" fmla="*/ 97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6" h="133">
                  <a:moveTo>
                    <a:pt x="2" y="97"/>
                  </a:moveTo>
                  <a:cubicBezTo>
                    <a:pt x="0" y="89"/>
                    <a:pt x="1" y="82"/>
                    <a:pt x="5" y="78"/>
                  </a:cubicBezTo>
                  <a:cubicBezTo>
                    <a:pt x="6" y="77"/>
                    <a:pt x="7" y="77"/>
                    <a:pt x="8" y="77"/>
                  </a:cubicBezTo>
                  <a:cubicBezTo>
                    <a:pt x="9" y="77"/>
                    <a:pt x="9" y="78"/>
                    <a:pt x="10" y="79"/>
                  </a:cubicBezTo>
                  <a:cubicBezTo>
                    <a:pt x="10" y="79"/>
                    <a:pt x="16" y="97"/>
                    <a:pt x="26" y="102"/>
                  </a:cubicBezTo>
                  <a:cubicBezTo>
                    <a:pt x="30" y="103"/>
                    <a:pt x="33" y="103"/>
                    <a:pt x="37" y="102"/>
                  </a:cubicBezTo>
                  <a:cubicBezTo>
                    <a:pt x="55" y="93"/>
                    <a:pt x="51" y="70"/>
                    <a:pt x="50" y="63"/>
                  </a:cubicBezTo>
                  <a:cubicBezTo>
                    <a:pt x="49" y="58"/>
                    <a:pt x="47" y="53"/>
                    <a:pt x="44" y="48"/>
                  </a:cubicBezTo>
                  <a:cubicBezTo>
                    <a:pt x="44" y="48"/>
                    <a:pt x="44" y="48"/>
                    <a:pt x="44" y="48"/>
                  </a:cubicBezTo>
                  <a:cubicBezTo>
                    <a:pt x="44" y="46"/>
                    <a:pt x="45" y="45"/>
                    <a:pt x="45" y="45"/>
                  </a:cubicBezTo>
                  <a:cubicBezTo>
                    <a:pt x="46" y="44"/>
                    <a:pt x="47" y="43"/>
                    <a:pt x="49" y="43"/>
                  </a:cubicBezTo>
                  <a:cubicBezTo>
                    <a:pt x="49" y="43"/>
                    <a:pt x="49" y="43"/>
                    <a:pt x="49" y="44"/>
                  </a:cubicBezTo>
                  <a:cubicBezTo>
                    <a:pt x="54" y="46"/>
                    <a:pt x="59" y="48"/>
                    <a:pt x="65" y="49"/>
                  </a:cubicBezTo>
                  <a:cubicBezTo>
                    <a:pt x="72" y="50"/>
                    <a:pt x="95" y="54"/>
                    <a:pt x="104" y="36"/>
                  </a:cubicBezTo>
                  <a:cubicBezTo>
                    <a:pt x="106" y="33"/>
                    <a:pt x="106" y="29"/>
                    <a:pt x="104" y="26"/>
                  </a:cubicBezTo>
                  <a:cubicBezTo>
                    <a:pt x="100" y="15"/>
                    <a:pt x="81" y="10"/>
                    <a:pt x="81" y="10"/>
                  </a:cubicBezTo>
                  <a:cubicBezTo>
                    <a:pt x="80" y="9"/>
                    <a:pt x="79" y="9"/>
                    <a:pt x="79" y="8"/>
                  </a:cubicBezTo>
                  <a:cubicBezTo>
                    <a:pt x="79" y="7"/>
                    <a:pt x="79" y="6"/>
                    <a:pt x="80" y="5"/>
                  </a:cubicBezTo>
                  <a:cubicBezTo>
                    <a:pt x="84" y="1"/>
                    <a:pt x="91" y="0"/>
                    <a:pt x="100" y="2"/>
                  </a:cubicBezTo>
                  <a:cubicBezTo>
                    <a:pt x="113" y="5"/>
                    <a:pt x="128" y="15"/>
                    <a:pt x="128" y="34"/>
                  </a:cubicBezTo>
                  <a:cubicBezTo>
                    <a:pt x="128" y="55"/>
                    <a:pt x="109" y="64"/>
                    <a:pt x="97" y="68"/>
                  </a:cubicBezTo>
                  <a:cubicBezTo>
                    <a:pt x="123" y="81"/>
                    <a:pt x="131" y="111"/>
                    <a:pt x="131" y="112"/>
                  </a:cubicBezTo>
                  <a:cubicBezTo>
                    <a:pt x="131" y="113"/>
                    <a:pt x="136" y="125"/>
                    <a:pt x="132" y="129"/>
                  </a:cubicBezTo>
                  <a:cubicBezTo>
                    <a:pt x="128" y="133"/>
                    <a:pt x="116" y="128"/>
                    <a:pt x="115" y="128"/>
                  </a:cubicBezTo>
                  <a:cubicBezTo>
                    <a:pt x="114" y="128"/>
                    <a:pt x="83" y="120"/>
                    <a:pt x="70" y="95"/>
                  </a:cubicBezTo>
                  <a:cubicBezTo>
                    <a:pt x="66" y="106"/>
                    <a:pt x="57" y="125"/>
                    <a:pt x="35" y="125"/>
                  </a:cubicBezTo>
                  <a:cubicBezTo>
                    <a:pt x="15" y="125"/>
                    <a:pt x="5" y="110"/>
                    <a:pt x="2" y="97"/>
                  </a:cubicBezTo>
                  <a:close/>
                </a:path>
              </a:pathLst>
            </a:custGeom>
            <a:solidFill>
              <a:srgbClr val="525252"/>
            </a:solidFill>
            <a:ln>
              <a:noFill/>
            </a:ln>
          </p:spPr>
          <p:txBody>
            <a:bodyPr vert="horz" wrap="square" lIns="91440" tIns="45720" rIns="91440" bIns="45720" numCol="1" anchor="t" anchorCtr="0" compatLnSpc="1"/>
            <a:lstStyle/>
            <a:p>
              <a:endParaRPr lang="zh-CN" altLang="en-US"/>
            </a:p>
          </p:txBody>
        </p:sp>
        <p:sp>
          <p:nvSpPr>
            <p:cNvPr id="23" name="Freeform 16"/>
            <p:cNvSpPr/>
            <p:nvPr/>
          </p:nvSpPr>
          <p:spPr bwMode="auto">
            <a:xfrm>
              <a:off x="6437533" y="233363"/>
              <a:ext cx="427038" cy="419100"/>
            </a:xfrm>
            <a:custGeom>
              <a:avLst/>
              <a:gdLst>
                <a:gd name="T0" fmla="*/ 136 w 138"/>
                <a:gd name="T1" fmla="*/ 99 h 135"/>
                <a:gd name="T2" fmla="*/ 133 w 138"/>
                <a:gd name="T3" fmla="*/ 79 h 135"/>
                <a:gd name="T4" fmla="*/ 131 w 138"/>
                <a:gd name="T5" fmla="*/ 78 h 135"/>
                <a:gd name="T6" fmla="*/ 129 w 138"/>
                <a:gd name="T7" fmla="*/ 80 h 135"/>
                <a:gd name="T8" fmla="*/ 112 w 138"/>
                <a:gd name="T9" fmla="*/ 104 h 135"/>
                <a:gd name="T10" fmla="*/ 101 w 138"/>
                <a:gd name="T11" fmla="*/ 103 h 135"/>
                <a:gd name="T12" fmla="*/ 88 w 138"/>
                <a:gd name="T13" fmla="*/ 64 h 135"/>
                <a:gd name="T14" fmla="*/ 93 w 138"/>
                <a:gd name="T15" fmla="*/ 49 h 135"/>
                <a:gd name="T16" fmla="*/ 94 w 138"/>
                <a:gd name="T17" fmla="*/ 48 h 135"/>
                <a:gd name="T18" fmla="*/ 92 w 138"/>
                <a:gd name="T19" fmla="*/ 45 h 135"/>
                <a:gd name="T20" fmla="*/ 89 w 138"/>
                <a:gd name="T21" fmla="*/ 44 h 135"/>
                <a:gd name="T22" fmla="*/ 89 w 138"/>
                <a:gd name="T23" fmla="*/ 44 h 135"/>
                <a:gd name="T24" fmla="*/ 73 w 138"/>
                <a:gd name="T25" fmla="*/ 49 h 135"/>
                <a:gd name="T26" fmla="*/ 33 w 138"/>
                <a:gd name="T27" fmla="*/ 36 h 135"/>
                <a:gd name="T28" fmla="*/ 33 w 138"/>
                <a:gd name="T29" fmla="*/ 26 h 135"/>
                <a:gd name="T30" fmla="*/ 56 w 138"/>
                <a:gd name="T31" fmla="*/ 10 h 135"/>
                <a:gd name="T32" fmla="*/ 58 w 138"/>
                <a:gd name="T33" fmla="*/ 7 h 135"/>
                <a:gd name="T34" fmla="*/ 58 w 138"/>
                <a:gd name="T35" fmla="*/ 5 h 135"/>
                <a:gd name="T36" fmla="*/ 37 w 138"/>
                <a:gd name="T37" fmla="*/ 2 h 135"/>
                <a:gd name="T38" fmla="*/ 9 w 138"/>
                <a:gd name="T39" fmla="*/ 34 h 135"/>
                <a:gd name="T40" fmla="*/ 40 w 138"/>
                <a:gd name="T41" fmla="*/ 69 h 135"/>
                <a:gd name="T42" fmla="*/ 5 w 138"/>
                <a:gd name="T43" fmla="*/ 114 h 135"/>
                <a:gd name="T44" fmla="*/ 4 w 138"/>
                <a:gd name="T45" fmla="*/ 131 h 135"/>
                <a:gd name="T46" fmla="*/ 21 w 138"/>
                <a:gd name="T47" fmla="*/ 130 h 135"/>
                <a:gd name="T48" fmla="*/ 68 w 138"/>
                <a:gd name="T49" fmla="*/ 96 h 135"/>
                <a:gd name="T50" fmla="*/ 103 w 138"/>
                <a:gd name="T51" fmla="*/ 127 h 135"/>
                <a:gd name="T52" fmla="*/ 136 w 138"/>
                <a:gd name="T53" fmla="*/ 9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8" h="135">
                  <a:moveTo>
                    <a:pt x="136" y="99"/>
                  </a:moveTo>
                  <a:cubicBezTo>
                    <a:pt x="138" y="91"/>
                    <a:pt x="137" y="83"/>
                    <a:pt x="133" y="79"/>
                  </a:cubicBezTo>
                  <a:cubicBezTo>
                    <a:pt x="133" y="79"/>
                    <a:pt x="132" y="78"/>
                    <a:pt x="131" y="78"/>
                  </a:cubicBezTo>
                  <a:cubicBezTo>
                    <a:pt x="130" y="79"/>
                    <a:pt x="129" y="79"/>
                    <a:pt x="129" y="80"/>
                  </a:cubicBezTo>
                  <a:cubicBezTo>
                    <a:pt x="129" y="81"/>
                    <a:pt x="123" y="99"/>
                    <a:pt x="112" y="104"/>
                  </a:cubicBezTo>
                  <a:cubicBezTo>
                    <a:pt x="108" y="105"/>
                    <a:pt x="105" y="105"/>
                    <a:pt x="101" y="103"/>
                  </a:cubicBezTo>
                  <a:cubicBezTo>
                    <a:pt x="82" y="95"/>
                    <a:pt x="86" y="71"/>
                    <a:pt x="88" y="64"/>
                  </a:cubicBezTo>
                  <a:cubicBezTo>
                    <a:pt x="89" y="59"/>
                    <a:pt x="91" y="54"/>
                    <a:pt x="93" y="49"/>
                  </a:cubicBezTo>
                  <a:cubicBezTo>
                    <a:pt x="94" y="49"/>
                    <a:pt x="94" y="48"/>
                    <a:pt x="94" y="48"/>
                  </a:cubicBezTo>
                  <a:cubicBezTo>
                    <a:pt x="94" y="47"/>
                    <a:pt x="93" y="46"/>
                    <a:pt x="92" y="45"/>
                  </a:cubicBezTo>
                  <a:cubicBezTo>
                    <a:pt x="92" y="44"/>
                    <a:pt x="90" y="44"/>
                    <a:pt x="89" y="44"/>
                  </a:cubicBezTo>
                  <a:cubicBezTo>
                    <a:pt x="89" y="44"/>
                    <a:pt x="89" y="44"/>
                    <a:pt x="89" y="44"/>
                  </a:cubicBezTo>
                  <a:cubicBezTo>
                    <a:pt x="84" y="46"/>
                    <a:pt x="78" y="48"/>
                    <a:pt x="73" y="49"/>
                  </a:cubicBezTo>
                  <a:cubicBezTo>
                    <a:pt x="66" y="51"/>
                    <a:pt x="42" y="55"/>
                    <a:pt x="33" y="36"/>
                  </a:cubicBezTo>
                  <a:cubicBezTo>
                    <a:pt x="31" y="33"/>
                    <a:pt x="31" y="29"/>
                    <a:pt x="33" y="26"/>
                  </a:cubicBezTo>
                  <a:cubicBezTo>
                    <a:pt x="37" y="15"/>
                    <a:pt x="56" y="10"/>
                    <a:pt x="56" y="10"/>
                  </a:cubicBezTo>
                  <a:cubicBezTo>
                    <a:pt x="57" y="9"/>
                    <a:pt x="58" y="8"/>
                    <a:pt x="58" y="7"/>
                  </a:cubicBezTo>
                  <a:cubicBezTo>
                    <a:pt x="59" y="6"/>
                    <a:pt x="58" y="5"/>
                    <a:pt x="58" y="5"/>
                  </a:cubicBezTo>
                  <a:cubicBezTo>
                    <a:pt x="54" y="1"/>
                    <a:pt x="46" y="0"/>
                    <a:pt x="37" y="2"/>
                  </a:cubicBezTo>
                  <a:cubicBezTo>
                    <a:pt x="24" y="5"/>
                    <a:pt x="9" y="15"/>
                    <a:pt x="9" y="34"/>
                  </a:cubicBezTo>
                  <a:cubicBezTo>
                    <a:pt x="8" y="56"/>
                    <a:pt x="28" y="65"/>
                    <a:pt x="40" y="69"/>
                  </a:cubicBezTo>
                  <a:cubicBezTo>
                    <a:pt x="14" y="82"/>
                    <a:pt x="5" y="112"/>
                    <a:pt x="5" y="114"/>
                  </a:cubicBezTo>
                  <a:cubicBezTo>
                    <a:pt x="5" y="114"/>
                    <a:pt x="0" y="127"/>
                    <a:pt x="4" y="131"/>
                  </a:cubicBezTo>
                  <a:cubicBezTo>
                    <a:pt x="8" y="135"/>
                    <a:pt x="21" y="130"/>
                    <a:pt x="21" y="130"/>
                  </a:cubicBezTo>
                  <a:cubicBezTo>
                    <a:pt x="23" y="129"/>
                    <a:pt x="54" y="121"/>
                    <a:pt x="68" y="96"/>
                  </a:cubicBezTo>
                  <a:cubicBezTo>
                    <a:pt x="71" y="108"/>
                    <a:pt x="81" y="127"/>
                    <a:pt x="103" y="127"/>
                  </a:cubicBezTo>
                  <a:cubicBezTo>
                    <a:pt x="123" y="127"/>
                    <a:pt x="133" y="112"/>
                    <a:pt x="136" y="99"/>
                  </a:cubicBezTo>
                  <a:close/>
                </a:path>
              </a:pathLst>
            </a:custGeom>
            <a:solidFill>
              <a:srgbClr val="525252"/>
            </a:solidFill>
            <a:ln>
              <a:noFill/>
            </a:ln>
          </p:spPr>
          <p:txBody>
            <a:bodyPr vert="horz" wrap="square" lIns="91440" tIns="45720" rIns="91440" bIns="45720" numCol="1" anchor="t" anchorCtr="0" compatLnSpc="1"/>
            <a:lstStyle/>
            <a:p>
              <a:endParaRPr lang="zh-CN" altLang="en-US"/>
            </a:p>
          </p:txBody>
        </p:sp>
        <p:sp>
          <p:nvSpPr>
            <p:cNvPr id="24" name="Freeform 17"/>
            <p:cNvSpPr/>
            <p:nvPr/>
          </p:nvSpPr>
          <p:spPr bwMode="auto">
            <a:xfrm>
              <a:off x="6832820" y="155575"/>
              <a:ext cx="506413" cy="712788"/>
            </a:xfrm>
            <a:custGeom>
              <a:avLst/>
              <a:gdLst>
                <a:gd name="T0" fmla="*/ 33 w 164"/>
                <a:gd name="T1" fmla="*/ 2 h 230"/>
                <a:gd name="T2" fmla="*/ 26 w 164"/>
                <a:gd name="T3" fmla="*/ 15 h 230"/>
                <a:gd name="T4" fmla="*/ 19 w 164"/>
                <a:gd name="T5" fmla="*/ 31 h 230"/>
                <a:gd name="T6" fmla="*/ 12 w 164"/>
                <a:gd name="T7" fmla="*/ 52 h 230"/>
                <a:gd name="T8" fmla="*/ 4 w 164"/>
                <a:gd name="T9" fmla="*/ 78 h 230"/>
                <a:gd name="T10" fmla="*/ 0 w 164"/>
                <a:gd name="T11" fmla="*/ 109 h 230"/>
                <a:gd name="T12" fmla="*/ 1 w 164"/>
                <a:gd name="T13" fmla="*/ 125 h 230"/>
                <a:gd name="T14" fmla="*/ 4 w 164"/>
                <a:gd name="T15" fmla="*/ 141 h 230"/>
                <a:gd name="T16" fmla="*/ 16 w 164"/>
                <a:gd name="T17" fmla="*/ 173 h 230"/>
                <a:gd name="T18" fmla="*/ 36 w 164"/>
                <a:gd name="T19" fmla="*/ 201 h 230"/>
                <a:gd name="T20" fmla="*/ 50 w 164"/>
                <a:gd name="T21" fmla="*/ 212 h 230"/>
                <a:gd name="T22" fmla="*/ 64 w 164"/>
                <a:gd name="T23" fmla="*/ 220 h 230"/>
                <a:gd name="T24" fmla="*/ 80 w 164"/>
                <a:gd name="T25" fmla="*/ 226 h 230"/>
                <a:gd name="T26" fmla="*/ 81 w 164"/>
                <a:gd name="T27" fmla="*/ 226 h 230"/>
                <a:gd name="T28" fmla="*/ 82 w 164"/>
                <a:gd name="T29" fmla="*/ 226 h 230"/>
                <a:gd name="T30" fmla="*/ 84 w 164"/>
                <a:gd name="T31" fmla="*/ 227 h 230"/>
                <a:gd name="T32" fmla="*/ 87 w 164"/>
                <a:gd name="T33" fmla="*/ 227 h 230"/>
                <a:gd name="T34" fmla="*/ 95 w 164"/>
                <a:gd name="T35" fmla="*/ 229 h 230"/>
                <a:gd name="T36" fmla="*/ 124 w 164"/>
                <a:gd name="T37" fmla="*/ 226 h 230"/>
                <a:gd name="T38" fmla="*/ 145 w 164"/>
                <a:gd name="T39" fmla="*/ 215 h 230"/>
                <a:gd name="T40" fmla="*/ 157 w 164"/>
                <a:gd name="T41" fmla="*/ 201 h 230"/>
                <a:gd name="T42" fmla="*/ 163 w 164"/>
                <a:gd name="T43" fmla="*/ 191 h 230"/>
                <a:gd name="T44" fmla="*/ 164 w 164"/>
                <a:gd name="T45" fmla="*/ 187 h 230"/>
                <a:gd name="T46" fmla="*/ 163 w 164"/>
                <a:gd name="T47" fmla="*/ 184 h 230"/>
                <a:gd name="T48" fmla="*/ 160 w 164"/>
                <a:gd name="T49" fmla="*/ 185 h 230"/>
                <a:gd name="T50" fmla="*/ 158 w 164"/>
                <a:gd name="T51" fmla="*/ 188 h 230"/>
                <a:gd name="T52" fmla="*/ 152 w 164"/>
                <a:gd name="T53" fmla="*/ 197 h 230"/>
                <a:gd name="T54" fmla="*/ 140 w 164"/>
                <a:gd name="T55" fmla="*/ 209 h 230"/>
                <a:gd name="T56" fmla="*/ 122 w 164"/>
                <a:gd name="T57" fmla="*/ 218 h 230"/>
                <a:gd name="T58" fmla="*/ 126 w 164"/>
                <a:gd name="T59" fmla="*/ 195 h 230"/>
                <a:gd name="T60" fmla="*/ 124 w 164"/>
                <a:gd name="T61" fmla="*/ 192 h 230"/>
                <a:gd name="T62" fmla="*/ 122 w 164"/>
                <a:gd name="T63" fmla="*/ 191 h 230"/>
                <a:gd name="T64" fmla="*/ 120 w 164"/>
                <a:gd name="T65" fmla="*/ 192 h 230"/>
                <a:gd name="T66" fmla="*/ 69 w 164"/>
                <a:gd name="T67" fmla="*/ 210 h 230"/>
                <a:gd name="T68" fmla="*/ 69 w 164"/>
                <a:gd name="T69" fmla="*/ 210 h 230"/>
                <a:gd name="T70" fmla="*/ 68 w 164"/>
                <a:gd name="T71" fmla="*/ 209 h 230"/>
                <a:gd name="T72" fmla="*/ 82 w 164"/>
                <a:gd name="T73" fmla="*/ 197 h 230"/>
                <a:gd name="T74" fmla="*/ 83 w 164"/>
                <a:gd name="T75" fmla="*/ 194 h 230"/>
                <a:gd name="T76" fmla="*/ 81 w 164"/>
                <a:gd name="T77" fmla="*/ 193 h 230"/>
                <a:gd name="T78" fmla="*/ 51 w 164"/>
                <a:gd name="T79" fmla="*/ 198 h 230"/>
                <a:gd name="T80" fmla="*/ 45 w 164"/>
                <a:gd name="T81" fmla="*/ 193 h 230"/>
                <a:gd name="T82" fmla="*/ 27 w 164"/>
                <a:gd name="T83" fmla="*/ 168 h 230"/>
                <a:gd name="T84" fmla="*/ 16 w 164"/>
                <a:gd name="T85" fmla="*/ 140 h 230"/>
                <a:gd name="T86" fmla="*/ 32 w 164"/>
                <a:gd name="T87" fmla="*/ 130 h 230"/>
                <a:gd name="T88" fmla="*/ 12 w 164"/>
                <a:gd name="T89" fmla="*/ 118 h 230"/>
                <a:gd name="T90" fmla="*/ 11 w 164"/>
                <a:gd name="T91" fmla="*/ 108 h 230"/>
                <a:gd name="T92" fmla="*/ 14 w 164"/>
                <a:gd name="T93" fmla="*/ 80 h 230"/>
                <a:gd name="T94" fmla="*/ 20 w 164"/>
                <a:gd name="T95" fmla="*/ 55 h 230"/>
                <a:gd name="T96" fmla="*/ 26 w 164"/>
                <a:gd name="T97" fmla="*/ 34 h 230"/>
                <a:gd name="T98" fmla="*/ 32 w 164"/>
                <a:gd name="T99" fmla="*/ 17 h 230"/>
                <a:gd name="T100" fmla="*/ 37 w 164"/>
                <a:gd name="T101" fmla="*/ 3 h 230"/>
                <a:gd name="T102" fmla="*/ 36 w 164"/>
                <a:gd name="T103" fmla="*/ 0 h 230"/>
                <a:gd name="T104" fmla="*/ 33 w 164"/>
                <a:gd name="T105" fmla="*/ 2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4" h="230">
                  <a:moveTo>
                    <a:pt x="33" y="2"/>
                  </a:moveTo>
                  <a:cubicBezTo>
                    <a:pt x="33" y="2"/>
                    <a:pt x="30" y="6"/>
                    <a:pt x="26" y="15"/>
                  </a:cubicBezTo>
                  <a:cubicBezTo>
                    <a:pt x="24" y="20"/>
                    <a:pt x="22" y="25"/>
                    <a:pt x="19" y="31"/>
                  </a:cubicBezTo>
                  <a:cubicBezTo>
                    <a:pt x="17" y="38"/>
                    <a:pt x="14" y="45"/>
                    <a:pt x="12" y="52"/>
                  </a:cubicBezTo>
                  <a:cubicBezTo>
                    <a:pt x="9" y="60"/>
                    <a:pt x="6" y="69"/>
                    <a:pt x="4" y="78"/>
                  </a:cubicBezTo>
                  <a:cubicBezTo>
                    <a:pt x="2" y="88"/>
                    <a:pt x="0" y="98"/>
                    <a:pt x="0" y="109"/>
                  </a:cubicBezTo>
                  <a:cubicBezTo>
                    <a:pt x="0" y="114"/>
                    <a:pt x="1" y="120"/>
                    <a:pt x="1" y="125"/>
                  </a:cubicBezTo>
                  <a:cubicBezTo>
                    <a:pt x="2" y="130"/>
                    <a:pt x="3" y="136"/>
                    <a:pt x="4" y="141"/>
                  </a:cubicBezTo>
                  <a:cubicBezTo>
                    <a:pt x="7" y="152"/>
                    <a:pt x="11" y="163"/>
                    <a:pt x="16" y="173"/>
                  </a:cubicBezTo>
                  <a:cubicBezTo>
                    <a:pt x="21" y="183"/>
                    <a:pt x="28" y="193"/>
                    <a:pt x="36" y="201"/>
                  </a:cubicBezTo>
                  <a:cubicBezTo>
                    <a:pt x="40" y="205"/>
                    <a:pt x="45" y="209"/>
                    <a:pt x="50" y="212"/>
                  </a:cubicBezTo>
                  <a:cubicBezTo>
                    <a:pt x="54" y="215"/>
                    <a:pt x="59" y="218"/>
                    <a:pt x="64" y="220"/>
                  </a:cubicBezTo>
                  <a:cubicBezTo>
                    <a:pt x="69" y="223"/>
                    <a:pt x="75" y="224"/>
                    <a:pt x="80" y="226"/>
                  </a:cubicBezTo>
                  <a:cubicBezTo>
                    <a:pt x="81" y="226"/>
                    <a:pt x="81" y="226"/>
                    <a:pt x="81" y="226"/>
                  </a:cubicBezTo>
                  <a:cubicBezTo>
                    <a:pt x="82" y="226"/>
                    <a:pt x="81" y="226"/>
                    <a:pt x="82" y="226"/>
                  </a:cubicBezTo>
                  <a:cubicBezTo>
                    <a:pt x="84" y="227"/>
                    <a:pt x="84" y="227"/>
                    <a:pt x="84" y="227"/>
                  </a:cubicBezTo>
                  <a:cubicBezTo>
                    <a:pt x="87" y="227"/>
                    <a:pt x="87" y="227"/>
                    <a:pt x="87" y="227"/>
                  </a:cubicBezTo>
                  <a:cubicBezTo>
                    <a:pt x="90" y="228"/>
                    <a:pt x="92" y="229"/>
                    <a:pt x="95" y="229"/>
                  </a:cubicBezTo>
                  <a:cubicBezTo>
                    <a:pt x="105" y="230"/>
                    <a:pt x="115" y="229"/>
                    <a:pt x="124" y="226"/>
                  </a:cubicBezTo>
                  <a:cubicBezTo>
                    <a:pt x="133" y="224"/>
                    <a:pt x="140" y="219"/>
                    <a:pt x="145" y="215"/>
                  </a:cubicBezTo>
                  <a:cubicBezTo>
                    <a:pt x="151" y="210"/>
                    <a:pt x="155" y="205"/>
                    <a:pt x="157" y="201"/>
                  </a:cubicBezTo>
                  <a:cubicBezTo>
                    <a:pt x="160" y="197"/>
                    <a:pt x="162" y="193"/>
                    <a:pt x="163" y="191"/>
                  </a:cubicBezTo>
                  <a:cubicBezTo>
                    <a:pt x="164" y="188"/>
                    <a:pt x="164" y="187"/>
                    <a:pt x="164" y="187"/>
                  </a:cubicBezTo>
                  <a:cubicBezTo>
                    <a:pt x="164" y="186"/>
                    <a:pt x="164" y="184"/>
                    <a:pt x="163" y="184"/>
                  </a:cubicBezTo>
                  <a:cubicBezTo>
                    <a:pt x="161" y="183"/>
                    <a:pt x="160" y="184"/>
                    <a:pt x="160" y="185"/>
                  </a:cubicBezTo>
                  <a:cubicBezTo>
                    <a:pt x="160" y="185"/>
                    <a:pt x="159" y="186"/>
                    <a:pt x="158" y="188"/>
                  </a:cubicBezTo>
                  <a:cubicBezTo>
                    <a:pt x="157" y="191"/>
                    <a:pt x="155" y="194"/>
                    <a:pt x="152" y="197"/>
                  </a:cubicBezTo>
                  <a:cubicBezTo>
                    <a:pt x="149" y="201"/>
                    <a:pt x="145" y="205"/>
                    <a:pt x="140" y="209"/>
                  </a:cubicBezTo>
                  <a:cubicBezTo>
                    <a:pt x="135" y="212"/>
                    <a:pt x="129" y="216"/>
                    <a:pt x="122" y="218"/>
                  </a:cubicBezTo>
                  <a:cubicBezTo>
                    <a:pt x="130" y="209"/>
                    <a:pt x="127" y="199"/>
                    <a:pt x="126" y="195"/>
                  </a:cubicBezTo>
                  <a:cubicBezTo>
                    <a:pt x="125" y="193"/>
                    <a:pt x="124" y="192"/>
                    <a:pt x="124" y="192"/>
                  </a:cubicBezTo>
                  <a:cubicBezTo>
                    <a:pt x="124" y="191"/>
                    <a:pt x="123" y="190"/>
                    <a:pt x="122" y="191"/>
                  </a:cubicBezTo>
                  <a:cubicBezTo>
                    <a:pt x="121" y="191"/>
                    <a:pt x="120" y="191"/>
                    <a:pt x="120" y="192"/>
                  </a:cubicBezTo>
                  <a:cubicBezTo>
                    <a:pt x="113" y="209"/>
                    <a:pt x="84" y="211"/>
                    <a:pt x="69" y="210"/>
                  </a:cubicBezTo>
                  <a:cubicBezTo>
                    <a:pt x="69" y="210"/>
                    <a:pt x="69" y="210"/>
                    <a:pt x="69" y="210"/>
                  </a:cubicBezTo>
                  <a:cubicBezTo>
                    <a:pt x="69" y="210"/>
                    <a:pt x="68" y="209"/>
                    <a:pt x="68" y="209"/>
                  </a:cubicBezTo>
                  <a:cubicBezTo>
                    <a:pt x="75" y="204"/>
                    <a:pt x="82" y="197"/>
                    <a:pt x="82" y="197"/>
                  </a:cubicBezTo>
                  <a:cubicBezTo>
                    <a:pt x="83" y="196"/>
                    <a:pt x="83" y="195"/>
                    <a:pt x="83" y="194"/>
                  </a:cubicBezTo>
                  <a:cubicBezTo>
                    <a:pt x="83" y="193"/>
                    <a:pt x="82" y="193"/>
                    <a:pt x="81" y="193"/>
                  </a:cubicBezTo>
                  <a:cubicBezTo>
                    <a:pt x="63" y="191"/>
                    <a:pt x="54" y="196"/>
                    <a:pt x="51" y="198"/>
                  </a:cubicBezTo>
                  <a:cubicBezTo>
                    <a:pt x="49" y="197"/>
                    <a:pt x="47" y="195"/>
                    <a:pt x="45" y="193"/>
                  </a:cubicBezTo>
                  <a:cubicBezTo>
                    <a:pt x="38" y="186"/>
                    <a:pt x="32" y="177"/>
                    <a:pt x="27" y="168"/>
                  </a:cubicBezTo>
                  <a:cubicBezTo>
                    <a:pt x="22" y="159"/>
                    <a:pt x="19" y="150"/>
                    <a:pt x="16" y="140"/>
                  </a:cubicBezTo>
                  <a:cubicBezTo>
                    <a:pt x="27" y="141"/>
                    <a:pt x="32" y="130"/>
                    <a:pt x="32" y="130"/>
                  </a:cubicBezTo>
                  <a:cubicBezTo>
                    <a:pt x="23" y="129"/>
                    <a:pt x="16" y="124"/>
                    <a:pt x="12" y="118"/>
                  </a:cubicBezTo>
                  <a:cubicBezTo>
                    <a:pt x="12" y="115"/>
                    <a:pt x="11" y="112"/>
                    <a:pt x="11" y="108"/>
                  </a:cubicBezTo>
                  <a:cubicBezTo>
                    <a:pt x="10" y="99"/>
                    <a:pt x="12" y="89"/>
                    <a:pt x="14" y="80"/>
                  </a:cubicBezTo>
                  <a:cubicBezTo>
                    <a:pt x="15" y="71"/>
                    <a:pt x="18" y="63"/>
                    <a:pt x="20" y="55"/>
                  </a:cubicBezTo>
                  <a:cubicBezTo>
                    <a:pt x="22" y="47"/>
                    <a:pt x="24" y="40"/>
                    <a:pt x="26" y="34"/>
                  </a:cubicBezTo>
                  <a:cubicBezTo>
                    <a:pt x="28" y="27"/>
                    <a:pt x="30" y="22"/>
                    <a:pt x="32" y="17"/>
                  </a:cubicBezTo>
                  <a:cubicBezTo>
                    <a:pt x="35" y="8"/>
                    <a:pt x="37" y="3"/>
                    <a:pt x="37" y="3"/>
                  </a:cubicBezTo>
                  <a:cubicBezTo>
                    <a:pt x="38" y="2"/>
                    <a:pt x="37" y="1"/>
                    <a:pt x="36" y="0"/>
                  </a:cubicBezTo>
                  <a:cubicBezTo>
                    <a:pt x="35" y="0"/>
                    <a:pt x="33" y="0"/>
                    <a:pt x="33" y="2"/>
                  </a:cubicBezTo>
                  <a:close/>
                </a:path>
              </a:pathLst>
            </a:custGeom>
            <a:solidFill>
              <a:srgbClr val="525252"/>
            </a:solidFill>
            <a:ln>
              <a:noFill/>
            </a:ln>
          </p:spPr>
          <p:txBody>
            <a:bodyPr vert="horz" wrap="square" lIns="91440" tIns="45720" rIns="91440" bIns="45720" numCol="1" anchor="t" anchorCtr="0" compatLnSpc="1"/>
            <a:lstStyle/>
            <a:p>
              <a:endParaRPr lang="zh-CN" altLang="en-US"/>
            </a:p>
          </p:txBody>
        </p:sp>
        <p:sp>
          <p:nvSpPr>
            <p:cNvPr id="25" name="Freeform 18"/>
            <p:cNvSpPr/>
            <p:nvPr/>
          </p:nvSpPr>
          <p:spPr bwMode="auto">
            <a:xfrm>
              <a:off x="6861395" y="568325"/>
              <a:ext cx="317500" cy="201613"/>
            </a:xfrm>
            <a:custGeom>
              <a:avLst/>
              <a:gdLst>
                <a:gd name="T0" fmla="*/ 57 w 103"/>
                <a:gd name="T1" fmla="*/ 29 h 65"/>
                <a:gd name="T2" fmla="*/ 67 w 103"/>
                <a:gd name="T3" fmla="*/ 39 h 65"/>
                <a:gd name="T4" fmla="*/ 5 w 103"/>
                <a:gd name="T5" fmla="*/ 9 h 65"/>
                <a:gd name="T6" fmla="*/ 0 w 103"/>
                <a:gd name="T7" fmla="*/ 12 h 65"/>
                <a:gd name="T8" fmla="*/ 88 w 103"/>
                <a:gd name="T9" fmla="*/ 38 h 65"/>
                <a:gd name="T10" fmla="*/ 97 w 103"/>
                <a:gd name="T11" fmla="*/ 15 h 65"/>
                <a:gd name="T12" fmla="*/ 69 w 103"/>
                <a:gd name="T13" fmla="*/ 4 h 65"/>
                <a:gd name="T14" fmla="*/ 57 w 103"/>
                <a:gd name="T15" fmla="*/ 29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65">
                  <a:moveTo>
                    <a:pt x="57" y="29"/>
                  </a:moveTo>
                  <a:cubicBezTo>
                    <a:pt x="59" y="34"/>
                    <a:pt x="63" y="37"/>
                    <a:pt x="67" y="39"/>
                  </a:cubicBezTo>
                  <a:cubicBezTo>
                    <a:pt x="26" y="47"/>
                    <a:pt x="6" y="11"/>
                    <a:pt x="5" y="9"/>
                  </a:cubicBezTo>
                  <a:cubicBezTo>
                    <a:pt x="0" y="12"/>
                    <a:pt x="0" y="12"/>
                    <a:pt x="0" y="12"/>
                  </a:cubicBezTo>
                  <a:cubicBezTo>
                    <a:pt x="0" y="12"/>
                    <a:pt x="29" y="65"/>
                    <a:pt x="88" y="38"/>
                  </a:cubicBezTo>
                  <a:cubicBezTo>
                    <a:pt x="88" y="38"/>
                    <a:pt x="103" y="35"/>
                    <a:pt x="97" y="15"/>
                  </a:cubicBezTo>
                  <a:cubicBezTo>
                    <a:pt x="94" y="5"/>
                    <a:pt x="79" y="0"/>
                    <a:pt x="69" y="4"/>
                  </a:cubicBezTo>
                  <a:cubicBezTo>
                    <a:pt x="58" y="8"/>
                    <a:pt x="53" y="19"/>
                    <a:pt x="57" y="29"/>
                  </a:cubicBezTo>
                  <a:close/>
                </a:path>
              </a:pathLst>
            </a:custGeom>
            <a:solidFill>
              <a:srgbClr val="525252"/>
            </a:solidFill>
            <a:ln>
              <a:noFill/>
            </a:ln>
          </p:spPr>
          <p:txBody>
            <a:bodyPr vert="horz" wrap="square" lIns="91440" tIns="45720" rIns="91440" bIns="45720" numCol="1" anchor="t" anchorCtr="0" compatLnSpc="1"/>
            <a:lstStyle/>
            <a:p>
              <a:endParaRPr lang="zh-CN" altLang="en-US"/>
            </a:p>
          </p:txBody>
        </p:sp>
        <p:sp>
          <p:nvSpPr>
            <p:cNvPr id="26" name="Freeform 19"/>
            <p:cNvSpPr/>
            <p:nvPr/>
          </p:nvSpPr>
          <p:spPr bwMode="auto">
            <a:xfrm>
              <a:off x="7018558" y="434975"/>
              <a:ext cx="352425" cy="217488"/>
            </a:xfrm>
            <a:custGeom>
              <a:avLst/>
              <a:gdLst>
                <a:gd name="T0" fmla="*/ 107 w 114"/>
                <a:gd name="T1" fmla="*/ 68 h 70"/>
                <a:gd name="T2" fmla="*/ 105 w 114"/>
                <a:gd name="T3" fmla="*/ 62 h 70"/>
                <a:gd name="T4" fmla="*/ 100 w 114"/>
                <a:gd name="T5" fmla="*/ 47 h 70"/>
                <a:gd name="T6" fmla="*/ 95 w 114"/>
                <a:gd name="T7" fmla="*/ 38 h 70"/>
                <a:gd name="T8" fmla="*/ 89 w 114"/>
                <a:gd name="T9" fmla="*/ 30 h 70"/>
                <a:gd name="T10" fmla="*/ 80 w 114"/>
                <a:gd name="T11" fmla="*/ 23 h 70"/>
                <a:gd name="T12" fmla="*/ 71 w 114"/>
                <a:gd name="T13" fmla="*/ 19 h 70"/>
                <a:gd name="T14" fmla="*/ 59 w 114"/>
                <a:gd name="T15" fmla="*/ 17 h 70"/>
                <a:gd name="T16" fmla="*/ 48 w 114"/>
                <a:gd name="T17" fmla="*/ 18 h 70"/>
                <a:gd name="T18" fmla="*/ 36 w 114"/>
                <a:gd name="T19" fmla="*/ 21 h 70"/>
                <a:gd name="T20" fmla="*/ 26 w 114"/>
                <a:gd name="T21" fmla="*/ 24 h 70"/>
                <a:gd name="T22" fmla="*/ 17 w 114"/>
                <a:gd name="T23" fmla="*/ 27 h 70"/>
                <a:gd name="T24" fmla="*/ 10 w 114"/>
                <a:gd name="T25" fmla="*/ 29 h 70"/>
                <a:gd name="T26" fmla="*/ 4 w 114"/>
                <a:gd name="T27" fmla="*/ 31 h 70"/>
                <a:gd name="T28" fmla="*/ 4 w 114"/>
                <a:gd name="T29" fmla="*/ 31 h 70"/>
                <a:gd name="T30" fmla="*/ 0 w 114"/>
                <a:gd name="T31" fmla="*/ 29 h 70"/>
                <a:gd name="T32" fmla="*/ 1 w 114"/>
                <a:gd name="T33" fmla="*/ 26 h 70"/>
                <a:gd name="T34" fmla="*/ 6 w 114"/>
                <a:gd name="T35" fmla="*/ 22 h 70"/>
                <a:gd name="T36" fmla="*/ 12 w 114"/>
                <a:gd name="T37" fmla="*/ 18 h 70"/>
                <a:gd name="T38" fmla="*/ 21 w 114"/>
                <a:gd name="T39" fmla="*/ 12 h 70"/>
                <a:gd name="T40" fmla="*/ 31 w 114"/>
                <a:gd name="T41" fmla="*/ 7 h 70"/>
                <a:gd name="T42" fmla="*/ 44 w 114"/>
                <a:gd name="T43" fmla="*/ 2 h 70"/>
                <a:gd name="T44" fmla="*/ 59 w 114"/>
                <a:gd name="T45" fmla="*/ 0 h 70"/>
                <a:gd name="T46" fmla="*/ 75 w 114"/>
                <a:gd name="T47" fmla="*/ 1 h 70"/>
                <a:gd name="T48" fmla="*/ 91 w 114"/>
                <a:gd name="T49" fmla="*/ 8 h 70"/>
                <a:gd name="T50" fmla="*/ 102 w 114"/>
                <a:gd name="T51" fmla="*/ 20 h 70"/>
                <a:gd name="T52" fmla="*/ 112 w 114"/>
                <a:gd name="T53" fmla="*/ 44 h 70"/>
                <a:gd name="T54" fmla="*/ 114 w 114"/>
                <a:gd name="T55" fmla="*/ 61 h 70"/>
                <a:gd name="T56" fmla="*/ 113 w 114"/>
                <a:gd name="T57" fmla="*/ 68 h 70"/>
                <a:gd name="T58" fmla="*/ 109 w 114"/>
                <a:gd name="T59" fmla="*/ 70 h 70"/>
                <a:gd name="T60" fmla="*/ 107 w 114"/>
                <a:gd name="T61" fmla="*/ 6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4" h="70">
                  <a:moveTo>
                    <a:pt x="107" y="68"/>
                  </a:moveTo>
                  <a:cubicBezTo>
                    <a:pt x="107" y="68"/>
                    <a:pt x="106" y="66"/>
                    <a:pt x="105" y="62"/>
                  </a:cubicBezTo>
                  <a:cubicBezTo>
                    <a:pt x="104" y="58"/>
                    <a:pt x="102" y="53"/>
                    <a:pt x="100" y="47"/>
                  </a:cubicBezTo>
                  <a:cubicBezTo>
                    <a:pt x="98" y="44"/>
                    <a:pt x="97" y="41"/>
                    <a:pt x="95" y="38"/>
                  </a:cubicBezTo>
                  <a:cubicBezTo>
                    <a:pt x="93" y="35"/>
                    <a:pt x="91" y="33"/>
                    <a:pt x="89" y="30"/>
                  </a:cubicBezTo>
                  <a:cubicBezTo>
                    <a:pt x="86" y="27"/>
                    <a:pt x="83" y="25"/>
                    <a:pt x="80" y="23"/>
                  </a:cubicBezTo>
                  <a:cubicBezTo>
                    <a:pt x="78" y="21"/>
                    <a:pt x="74" y="20"/>
                    <a:pt x="71" y="19"/>
                  </a:cubicBezTo>
                  <a:cubicBezTo>
                    <a:pt x="67" y="18"/>
                    <a:pt x="63" y="17"/>
                    <a:pt x="59" y="17"/>
                  </a:cubicBezTo>
                  <a:cubicBezTo>
                    <a:pt x="56" y="17"/>
                    <a:pt x="52" y="18"/>
                    <a:pt x="48" y="18"/>
                  </a:cubicBezTo>
                  <a:cubicBezTo>
                    <a:pt x="44" y="19"/>
                    <a:pt x="40" y="20"/>
                    <a:pt x="36" y="21"/>
                  </a:cubicBezTo>
                  <a:cubicBezTo>
                    <a:pt x="33" y="22"/>
                    <a:pt x="29" y="23"/>
                    <a:pt x="26" y="24"/>
                  </a:cubicBezTo>
                  <a:cubicBezTo>
                    <a:pt x="23" y="25"/>
                    <a:pt x="20" y="26"/>
                    <a:pt x="17" y="27"/>
                  </a:cubicBezTo>
                  <a:cubicBezTo>
                    <a:pt x="14" y="27"/>
                    <a:pt x="12" y="28"/>
                    <a:pt x="10" y="29"/>
                  </a:cubicBezTo>
                  <a:cubicBezTo>
                    <a:pt x="6" y="30"/>
                    <a:pt x="4" y="31"/>
                    <a:pt x="4" y="31"/>
                  </a:cubicBezTo>
                  <a:cubicBezTo>
                    <a:pt x="4" y="31"/>
                    <a:pt x="4" y="31"/>
                    <a:pt x="4" y="31"/>
                  </a:cubicBezTo>
                  <a:cubicBezTo>
                    <a:pt x="3" y="32"/>
                    <a:pt x="1" y="31"/>
                    <a:pt x="0" y="29"/>
                  </a:cubicBezTo>
                  <a:cubicBezTo>
                    <a:pt x="0" y="28"/>
                    <a:pt x="0" y="27"/>
                    <a:pt x="1" y="26"/>
                  </a:cubicBezTo>
                  <a:cubicBezTo>
                    <a:pt x="1" y="26"/>
                    <a:pt x="3" y="25"/>
                    <a:pt x="6" y="22"/>
                  </a:cubicBezTo>
                  <a:cubicBezTo>
                    <a:pt x="8" y="21"/>
                    <a:pt x="10" y="19"/>
                    <a:pt x="12" y="18"/>
                  </a:cubicBezTo>
                  <a:cubicBezTo>
                    <a:pt x="15" y="16"/>
                    <a:pt x="17" y="14"/>
                    <a:pt x="21" y="12"/>
                  </a:cubicBezTo>
                  <a:cubicBezTo>
                    <a:pt x="24" y="10"/>
                    <a:pt x="27" y="8"/>
                    <a:pt x="31" y="7"/>
                  </a:cubicBezTo>
                  <a:cubicBezTo>
                    <a:pt x="35" y="5"/>
                    <a:pt x="39" y="4"/>
                    <a:pt x="44" y="2"/>
                  </a:cubicBezTo>
                  <a:cubicBezTo>
                    <a:pt x="49" y="1"/>
                    <a:pt x="54" y="0"/>
                    <a:pt x="59" y="0"/>
                  </a:cubicBezTo>
                  <a:cubicBezTo>
                    <a:pt x="64" y="0"/>
                    <a:pt x="70" y="0"/>
                    <a:pt x="75" y="1"/>
                  </a:cubicBezTo>
                  <a:cubicBezTo>
                    <a:pt x="81" y="3"/>
                    <a:pt x="86" y="5"/>
                    <a:pt x="91" y="8"/>
                  </a:cubicBezTo>
                  <a:cubicBezTo>
                    <a:pt x="95" y="12"/>
                    <a:pt x="99" y="16"/>
                    <a:pt x="102" y="20"/>
                  </a:cubicBezTo>
                  <a:cubicBezTo>
                    <a:pt x="108" y="28"/>
                    <a:pt x="111" y="36"/>
                    <a:pt x="112" y="44"/>
                  </a:cubicBezTo>
                  <a:cubicBezTo>
                    <a:pt x="114" y="51"/>
                    <a:pt x="114" y="57"/>
                    <a:pt x="114" y="61"/>
                  </a:cubicBezTo>
                  <a:cubicBezTo>
                    <a:pt x="113" y="65"/>
                    <a:pt x="113" y="68"/>
                    <a:pt x="113" y="68"/>
                  </a:cubicBezTo>
                  <a:cubicBezTo>
                    <a:pt x="113" y="69"/>
                    <a:pt x="111" y="70"/>
                    <a:pt x="109" y="70"/>
                  </a:cubicBezTo>
                  <a:cubicBezTo>
                    <a:pt x="108" y="70"/>
                    <a:pt x="107" y="69"/>
                    <a:pt x="107" y="68"/>
                  </a:cubicBezTo>
                  <a:close/>
                </a:path>
              </a:pathLst>
            </a:custGeom>
            <a:solidFill>
              <a:srgbClr val="525252"/>
            </a:solidFill>
            <a:ln>
              <a:noFill/>
            </a:ln>
          </p:spPr>
          <p:txBody>
            <a:bodyPr vert="horz" wrap="square" lIns="91440" tIns="45720" rIns="91440" bIns="45720" numCol="1" anchor="t" anchorCtr="0" compatLnSpc="1"/>
            <a:lstStyle/>
            <a:p>
              <a:endParaRPr lang="zh-CN" altLang="en-US"/>
            </a:p>
          </p:txBody>
        </p:sp>
        <p:sp>
          <p:nvSpPr>
            <p:cNvPr id="27" name="Freeform 20"/>
            <p:cNvSpPr/>
            <p:nvPr/>
          </p:nvSpPr>
          <p:spPr bwMode="auto">
            <a:xfrm>
              <a:off x="7191595" y="512763"/>
              <a:ext cx="120650" cy="117475"/>
            </a:xfrm>
            <a:custGeom>
              <a:avLst/>
              <a:gdLst>
                <a:gd name="T0" fmla="*/ 33 w 39"/>
                <a:gd name="T1" fmla="*/ 36 h 38"/>
                <a:gd name="T2" fmla="*/ 31 w 39"/>
                <a:gd name="T3" fmla="*/ 30 h 38"/>
                <a:gd name="T4" fmla="*/ 24 w 39"/>
                <a:gd name="T5" fmla="*/ 21 h 38"/>
                <a:gd name="T6" fmla="*/ 19 w 39"/>
                <a:gd name="T7" fmla="*/ 18 h 38"/>
                <a:gd name="T8" fmla="*/ 16 w 39"/>
                <a:gd name="T9" fmla="*/ 17 h 38"/>
                <a:gd name="T10" fmla="*/ 14 w 39"/>
                <a:gd name="T11" fmla="*/ 16 h 38"/>
                <a:gd name="T12" fmla="*/ 10 w 39"/>
                <a:gd name="T13" fmla="*/ 16 h 38"/>
                <a:gd name="T14" fmla="*/ 9 w 39"/>
                <a:gd name="T15" fmla="*/ 16 h 38"/>
                <a:gd name="T16" fmla="*/ 8 w 39"/>
                <a:gd name="T17" fmla="*/ 16 h 38"/>
                <a:gd name="T18" fmla="*/ 0 w 39"/>
                <a:gd name="T19" fmla="*/ 8 h 38"/>
                <a:gd name="T20" fmla="*/ 9 w 39"/>
                <a:gd name="T21" fmla="*/ 1 h 38"/>
                <a:gd name="T22" fmla="*/ 11 w 39"/>
                <a:gd name="T23" fmla="*/ 1 h 38"/>
                <a:gd name="T24" fmla="*/ 13 w 39"/>
                <a:gd name="T25" fmla="*/ 1 h 38"/>
                <a:gd name="T26" fmla="*/ 18 w 39"/>
                <a:gd name="T27" fmla="*/ 3 h 38"/>
                <a:gd name="T28" fmla="*/ 22 w 39"/>
                <a:gd name="T29" fmla="*/ 5 h 38"/>
                <a:gd name="T30" fmla="*/ 25 w 39"/>
                <a:gd name="T31" fmla="*/ 7 h 38"/>
                <a:gd name="T32" fmla="*/ 32 w 39"/>
                <a:gd name="T33" fmla="*/ 14 h 38"/>
                <a:gd name="T34" fmla="*/ 38 w 39"/>
                <a:gd name="T35" fmla="*/ 28 h 38"/>
                <a:gd name="T36" fmla="*/ 39 w 39"/>
                <a:gd name="T37" fmla="*/ 35 h 38"/>
                <a:gd name="T38" fmla="*/ 36 w 39"/>
                <a:gd name="T39" fmla="*/ 38 h 38"/>
                <a:gd name="T40" fmla="*/ 33 w 39"/>
                <a:gd name="T41" fmla="*/ 3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 h="38">
                  <a:moveTo>
                    <a:pt x="33" y="36"/>
                  </a:moveTo>
                  <a:cubicBezTo>
                    <a:pt x="33" y="36"/>
                    <a:pt x="33" y="34"/>
                    <a:pt x="31" y="30"/>
                  </a:cubicBezTo>
                  <a:cubicBezTo>
                    <a:pt x="30" y="27"/>
                    <a:pt x="27" y="23"/>
                    <a:pt x="24" y="21"/>
                  </a:cubicBezTo>
                  <a:cubicBezTo>
                    <a:pt x="22" y="19"/>
                    <a:pt x="20" y="19"/>
                    <a:pt x="19" y="18"/>
                  </a:cubicBezTo>
                  <a:cubicBezTo>
                    <a:pt x="18" y="17"/>
                    <a:pt x="17" y="17"/>
                    <a:pt x="16" y="17"/>
                  </a:cubicBezTo>
                  <a:cubicBezTo>
                    <a:pt x="15" y="17"/>
                    <a:pt x="14" y="17"/>
                    <a:pt x="14" y="16"/>
                  </a:cubicBezTo>
                  <a:cubicBezTo>
                    <a:pt x="12" y="16"/>
                    <a:pt x="11" y="16"/>
                    <a:pt x="10" y="16"/>
                  </a:cubicBezTo>
                  <a:cubicBezTo>
                    <a:pt x="9" y="16"/>
                    <a:pt x="9" y="16"/>
                    <a:pt x="9" y="16"/>
                  </a:cubicBezTo>
                  <a:cubicBezTo>
                    <a:pt x="8" y="16"/>
                    <a:pt x="8" y="16"/>
                    <a:pt x="8" y="16"/>
                  </a:cubicBezTo>
                  <a:cubicBezTo>
                    <a:pt x="4" y="16"/>
                    <a:pt x="0" y="12"/>
                    <a:pt x="0" y="8"/>
                  </a:cubicBezTo>
                  <a:cubicBezTo>
                    <a:pt x="1" y="4"/>
                    <a:pt x="4" y="0"/>
                    <a:pt x="9" y="1"/>
                  </a:cubicBezTo>
                  <a:cubicBezTo>
                    <a:pt x="9" y="1"/>
                    <a:pt x="10" y="1"/>
                    <a:pt x="11" y="1"/>
                  </a:cubicBezTo>
                  <a:cubicBezTo>
                    <a:pt x="11" y="1"/>
                    <a:pt x="11" y="1"/>
                    <a:pt x="13" y="1"/>
                  </a:cubicBezTo>
                  <a:cubicBezTo>
                    <a:pt x="14" y="2"/>
                    <a:pt x="16" y="2"/>
                    <a:pt x="18" y="3"/>
                  </a:cubicBezTo>
                  <a:cubicBezTo>
                    <a:pt x="19" y="4"/>
                    <a:pt x="20" y="4"/>
                    <a:pt x="22" y="5"/>
                  </a:cubicBezTo>
                  <a:cubicBezTo>
                    <a:pt x="23" y="6"/>
                    <a:pt x="24" y="6"/>
                    <a:pt x="25" y="7"/>
                  </a:cubicBezTo>
                  <a:cubicBezTo>
                    <a:pt x="28" y="9"/>
                    <a:pt x="30" y="11"/>
                    <a:pt x="32" y="14"/>
                  </a:cubicBezTo>
                  <a:cubicBezTo>
                    <a:pt x="35" y="19"/>
                    <a:pt x="37" y="24"/>
                    <a:pt x="38" y="28"/>
                  </a:cubicBezTo>
                  <a:cubicBezTo>
                    <a:pt x="39" y="32"/>
                    <a:pt x="39" y="35"/>
                    <a:pt x="39" y="35"/>
                  </a:cubicBezTo>
                  <a:cubicBezTo>
                    <a:pt x="39" y="37"/>
                    <a:pt x="38" y="38"/>
                    <a:pt x="36" y="38"/>
                  </a:cubicBezTo>
                  <a:cubicBezTo>
                    <a:pt x="35" y="38"/>
                    <a:pt x="34" y="37"/>
                    <a:pt x="33" y="36"/>
                  </a:cubicBezTo>
                  <a:close/>
                </a:path>
              </a:pathLst>
            </a:custGeom>
            <a:solidFill>
              <a:srgbClr val="525252"/>
            </a:solidFill>
            <a:ln>
              <a:noFill/>
            </a:ln>
          </p:spPr>
          <p:txBody>
            <a:bodyPr vert="horz" wrap="square" lIns="91440" tIns="45720" rIns="91440" bIns="45720" numCol="1" anchor="t" anchorCtr="0" compatLnSpc="1"/>
            <a:lstStyle/>
            <a:p>
              <a:endParaRPr lang="zh-CN" altLang="en-US"/>
            </a:p>
          </p:txBody>
        </p:sp>
        <p:sp>
          <p:nvSpPr>
            <p:cNvPr id="28" name="Freeform 21"/>
            <p:cNvSpPr/>
            <p:nvPr/>
          </p:nvSpPr>
          <p:spPr bwMode="auto">
            <a:xfrm>
              <a:off x="6224808" y="-238125"/>
              <a:ext cx="725488" cy="503238"/>
            </a:xfrm>
            <a:custGeom>
              <a:avLst/>
              <a:gdLst>
                <a:gd name="T0" fmla="*/ 234 w 235"/>
                <a:gd name="T1" fmla="*/ 130 h 162"/>
                <a:gd name="T2" fmla="*/ 220 w 235"/>
                <a:gd name="T3" fmla="*/ 137 h 162"/>
                <a:gd name="T4" fmla="*/ 203 w 235"/>
                <a:gd name="T5" fmla="*/ 143 h 162"/>
                <a:gd name="T6" fmla="*/ 181 w 235"/>
                <a:gd name="T7" fmla="*/ 151 h 162"/>
                <a:gd name="T8" fmla="*/ 155 w 235"/>
                <a:gd name="T9" fmla="*/ 158 h 162"/>
                <a:gd name="T10" fmla="*/ 123 w 235"/>
                <a:gd name="T11" fmla="*/ 161 h 162"/>
                <a:gd name="T12" fmla="*/ 107 w 235"/>
                <a:gd name="T13" fmla="*/ 160 h 162"/>
                <a:gd name="T14" fmla="*/ 90 w 235"/>
                <a:gd name="T15" fmla="*/ 156 h 162"/>
                <a:gd name="T16" fmla="*/ 58 w 235"/>
                <a:gd name="T17" fmla="*/ 145 h 162"/>
                <a:gd name="T18" fmla="*/ 29 w 235"/>
                <a:gd name="T19" fmla="*/ 125 h 162"/>
                <a:gd name="T20" fmla="*/ 18 w 235"/>
                <a:gd name="T21" fmla="*/ 112 h 162"/>
                <a:gd name="T22" fmla="*/ 10 w 235"/>
                <a:gd name="T23" fmla="*/ 97 h 162"/>
                <a:gd name="T24" fmla="*/ 4 w 235"/>
                <a:gd name="T25" fmla="*/ 82 h 162"/>
                <a:gd name="T26" fmla="*/ 4 w 235"/>
                <a:gd name="T27" fmla="*/ 81 h 162"/>
                <a:gd name="T28" fmla="*/ 4 w 235"/>
                <a:gd name="T29" fmla="*/ 80 h 162"/>
                <a:gd name="T30" fmla="*/ 4 w 235"/>
                <a:gd name="T31" fmla="*/ 78 h 162"/>
                <a:gd name="T32" fmla="*/ 3 w 235"/>
                <a:gd name="T33" fmla="*/ 75 h 162"/>
                <a:gd name="T34" fmla="*/ 2 w 235"/>
                <a:gd name="T35" fmla="*/ 67 h 162"/>
                <a:gd name="T36" fmla="*/ 4 w 235"/>
                <a:gd name="T37" fmla="*/ 39 h 162"/>
                <a:gd name="T38" fmla="*/ 16 w 235"/>
                <a:gd name="T39" fmla="*/ 18 h 162"/>
                <a:gd name="T40" fmla="*/ 31 w 235"/>
                <a:gd name="T41" fmla="*/ 7 h 162"/>
                <a:gd name="T42" fmla="*/ 41 w 235"/>
                <a:gd name="T43" fmla="*/ 2 h 162"/>
                <a:gd name="T44" fmla="*/ 46 w 235"/>
                <a:gd name="T45" fmla="*/ 0 h 162"/>
                <a:gd name="T46" fmla="*/ 48 w 235"/>
                <a:gd name="T47" fmla="*/ 2 h 162"/>
                <a:gd name="T48" fmla="*/ 47 w 235"/>
                <a:gd name="T49" fmla="*/ 5 h 162"/>
                <a:gd name="T50" fmla="*/ 44 w 235"/>
                <a:gd name="T51" fmla="*/ 6 h 162"/>
                <a:gd name="T52" fmla="*/ 34 w 235"/>
                <a:gd name="T53" fmla="*/ 12 h 162"/>
                <a:gd name="T54" fmla="*/ 22 w 235"/>
                <a:gd name="T55" fmla="*/ 23 h 162"/>
                <a:gd name="T56" fmla="*/ 13 w 235"/>
                <a:gd name="T57" fmla="*/ 41 h 162"/>
                <a:gd name="T58" fmla="*/ 37 w 235"/>
                <a:gd name="T59" fmla="*/ 38 h 162"/>
                <a:gd name="T60" fmla="*/ 40 w 235"/>
                <a:gd name="T61" fmla="*/ 39 h 162"/>
                <a:gd name="T62" fmla="*/ 41 w 235"/>
                <a:gd name="T63" fmla="*/ 41 h 162"/>
                <a:gd name="T64" fmla="*/ 40 w 235"/>
                <a:gd name="T65" fmla="*/ 43 h 162"/>
                <a:gd name="T66" fmla="*/ 20 w 235"/>
                <a:gd name="T67" fmla="*/ 92 h 162"/>
                <a:gd name="T68" fmla="*/ 20 w 235"/>
                <a:gd name="T69" fmla="*/ 92 h 162"/>
                <a:gd name="T70" fmla="*/ 21 w 235"/>
                <a:gd name="T71" fmla="*/ 94 h 162"/>
                <a:gd name="T72" fmla="*/ 34 w 235"/>
                <a:gd name="T73" fmla="*/ 80 h 162"/>
                <a:gd name="T74" fmla="*/ 37 w 235"/>
                <a:gd name="T75" fmla="*/ 79 h 162"/>
                <a:gd name="T76" fmla="*/ 38 w 235"/>
                <a:gd name="T77" fmla="*/ 81 h 162"/>
                <a:gd name="T78" fmla="*/ 32 w 235"/>
                <a:gd name="T79" fmla="*/ 110 h 162"/>
                <a:gd name="T80" fmla="*/ 38 w 235"/>
                <a:gd name="T81" fmla="*/ 116 h 162"/>
                <a:gd name="T82" fmla="*/ 63 w 235"/>
                <a:gd name="T83" fmla="*/ 134 h 162"/>
                <a:gd name="T84" fmla="*/ 91 w 235"/>
                <a:gd name="T85" fmla="*/ 145 h 162"/>
                <a:gd name="T86" fmla="*/ 102 w 235"/>
                <a:gd name="T87" fmla="*/ 130 h 162"/>
                <a:gd name="T88" fmla="*/ 114 w 235"/>
                <a:gd name="T89" fmla="*/ 149 h 162"/>
                <a:gd name="T90" fmla="*/ 124 w 235"/>
                <a:gd name="T91" fmla="*/ 150 h 162"/>
                <a:gd name="T92" fmla="*/ 153 w 235"/>
                <a:gd name="T93" fmla="*/ 148 h 162"/>
                <a:gd name="T94" fmla="*/ 179 w 235"/>
                <a:gd name="T95" fmla="*/ 142 h 162"/>
                <a:gd name="T96" fmla="*/ 201 w 235"/>
                <a:gd name="T97" fmla="*/ 136 h 162"/>
                <a:gd name="T98" fmla="*/ 217 w 235"/>
                <a:gd name="T99" fmla="*/ 131 h 162"/>
                <a:gd name="T100" fmla="*/ 232 w 235"/>
                <a:gd name="T101" fmla="*/ 126 h 162"/>
                <a:gd name="T102" fmla="*/ 235 w 235"/>
                <a:gd name="T103" fmla="*/ 127 h 162"/>
                <a:gd name="T104" fmla="*/ 234 w 235"/>
                <a:gd name="T105" fmla="*/ 13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5" h="162">
                  <a:moveTo>
                    <a:pt x="234" y="130"/>
                  </a:moveTo>
                  <a:cubicBezTo>
                    <a:pt x="234" y="130"/>
                    <a:pt x="229" y="133"/>
                    <a:pt x="220" y="137"/>
                  </a:cubicBezTo>
                  <a:cubicBezTo>
                    <a:pt x="215" y="138"/>
                    <a:pt x="210" y="141"/>
                    <a:pt x="203" y="143"/>
                  </a:cubicBezTo>
                  <a:cubicBezTo>
                    <a:pt x="197" y="145"/>
                    <a:pt x="189" y="148"/>
                    <a:pt x="181" y="151"/>
                  </a:cubicBezTo>
                  <a:cubicBezTo>
                    <a:pt x="173" y="153"/>
                    <a:pt x="164" y="156"/>
                    <a:pt x="155" y="158"/>
                  </a:cubicBezTo>
                  <a:cubicBezTo>
                    <a:pt x="145" y="160"/>
                    <a:pt x="135" y="162"/>
                    <a:pt x="123" y="161"/>
                  </a:cubicBezTo>
                  <a:cubicBezTo>
                    <a:pt x="118" y="161"/>
                    <a:pt x="112" y="160"/>
                    <a:pt x="107" y="160"/>
                  </a:cubicBezTo>
                  <a:cubicBezTo>
                    <a:pt x="101" y="159"/>
                    <a:pt x="96" y="158"/>
                    <a:pt x="90" y="156"/>
                  </a:cubicBezTo>
                  <a:cubicBezTo>
                    <a:pt x="79" y="154"/>
                    <a:pt x="68" y="150"/>
                    <a:pt x="58" y="145"/>
                  </a:cubicBezTo>
                  <a:cubicBezTo>
                    <a:pt x="47" y="140"/>
                    <a:pt x="37" y="133"/>
                    <a:pt x="29" y="125"/>
                  </a:cubicBezTo>
                  <a:cubicBezTo>
                    <a:pt x="25" y="121"/>
                    <a:pt x="22" y="116"/>
                    <a:pt x="18" y="112"/>
                  </a:cubicBezTo>
                  <a:cubicBezTo>
                    <a:pt x="15" y="107"/>
                    <a:pt x="12" y="102"/>
                    <a:pt x="10" y="97"/>
                  </a:cubicBezTo>
                  <a:cubicBezTo>
                    <a:pt x="7" y="92"/>
                    <a:pt x="6" y="87"/>
                    <a:pt x="4" y="82"/>
                  </a:cubicBezTo>
                  <a:cubicBezTo>
                    <a:pt x="4" y="81"/>
                    <a:pt x="4" y="81"/>
                    <a:pt x="4" y="81"/>
                  </a:cubicBezTo>
                  <a:cubicBezTo>
                    <a:pt x="4" y="80"/>
                    <a:pt x="4" y="80"/>
                    <a:pt x="4" y="80"/>
                  </a:cubicBezTo>
                  <a:cubicBezTo>
                    <a:pt x="4" y="78"/>
                    <a:pt x="4" y="78"/>
                    <a:pt x="4" y="78"/>
                  </a:cubicBezTo>
                  <a:cubicBezTo>
                    <a:pt x="3" y="75"/>
                    <a:pt x="3" y="75"/>
                    <a:pt x="3" y="75"/>
                  </a:cubicBezTo>
                  <a:cubicBezTo>
                    <a:pt x="2" y="72"/>
                    <a:pt x="2" y="70"/>
                    <a:pt x="2" y="67"/>
                  </a:cubicBezTo>
                  <a:cubicBezTo>
                    <a:pt x="0" y="57"/>
                    <a:pt x="2" y="48"/>
                    <a:pt x="4" y="39"/>
                  </a:cubicBezTo>
                  <a:cubicBezTo>
                    <a:pt x="7" y="30"/>
                    <a:pt x="12" y="23"/>
                    <a:pt x="16" y="18"/>
                  </a:cubicBezTo>
                  <a:cubicBezTo>
                    <a:pt x="21" y="13"/>
                    <a:pt x="26" y="9"/>
                    <a:pt x="31" y="7"/>
                  </a:cubicBezTo>
                  <a:cubicBezTo>
                    <a:pt x="35" y="4"/>
                    <a:pt x="39" y="2"/>
                    <a:pt x="41" y="2"/>
                  </a:cubicBezTo>
                  <a:cubicBezTo>
                    <a:pt x="44" y="1"/>
                    <a:pt x="46" y="0"/>
                    <a:pt x="46" y="0"/>
                  </a:cubicBezTo>
                  <a:cubicBezTo>
                    <a:pt x="47" y="0"/>
                    <a:pt x="48" y="0"/>
                    <a:pt x="48" y="2"/>
                  </a:cubicBezTo>
                  <a:cubicBezTo>
                    <a:pt x="49" y="3"/>
                    <a:pt x="48" y="4"/>
                    <a:pt x="47" y="5"/>
                  </a:cubicBezTo>
                  <a:cubicBezTo>
                    <a:pt x="47" y="5"/>
                    <a:pt x="46" y="5"/>
                    <a:pt x="44" y="6"/>
                  </a:cubicBezTo>
                  <a:cubicBezTo>
                    <a:pt x="41" y="7"/>
                    <a:pt x="38" y="9"/>
                    <a:pt x="34" y="12"/>
                  </a:cubicBezTo>
                  <a:cubicBezTo>
                    <a:pt x="31" y="14"/>
                    <a:pt x="26" y="18"/>
                    <a:pt x="22" y="23"/>
                  </a:cubicBezTo>
                  <a:cubicBezTo>
                    <a:pt x="19" y="28"/>
                    <a:pt x="15" y="34"/>
                    <a:pt x="13" y="41"/>
                  </a:cubicBezTo>
                  <a:cubicBezTo>
                    <a:pt x="23" y="33"/>
                    <a:pt x="32" y="36"/>
                    <a:pt x="37" y="38"/>
                  </a:cubicBezTo>
                  <a:cubicBezTo>
                    <a:pt x="39" y="38"/>
                    <a:pt x="40" y="39"/>
                    <a:pt x="40" y="39"/>
                  </a:cubicBezTo>
                  <a:cubicBezTo>
                    <a:pt x="41" y="40"/>
                    <a:pt x="41" y="40"/>
                    <a:pt x="41" y="41"/>
                  </a:cubicBezTo>
                  <a:cubicBezTo>
                    <a:pt x="41" y="42"/>
                    <a:pt x="40" y="43"/>
                    <a:pt x="40" y="43"/>
                  </a:cubicBezTo>
                  <a:cubicBezTo>
                    <a:pt x="22" y="50"/>
                    <a:pt x="20" y="78"/>
                    <a:pt x="20" y="92"/>
                  </a:cubicBezTo>
                  <a:cubicBezTo>
                    <a:pt x="20" y="92"/>
                    <a:pt x="20" y="92"/>
                    <a:pt x="20" y="92"/>
                  </a:cubicBezTo>
                  <a:cubicBezTo>
                    <a:pt x="21" y="93"/>
                    <a:pt x="21" y="93"/>
                    <a:pt x="21" y="94"/>
                  </a:cubicBezTo>
                  <a:cubicBezTo>
                    <a:pt x="27" y="87"/>
                    <a:pt x="34" y="80"/>
                    <a:pt x="34" y="80"/>
                  </a:cubicBezTo>
                  <a:cubicBezTo>
                    <a:pt x="35" y="79"/>
                    <a:pt x="36" y="79"/>
                    <a:pt x="37" y="79"/>
                  </a:cubicBezTo>
                  <a:cubicBezTo>
                    <a:pt x="38" y="80"/>
                    <a:pt x="38" y="80"/>
                    <a:pt x="38" y="81"/>
                  </a:cubicBezTo>
                  <a:cubicBezTo>
                    <a:pt x="40" y="98"/>
                    <a:pt x="34" y="107"/>
                    <a:pt x="32" y="110"/>
                  </a:cubicBezTo>
                  <a:cubicBezTo>
                    <a:pt x="34" y="112"/>
                    <a:pt x="36" y="115"/>
                    <a:pt x="38" y="116"/>
                  </a:cubicBezTo>
                  <a:cubicBezTo>
                    <a:pt x="45" y="124"/>
                    <a:pt x="54" y="130"/>
                    <a:pt x="63" y="134"/>
                  </a:cubicBezTo>
                  <a:cubicBezTo>
                    <a:pt x="72" y="139"/>
                    <a:pt x="82" y="142"/>
                    <a:pt x="91" y="145"/>
                  </a:cubicBezTo>
                  <a:cubicBezTo>
                    <a:pt x="91" y="135"/>
                    <a:pt x="102" y="130"/>
                    <a:pt x="102" y="130"/>
                  </a:cubicBezTo>
                  <a:cubicBezTo>
                    <a:pt x="103" y="139"/>
                    <a:pt x="108" y="145"/>
                    <a:pt x="114" y="149"/>
                  </a:cubicBezTo>
                  <a:cubicBezTo>
                    <a:pt x="117" y="150"/>
                    <a:pt x="121" y="150"/>
                    <a:pt x="124" y="150"/>
                  </a:cubicBezTo>
                  <a:cubicBezTo>
                    <a:pt x="134" y="151"/>
                    <a:pt x="144" y="150"/>
                    <a:pt x="153" y="148"/>
                  </a:cubicBezTo>
                  <a:cubicBezTo>
                    <a:pt x="162" y="147"/>
                    <a:pt x="171" y="145"/>
                    <a:pt x="179" y="142"/>
                  </a:cubicBezTo>
                  <a:cubicBezTo>
                    <a:pt x="187" y="140"/>
                    <a:pt x="194" y="138"/>
                    <a:pt x="201" y="136"/>
                  </a:cubicBezTo>
                  <a:cubicBezTo>
                    <a:pt x="207" y="134"/>
                    <a:pt x="213" y="133"/>
                    <a:pt x="217" y="131"/>
                  </a:cubicBezTo>
                  <a:cubicBezTo>
                    <a:pt x="227" y="128"/>
                    <a:pt x="232" y="126"/>
                    <a:pt x="232" y="126"/>
                  </a:cubicBezTo>
                  <a:cubicBezTo>
                    <a:pt x="233" y="126"/>
                    <a:pt x="234" y="126"/>
                    <a:pt x="235" y="127"/>
                  </a:cubicBezTo>
                  <a:cubicBezTo>
                    <a:pt x="235" y="129"/>
                    <a:pt x="235" y="130"/>
                    <a:pt x="234" y="130"/>
                  </a:cubicBezTo>
                  <a:close/>
                </a:path>
              </a:pathLst>
            </a:custGeom>
            <a:solidFill>
              <a:srgbClr val="525252"/>
            </a:solidFill>
            <a:ln>
              <a:noFill/>
            </a:ln>
          </p:spPr>
          <p:txBody>
            <a:bodyPr vert="horz" wrap="square" lIns="91440" tIns="45720" rIns="91440" bIns="45720" numCol="1" anchor="t" anchorCtr="0" compatLnSpc="1"/>
            <a:lstStyle/>
            <a:p>
              <a:endParaRPr lang="zh-CN" altLang="en-US"/>
            </a:p>
          </p:txBody>
        </p:sp>
        <p:sp>
          <p:nvSpPr>
            <p:cNvPr id="29" name="Freeform 22"/>
            <p:cNvSpPr/>
            <p:nvPr/>
          </p:nvSpPr>
          <p:spPr bwMode="auto">
            <a:xfrm>
              <a:off x="6323233" y="-76200"/>
              <a:ext cx="209550" cy="309563"/>
            </a:xfrm>
            <a:custGeom>
              <a:avLst/>
              <a:gdLst>
                <a:gd name="T0" fmla="*/ 38 w 68"/>
                <a:gd name="T1" fmla="*/ 44 h 100"/>
                <a:gd name="T2" fmla="*/ 27 w 68"/>
                <a:gd name="T3" fmla="*/ 34 h 100"/>
                <a:gd name="T4" fmla="*/ 57 w 68"/>
                <a:gd name="T5" fmla="*/ 95 h 100"/>
                <a:gd name="T6" fmla="*/ 55 w 68"/>
                <a:gd name="T7" fmla="*/ 100 h 100"/>
                <a:gd name="T8" fmla="*/ 28 w 68"/>
                <a:gd name="T9" fmla="*/ 14 h 100"/>
                <a:gd name="T10" fmla="*/ 52 w 68"/>
                <a:gd name="T11" fmla="*/ 5 h 100"/>
                <a:gd name="T12" fmla="*/ 64 w 68"/>
                <a:gd name="T13" fmla="*/ 33 h 100"/>
                <a:gd name="T14" fmla="*/ 38 w 68"/>
                <a:gd name="T15" fmla="*/ 44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00">
                  <a:moveTo>
                    <a:pt x="38" y="44"/>
                  </a:moveTo>
                  <a:cubicBezTo>
                    <a:pt x="33" y="42"/>
                    <a:pt x="29" y="39"/>
                    <a:pt x="27" y="34"/>
                  </a:cubicBezTo>
                  <a:cubicBezTo>
                    <a:pt x="19" y="75"/>
                    <a:pt x="56" y="94"/>
                    <a:pt x="57" y="95"/>
                  </a:cubicBezTo>
                  <a:cubicBezTo>
                    <a:pt x="55" y="100"/>
                    <a:pt x="55" y="100"/>
                    <a:pt x="55" y="100"/>
                  </a:cubicBezTo>
                  <a:cubicBezTo>
                    <a:pt x="54" y="100"/>
                    <a:pt x="0" y="71"/>
                    <a:pt x="28" y="14"/>
                  </a:cubicBezTo>
                  <a:cubicBezTo>
                    <a:pt x="28" y="14"/>
                    <a:pt x="33" y="0"/>
                    <a:pt x="52" y="5"/>
                  </a:cubicBezTo>
                  <a:cubicBezTo>
                    <a:pt x="63" y="9"/>
                    <a:pt x="68" y="23"/>
                    <a:pt x="64" y="33"/>
                  </a:cubicBezTo>
                  <a:cubicBezTo>
                    <a:pt x="60" y="43"/>
                    <a:pt x="48" y="48"/>
                    <a:pt x="38" y="44"/>
                  </a:cubicBezTo>
                  <a:close/>
                </a:path>
              </a:pathLst>
            </a:custGeom>
            <a:solidFill>
              <a:srgbClr val="525252"/>
            </a:solidFill>
            <a:ln>
              <a:noFill/>
            </a:ln>
          </p:spPr>
          <p:txBody>
            <a:bodyPr vert="horz" wrap="square" lIns="91440" tIns="45720" rIns="91440" bIns="45720" numCol="1" anchor="t" anchorCtr="0" compatLnSpc="1"/>
            <a:lstStyle/>
            <a:p>
              <a:endParaRPr lang="zh-CN" altLang="en-US"/>
            </a:p>
          </p:txBody>
        </p:sp>
        <p:sp>
          <p:nvSpPr>
            <p:cNvPr id="30" name="Freeform 23"/>
            <p:cNvSpPr/>
            <p:nvPr/>
          </p:nvSpPr>
          <p:spPr bwMode="auto">
            <a:xfrm>
              <a:off x="6450233" y="-265112"/>
              <a:ext cx="219075" cy="347663"/>
            </a:xfrm>
            <a:custGeom>
              <a:avLst/>
              <a:gdLst>
                <a:gd name="T0" fmla="*/ 2 w 71"/>
                <a:gd name="T1" fmla="*/ 7 h 112"/>
                <a:gd name="T2" fmla="*/ 8 w 71"/>
                <a:gd name="T3" fmla="*/ 8 h 112"/>
                <a:gd name="T4" fmla="*/ 23 w 71"/>
                <a:gd name="T5" fmla="*/ 14 h 112"/>
                <a:gd name="T6" fmla="*/ 32 w 71"/>
                <a:gd name="T7" fmla="*/ 19 h 112"/>
                <a:gd name="T8" fmla="*/ 41 w 71"/>
                <a:gd name="T9" fmla="*/ 25 h 112"/>
                <a:gd name="T10" fmla="*/ 48 w 71"/>
                <a:gd name="T11" fmla="*/ 33 h 112"/>
                <a:gd name="T12" fmla="*/ 52 w 71"/>
                <a:gd name="T13" fmla="*/ 43 h 112"/>
                <a:gd name="T14" fmla="*/ 53 w 71"/>
                <a:gd name="T15" fmla="*/ 54 h 112"/>
                <a:gd name="T16" fmla="*/ 52 w 71"/>
                <a:gd name="T17" fmla="*/ 65 h 112"/>
                <a:gd name="T18" fmla="*/ 50 w 71"/>
                <a:gd name="T19" fmla="*/ 76 h 112"/>
                <a:gd name="T20" fmla="*/ 46 w 71"/>
                <a:gd name="T21" fmla="*/ 86 h 112"/>
                <a:gd name="T22" fmla="*/ 43 w 71"/>
                <a:gd name="T23" fmla="*/ 95 h 112"/>
                <a:gd name="T24" fmla="*/ 41 w 71"/>
                <a:gd name="T25" fmla="*/ 101 h 112"/>
                <a:gd name="T26" fmla="*/ 39 w 71"/>
                <a:gd name="T27" fmla="*/ 107 h 112"/>
                <a:gd name="T28" fmla="*/ 39 w 71"/>
                <a:gd name="T29" fmla="*/ 108 h 112"/>
                <a:gd name="T30" fmla="*/ 40 w 71"/>
                <a:gd name="T31" fmla="*/ 111 h 112"/>
                <a:gd name="T32" fmla="*/ 44 w 71"/>
                <a:gd name="T33" fmla="*/ 110 h 112"/>
                <a:gd name="T34" fmla="*/ 48 w 71"/>
                <a:gd name="T35" fmla="*/ 106 h 112"/>
                <a:gd name="T36" fmla="*/ 53 w 71"/>
                <a:gd name="T37" fmla="*/ 100 h 112"/>
                <a:gd name="T38" fmla="*/ 58 w 71"/>
                <a:gd name="T39" fmla="*/ 92 h 112"/>
                <a:gd name="T40" fmla="*/ 64 w 71"/>
                <a:gd name="T41" fmla="*/ 81 h 112"/>
                <a:gd name="T42" fmla="*/ 69 w 71"/>
                <a:gd name="T43" fmla="*/ 69 h 112"/>
                <a:gd name="T44" fmla="*/ 71 w 71"/>
                <a:gd name="T45" fmla="*/ 54 h 112"/>
                <a:gd name="T46" fmla="*/ 70 w 71"/>
                <a:gd name="T47" fmla="*/ 38 h 112"/>
                <a:gd name="T48" fmla="*/ 63 w 71"/>
                <a:gd name="T49" fmla="*/ 23 h 112"/>
                <a:gd name="T50" fmla="*/ 51 w 71"/>
                <a:gd name="T51" fmla="*/ 12 h 112"/>
                <a:gd name="T52" fmla="*/ 27 w 71"/>
                <a:gd name="T53" fmla="*/ 2 h 112"/>
                <a:gd name="T54" fmla="*/ 9 w 71"/>
                <a:gd name="T55" fmla="*/ 0 h 112"/>
                <a:gd name="T56" fmla="*/ 2 w 71"/>
                <a:gd name="T57" fmla="*/ 1 h 112"/>
                <a:gd name="T58" fmla="*/ 0 w 71"/>
                <a:gd name="T59" fmla="*/ 4 h 112"/>
                <a:gd name="T60" fmla="*/ 2 w 71"/>
                <a:gd name="T61" fmla="*/ 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1" h="112">
                  <a:moveTo>
                    <a:pt x="2" y="7"/>
                  </a:moveTo>
                  <a:cubicBezTo>
                    <a:pt x="2" y="7"/>
                    <a:pt x="4" y="7"/>
                    <a:pt x="8" y="8"/>
                  </a:cubicBezTo>
                  <a:cubicBezTo>
                    <a:pt x="12" y="10"/>
                    <a:pt x="17" y="12"/>
                    <a:pt x="23" y="14"/>
                  </a:cubicBezTo>
                  <a:cubicBezTo>
                    <a:pt x="26" y="15"/>
                    <a:pt x="29" y="17"/>
                    <a:pt x="32" y="19"/>
                  </a:cubicBezTo>
                  <a:cubicBezTo>
                    <a:pt x="35" y="21"/>
                    <a:pt x="38" y="23"/>
                    <a:pt x="41" y="25"/>
                  </a:cubicBezTo>
                  <a:cubicBezTo>
                    <a:pt x="44" y="27"/>
                    <a:pt x="46" y="30"/>
                    <a:pt x="48" y="33"/>
                  </a:cubicBezTo>
                  <a:cubicBezTo>
                    <a:pt x="50" y="36"/>
                    <a:pt x="51" y="39"/>
                    <a:pt x="52" y="43"/>
                  </a:cubicBezTo>
                  <a:cubicBezTo>
                    <a:pt x="53" y="46"/>
                    <a:pt x="53" y="50"/>
                    <a:pt x="53" y="54"/>
                  </a:cubicBezTo>
                  <a:cubicBezTo>
                    <a:pt x="53" y="58"/>
                    <a:pt x="53" y="61"/>
                    <a:pt x="52" y="65"/>
                  </a:cubicBezTo>
                  <a:cubicBezTo>
                    <a:pt x="51" y="69"/>
                    <a:pt x="51" y="73"/>
                    <a:pt x="50" y="76"/>
                  </a:cubicBezTo>
                  <a:cubicBezTo>
                    <a:pt x="49" y="80"/>
                    <a:pt x="48" y="83"/>
                    <a:pt x="46" y="86"/>
                  </a:cubicBezTo>
                  <a:cubicBezTo>
                    <a:pt x="45" y="89"/>
                    <a:pt x="44" y="92"/>
                    <a:pt x="43" y="95"/>
                  </a:cubicBezTo>
                  <a:cubicBezTo>
                    <a:pt x="42" y="97"/>
                    <a:pt x="42" y="100"/>
                    <a:pt x="41" y="101"/>
                  </a:cubicBezTo>
                  <a:cubicBezTo>
                    <a:pt x="39" y="105"/>
                    <a:pt x="39" y="107"/>
                    <a:pt x="39" y="107"/>
                  </a:cubicBezTo>
                  <a:cubicBezTo>
                    <a:pt x="39" y="108"/>
                    <a:pt x="39" y="108"/>
                    <a:pt x="39" y="108"/>
                  </a:cubicBezTo>
                  <a:cubicBezTo>
                    <a:pt x="38" y="109"/>
                    <a:pt x="39" y="111"/>
                    <a:pt x="40" y="111"/>
                  </a:cubicBezTo>
                  <a:cubicBezTo>
                    <a:pt x="42" y="112"/>
                    <a:pt x="43" y="111"/>
                    <a:pt x="44" y="110"/>
                  </a:cubicBezTo>
                  <a:cubicBezTo>
                    <a:pt x="44" y="110"/>
                    <a:pt x="45" y="109"/>
                    <a:pt x="48" y="106"/>
                  </a:cubicBezTo>
                  <a:cubicBezTo>
                    <a:pt x="49" y="104"/>
                    <a:pt x="51" y="102"/>
                    <a:pt x="53" y="100"/>
                  </a:cubicBezTo>
                  <a:cubicBezTo>
                    <a:pt x="54" y="97"/>
                    <a:pt x="56" y="95"/>
                    <a:pt x="58" y="92"/>
                  </a:cubicBezTo>
                  <a:cubicBezTo>
                    <a:pt x="60" y="89"/>
                    <a:pt x="62" y="85"/>
                    <a:pt x="64" y="81"/>
                  </a:cubicBezTo>
                  <a:cubicBezTo>
                    <a:pt x="66" y="78"/>
                    <a:pt x="67" y="73"/>
                    <a:pt x="69" y="69"/>
                  </a:cubicBezTo>
                  <a:cubicBezTo>
                    <a:pt x="70" y="64"/>
                    <a:pt x="71" y="60"/>
                    <a:pt x="71" y="54"/>
                  </a:cubicBezTo>
                  <a:cubicBezTo>
                    <a:pt x="71" y="49"/>
                    <a:pt x="71" y="44"/>
                    <a:pt x="70" y="38"/>
                  </a:cubicBezTo>
                  <a:cubicBezTo>
                    <a:pt x="68" y="33"/>
                    <a:pt x="66" y="28"/>
                    <a:pt x="63" y="23"/>
                  </a:cubicBezTo>
                  <a:cubicBezTo>
                    <a:pt x="60" y="19"/>
                    <a:pt x="55" y="15"/>
                    <a:pt x="51" y="12"/>
                  </a:cubicBezTo>
                  <a:cubicBezTo>
                    <a:pt x="43" y="6"/>
                    <a:pt x="34" y="3"/>
                    <a:pt x="27" y="2"/>
                  </a:cubicBezTo>
                  <a:cubicBezTo>
                    <a:pt x="20" y="0"/>
                    <a:pt x="13" y="0"/>
                    <a:pt x="9" y="0"/>
                  </a:cubicBezTo>
                  <a:cubicBezTo>
                    <a:pt x="5" y="1"/>
                    <a:pt x="2" y="1"/>
                    <a:pt x="2" y="1"/>
                  </a:cubicBezTo>
                  <a:cubicBezTo>
                    <a:pt x="1" y="1"/>
                    <a:pt x="0" y="3"/>
                    <a:pt x="0" y="4"/>
                  </a:cubicBezTo>
                  <a:cubicBezTo>
                    <a:pt x="0" y="5"/>
                    <a:pt x="1" y="6"/>
                    <a:pt x="2" y="7"/>
                  </a:cubicBezTo>
                  <a:close/>
                </a:path>
              </a:pathLst>
            </a:custGeom>
            <a:solidFill>
              <a:srgbClr val="525252"/>
            </a:solidFill>
            <a:ln>
              <a:noFill/>
            </a:ln>
          </p:spPr>
          <p:txBody>
            <a:bodyPr vert="horz" wrap="square" lIns="91440" tIns="45720" rIns="91440" bIns="45720" numCol="1" anchor="t" anchorCtr="0" compatLnSpc="1"/>
            <a:lstStyle/>
            <a:p>
              <a:endParaRPr lang="zh-CN" altLang="en-US"/>
            </a:p>
          </p:txBody>
        </p:sp>
        <p:sp>
          <p:nvSpPr>
            <p:cNvPr id="31" name="Freeform 24"/>
            <p:cNvSpPr/>
            <p:nvPr/>
          </p:nvSpPr>
          <p:spPr bwMode="auto">
            <a:xfrm>
              <a:off x="6470870" y="-209550"/>
              <a:ext cx="117475" cy="120650"/>
            </a:xfrm>
            <a:custGeom>
              <a:avLst/>
              <a:gdLst>
                <a:gd name="T0" fmla="*/ 2 w 38"/>
                <a:gd name="T1" fmla="*/ 6 h 39"/>
                <a:gd name="T2" fmla="*/ 8 w 38"/>
                <a:gd name="T3" fmla="*/ 8 h 39"/>
                <a:gd name="T4" fmla="*/ 17 w 38"/>
                <a:gd name="T5" fmla="*/ 16 h 39"/>
                <a:gd name="T6" fmla="*/ 20 w 38"/>
                <a:gd name="T7" fmla="*/ 21 h 39"/>
                <a:gd name="T8" fmla="*/ 21 w 38"/>
                <a:gd name="T9" fmla="*/ 23 h 39"/>
                <a:gd name="T10" fmla="*/ 22 w 38"/>
                <a:gd name="T11" fmla="*/ 25 h 39"/>
                <a:gd name="T12" fmla="*/ 22 w 38"/>
                <a:gd name="T13" fmla="*/ 29 h 39"/>
                <a:gd name="T14" fmla="*/ 22 w 38"/>
                <a:gd name="T15" fmla="*/ 30 h 39"/>
                <a:gd name="T16" fmla="*/ 22 w 38"/>
                <a:gd name="T17" fmla="*/ 31 h 39"/>
                <a:gd name="T18" fmla="*/ 30 w 38"/>
                <a:gd name="T19" fmla="*/ 39 h 39"/>
                <a:gd name="T20" fmla="*/ 38 w 38"/>
                <a:gd name="T21" fmla="*/ 31 h 39"/>
                <a:gd name="T22" fmla="*/ 38 w 38"/>
                <a:gd name="T23" fmla="*/ 29 h 39"/>
                <a:gd name="T24" fmla="*/ 37 w 38"/>
                <a:gd name="T25" fmla="*/ 27 h 39"/>
                <a:gd name="T26" fmla="*/ 35 w 38"/>
                <a:gd name="T27" fmla="*/ 21 h 39"/>
                <a:gd name="T28" fmla="*/ 34 w 38"/>
                <a:gd name="T29" fmla="*/ 18 h 39"/>
                <a:gd name="T30" fmla="*/ 31 w 38"/>
                <a:gd name="T31" fmla="*/ 14 h 39"/>
                <a:gd name="T32" fmla="*/ 25 w 38"/>
                <a:gd name="T33" fmla="*/ 8 h 39"/>
                <a:gd name="T34" fmla="*/ 10 w 38"/>
                <a:gd name="T35" fmla="*/ 1 h 39"/>
                <a:gd name="T36" fmla="*/ 3 w 38"/>
                <a:gd name="T37" fmla="*/ 0 h 39"/>
                <a:gd name="T38" fmla="*/ 0 w 38"/>
                <a:gd name="T39" fmla="*/ 3 h 39"/>
                <a:gd name="T40" fmla="*/ 2 w 38"/>
                <a:gd name="T41" fmla="*/ 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 h="39">
                  <a:moveTo>
                    <a:pt x="2" y="6"/>
                  </a:moveTo>
                  <a:cubicBezTo>
                    <a:pt x="2" y="6"/>
                    <a:pt x="4" y="7"/>
                    <a:pt x="8" y="8"/>
                  </a:cubicBezTo>
                  <a:cubicBezTo>
                    <a:pt x="11" y="10"/>
                    <a:pt x="15" y="12"/>
                    <a:pt x="17" y="16"/>
                  </a:cubicBezTo>
                  <a:cubicBezTo>
                    <a:pt x="19" y="17"/>
                    <a:pt x="20" y="19"/>
                    <a:pt x="20" y="21"/>
                  </a:cubicBezTo>
                  <a:cubicBezTo>
                    <a:pt x="21" y="21"/>
                    <a:pt x="21" y="22"/>
                    <a:pt x="21" y="23"/>
                  </a:cubicBezTo>
                  <a:cubicBezTo>
                    <a:pt x="21" y="24"/>
                    <a:pt x="22" y="25"/>
                    <a:pt x="22" y="25"/>
                  </a:cubicBezTo>
                  <a:cubicBezTo>
                    <a:pt x="22" y="27"/>
                    <a:pt x="22" y="28"/>
                    <a:pt x="22" y="29"/>
                  </a:cubicBezTo>
                  <a:cubicBezTo>
                    <a:pt x="22" y="30"/>
                    <a:pt x="22" y="30"/>
                    <a:pt x="22" y="30"/>
                  </a:cubicBezTo>
                  <a:cubicBezTo>
                    <a:pt x="22" y="31"/>
                    <a:pt x="22" y="31"/>
                    <a:pt x="22" y="31"/>
                  </a:cubicBezTo>
                  <a:cubicBezTo>
                    <a:pt x="22" y="35"/>
                    <a:pt x="26" y="39"/>
                    <a:pt x="30" y="39"/>
                  </a:cubicBezTo>
                  <a:cubicBezTo>
                    <a:pt x="35" y="38"/>
                    <a:pt x="38" y="35"/>
                    <a:pt x="38" y="31"/>
                  </a:cubicBezTo>
                  <a:cubicBezTo>
                    <a:pt x="38" y="30"/>
                    <a:pt x="38" y="29"/>
                    <a:pt x="38" y="29"/>
                  </a:cubicBezTo>
                  <a:cubicBezTo>
                    <a:pt x="38" y="29"/>
                    <a:pt x="38" y="28"/>
                    <a:pt x="37" y="27"/>
                  </a:cubicBezTo>
                  <a:cubicBezTo>
                    <a:pt x="37" y="25"/>
                    <a:pt x="36" y="23"/>
                    <a:pt x="35" y="21"/>
                  </a:cubicBezTo>
                  <a:cubicBezTo>
                    <a:pt x="35" y="20"/>
                    <a:pt x="34" y="19"/>
                    <a:pt x="34" y="18"/>
                  </a:cubicBezTo>
                  <a:cubicBezTo>
                    <a:pt x="33" y="17"/>
                    <a:pt x="32" y="15"/>
                    <a:pt x="31" y="14"/>
                  </a:cubicBezTo>
                  <a:cubicBezTo>
                    <a:pt x="29" y="12"/>
                    <a:pt x="27" y="10"/>
                    <a:pt x="25" y="8"/>
                  </a:cubicBezTo>
                  <a:cubicBezTo>
                    <a:pt x="20" y="4"/>
                    <a:pt x="14" y="2"/>
                    <a:pt x="10" y="1"/>
                  </a:cubicBezTo>
                  <a:cubicBezTo>
                    <a:pt x="6" y="0"/>
                    <a:pt x="3" y="0"/>
                    <a:pt x="3" y="0"/>
                  </a:cubicBezTo>
                  <a:cubicBezTo>
                    <a:pt x="1" y="0"/>
                    <a:pt x="0" y="2"/>
                    <a:pt x="0" y="3"/>
                  </a:cubicBezTo>
                  <a:cubicBezTo>
                    <a:pt x="0" y="5"/>
                    <a:pt x="1" y="6"/>
                    <a:pt x="2" y="6"/>
                  </a:cubicBezTo>
                  <a:close/>
                </a:path>
              </a:pathLst>
            </a:custGeom>
            <a:solidFill>
              <a:srgbClr val="525252"/>
            </a:solidFill>
            <a:ln>
              <a:noFill/>
            </a:ln>
          </p:spPr>
          <p:txBody>
            <a:bodyPr vert="horz" wrap="square" lIns="91440" tIns="45720" rIns="91440" bIns="45720" numCol="1" anchor="t" anchorCtr="0" compatLnSpc="1"/>
            <a:lstStyle/>
            <a:p>
              <a:endParaRPr lang="zh-CN" altLang="en-US"/>
            </a:p>
          </p:txBody>
        </p:sp>
        <p:sp>
          <p:nvSpPr>
            <p:cNvPr id="32" name="Freeform 25"/>
            <p:cNvSpPr/>
            <p:nvPr/>
          </p:nvSpPr>
          <p:spPr bwMode="auto">
            <a:xfrm>
              <a:off x="6861395" y="-169862"/>
              <a:ext cx="419100" cy="409575"/>
            </a:xfrm>
            <a:custGeom>
              <a:avLst/>
              <a:gdLst>
                <a:gd name="T0" fmla="*/ 99 w 136"/>
                <a:gd name="T1" fmla="*/ 130 h 132"/>
                <a:gd name="T2" fmla="*/ 79 w 136"/>
                <a:gd name="T3" fmla="*/ 128 h 132"/>
                <a:gd name="T4" fmla="*/ 79 w 136"/>
                <a:gd name="T5" fmla="*/ 125 h 132"/>
                <a:gd name="T6" fmla="*/ 81 w 136"/>
                <a:gd name="T7" fmla="*/ 123 h 132"/>
                <a:gd name="T8" fmla="*/ 104 w 136"/>
                <a:gd name="T9" fmla="*/ 107 h 132"/>
                <a:gd name="T10" fmla="*/ 103 w 136"/>
                <a:gd name="T11" fmla="*/ 96 h 132"/>
                <a:gd name="T12" fmla="*/ 64 w 136"/>
                <a:gd name="T13" fmla="*/ 84 h 132"/>
                <a:gd name="T14" fmla="*/ 49 w 136"/>
                <a:gd name="T15" fmla="*/ 89 h 132"/>
                <a:gd name="T16" fmla="*/ 48 w 136"/>
                <a:gd name="T17" fmla="*/ 89 h 132"/>
                <a:gd name="T18" fmla="*/ 45 w 136"/>
                <a:gd name="T19" fmla="*/ 88 h 132"/>
                <a:gd name="T20" fmla="*/ 44 w 136"/>
                <a:gd name="T21" fmla="*/ 85 h 132"/>
                <a:gd name="T22" fmla="*/ 44 w 136"/>
                <a:gd name="T23" fmla="*/ 84 h 132"/>
                <a:gd name="T24" fmla="*/ 49 w 136"/>
                <a:gd name="T25" fmla="*/ 69 h 132"/>
                <a:gd name="T26" fmla="*/ 37 w 136"/>
                <a:gd name="T27" fmla="*/ 31 h 132"/>
                <a:gd name="T28" fmla="*/ 26 w 136"/>
                <a:gd name="T29" fmla="*/ 31 h 132"/>
                <a:gd name="T30" fmla="*/ 9 w 136"/>
                <a:gd name="T31" fmla="*/ 54 h 132"/>
                <a:gd name="T32" fmla="*/ 7 w 136"/>
                <a:gd name="T33" fmla="*/ 55 h 132"/>
                <a:gd name="T34" fmla="*/ 5 w 136"/>
                <a:gd name="T35" fmla="*/ 55 h 132"/>
                <a:gd name="T36" fmla="*/ 2 w 136"/>
                <a:gd name="T37" fmla="*/ 35 h 132"/>
                <a:gd name="T38" fmla="*/ 34 w 136"/>
                <a:gd name="T39" fmla="*/ 8 h 132"/>
                <a:gd name="T40" fmla="*/ 69 w 136"/>
                <a:gd name="T41" fmla="*/ 38 h 132"/>
                <a:gd name="T42" fmla="*/ 115 w 136"/>
                <a:gd name="T43" fmla="*/ 5 h 132"/>
                <a:gd name="T44" fmla="*/ 132 w 136"/>
                <a:gd name="T45" fmla="*/ 4 h 132"/>
                <a:gd name="T46" fmla="*/ 131 w 136"/>
                <a:gd name="T47" fmla="*/ 20 h 132"/>
                <a:gd name="T48" fmla="*/ 97 w 136"/>
                <a:gd name="T49" fmla="*/ 65 h 132"/>
                <a:gd name="T50" fmla="*/ 127 w 136"/>
                <a:gd name="T51" fmla="*/ 98 h 132"/>
                <a:gd name="T52" fmla="*/ 99 w 136"/>
                <a:gd name="T53" fmla="*/ 13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6" h="132">
                  <a:moveTo>
                    <a:pt x="99" y="130"/>
                  </a:moveTo>
                  <a:cubicBezTo>
                    <a:pt x="91" y="132"/>
                    <a:pt x="83" y="131"/>
                    <a:pt x="79" y="128"/>
                  </a:cubicBezTo>
                  <a:cubicBezTo>
                    <a:pt x="79" y="127"/>
                    <a:pt x="78" y="126"/>
                    <a:pt x="79" y="125"/>
                  </a:cubicBezTo>
                  <a:cubicBezTo>
                    <a:pt x="79" y="124"/>
                    <a:pt x="80" y="123"/>
                    <a:pt x="81" y="123"/>
                  </a:cubicBezTo>
                  <a:cubicBezTo>
                    <a:pt x="81" y="123"/>
                    <a:pt x="99" y="117"/>
                    <a:pt x="104" y="107"/>
                  </a:cubicBezTo>
                  <a:cubicBezTo>
                    <a:pt x="105" y="104"/>
                    <a:pt x="105" y="100"/>
                    <a:pt x="103" y="96"/>
                  </a:cubicBezTo>
                  <a:cubicBezTo>
                    <a:pt x="95" y="79"/>
                    <a:pt x="71" y="82"/>
                    <a:pt x="64" y="84"/>
                  </a:cubicBezTo>
                  <a:cubicBezTo>
                    <a:pt x="59" y="85"/>
                    <a:pt x="54" y="87"/>
                    <a:pt x="49" y="89"/>
                  </a:cubicBezTo>
                  <a:cubicBezTo>
                    <a:pt x="49" y="89"/>
                    <a:pt x="48" y="89"/>
                    <a:pt x="48" y="89"/>
                  </a:cubicBezTo>
                  <a:cubicBezTo>
                    <a:pt x="47" y="90"/>
                    <a:pt x="46" y="89"/>
                    <a:pt x="45" y="88"/>
                  </a:cubicBezTo>
                  <a:cubicBezTo>
                    <a:pt x="44" y="87"/>
                    <a:pt x="44" y="86"/>
                    <a:pt x="44" y="85"/>
                  </a:cubicBezTo>
                  <a:cubicBezTo>
                    <a:pt x="44" y="85"/>
                    <a:pt x="44" y="85"/>
                    <a:pt x="44" y="84"/>
                  </a:cubicBezTo>
                  <a:cubicBezTo>
                    <a:pt x="46" y="80"/>
                    <a:pt x="48" y="74"/>
                    <a:pt x="49" y="69"/>
                  </a:cubicBezTo>
                  <a:cubicBezTo>
                    <a:pt x="51" y="62"/>
                    <a:pt x="55" y="39"/>
                    <a:pt x="37" y="31"/>
                  </a:cubicBezTo>
                  <a:cubicBezTo>
                    <a:pt x="33" y="29"/>
                    <a:pt x="29" y="29"/>
                    <a:pt x="26" y="31"/>
                  </a:cubicBezTo>
                  <a:cubicBezTo>
                    <a:pt x="15" y="35"/>
                    <a:pt x="9" y="53"/>
                    <a:pt x="9" y="54"/>
                  </a:cubicBezTo>
                  <a:cubicBezTo>
                    <a:pt x="9" y="54"/>
                    <a:pt x="8" y="55"/>
                    <a:pt x="7" y="55"/>
                  </a:cubicBezTo>
                  <a:cubicBezTo>
                    <a:pt x="6" y="56"/>
                    <a:pt x="5" y="55"/>
                    <a:pt x="5" y="55"/>
                  </a:cubicBezTo>
                  <a:cubicBezTo>
                    <a:pt x="1" y="51"/>
                    <a:pt x="0" y="43"/>
                    <a:pt x="2" y="35"/>
                  </a:cubicBezTo>
                  <a:cubicBezTo>
                    <a:pt x="5" y="23"/>
                    <a:pt x="15" y="8"/>
                    <a:pt x="34" y="8"/>
                  </a:cubicBezTo>
                  <a:cubicBezTo>
                    <a:pt x="56" y="8"/>
                    <a:pt x="65" y="26"/>
                    <a:pt x="69" y="38"/>
                  </a:cubicBezTo>
                  <a:cubicBezTo>
                    <a:pt x="82" y="13"/>
                    <a:pt x="113" y="5"/>
                    <a:pt x="115" y="5"/>
                  </a:cubicBezTo>
                  <a:cubicBezTo>
                    <a:pt x="115" y="4"/>
                    <a:pt x="128" y="0"/>
                    <a:pt x="132" y="4"/>
                  </a:cubicBezTo>
                  <a:cubicBezTo>
                    <a:pt x="136" y="8"/>
                    <a:pt x="131" y="20"/>
                    <a:pt x="131" y="20"/>
                  </a:cubicBezTo>
                  <a:cubicBezTo>
                    <a:pt x="130" y="22"/>
                    <a:pt x="122" y="52"/>
                    <a:pt x="97" y="65"/>
                  </a:cubicBezTo>
                  <a:cubicBezTo>
                    <a:pt x="108" y="68"/>
                    <a:pt x="128" y="77"/>
                    <a:pt x="127" y="98"/>
                  </a:cubicBezTo>
                  <a:cubicBezTo>
                    <a:pt x="127" y="118"/>
                    <a:pt x="112" y="128"/>
                    <a:pt x="99" y="130"/>
                  </a:cubicBezTo>
                  <a:close/>
                </a:path>
              </a:pathLst>
            </a:custGeom>
            <a:solidFill>
              <a:srgbClr val="525252"/>
            </a:solidFill>
            <a:ln>
              <a:noFill/>
            </a:ln>
          </p:spPr>
          <p:txBody>
            <a:bodyPr vert="horz" wrap="square" lIns="91440" tIns="45720" rIns="91440" bIns="45720" numCol="1" anchor="t" anchorCtr="0" compatLnSpc="1"/>
            <a:lstStyle/>
            <a:p>
              <a:endParaRPr lang="zh-CN" altLang="en-US"/>
            </a:p>
          </p:txBody>
        </p:sp>
        <p:sp>
          <p:nvSpPr>
            <p:cNvPr id="33" name="Freeform 26"/>
            <p:cNvSpPr/>
            <p:nvPr/>
          </p:nvSpPr>
          <p:spPr bwMode="auto">
            <a:xfrm>
              <a:off x="6708995" y="-23812"/>
              <a:ext cx="420688" cy="412750"/>
            </a:xfrm>
            <a:custGeom>
              <a:avLst/>
              <a:gdLst>
                <a:gd name="T0" fmla="*/ 134 w 136"/>
                <a:gd name="T1" fmla="*/ 97 h 133"/>
                <a:gd name="T2" fmla="*/ 131 w 136"/>
                <a:gd name="T3" fmla="*/ 78 h 133"/>
                <a:gd name="T4" fmla="*/ 128 w 136"/>
                <a:gd name="T5" fmla="*/ 77 h 133"/>
                <a:gd name="T6" fmla="*/ 126 w 136"/>
                <a:gd name="T7" fmla="*/ 79 h 133"/>
                <a:gd name="T8" fmla="*/ 110 w 136"/>
                <a:gd name="T9" fmla="*/ 102 h 133"/>
                <a:gd name="T10" fmla="*/ 99 w 136"/>
                <a:gd name="T11" fmla="*/ 102 h 133"/>
                <a:gd name="T12" fmla="*/ 86 w 136"/>
                <a:gd name="T13" fmla="*/ 63 h 133"/>
                <a:gd name="T14" fmla="*/ 92 w 136"/>
                <a:gd name="T15" fmla="*/ 48 h 133"/>
                <a:gd name="T16" fmla="*/ 92 w 136"/>
                <a:gd name="T17" fmla="*/ 48 h 133"/>
                <a:gd name="T18" fmla="*/ 91 w 136"/>
                <a:gd name="T19" fmla="*/ 45 h 133"/>
                <a:gd name="T20" fmla="*/ 87 w 136"/>
                <a:gd name="T21" fmla="*/ 43 h 133"/>
                <a:gd name="T22" fmla="*/ 87 w 136"/>
                <a:gd name="T23" fmla="*/ 44 h 133"/>
                <a:gd name="T24" fmla="*/ 71 w 136"/>
                <a:gd name="T25" fmla="*/ 49 h 133"/>
                <a:gd name="T26" fmla="*/ 32 w 136"/>
                <a:gd name="T27" fmla="*/ 36 h 133"/>
                <a:gd name="T28" fmla="*/ 32 w 136"/>
                <a:gd name="T29" fmla="*/ 26 h 133"/>
                <a:gd name="T30" fmla="*/ 55 w 136"/>
                <a:gd name="T31" fmla="*/ 10 h 133"/>
                <a:gd name="T32" fmla="*/ 57 w 136"/>
                <a:gd name="T33" fmla="*/ 8 h 133"/>
                <a:gd name="T34" fmla="*/ 56 w 136"/>
                <a:gd name="T35" fmla="*/ 5 h 133"/>
                <a:gd name="T36" fmla="*/ 36 w 136"/>
                <a:gd name="T37" fmla="*/ 2 h 133"/>
                <a:gd name="T38" fmla="*/ 8 w 136"/>
                <a:gd name="T39" fmla="*/ 34 h 133"/>
                <a:gd name="T40" fmla="*/ 39 w 136"/>
                <a:gd name="T41" fmla="*/ 68 h 133"/>
                <a:gd name="T42" fmla="*/ 5 w 136"/>
                <a:gd name="T43" fmla="*/ 112 h 133"/>
                <a:gd name="T44" fmla="*/ 4 w 136"/>
                <a:gd name="T45" fmla="*/ 129 h 133"/>
                <a:gd name="T46" fmla="*/ 21 w 136"/>
                <a:gd name="T47" fmla="*/ 128 h 133"/>
                <a:gd name="T48" fmla="*/ 66 w 136"/>
                <a:gd name="T49" fmla="*/ 95 h 133"/>
                <a:gd name="T50" fmla="*/ 101 w 136"/>
                <a:gd name="T51" fmla="*/ 125 h 133"/>
                <a:gd name="T52" fmla="*/ 134 w 136"/>
                <a:gd name="T53" fmla="*/ 97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6" h="133">
                  <a:moveTo>
                    <a:pt x="134" y="97"/>
                  </a:moveTo>
                  <a:cubicBezTo>
                    <a:pt x="136" y="89"/>
                    <a:pt x="135" y="82"/>
                    <a:pt x="131" y="78"/>
                  </a:cubicBezTo>
                  <a:cubicBezTo>
                    <a:pt x="130" y="77"/>
                    <a:pt x="129" y="77"/>
                    <a:pt x="128" y="77"/>
                  </a:cubicBezTo>
                  <a:cubicBezTo>
                    <a:pt x="127" y="77"/>
                    <a:pt x="127" y="78"/>
                    <a:pt x="126" y="79"/>
                  </a:cubicBezTo>
                  <a:cubicBezTo>
                    <a:pt x="126" y="79"/>
                    <a:pt x="120" y="97"/>
                    <a:pt x="110" y="102"/>
                  </a:cubicBezTo>
                  <a:cubicBezTo>
                    <a:pt x="106" y="103"/>
                    <a:pt x="103" y="103"/>
                    <a:pt x="99" y="102"/>
                  </a:cubicBezTo>
                  <a:cubicBezTo>
                    <a:pt x="81" y="93"/>
                    <a:pt x="85" y="70"/>
                    <a:pt x="86" y="63"/>
                  </a:cubicBezTo>
                  <a:cubicBezTo>
                    <a:pt x="87" y="58"/>
                    <a:pt x="89" y="53"/>
                    <a:pt x="92" y="48"/>
                  </a:cubicBezTo>
                  <a:cubicBezTo>
                    <a:pt x="92" y="48"/>
                    <a:pt x="92" y="48"/>
                    <a:pt x="92" y="48"/>
                  </a:cubicBezTo>
                  <a:cubicBezTo>
                    <a:pt x="92" y="46"/>
                    <a:pt x="92" y="45"/>
                    <a:pt x="91" y="45"/>
                  </a:cubicBezTo>
                  <a:cubicBezTo>
                    <a:pt x="90" y="44"/>
                    <a:pt x="89" y="43"/>
                    <a:pt x="87" y="43"/>
                  </a:cubicBezTo>
                  <a:cubicBezTo>
                    <a:pt x="87" y="43"/>
                    <a:pt x="87" y="43"/>
                    <a:pt x="87" y="44"/>
                  </a:cubicBezTo>
                  <a:cubicBezTo>
                    <a:pt x="82" y="46"/>
                    <a:pt x="77" y="48"/>
                    <a:pt x="71" y="49"/>
                  </a:cubicBezTo>
                  <a:cubicBezTo>
                    <a:pt x="64" y="50"/>
                    <a:pt x="41" y="54"/>
                    <a:pt x="32" y="36"/>
                  </a:cubicBezTo>
                  <a:cubicBezTo>
                    <a:pt x="30" y="33"/>
                    <a:pt x="30" y="29"/>
                    <a:pt x="32" y="26"/>
                  </a:cubicBezTo>
                  <a:cubicBezTo>
                    <a:pt x="36" y="15"/>
                    <a:pt x="55" y="10"/>
                    <a:pt x="55" y="10"/>
                  </a:cubicBezTo>
                  <a:cubicBezTo>
                    <a:pt x="56" y="9"/>
                    <a:pt x="57" y="9"/>
                    <a:pt x="57" y="8"/>
                  </a:cubicBezTo>
                  <a:cubicBezTo>
                    <a:pt x="57" y="7"/>
                    <a:pt x="57" y="6"/>
                    <a:pt x="56" y="5"/>
                  </a:cubicBezTo>
                  <a:cubicBezTo>
                    <a:pt x="52" y="1"/>
                    <a:pt x="45" y="0"/>
                    <a:pt x="36" y="2"/>
                  </a:cubicBezTo>
                  <a:cubicBezTo>
                    <a:pt x="23" y="5"/>
                    <a:pt x="8" y="15"/>
                    <a:pt x="8" y="34"/>
                  </a:cubicBezTo>
                  <a:cubicBezTo>
                    <a:pt x="8" y="55"/>
                    <a:pt x="27" y="64"/>
                    <a:pt x="39" y="68"/>
                  </a:cubicBezTo>
                  <a:cubicBezTo>
                    <a:pt x="13" y="81"/>
                    <a:pt x="5" y="111"/>
                    <a:pt x="5" y="112"/>
                  </a:cubicBezTo>
                  <a:cubicBezTo>
                    <a:pt x="5" y="113"/>
                    <a:pt x="0" y="125"/>
                    <a:pt x="4" y="129"/>
                  </a:cubicBezTo>
                  <a:cubicBezTo>
                    <a:pt x="8" y="133"/>
                    <a:pt x="20" y="128"/>
                    <a:pt x="21" y="128"/>
                  </a:cubicBezTo>
                  <a:cubicBezTo>
                    <a:pt x="22" y="128"/>
                    <a:pt x="53" y="120"/>
                    <a:pt x="66" y="95"/>
                  </a:cubicBezTo>
                  <a:cubicBezTo>
                    <a:pt x="70" y="106"/>
                    <a:pt x="80" y="125"/>
                    <a:pt x="101" y="125"/>
                  </a:cubicBezTo>
                  <a:cubicBezTo>
                    <a:pt x="121" y="125"/>
                    <a:pt x="131" y="110"/>
                    <a:pt x="134" y="97"/>
                  </a:cubicBezTo>
                  <a:close/>
                </a:path>
              </a:pathLst>
            </a:custGeom>
            <a:solidFill>
              <a:srgbClr val="525252"/>
            </a:solidFill>
            <a:ln>
              <a:noFill/>
            </a:ln>
          </p:spPr>
          <p:txBody>
            <a:bodyPr vert="horz" wrap="square" lIns="91440" tIns="45720" rIns="91440" bIns="45720" numCol="1" anchor="t" anchorCtr="0" compatLnSpc="1"/>
            <a:lstStyle/>
            <a:p>
              <a:endParaRPr lang="zh-CN" altLang="en-US"/>
            </a:p>
          </p:txBody>
        </p:sp>
        <p:grpSp>
          <p:nvGrpSpPr>
            <p:cNvPr id="63" name="组合 62"/>
            <p:cNvGrpSpPr/>
            <p:nvPr/>
          </p:nvGrpSpPr>
          <p:grpSpPr>
            <a:xfrm>
              <a:off x="911225" y="-336550"/>
              <a:ext cx="5375275" cy="257175"/>
              <a:chOff x="911225" y="-336550"/>
              <a:chExt cx="7635876" cy="257175"/>
            </a:xfrm>
          </p:grpSpPr>
          <p:sp>
            <p:nvSpPr>
              <p:cNvPr id="34" name="Freeform 27"/>
              <p:cNvSpPr/>
              <p:nvPr/>
            </p:nvSpPr>
            <p:spPr bwMode="auto">
              <a:xfrm>
                <a:off x="911225" y="-336550"/>
                <a:ext cx="7635876" cy="33338"/>
              </a:xfrm>
              <a:custGeom>
                <a:avLst/>
                <a:gdLst>
                  <a:gd name="T0" fmla="*/ 2465 w 2470"/>
                  <a:gd name="T1" fmla="*/ 11 h 11"/>
                  <a:gd name="T2" fmla="*/ 6 w 2470"/>
                  <a:gd name="T3" fmla="*/ 11 h 11"/>
                  <a:gd name="T4" fmla="*/ 0 w 2470"/>
                  <a:gd name="T5" fmla="*/ 6 h 11"/>
                  <a:gd name="T6" fmla="*/ 6 w 2470"/>
                  <a:gd name="T7" fmla="*/ 0 h 11"/>
                  <a:gd name="T8" fmla="*/ 2465 w 2470"/>
                  <a:gd name="T9" fmla="*/ 0 h 11"/>
                  <a:gd name="T10" fmla="*/ 2470 w 2470"/>
                  <a:gd name="T11" fmla="*/ 6 h 11"/>
                  <a:gd name="T12" fmla="*/ 2465 w 2470"/>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2470" h="11">
                    <a:moveTo>
                      <a:pt x="2465" y="11"/>
                    </a:moveTo>
                    <a:cubicBezTo>
                      <a:pt x="6" y="11"/>
                      <a:pt x="6" y="11"/>
                      <a:pt x="6" y="11"/>
                    </a:cubicBezTo>
                    <a:cubicBezTo>
                      <a:pt x="3" y="11"/>
                      <a:pt x="0" y="9"/>
                      <a:pt x="0" y="6"/>
                    </a:cubicBezTo>
                    <a:cubicBezTo>
                      <a:pt x="0" y="3"/>
                      <a:pt x="3" y="0"/>
                      <a:pt x="6" y="0"/>
                    </a:cubicBezTo>
                    <a:cubicBezTo>
                      <a:pt x="2465" y="0"/>
                      <a:pt x="2465" y="0"/>
                      <a:pt x="2465" y="0"/>
                    </a:cubicBezTo>
                    <a:cubicBezTo>
                      <a:pt x="2468" y="0"/>
                      <a:pt x="2470" y="3"/>
                      <a:pt x="2470" y="6"/>
                    </a:cubicBezTo>
                    <a:cubicBezTo>
                      <a:pt x="2470" y="9"/>
                      <a:pt x="2468" y="11"/>
                      <a:pt x="2465" y="11"/>
                    </a:cubicBezTo>
                    <a:close/>
                  </a:path>
                </a:pathLst>
              </a:custGeom>
              <a:solidFill>
                <a:srgbClr val="525252"/>
              </a:solidFill>
              <a:ln>
                <a:noFill/>
              </a:ln>
            </p:spPr>
            <p:txBody>
              <a:bodyPr vert="horz" wrap="square" lIns="91440" tIns="45720" rIns="91440" bIns="45720" numCol="1" anchor="t" anchorCtr="0" compatLnSpc="1"/>
              <a:lstStyle/>
              <a:p>
                <a:endParaRPr lang="zh-CN" altLang="en-US"/>
              </a:p>
            </p:txBody>
          </p:sp>
          <p:sp>
            <p:nvSpPr>
              <p:cNvPr id="35" name="Freeform 28"/>
              <p:cNvSpPr/>
              <p:nvPr/>
            </p:nvSpPr>
            <p:spPr bwMode="auto">
              <a:xfrm>
                <a:off x="1192212" y="-219075"/>
                <a:ext cx="7077076" cy="28575"/>
              </a:xfrm>
              <a:custGeom>
                <a:avLst/>
                <a:gdLst>
                  <a:gd name="T0" fmla="*/ 2284 w 2289"/>
                  <a:gd name="T1" fmla="*/ 9 h 9"/>
                  <a:gd name="T2" fmla="*/ 4 w 2289"/>
                  <a:gd name="T3" fmla="*/ 9 h 9"/>
                  <a:gd name="T4" fmla="*/ 0 w 2289"/>
                  <a:gd name="T5" fmla="*/ 4 h 9"/>
                  <a:gd name="T6" fmla="*/ 4 w 2289"/>
                  <a:gd name="T7" fmla="*/ 0 h 9"/>
                  <a:gd name="T8" fmla="*/ 2284 w 2289"/>
                  <a:gd name="T9" fmla="*/ 0 h 9"/>
                  <a:gd name="T10" fmla="*/ 2289 w 2289"/>
                  <a:gd name="T11" fmla="*/ 4 h 9"/>
                  <a:gd name="T12" fmla="*/ 2284 w 2289"/>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289" h="9">
                    <a:moveTo>
                      <a:pt x="2284" y="9"/>
                    </a:moveTo>
                    <a:cubicBezTo>
                      <a:pt x="4" y="9"/>
                      <a:pt x="4" y="9"/>
                      <a:pt x="4" y="9"/>
                    </a:cubicBezTo>
                    <a:cubicBezTo>
                      <a:pt x="2" y="9"/>
                      <a:pt x="0" y="7"/>
                      <a:pt x="0" y="4"/>
                    </a:cubicBezTo>
                    <a:cubicBezTo>
                      <a:pt x="0" y="2"/>
                      <a:pt x="2" y="0"/>
                      <a:pt x="4" y="0"/>
                    </a:cubicBezTo>
                    <a:cubicBezTo>
                      <a:pt x="2284" y="0"/>
                      <a:pt x="2284" y="0"/>
                      <a:pt x="2284" y="0"/>
                    </a:cubicBezTo>
                    <a:cubicBezTo>
                      <a:pt x="2287" y="0"/>
                      <a:pt x="2289" y="2"/>
                      <a:pt x="2289" y="4"/>
                    </a:cubicBezTo>
                    <a:cubicBezTo>
                      <a:pt x="2289" y="7"/>
                      <a:pt x="2287" y="9"/>
                      <a:pt x="2284" y="9"/>
                    </a:cubicBezTo>
                    <a:close/>
                  </a:path>
                </a:pathLst>
              </a:custGeom>
              <a:solidFill>
                <a:srgbClr val="525252"/>
              </a:solidFill>
              <a:ln>
                <a:noFill/>
              </a:ln>
            </p:spPr>
            <p:txBody>
              <a:bodyPr vert="horz" wrap="square" lIns="91440" tIns="45720" rIns="91440" bIns="45720" numCol="1" anchor="t" anchorCtr="0" compatLnSpc="1"/>
              <a:lstStyle/>
              <a:p>
                <a:endParaRPr lang="zh-CN" altLang="en-US"/>
              </a:p>
            </p:txBody>
          </p:sp>
          <p:sp>
            <p:nvSpPr>
              <p:cNvPr id="36" name="Freeform 29"/>
              <p:cNvSpPr/>
              <p:nvPr/>
            </p:nvSpPr>
            <p:spPr bwMode="auto">
              <a:xfrm>
                <a:off x="1192212" y="-107950"/>
                <a:ext cx="7077076" cy="28575"/>
              </a:xfrm>
              <a:custGeom>
                <a:avLst/>
                <a:gdLst>
                  <a:gd name="T0" fmla="*/ 2284 w 2289"/>
                  <a:gd name="T1" fmla="*/ 9 h 9"/>
                  <a:gd name="T2" fmla="*/ 4 w 2289"/>
                  <a:gd name="T3" fmla="*/ 9 h 9"/>
                  <a:gd name="T4" fmla="*/ 0 w 2289"/>
                  <a:gd name="T5" fmla="*/ 5 h 9"/>
                  <a:gd name="T6" fmla="*/ 4 w 2289"/>
                  <a:gd name="T7" fmla="*/ 0 h 9"/>
                  <a:gd name="T8" fmla="*/ 2284 w 2289"/>
                  <a:gd name="T9" fmla="*/ 0 h 9"/>
                  <a:gd name="T10" fmla="*/ 2289 w 2289"/>
                  <a:gd name="T11" fmla="*/ 5 h 9"/>
                  <a:gd name="T12" fmla="*/ 2284 w 2289"/>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289" h="9">
                    <a:moveTo>
                      <a:pt x="2284" y="9"/>
                    </a:moveTo>
                    <a:cubicBezTo>
                      <a:pt x="4" y="9"/>
                      <a:pt x="4" y="9"/>
                      <a:pt x="4" y="9"/>
                    </a:cubicBezTo>
                    <a:cubicBezTo>
                      <a:pt x="2" y="9"/>
                      <a:pt x="0" y="7"/>
                      <a:pt x="0" y="5"/>
                    </a:cubicBezTo>
                    <a:cubicBezTo>
                      <a:pt x="0" y="2"/>
                      <a:pt x="2" y="0"/>
                      <a:pt x="4" y="0"/>
                    </a:cubicBezTo>
                    <a:cubicBezTo>
                      <a:pt x="2284" y="0"/>
                      <a:pt x="2284" y="0"/>
                      <a:pt x="2284" y="0"/>
                    </a:cubicBezTo>
                    <a:cubicBezTo>
                      <a:pt x="2287" y="0"/>
                      <a:pt x="2289" y="2"/>
                      <a:pt x="2289" y="5"/>
                    </a:cubicBezTo>
                    <a:cubicBezTo>
                      <a:pt x="2289" y="7"/>
                      <a:pt x="2287" y="9"/>
                      <a:pt x="2284" y="9"/>
                    </a:cubicBezTo>
                    <a:close/>
                  </a:path>
                </a:pathLst>
              </a:custGeom>
              <a:solidFill>
                <a:srgbClr val="525252"/>
              </a:solidFill>
              <a:ln>
                <a:noFill/>
              </a:ln>
            </p:spPr>
            <p:txBody>
              <a:bodyPr vert="horz" wrap="square" lIns="91440" tIns="45720" rIns="91440" bIns="45720" numCol="1" anchor="t" anchorCtr="0" compatLnSpc="1"/>
              <a:lstStyle/>
              <a:p>
                <a:endParaRPr lang="zh-CN" altLang="en-US"/>
              </a:p>
            </p:txBody>
          </p:sp>
        </p:grpSp>
        <p:sp>
          <p:nvSpPr>
            <p:cNvPr id="37" name="Freeform 30"/>
            <p:cNvSpPr/>
            <p:nvPr/>
          </p:nvSpPr>
          <p:spPr bwMode="auto">
            <a:xfrm>
              <a:off x="314325" y="1082675"/>
              <a:ext cx="427038" cy="415925"/>
            </a:xfrm>
            <a:custGeom>
              <a:avLst/>
              <a:gdLst>
                <a:gd name="T0" fmla="*/ 2 w 138"/>
                <a:gd name="T1" fmla="*/ 35 h 134"/>
                <a:gd name="T2" fmla="*/ 5 w 138"/>
                <a:gd name="T3" fmla="*/ 55 h 134"/>
                <a:gd name="T4" fmla="*/ 7 w 138"/>
                <a:gd name="T5" fmla="*/ 56 h 134"/>
                <a:gd name="T6" fmla="*/ 9 w 138"/>
                <a:gd name="T7" fmla="*/ 54 h 134"/>
                <a:gd name="T8" fmla="*/ 26 w 138"/>
                <a:gd name="T9" fmla="*/ 31 h 134"/>
                <a:gd name="T10" fmla="*/ 37 w 138"/>
                <a:gd name="T11" fmla="*/ 31 h 134"/>
                <a:gd name="T12" fmla="*/ 50 w 138"/>
                <a:gd name="T13" fmla="*/ 70 h 134"/>
                <a:gd name="T14" fmla="*/ 45 w 138"/>
                <a:gd name="T15" fmla="*/ 86 h 134"/>
                <a:gd name="T16" fmla="*/ 44 w 138"/>
                <a:gd name="T17" fmla="*/ 86 h 134"/>
                <a:gd name="T18" fmla="*/ 46 w 138"/>
                <a:gd name="T19" fmla="*/ 89 h 134"/>
                <a:gd name="T20" fmla="*/ 49 w 138"/>
                <a:gd name="T21" fmla="*/ 91 h 134"/>
                <a:gd name="T22" fmla="*/ 50 w 138"/>
                <a:gd name="T23" fmla="*/ 90 h 134"/>
                <a:gd name="T24" fmla="*/ 65 w 138"/>
                <a:gd name="T25" fmla="*/ 85 h 134"/>
                <a:gd name="T26" fmla="*/ 105 w 138"/>
                <a:gd name="T27" fmla="*/ 98 h 134"/>
                <a:gd name="T28" fmla="*/ 105 w 138"/>
                <a:gd name="T29" fmla="*/ 109 h 134"/>
                <a:gd name="T30" fmla="*/ 82 w 138"/>
                <a:gd name="T31" fmla="*/ 125 h 134"/>
                <a:gd name="T32" fmla="*/ 80 w 138"/>
                <a:gd name="T33" fmla="*/ 127 h 134"/>
                <a:gd name="T34" fmla="*/ 81 w 138"/>
                <a:gd name="T35" fmla="*/ 130 h 134"/>
                <a:gd name="T36" fmla="*/ 101 w 138"/>
                <a:gd name="T37" fmla="*/ 133 h 134"/>
                <a:gd name="T38" fmla="*/ 129 w 138"/>
                <a:gd name="T39" fmla="*/ 100 h 134"/>
                <a:gd name="T40" fmla="*/ 98 w 138"/>
                <a:gd name="T41" fmla="*/ 66 h 134"/>
                <a:gd name="T42" fmla="*/ 133 w 138"/>
                <a:gd name="T43" fmla="*/ 21 h 134"/>
                <a:gd name="T44" fmla="*/ 134 w 138"/>
                <a:gd name="T45" fmla="*/ 4 h 134"/>
                <a:gd name="T46" fmla="*/ 117 w 138"/>
                <a:gd name="T47" fmla="*/ 5 h 134"/>
                <a:gd name="T48" fmla="*/ 70 w 138"/>
                <a:gd name="T49" fmla="*/ 38 h 134"/>
                <a:gd name="T50" fmla="*/ 35 w 138"/>
                <a:gd name="T51" fmla="*/ 8 h 134"/>
                <a:gd name="T52" fmla="*/ 2 w 138"/>
                <a:gd name="T53" fmla="*/ 35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8" h="134">
                  <a:moveTo>
                    <a:pt x="2" y="35"/>
                  </a:moveTo>
                  <a:cubicBezTo>
                    <a:pt x="0" y="44"/>
                    <a:pt x="1" y="51"/>
                    <a:pt x="5" y="55"/>
                  </a:cubicBezTo>
                  <a:cubicBezTo>
                    <a:pt x="5" y="56"/>
                    <a:pt x="6" y="56"/>
                    <a:pt x="7" y="56"/>
                  </a:cubicBezTo>
                  <a:cubicBezTo>
                    <a:pt x="8" y="56"/>
                    <a:pt x="9" y="55"/>
                    <a:pt x="9" y="54"/>
                  </a:cubicBezTo>
                  <a:cubicBezTo>
                    <a:pt x="10" y="54"/>
                    <a:pt x="16" y="36"/>
                    <a:pt x="26" y="31"/>
                  </a:cubicBezTo>
                  <a:cubicBezTo>
                    <a:pt x="30" y="29"/>
                    <a:pt x="33" y="30"/>
                    <a:pt x="37" y="31"/>
                  </a:cubicBezTo>
                  <a:cubicBezTo>
                    <a:pt x="56" y="40"/>
                    <a:pt x="52" y="63"/>
                    <a:pt x="50" y="70"/>
                  </a:cubicBezTo>
                  <a:cubicBezTo>
                    <a:pt x="49" y="76"/>
                    <a:pt x="47" y="81"/>
                    <a:pt x="45" y="86"/>
                  </a:cubicBezTo>
                  <a:cubicBezTo>
                    <a:pt x="44" y="86"/>
                    <a:pt x="44" y="86"/>
                    <a:pt x="44" y="86"/>
                  </a:cubicBezTo>
                  <a:cubicBezTo>
                    <a:pt x="44" y="87"/>
                    <a:pt x="45" y="89"/>
                    <a:pt x="46" y="89"/>
                  </a:cubicBezTo>
                  <a:cubicBezTo>
                    <a:pt x="46" y="90"/>
                    <a:pt x="48" y="91"/>
                    <a:pt x="49" y="91"/>
                  </a:cubicBezTo>
                  <a:cubicBezTo>
                    <a:pt x="49" y="91"/>
                    <a:pt x="49" y="91"/>
                    <a:pt x="50" y="90"/>
                  </a:cubicBezTo>
                  <a:cubicBezTo>
                    <a:pt x="54" y="88"/>
                    <a:pt x="60" y="86"/>
                    <a:pt x="65" y="85"/>
                  </a:cubicBezTo>
                  <a:cubicBezTo>
                    <a:pt x="72" y="84"/>
                    <a:pt x="96" y="80"/>
                    <a:pt x="105" y="98"/>
                  </a:cubicBezTo>
                  <a:cubicBezTo>
                    <a:pt x="107" y="102"/>
                    <a:pt x="107" y="105"/>
                    <a:pt x="105" y="109"/>
                  </a:cubicBezTo>
                  <a:cubicBezTo>
                    <a:pt x="101" y="119"/>
                    <a:pt x="82" y="125"/>
                    <a:pt x="82" y="125"/>
                  </a:cubicBezTo>
                  <a:cubicBezTo>
                    <a:pt x="81" y="125"/>
                    <a:pt x="80" y="126"/>
                    <a:pt x="80" y="127"/>
                  </a:cubicBezTo>
                  <a:cubicBezTo>
                    <a:pt x="79" y="128"/>
                    <a:pt x="80" y="129"/>
                    <a:pt x="81" y="130"/>
                  </a:cubicBezTo>
                  <a:cubicBezTo>
                    <a:pt x="84" y="133"/>
                    <a:pt x="92" y="134"/>
                    <a:pt x="101" y="133"/>
                  </a:cubicBezTo>
                  <a:cubicBezTo>
                    <a:pt x="114" y="130"/>
                    <a:pt x="129" y="120"/>
                    <a:pt x="129" y="100"/>
                  </a:cubicBezTo>
                  <a:cubicBezTo>
                    <a:pt x="130" y="79"/>
                    <a:pt x="110" y="69"/>
                    <a:pt x="98" y="66"/>
                  </a:cubicBezTo>
                  <a:cubicBezTo>
                    <a:pt x="124" y="53"/>
                    <a:pt x="133" y="22"/>
                    <a:pt x="133" y="21"/>
                  </a:cubicBezTo>
                  <a:cubicBezTo>
                    <a:pt x="133" y="20"/>
                    <a:pt x="138" y="8"/>
                    <a:pt x="134" y="4"/>
                  </a:cubicBezTo>
                  <a:cubicBezTo>
                    <a:pt x="130" y="0"/>
                    <a:pt x="117" y="5"/>
                    <a:pt x="117" y="5"/>
                  </a:cubicBezTo>
                  <a:cubicBezTo>
                    <a:pt x="115" y="5"/>
                    <a:pt x="84" y="13"/>
                    <a:pt x="70" y="38"/>
                  </a:cubicBezTo>
                  <a:cubicBezTo>
                    <a:pt x="67" y="27"/>
                    <a:pt x="57" y="8"/>
                    <a:pt x="35" y="8"/>
                  </a:cubicBezTo>
                  <a:cubicBezTo>
                    <a:pt x="15" y="8"/>
                    <a:pt x="5" y="23"/>
                    <a:pt x="2" y="35"/>
                  </a:cubicBezTo>
                  <a:close/>
                </a:path>
              </a:pathLst>
            </a:custGeom>
            <a:solidFill>
              <a:srgbClr val="525252"/>
            </a:solidFill>
            <a:ln>
              <a:noFill/>
            </a:ln>
          </p:spPr>
          <p:txBody>
            <a:bodyPr vert="horz" wrap="square" lIns="91440" tIns="45720" rIns="91440" bIns="45720" numCol="1" anchor="t" anchorCtr="0" compatLnSpc="1"/>
            <a:lstStyle/>
            <a:p>
              <a:endParaRPr lang="zh-CN" altLang="en-US"/>
            </a:p>
          </p:txBody>
        </p:sp>
        <p:sp>
          <p:nvSpPr>
            <p:cNvPr id="38" name="Freeform 31"/>
            <p:cNvSpPr/>
            <p:nvPr/>
          </p:nvSpPr>
          <p:spPr bwMode="auto">
            <a:xfrm>
              <a:off x="-160338" y="862013"/>
              <a:ext cx="506413" cy="715963"/>
            </a:xfrm>
            <a:custGeom>
              <a:avLst/>
              <a:gdLst>
                <a:gd name="T0" fmla="*/ 131 w 164"/>
                <a:gd name="T1" fmla="*/ 229 h 231"/>
                <a:gd name="T2" fmla="*/ 138 w 164"/>
                <a:gd name="T3" fmla="*/ 215 h 231"/>
                <a:gd name="T4" fmla="*/ 145 w 164"/>
                <a:gd name="T5" fmla="*/ 199 h 231"/>
                <a:gd name="T6" fmla="*/ 153 w 164"/>
                <a:gd name="T7" fmla="*/ 178 h 231"/>
                <a:gd name="T8" fmla="*/ 160 w 164"/>
                <a:gd name="T9" fmla="*/ 152 h 231"/>
                <a:gd name="T10" fmla="*/ 164 w 164"/>
                <a:gd name="T11" fmla="*/ 122 h 231"/>
                <a:gd name="T12" fmla="*/ 163 w 164"/>
                <a:gd name="T13" fmla="*/ 106 h 231"/>
                <a:gd name="T14" fmla="*/ 160 w 164"/>
                <a:gd name="T15" fmla="*/ 89 h 231"/>
                <a:gd name="T16" fmla="*/ 148 w 164"/>
                <a:gd name="T17" fmla="*/ 57 h 231"/>
                <a:gd name="T18" fmla="*/ 128 w 164"/>
                <a:gd name="T19" fmla="*/ 29 h 231"/>
                <a:gd name="T20" fmla="*/ 114 w 164"/>
                <a:gd name="T21" fmla="*/ 18 h 231"/>
                <a:gd name="T22" fmla="*/ 100 w 164"/>
                <a:gd name="T23" fmla="*/ 10 h 231"/>
                <a:gd name="T24" fmla="*/ 84 w 164"/>
                <a:gd name="T25" fmla="*/ 5 h 231"/>
                <a:gd name="T26" fmla="*/ 83 w 164"/>
                <a:gd name="T27" fmla="*/ 4 h 231"/>
                <a:gd name="T28" fmla="*/ 82 w 164"/>
                <a:gd name="T29" fmla="*/ 4 h 231"/>
                <a:gd name="T30" fmla="*/ 80 w 164"/>
                <a:gd name="T31" fmla="*/ 4 h 231"/>
                <a:gd name="T32" fmla="*/ 77 w 164"/>
                <a:gd name="T33" fmla="*/ 3 h 231"/>
                <a:gd name="T34" fmla="*/ 69 w 164"/>
                <a:gd name="T35" fmla="*/ 2 h 231"/>
                <a:gd name="T36" fmla="*/ 40 w 164"/>
                <a:gd name="T37" fmla="*/ 4 h 231"/>
                <a:gd name="T38" fmla="*/ 19 w 164"/>
                <a:gd name="T39" fmla="*/ 16 h 231"/>
                <a:gd name="T40" fmla="*/ 7 w 164"/>
                <a:gd name="T41" fmla="*/ 30 h 231"/>
                <a:gd name="T42" fmla="*/ 1 w 164"/>
                <a:gd name="T43" fmla="*/ 40 h 231"/>
                <a:gd name="T44" fmla="*/ 0 w 164"/>
                <a:gd name="T45" fmla="*/ 44 h 231"/>
                <a:gd name="T46" fmla="*/ 1 w 164"/>
                <a:gd name="T47" fmla="*/ 47 h 231"/>
                <a:gd name="T48" fmla="*/ 4 w 164"/>
                <a:gd name="T49" fmla="*/ 45 h 231"/>
                <a:gd name="T50" fmla="*/ 6 w 164"/>
                <a:gd name="T51" fmla="*/ 42 h 231"/>
                <a:gd name="T52" fmla="*/ 12 w 164"/>
                <a:gd name="T53" fmla="*/ 33 h 231"/>
                <a:gd name="T54" fmla="*/ 24 w 164"/>
                <a:gd name="T55" fmla="*/ 22 h 231"/>
                <a:gd name="T56" fmla="*/ 42 w 164"/>
                <a:gd name="T57" fmla="*/ 13 h 231"/>
                <a:gd name="T58" fmla="*/ 38 w 164"/>
                <a:gd name="T59" fmla="*/ 36 h 231"/>
                <a:gd name="T60" fmla="*/ 40 w 164"/>
                <a:gd name="T61" fmla="*/ 39 h 231"/>
                <a:gd name="T62" fmla="*/ 42 w 164"/>
                <a:gd name="T63" fmla="*/ 40 h 231"/>
                <a:gd name="T64" fmla="*/ 44 w 164"/>
                <a:gd name="T65" fmla="*/ 38 h 231"/>
                <a:gd name="T66" fmla="*/ 95 w 164"/>
                <a:gd name="T67" fmla="*/ 20 h 231"/>
                <a:gd name="T68" fmla="*/ 95 w 164"/>
                <a:gd name="T69" fmla="*/ 20 h 231"/>
                <a:gd name="T70" fmla="*/ 96 w 164"/>
                <a:gd name="T71" fmla="*/ 21 h 231"/>
                <a:gd name="T72" fmla="*/ 82 w 164"/>
                <a:gd name="T73" fmla="*/ 34 h 231"/>
                <a:gd name="T74" fmla="*/ 81 w 164"/>
                <a:gd name="T75" fmla="*/ 36 h 231"/>
                <a:gd name="T76" fmla="*/ 83 w 164"/>
                <a:gd name="T77" fmla="*/ 38 h 231"/>
                <a:gd name="T78" fmla="*/ 113 w 164"/>
                <a:gd name="T79" fmla="*/ 32 h 231"/>
                <a:gd name="T80" fmla="*/ 119 w 164"/>
                <a:gd name="T81" fmla="*/ 38 h 231"/>
                <a:gd name="T82" fmla="*/ 137 w 164"/>
                <a:gd name="T83" fmla="*/ 63 h 231"/>
                <a:gd name="T84" fmla="*/ 148 w 164"/>
                <a:gd name="T85" fmla="*/ 90 h 231"/>
                <a:gd name="T86" fmla="*/ 132 w 164"/>
                <a:gd name="T87" fmla="*/ 100 h 231"/>
                <a:gd name="T88" fmla="*/ 152 w 164"/>
                <a:gd name="T89" fmla="*/ 112 h 231"/>
                <a:gd name="T90" fmla="*/ 153 w 164"/>
                <a:gd name="T91" fmla="*/ 122 h 231"/>
                <a:gd name="T92" fmla="*/ 150 w 164"/>
                <a:gd name="T93" fmla="*/ 150 h 231"/>
                <a:gd name="T94" fmla="*/ 144 w 164"/>
                <a:gd name="T95" fmla="*/ 175 h 231"/>
                <a:gd name="T96" fmla="*/ 138 w 164"/>
                <a:gd name="T97" fmla="*/ 197 h 231"/>
                <a:gd name="T98" fmla="*/ 132 w 164"/>
                <a:gd name="T99" fmla="*/ 213 h 231"/>
                <a:gd name="T100" fmla="*/ 127 w 164"/>
                <a:gd name="T101" fmla="*/ 227 h 231"/>
                <a:gd name="T102" fmla="*/ 128 w 164"/>
                <a:gd name="T103" fmla="*/ 230 h 231"/>
                <a:gd name="T104" fmla="*/ 131 w 164"/>
                <a:gd name="T105" fmla="*/ 229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4" h="231">
                  <a:moveTo>
                    <a:pt x="131" y="229"/>
                  </a:moveTo>
                  <a:cubicBezTo>
                    <a:pt x="131" y="229"/>
                    <a:pt x="134" y="224"/>
                    <a:pt x="138" y="215"/>
                  </a:cubicBezTo>
                  <a:cubicBezTo>
                    <a:pt x="140" y="211"/>
                    <a:pt x="142" y="205"/>
                    <a:pt x="145" y="199"/>
                  </a:cubicBezTo>
                  <a:cubicBezTo>
                    <a:pt x="147" y="193"/>
                    <a:pt x="150" y="186"/>
                    <a:pt x="153" y="178"/>
                  </a:cubicBezTo>
                  <a:cubicBezTo>
                    <a:pt x="155" y="170"/>
                    <a:pt x="158" y="161"/>
                    <a:pt x="160" y="152"/>
                  </a:cubicBezTo>
                  <a:cubicBezTo>
                    <a:pt x="162" y="143"/>
                    <a:pt x="164" y="133"/>
                    <a:pt x="164" y="122"/>
                  </a:cubicBezTo>
                  <a:cubicBezTo>
                    <a:pt x="164" y="116"/>
                    <a:pt x="163" y="111"/>
                    <a:pt x="163" y="106"/>
                  </a:cubicBezTo>
                  <a:cubicBezTo>
                    <a:pt x="162" y="100"/>
                    <a:pt x="161" y="95"/>
                    <a:pt x="160" y="89"/>
                  </a:cubicBezTo>
                  <a:cubicBezTo>
                    <a:pt x="157" y="78"/>
                    <a:pt x="153" y="68"/>
                    <a:pt x="148" y="57"/>
                  </a:cubicBezTo>
                  <a:cubicBezTo>
                    <a:pt x="143" y="47"/>
                    <a:pt x="136" y="37"/>
                    <a:pt x="128" y="29"/>
                  </a:cubicBezTo>
                  <a:cubicBezTo>
                    <a:pt x="124" y="25"/>
                    <a:pt x="119" y="22"/>
                    <a:pt x="114" y="18"/>
                  </a:cubicBezTo>
                  <a:cubicBezTo>
                    <a:pt x="110" y="15"/>
                    <a:pt x="105" y="12"/>
                    <a:pt x="100" y="10"/>
                  </a:cubicBezTo>
                  <a:cubicBezTo>
                    <a:pt x="95" y="8"/>
                    <a:pt x="89" y="6"/>
                    <a:pt x="84" y="5"/>
                  </a:cubicBezTo>
                  <a:cubicBezTo>
                    <a:pt x="83" y="4"/>
                    <a:pt x="83" y="4"/>
                    <a:pt x="83" y="4"/>
                  </a:cubicBezTo>
                  <a:cubicBezTo>
                    <a:pt x="82" y="4"/>
                    <a:pt x="83" y="4"/>
                    <a:pt x="82" y="4"/>
                  </a:cubicBezTo>
                  <a:cubicBezTo>
                    <a:pt x="80" y="4"/>
                    <a:pt x="80" y="4"/>
                    <a:pt x="80" y="4"/>
                  </a:cubicBezTo>
                  <a:cubicBezTo>
                    <a:pt x="77" y="3"/>
                    <a:pt x="77" y="3"/>
                    <a:pt x="77" y="3"/>
                  </a:cubicBezTo>
                  <a:cubicBezTo>
                    <a:pt x="74" y="3"/>
                    <a:pt x="72" y="2"/>
                    <a:pt x="69" y="2"/>
                  </a:cubicBezTo>
                  <a:cubicBezTo>
                    <a:pt x="59" y="0"/>
                    <a:pt x="49" y="2"/>
                    <a:pt x="40" y="4"/>
                  </a:cubicBezTo>
                  <a:cubicBezTo>
                    <a:pt x="31" y="6"/>
                    <a:pt x="24" y="11"/>
                    <a:pt x="19" y="16"/>
                  </a:cubicBezTo>
                  <a:cubicBezTo>
                    <a:pt x="13" y="20"/>
                    <a:pt x="9" y="25"/>
                    <a:pt x="7" y="30"/>
                  </a:cubicBezTo>
                  <a:cubicBezTo>
                    <a:pt x="4" y="34"/>
                    <a:pt x="2" y="37"/>
                    <a:pt x="1" y="40"/>
                  </a:cubicBezTo>
                  <a:cubicBezTo>
                    <a:pt x="0" y="42"/>
                    <a:pt x="0" y="44"/>
                    <a:pt x="0" y="44"/>
                  </a:cubicBezTo>
                  <a:cubicBezTo>
                    <a:pt x="0" y="45"/>
                    <a:pt x="0" y="46"/>
                    <a:pt x="1" y="47"/>
                  </a:cubicBezTo>
                  <a:cubicBezTo>
                    <a:pt x="3" y="47"/>
                    <a:pt x="4" y="46"/>
                    <a:pt x="4" y="45"/>
                  </a:cubicBezTo>
                  <a:cubicBezTo>
                    <a:pt x="4" y="45"/>
                    <a:pt x="5" y="44"/>
                    <a:pt x="6" y="42"/>
                  </a:cubicBezTo>
                  <a:cubicBezTo>
                    <a:pt x="7" y="40"/>
                    <a:pt x="9" y="37"/>
                    <a:pt x="12" y="33"/>
                  </a:cubicBezTo>
                  <a:cubicBezTo>
                    <a:pt x="15" y="29"/>
                    <a:pt x="19" y="25"/>
                    <a:pt x="24" y="22"/>
                  </a:cubicBezTo>
                  <a:cubicBezTo>
                    <a:pt x="29" y="18"/>
                    <a:pt x="35" y="15"/>
                    <a:pt x="42" y="13"/>
                  </a:cubicBezTo>
                  <a:cubicBezTo>
                    <a:pt x="34" y="22"/>
                    <a:pt x="37" y="31"/>
                    <a:pt x="38" y="36"/>
                  </a:cubicBezTo>
                  <a:cubicBezTo>
                    <a:pt x="39" y="38"/>
                    <a:pt x="40" y="39"/>
                    <a:pt x="40" y="39"/>
                  </a:cubicBezTo>
                  <a:cubicBezTo>
                    <a:pt x="40" y="40"/>
                    <a:pt x="41" y="40"/>
                    <a:pt x="42" y="40"/>
                  </a:cubicBezTo>
                  <a:cubicBezTo>
                    <a:pt x="43" y="40"/>
                    <a:pt x="44" y="39"/>
                    <a:pt x="44" y="38"/>
                  </a:cubicBezTo>
                  <a:cubicBezTo>
                    <a:pt x="51" y="21"/>
                    <a:pt x="80" y="20"/>
                    <a:pt x="95" y="20"/>
                  </a:cubicBezTo>
                  <a:cubicBezTo>
                    <a:pt x="95" y="20"/>
                    <a:pt x="95" y="20"/>
                    <a:pt x="95" y="20"/>
                  </a:cubicBezTo>
                  <a:cubicBezTo>
                    <a:pt x="95" y="21"/>
                    <a:pt x="96" y="21"/>
                    <a:pt x="96" y="21"/>
                  </a:cubicBezTo>
                  <a:cubicBezTo>
                    <a:pt x="89" y="27"/>
                    <a:pt x="82" y="33"/>
                    <a:pt x="82" y="34"/>
                  </a:cubicBezTo>
                  <a:cubicBezTo>
                    <a:pt x="81" y="34"/>
                    <a:pt x="81" y="35"/>
                    <a:pt x="81" y="36"/>
                  </a:cubicBezTo>
                  <a:cubicBezTo>
                    <a:pt x="81" y="37"/>
                    <a:pt x="82" y="38"/>
                    <a:pt x="83" y="38"/>
                  </a:cubicBezTo>
                  <a:cubicBezTo>
                    <a:pt x="101" y="39"/>
                    <a:pt x="110" y="34"/>
                    <a:pt x="113" y="32"/>
                  </a:cubicBezTo>
                  <a:cubicBezTo>
                    <a:pt x="115" y="34"/>
                    <a:pt x="117" y="36"/>
                    <a:pt x="119" y="38"/>
                  </a:cubicBezTo>
                  <a:cubicBezTo>
                    <a:pt x="126" y="45"/>
                    <a:pt x="133" y="53"/>
                    <a:pt x="137" y="63"/>
                  </a:cubicBezTo>
                  <a:cubicBezTo>
                    <a:pt x="142" y="71"/>
                    <a:pt x="145" y="81"/>
                    <a:pt x="148" y="90"/>
                  </a:cubicBezTo>
                  <a:cubicBezTo>
                    <a:pt x="138" y="90"/>
                    <a:pt x="132" y="100"/>
                    <a:pt x="132" y="100"/>
                  </a:cubicBezTo>
                  <a:cubicBezTo>
                    <a:pt x="141" y="102"/>
                    <a:pt x="148" y="107"/>
                    <a:pt x="152" y="112"/>
                  </a:cubicBezTo>
                  <a:cubicBezTo>
                    <a:pt x="152" y="115"/>
                    <a:pt x="153" y="119"/>
                    <a:pt x="153" y="122"/>
                  </a:cubicBezTo>
                  <a:cubicBezTo>
                    <a:pt x="154" y="131"/>
                    <a:pt x="152" y="141"/>
                    <a:pt x="150" y="150"/>
                  </a:cubicBezTo>
                  <a:cubicBezTo>
                    <a:pt x="149" y="159"/>
                    <a:pt x="146" y="168"/>
                    <a:pt x="144" y="175"/>
                  </a:cubicBezTo>
                  <a:cubicBezTo>
                    <a:pt x="142" y="183"/>
                    <a:pt x="140" y="190"/>
                    <a:pt x="138" y="197"/>
                  </a:cubicBezTo>
                  <a:cubicBezTo>
                    <a:pt x="136" y="203"/>
                    <a:pt x="134" y="209"/>
                    <a:pt x="132" y="213"/>
                  </a:cubicBezTo>
                  <a:cubicBezTo>
                    <a:pt x="129" y="222"/>
                    <a:pt x="127" y="227"/>
                    <a:pt x="127" y="227"/>
                  </a:cubicBezTo>
                  <a:cubicBezTo>
                    <a:pt x="127" y="228"/>
                    <a:pt x="127" y="229"/>
                    <a:pt x="128" y="230"/>
                  </a:cubicBezTo>
                  <a:cubicBezTo>
                    <a:pt x="129" y="231"/>
                    <a:pt x="131" y="230"/>
                    <a:pt x="131" y="229"/>
                  </a:cubicBezTo>
                  <a:close/>
                </a:path>
              </a:pathLst>
            </a:custGeom>
            <a:solidFill>
              <a:srgbClr val="525252"/>
            </a:solidFill>
            <a:ln>
              <a:noFill/>
            </a:ln>
          </p:spPr>
          <p:txBody>
            <a:bodyPr vert="horz" wrap="square" lIns="91440" tIns="45720" rIns="91440" bIns="45720" numCol="1" anchor="t" anchorCtr="0" compatLnSpc="1"/>
            <a:lstStyle/>
            <a:p>
              <a:endParaRPr lang="zh-CN" altLang="en-US"/>
            </a:p>
          </p:txBody>
        </p:sp>
        <p:sp>
          <p:nvSpPr>
            <p:cNvPr id="39" name="Freeform 32"/>
            <p:cNvSpPr/>
            <p:nvPr/>
          </p:nvSpPr>
          <p:spPr bwMode="auto">
            <a:xfrm>
              <a:off x="0" y="962025"/>
              <a:ext cx="317500" cy="204788"/>
            </a:xfrm>
            <a:custGeom>
              <a:avLst/>
              <a:gdLst>
                <a:gd name="T0" fmla="*/ 46 w 103"/>
                <a:gd name="T1" fmla="*/ 36 h 66"/>
                <a:gd name="T2" fmla="*/ 36 w 103"/>
                <a:gd name="T3" fmla="*/ 26 h 66"/>
                <a:gd name="T4" fmla="*/ 98 w 103"/>
                <a:gd name="T5" fmla="*/ 56 h 66"/>
                <a:gd name="T6" fmla="*/ 103 w 103"/>
                <a:gd name="T7" fmla="*/ 54 h 66"/>
                <a:gd name="T8" fmla="*/ 15 w 103"/>
                <a:gd name="T9" fmla="*/ 27 h 66"/>
                <a:gd name="T10" fmla="*/ 6 w 103"/>
                <a:gd name="T11" fmla="*/ 50 h 66"/>
                <a:gd name="T12" fmla="*/ 34 w 103"/>
                <a:gd name="T13" fmla="*/ 62 h 66"/>
                <a:gd name="T14" fmla="*/ 46 w 103"/>
                <a:gd name="T15" fmla="*/ 36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66">
                  <a:moveTo>
                    <a:pt x="46" y="36"/>
                  </a:moveTo>
                  <a:cubicBezTo>
                    <a:pt x="44" y="32"/>
                    <a:pt x="40" y="28"/>
                    <a:pt x="36" y="26"/>
                  </a:cubicBezTo>
                  <a:cubicBezTo>
                    <a:pt x="77" y="19"/>
                    <a:pt x="97" y="55"/>
                    <a:pt x="98" y="56"/>
                  </a:cubicBezTo>
                  <a:cubicBezTo>
                    <a:pt x="103" y="54"/>
                    <a:pt x="103" y="54"/>
                    <a:pt x="103" y="54"/>
                  </a:cubicBezTo>
                  <a:cubicBezTo>
                    <a:pt x="103" y="53"/>
                    <a:pt x="74" y="0"/>
                    <a:pt x="15" y="27"/>
                  </a:cubicBezTo>
                  <a:cubicBezTo>
                    <a:pt x="15" y="27"/>
                    <a:pt x="0" y="31"/>
                    <a:pt x="6" y="50"/>
                  </a:cubicBezTo>
                  <a:cubicBezTo>
                    <a:pt x="9" y="60"/>
                    <a:pt x="24" y="66"/>
                    <a:pt x="34" y="62"/>
                  </a:cubicBezTo>
                  <a:cubicBezTo>
                    <a:pt x="45" y="58"/>
                    <a:pt x="50" y="47"/>
                    <a:pt x="46" y="36"/>
                  </a:cubicBezTo>
                  <a:close/>
                </a:path>
              </a:pathLst>
            </a:custGeom>
            <a:solidFill>
              <a:srgbClr val="525252"/>
            </a:solidFill>
            <a:ln>
              <a:noFill/>
            </a:ln>
          </p:spPr>
          <p:txBody>
            <a:bodyPr vert="horz" wrap="square" lIns="91440" tIns="45720" rIns="91440" bIns="45720" numCol="1" anchor="t" anchorCtr="0" compatLnSpc="1"/>
            <a:lstStyle/>
            <a:p>
              <a:endParaRPr lang="zh-CN" altLang="en-US"/>
            </a:p>
          </p:txBody>
        </p:sp>
        <p:sp>
          <p:nvSpPr>
            <p:cNvPr id="40" name="Freeform 33"/>
            <p:cNvSpPr/>
            <p:nvPr/>
          </p:nvSpPr>
          <p:spPr bwMode="auto">
            <a:xfrm>
              <a:off x="-192088" y="1079500"/>
              <a:ext cx="352425" cy="220663"/>
            </a:xfrm>
            <a:custGeom>
              <a:avLst/>
              <a:gdLst>
                <a:gd name="T0" fmla="*/ 7 w 114"/>
                <a:gd name="T1" fmla="*/ 2 h 71"/>
                <a:gd name="T2" fmla="*/ 9 w 114"/>
                <a:gd name="T3" fmla="*/ 8 h 71"/>
                <a:gd name="T4" fmla="*/ 14 w 114"/>
                <a:gd name="T5" fmla="*/ 23 h 71"/>
                <a:gd name="T6" fmla="*/ 19 w 114"/>
                <a:gd name="T7" fmla="*/ 32 h 71"/>
                <a:gd name="T8" fmla="*/ 25 w 114"/>
                <a:gd name="T9" fmla="*/ 41 h 71"/>
                <a:gd name="T10" fmla="*/ 34 w 114"/>
                <a:gd name="T11" fmla="*/ 48 h 71"/>
                <a:gd name="T12" fmla="*/ 43 w 114"/>
                <a:gd name="T13" fmla="*/ 52 h 71"/>
                <a:gd name="T14" fmla="*/ 55 w 114"/>
                <a:gd name="T15" fmla="*/ 53 h 71"/>
                <a:gd name="T16" fmla="*/ 66 w 114"/>
                <a:gd name="T17" fmla="*/ 52 h 71"/>
                <a:gd name="T18" fmla="*/ 78 w 114"/>
                <a:gd name="T19" fmla="*/ 50 h 71"/>
                <a:gd name="T20" fmla="*/ 88 w 114"/>
                <a:gd name="T21" fmla="*/ 47 h 71"/>
                <a:gd name="T22" fmla="*/ 97 w 114"/>
                <a:gd name="T23" fmla="*/ 44 h 71"/>
                <a:gd name="T24" fmla="*/ 104 w 114"/>
                <a:gd name="T25" fmla="*/ 41 h 71"/>
                <a:gd name="T26" fmla="*/ 110 w 114"/>
                <a:gd name="T27" fmla="*/ 39 h 71"/>
                <a:gd name="T28" fmla="*/ 110 w 114"/>
                <a:gd name="T29" fmla="*/ 39 h 71"/>
                <a:gd name="T30" fmla="*/ 114 w 114"/>
                <a:gd name="T31" fmla="*/ 41 h 71"/>
                <a:gd name="T32" fmla="*/ 113 w 114"/>
                <a:gd name="T33" fmla="*/ 44 h 71"/>
                <a:gd name="T34" fmla="*/ 108 w 114"/>
                <a:gd name="T35" fmla="*/ 48 h 71"/>
                <a:gd name="T36" fmla="*/ 102 w 114"/>
                <a:gd name="T37" fmla="*/ 53 h 71"/>
                <a:gd name="T38" fmla="*/ 93 w 114"/>
                <a:gd name="T39" fmla="*/ 58 h 71"/>
                <a:gd name="T40" fmla="*/ 83 w 114"/>
                <a:gd name="T41" fmla="*/ 64 h 71"/>
                <a:gd name="T42" fmla="*/ 70 w 114"/>
                <a:gd name="T43" fmla="*/ 68 h 71"/>
                <a:gd name="T44" fmla="*/ 55 w 114"/>
                <a:gd name="T45" fmla="*/ 71 h 71"/>
                <a:gd name="T46" fmla="*/ 39 w 114"/>
                <a:gd name="T47" fmla="*/ 69 h 71"/>
                <a:gd name="T48" fmla="*/ 23 w 114"/>
                <a:gd name="T49" fmla="*/ 62 h 71"/>
                <a:gd name="T50" fmla="*/ 12 w 114"/>
                <a:gd name="T51" fmla="*/ 51 h 71"/>
                <a:gd name="T52" fmla="*/ 2 w 114"/>
                <a:gd name="T53" fmla="*/ 27 h 71"/>
                <a:gd name="T54" fmla="*/ 0 w 114"/>
                <a:gd name="T55" fmla="*/ 9 h 71"/>
                <a:gd name="T56" fmla="*/ 1 w 114"/>
                <a:gd name="T57" fmla="*/ 3 h 71"/>
                <a:gd name="T58" fmla="*/ 5 w 114"/>
                <a:gd name="T59" fmla="*/ 0 h 71"/>
                <a:gd name="T60" fmla="*/ 7 w 114"/>
                <a:gd name="T61" fmla="*/ 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4" h="71">
                  <a:moveTo>
                    <a:pt x="7" y="2"/>
                  </a:moveTo>
                  <a:cubicBezTo>
                    <a:pt x="7" y="2"/>
                    <a:pt x="8" y="5"/>
                    <a:pt x="9" y="8"/>
                  </a:cubicBezTo>
                  <a:cubicBezTo>
                    <a:pt x="10" y="12"/>
                    <a:pt x="12" y="17"/>
                    <a:pt x="14" y="23"/>
                  </a:cubicBezTo>
                  <a:cubicBezTo>
                    <a:pt x="16" y="26"/>
                    <a:pt x="17" y="29"/>
                    <a:pt x="19" y="32"/>
                  </a:cubicBezTo>
                  <a:cubicBezTo>
                    <a:pt x="21" y="35"/>
                    <a:pt x="23" y="38"/>
                    <a:pt x="25" y="41"/>
                  </a:cubicBezTo>
                  <a:cubicBezTo>
                    <a:pt x="28" y="43"/>
                    <a:pt x="31" y="46"/>
                    <a:pt x="34" y="48"/>
                  </a:cubicBezTo>
                  <a:cubicBezTo>
                    <a:pt x="36" y="50"/>
                    <a:pt x="40" y="51"/>
                    <a:pt x="43" y="52"/>
                  </a:cubicBezTo>
                  <a:cubicBezTo>
                    <a:pt x="47" y="53"/>
                    <a:pt x="51" y="53"/>
                    <a:pt x="55" y="53"/>
                  </a:cubicBezTo>
                  <a:cubicBezTo>
                    <a:pt x="58" y="53"/>
                    <a:pt x="62" y="53"/>
                    <a:pt x="66" y="52"/>
                  </a:cubicBezTo>
                  <a:cubicBezTo>
                    <a:pt x="70" y="51"/>
                    <a:pt x="74" y="51"/>
                    <a:pt x="78" y="50"/>
                  </a:cubicBezTo>
                  <a:cubicBezTo>
                    <a:pt x="81" y="49"/>
                    <a:pt x="85" y="48"/>
                    <a:pt x="88" y="47"/>
                  </a:cubicBezTo>
                  <a:cubicBezTo>
                    <a:pt x="91" y="46"/>
                    <a:pt x="94" y="45"/>
                    <a:pt x="97" y="44"/>
                  </a:cubicBezTo>
                  <a:cubicBezTo>
                    <a:pt x="100" y="43"/>
                    <a:pt x="102" y="42"/>
                    <a:pt x="104" y="41"/>
                  </a:cubicBezTo>
                  <a:cubicBezTo>
                    <a:pt x="108" y="40"/>
                    <a:pt x="110" y="39"/>
                    <a:pt x="110" y="39"/>
                  </a:cubicBezTo>
                  <a:cubicBezTo>
                    <a:pt x="110" y="39"/>
                    <a:pt x="110" y="39"/>
                    <a:pt x="110" y="39"/>
                  </a:cubicBezTo>
                  <a:cubicBezTo>
                    <a:pt x="112" y="39"/>
                    <a:pt x="113" y="40"/>
                    <a:pt x="114" y="41"/>
                  </a:cubicBezTo>
                  <a:cubicBezTo>
                    <a:pt x="114" y="42"/>
                    <a:pt x="114" y="44"/>
                    <a:pt x="113" y="44"/>
                  </a:cubicBezTo>
                  <a:cubicBezTo>
                    <a:pt x="113" y="44"/>
                    <a:pt x="111" y="46"/>
                    <a:pt x="108" y="48"/>
                  </a:cubicBezTo>
                  <a:cubicBezTo>
                    <a:pt x="106" y="50"/>
                    <a:pt x="104" y="51"/>
                    <a:pt x="102" y="53"/>
                  </a:cubicBezTo>
                  <a:cubicBezTo>
                    <a:pt x="99" y="55"/>
                    <a:pt x="97" y="57"/>
                    <a:pt x="93" y="58"/>
                  </a:cubicBezTo>
                  <a:cubicBezTo>
                    <a:pt x="90" y="60"/>
                    <a:pt x="87" y="62"/>
                    <a:pt x="83" y="64"/>
                  </a:cubicBezTo>
                  <a:cubicBezTo>
                    <a:pt x="79" y="65"/>
                    <a:pt x="75" y="67"/>
                    <a:pt x="70" y="68"/>
                  </a:cubicBezTo>
                  <a:cubicBezTo>
                    <a:pt x="65" y="69"/>
                    <a:pt x="60" y="70"/>
                    <a:pt x="55" y="71"/>
                  </a:cubicBezTo>
                  <a:cubicBezTo>
                    <a:pt x="50" y="71"/>
                    <a:pt x="44" y="70"/>
                    <a:pt x="39" y="69"/>
                  </a:cubicBezTo>
                  <a:cubicBezTo>
                    <a:pt x="33" y="68"/>
                    <a:pt x="28" y="65"/>
                    <a:pt x="23" y="62"/>
                  </a:cubicBezTo>
                  <a:cubicBezTo>
                    <a:pt x="19" y="59"/>
                    <a:pt x="15" y="55"/>
                    <a:pt x="12" y="51"/>
                  </a:cubicBezTo>
                  <a:cubicBezTo>
                    <a:pt x="6" y="43"/>
                    <a:pt x="3" y="34"/>
                    <a:pt x="2" y="27"/>
                  </a:cubicBezTo>
                  <a:cubicBezTo>
                    <a:pt x="0" y="20"/>
                    <a:pt x="0" y="14"/>
                    <a:pt x="0" y="9"/>
                  </a:cubicBezTo>
                  <a:cubicBezTo>
                    <a:pt x="1" y="5"/>
                    <a:pt x="1" y="3"/>
                    <a:pt x="1" y="3"/>
                  </a:cubicBezTo>
                  <a:cubicBezTo>
                    <a:pt x="1" y="1"/>
                    <a:pt x="3" y="0"/>
                    <a:pt x="5" y="0"/>
                  </a:cubicBezTo>
                  <a:cubicBezTo>
                    <a:pt x="6" y="1"/>
                    <a:pt x="7" y="1"/>
                    <a:pt x="7" y="2"/>
                  </a:cubicBezTo>
                  <a:close/>
                </a:path>
              </a:pathLst>
            </a:custGeom>
            <a:solidFill>
              <a:srgbClr val="525252"/>
            </a:solidFill>
            <a:ln>
              <a:noFill/>
            </a:ln>
          </p:spPr>
          <p:txBody>
            <a:bodyPr vert="horz" wrap="square" lIns="91440" tIns="45720" rIns="91440" bIns="45720" numCol="1" anchor="t" anchorCtr="0" compatLnSpc="1"/>
            <a:lstStyle/>
            <a:p>
              <a:endParaRPr lang="zh-CN" altLang="en-US"/>
            </a:p>
          </p:txBody>
        </p:sp>
        <p:sp>
          <p:nvSpPr>
            <p:cNvPr id="41" name="Freeform 34"/>
            <p:cNvSpPr/>
            <p:nvPr/>
          </p:nvSpPr>
          <p:spPr bwMode="auto">
            <a:xfrm>
              <a:off x="-133350" y="1104900"/>
              <a:ext cx="120650" cy="114300"/>
            </a:xfrm>
            <a:custGeom>
              <a:avLst/>
              <a:gdLst>
                <a:gd name="T0" fmla="*/ 6 w 39"/>
                <a:gd name="T1" fmla="*/ 2 h 37"/>
                <a:gd name="T2" fmla="*/ 8 w 39"/>
                <a:gd name="T3" fmla="*/ 7 h 37"/>
                <a:gd name="T4" fmla="*/ 15 w 39"/>
                <a:gd name="T5" fmla="*/ 17 h 37"/>
                <a:gd name="T6" fmla="*/ 21 w 39"/>
                <a:gd name="T7" fmla="*/ 20 h 37"/>
                <a:gd name="T8" fmla="*/ 23 w 39"/>
                <a:gd name="T9" fmla="*/ 20 h 37"/>
                <a:gd name="T10" fmla="*/ 25 w 39"/>
                <a:gd name="T11" fmla="*/ 21 h 37"/>
                <a:gd name="T12" fmla="*/ 29 w 39"/>
                <a:gd name="T13" fmla="*/ 21 h 37"/>
                <a:gd name="T14" fmla="*/ 30 w 39"/>
                <a:gd name="T15" fmla="*/ 21 h 37"/>
                <a:gd name="T16" fmla="*/ 31 w 39"/>
                <a:gd name="T17" fmla="*/ 21 h 37"/>
                <a:gd name="T18" fmla="*/ 39 w 39"/>
                <a:gd name="T19" fmla="*/ 29 h 37"/>
                <a:gd name="T20" fmla="*/ 30 w 39"/>
                <a:gd name="T21" fmla="*/ 37 h 37"/>
                <a:gd name="T22" fmla="*/ 29 w 39"/>
                <a:gd name="T23" fmla="*/ 37 h 37"/>
                <a:gd name="T24" fmla="*/ 26 w 39"/>
                <a:gd name="T25" fmla="*/ 36 h 37"/>
                <a:gd name="T26" fmla="*/ 21 w 39"/>
                <a:gd name="T27" fmla="*/ 34 h 37"/>
                <a:gd name="T28" fmla="*/ 17 w 39"/>
                <a:gd name="T29" fmla="*/ 32 h 37"/>
                <a:gd name="T30" fmla="*/ 14 w 39"/>
                <a:gd name="T31" fmla="*/ 30 h 37"/>
                <a:gd name="T32" fmla="*/ 7 w 39"/>
                <a:gd name="T33" fmla="*/ 24 h 37"/>
                <a:gd name="T34" fmla="*/ 1 w 39"/>
                <a:gd name="T35" fmla="*/ 9 h 37"/>
                <a:gd name="T36" fmla="*/ 0 w 39"/>
                <a:gd name="T37" fmla="*/ 2 h 37"/>
                <a:gd name="T38" fmla="*/ 3 w 39"/>
                <a:gd name="T39" fmla="*/ 0 h 37"/>
                <a:gd name="T40" fmla="*/ 6 w 39"/>
                <a:gd name="T41"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 h="37">
                  <a:moveTo>
                    <a:pt x="6" y="2"/>
                  </a:moveTo>
                  <a:cubicBezTo>
                    <a:pt x="6" y="2"/>
                    <a:pt x="6" y="4"/>
                    <a:pt x="8" y="7"/>
                  </a:cubicBezTo>
                  <a:cubicBezTo>
                    <a:pt x="9" y="10"/>
                    <a:pt x="12" y="14"/>
                    <a:pt x="15" y="17"/>
                  </a:cubicBezTo>
                  <a:cubicBezTo>
                    <a:pt x="17" y="18"/>
                    <a:pt x="19" y="19"/>
                    <a:pt x="21" y="20"/>
                  </a:cubicBezTo>
                  <a:cubicBezTo>
                    <a:pt x="21" y="20"/>
                    <a:pt x="22" y="20"/>
                    <a:pt x="23" y="20"/>
                  </a:cubicBezTo>
                  <a:cubicBezTo>
                    <a:pt x="24" y="21"/>
                    <a:pt x="25" y="21"/>
                    <a:pt x="25" y="21"/>
                  </a:cubicBezTo>
                  <a:cubicBezTo>
                    <a:pt x="27" y="21"/>
                    <a:pt x="28" y="21"/>
                    <a:pt x="29" y="21"/>
                  </a:cubicBezTo>
                  <a:cubicBezTo>
                    <a:pt x="30" y="21"/>
                    <a:pt x="30" y="21"/>
                    <a:pt x="30" y="21"/>
                  </a:cubicBezTo>
                  <a:cubicBezTo>
                    <a:pt x="31" y="21"/>
                    <a:pt x="31" y="21"/>
                    <a:pt x="31" y="21"/>
                  </a:cubicBezTo>
                  <a:cubicBezTo>
                    <a:pt x="35" y="22"/>
                    <a:pt x="39" y="25"/>
                    <a:pt x="39" y="29"/>
                  </a:cubicBezTo>
                  <a:cubicBezTo>
                    <a:pt x="39" y="34"/>
                    <a:pt x="35" y="37"/>
                    <a:pt x="30" y="37"/>
                  </a:cubicBezTo>
                  <a:cubicBezTo>
                    <a:pt x="30" y="37"/>
                    <a:pt x="29" y="37"/>
                    <a:pt x="29" y="37"/>
                  </a:cubicBezTo>
                  <a:cubicBezTo>
                    <a:pt x="29" y="37"/>
                    <a:pt x="28" y="36"/>
                    <a:pt x="26" y="36"/>
                  </a:cubicBezTo>
                  <a:cubicBezTo>
                    <a:pt x="25" y="36"/>
                    <a:pt x="23" y="35"/>
                    <a:pt x="21" y="34"/>
                  </a:cubicBezTo>
                  <a:cubicBezTo>
                    <a:pt x="20" y="34"/>
                    <a:pt x="19" y="33"/>
                    <a:pt x="17" y="32"/>
                  </a:cubicBezTo>
                  <a:cubicBezTo>
                    <a:pt x="16" y="32"/>
                    <a:pt x="15" y="31"/>
                    <a:pt x="14" y="30"/>
                  </a:cubicBezTo>
                  <a:cubicBezTo>
                    <a:pt x="11" y="28"/>
                    <a:pt x="9" y="26"/>
                    <a:pt x="7" y="24"/>
                  </a:cubicBezTo>
                  <a:cubicBezTo>
                    <a:pt x="4" y="19"/>
                    <a:pt x="2" y="13"/>
                    <a:pt x="1" y="9"/>
                  </a:cubicBezTo>
                  <a:cubicBezTo>
                    <a:pt x="0" y="5"/>
                    <a:pt x="0" y="2"/>
                    <a:pt x="0" y="2"/>
                  </a:cubicBezTo>
                  <a:cubicBezTo>
                    <a:pt x="0" y="1"/>
                    <a:pt x="1" y="0"/>
                    <a:pt x="3" y="0"/>
                  </a:cubicBezTo>
                  <a:cubicBezTo>
                    <a:pt x="4" y="0"/>
                    <a:pt x="5" y="1"/>
                    <a:pt x="6" y="2"/>
                  </a:cubicBezTo>
                  <a:close/>
                </a:path>
              </a:pathLst>
            </a:custGeom>
            <a:solidFill>
              <a:srgbClr val="525252"/>
            </a:solidFill>
            <a:ln>
              <a:noFill/>
            </a:ln>
          </p:spPr>
          <p:txBody>
            <a:bodyPr vert="horz" wrap="square" lIns="91440" tIns="45720" rIns="91440" bIns="45720" numCol="1" anchor="t" anchorCtr="0" compatLnSpc="1"/>
            <a:lstStyle/>
            <a:p>
              <a:endParaRPr lang="zh-CN" altLang="en-US"/>
            </a:p>
          </p:txBody>
        </p:sp>
        <p:sp>
          <p:nvSpPr>
            <p:cNvPr id="42" name="Freeform 35"/>
            <p:cNvSpPr/>
            <p:nvPr/>
          </p:nvSpPr>
          <p:spPr bwMode="auto">
            <a:xfrm>
              <a:off x="228600" y="1470025"/>
              <a:ext cx="727075" cy="501650"/>
            </a:xfrm>
            <a:custGeom>
              <a:avLst/>
              <a:gdLst>
                <a:gd name="T0" fmla="*/ 1 w 235"/>
                <a:gd name="T1" fmla="*/ 31 h 162"/>
                <a:gd name="T2" fmla="*/ 15 w 235"/>
                <a:gd name="T3" fmla="*/ 25 h 162"/>
                <a:gd name="T4" fmla="*/ 32 w 235"/>
                <a:gd name="T5" fmla="*/ 18 h 162"/>
                <a:gd name="T6" fmla="*/ 54 w 235"/>
                <a:gd name="T7" fmla="*/ 11 h 162"/>
                <a:gd name="T8" fmla="*/ 80 w 235"/>
                <a:gd name="T9" fmla="*/ 4 h 162"/>
                <a:gd name="T10" fmla="*/ 112 w 235"/>
                <a:gd name="T11" fmla="*/ 0 h 162"/>
                <a:gd name="T12" fmla="*/ 128 w 235"/>
                <a:gd name="T13" fmla="*/ 2 h 162"/>
                <a:gd name="T14" fmla="*/ 145 w 235"/>
                <a:gd name="T15" fmla="*/ 5 h 162"/>
                <a:gd name="T16" fmla="*/ 177 w 235"/>
                <a:gd name="T17" fmla="*/ 17 h 162"/>
                <a:gd name="T18" fmla="*/ 206 w 235"/>
                <a:gd name="T19" fmla="*/ 37 h 162"/>
                <a:gd name="T20" fmla="*/ 217 w 235"/>
                <a:gd name="T21" fmla="*/ 50 h 162"/>
                <a:gd name="T22" fmla="*/ 225 w 235"/>
                <a:gd name="T23" fmla="*/ 64 h 162"/>
                <a:gd name="T24" fmla="*/ 231 w 235"/>
                <a:gd name="T25" fmla="*/ 79 h 162"/>
                <a:gd name="T26" fmla="*/ 231 w 235"/>
                <a:gd name="T27" fmla="*/ 80 h 162"/>
                <a:gd name="T28" fmla="*/ 231 w 235"/>
                <a:gd name="T29" fmla="*/ 82 h 162"/>
                <a:gd name="T30" fmla="*/ 232 w 235"/>
                <a:gd name="T31" fmla="*/ 83 h 162"/>
                <a:gd name="T32" fmla="*/ 232 w 235"/>
                <a:gd name="T33" fmla="*/ 87 h 162"/>
                <a:gd name="T34" fmla="*/ 233 w 235"/>
                <a:gd name="T35" fmla="*/ 94 h 162"/>
                <a:gd name="T36" fmla="*/ 231 w 235"/>
                <a:gd name="T37" fmla="*/ 122 h 162"/>
                <a:gd name="T38" fmla="*/ 219 w 235"/>
                <a:gd name="T39" fmla="*/ 143 h 162"/>
                <a:gd name="T40" fmla="*/ 204 w 235"/>
                <a:gd name="T41" fmla="*/ 155 h 162"/>
                <a:gd name="T42" fmla="*/ 194 w 235"/>
                <a:gd name="T43" fmla="*/ 160 h 162"/>
                <a:gd name="T44" fmla="*/ 190 w 235"/>
                <a:gd name="T45" fmla="*/ 161 h 162"/>
                <a:gd name="T46" fmla="*/ 187 w 235"/>
                <a:gd name="T47" fmla="*/ 160 h 162"/>
                <a:gd name="T48" fmla="*/ 188 w 235"/>
                <a:gd name="T49" fmla="*/ 157 h 162"/>
                <a:gd name="T50" fmla="*/ 191 w 235"/>
                <a:gd name="T51" fmla="*/ 155 h 162"/>
                <a:gd name="T52" fmla="*/ 201 w 235"/>
                <a:gd name="T53" fmla="*/ 150 h 162"/>
                <a:gd name="T54" fmla="*/ 213 w 235"/>
                <a:gd name="T55" fmla="*/ 138 h 162"/>
                <a:gd name="T56" fmla="*/ 222 w 235"/>
                <a:gd name="T57" fmla="*/ 121 h 162"/>
                <a:gd name="T58" fmla="*/ 198 w 235"/>
                <a:gd name="T59" fmla="*/ 124 h 162"/>
                <a:gd name="T60" fmla="*/ 195 w 235"/>
                <a:gd name="T61" fmla="*/ 122 h 162"/>
                <a:gd name="T62" fmla="*/ 194 w 235"/>
                <a:gd name="T63" fmla="*/ 120 h 162"/>
                <a:gd name="T64" fmla="*/ 195 w 235"/>
                <a:gd name="T65" fmla="*/ 118 h 162"/>
                <a:gd name="T66" fmla="*/ 215 w 235"/>
                <a:gd name="T67" fmla="*/ 69 h 162"/>
                <a:gd name="T68" fmla="*/ 215 w 235"/>
                <a:gd name="T69" fmla="*/ 69 h 162"/>
                <a:gd name="T70" fmla="*/ 214 w 235"/>
                <a:gd name="T71" fmla="*/ 68 h 162"/>
                <a:gd name="T72" fmla="*/ 201 w 235"/>
                <a:gd name="T73" fmla="*/ 82 h 162"/>
                <a:gd name="T74" fmla="*/ 198 w 235"/>
                <a:gd name="T75" fmla="*/ 82 h 162"/>
                <a:gd name="T76" fmla="*/ 197 w 235"/>
                <a:gd name="T77" fmla="*/ 80 h 162"/>
                <a:gd name="T78" fmla="*/ 203 w 235"/>
                <a:gd name="T79" fmla="*/ 51 h 162"/>
                <a:gd name="T80" fmla="*/ 197 w 235"/>
                <a:gd name="T81" fmla="*/ 45 h 162"/>
                <a:gd name="T82" fmla="*/ 172 w 235"/>
                <a:gd name="T83" fmla="*/ 27 h 162"/>
                <a:gd name="T84" fmla="*/ 144 w 235"/>
                <a:gd name="T85" fmla="*/ 17 h 162"/>
                <a:gd name="T86" fmla="*/ 133 w 235"/>
                <a:gd name="T87" fmla="*/ 32 h 162"/>
                <a:gd name="T88" fmla="*/ 121 w 235"/>
                <a:gd name="T89" fmla="*/ 12 h 162"/>
                <a:gd name="T90" fmla="*/ 111 w 235"/>
                <a:gd name="T91" fmla="*/ 11 h 162"/>
                <a:gd name="T92" fmla="*/ 82 w 235"/>
                <a:gd name="T93" fmla="*/ 13 h 162"/>
                <a:gd name="T94" fmla="*/ 56 w 235"/>
                <a:gd name="T95" fmla="*/ 19 h 162"/>
                <a:gd name="T96" fmla="*/ 34 w 235"/>
                <a:gd name="T97" fmla="*/ 25 h 162"/>
                <a:gd name="T98" fmla="*/ 18 w 235"/>
                <a:gd name="T99" fmla="*/ 30 h 162"/>
                <a:gd name="T100" fmla="*/ 3 w 235"/>
                <a:gd name="T101" fmla="*/ 35 h 162"/>
                <a:gd name="T102" fmla="*/ 0 w 235"/>
                <a:gd name="T103" fmla="*/ 34 h 162"/>
                <a:gd name="T104" fmla="*/ 1 w 235"/>
                <a:gd name="T105" fmla="*/ 3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5" h="162">
                  <a:moveTo>
                    <a:pt x="1" y="31"/>
                  </a:moveTo>
                  <a:cubicBezTo>
                    <a:pt x="1" y="31"/>
                    <a:pt x="6" y="29"/>
                    <a:pt x="15" y="25"/>
                  </a:cubicBezTo>
                  <a:cubicBezTo>
                    <a:pt x="20" y="23"/>
                    <a:pt x="26" y="21"/>
                    <a:pt x="32" y="18"/>
                  </a:cubicBezTo>
                  <a:cubicBezTo>
                    <a:pt x="38" y="16"/>
                    <a:pt x="46" y="13"/>
                    <a:pt x="54" y="11"/>
                  </a:cubicBezTo>
                  <a:cubicBezTo>
                    <a:pt x="62" y="8"/>
                    <a:pt x="71" y="6"/>
                    <a:pt x="80" y="4"/>
                  </a:cubicBezTo>
                  <a:cubicBezTo>
                    <a:pt x="90" y="2"/>
                    <a:pt x="100" y="0"/>
                    <a:pt x="112" y="0"/>
                  </a:cubicBezTo>
                  <a:cubicBezTo>
                    <a:pt x="117" y="1"/>
                    <a:pt x="123" y="1"/>
                    <a:pt x="128" y="2"/>
                  </a:cubicBezTo>
                  <a:cubicBezTo>
                    <a:pt x="134" y="3"/>
                    <a:pt x="139" y="4"/>
                    <a:pt x="145" y="5"/>
                  </a:cubicBezTo>
                  <a:cubicBezTo>
                    <a:pt x="156" y="8"/>
                    <a:pt x="167" y="11"/>
                    <a:pt x="177" y="17"/>
                  </a:cubicBezTo>
                  <a:cubicBezTo>
                    <a:pt x="188" y="22"/>
                    <a:pt x="198" y="29"/>
                    <a:pt x="206" y="37"/>
                  </a:cubicBezTo>
                  <a:cubicBezTo>
                    <a:pt x="210" y="41"/>
                    <a:pt x="213" y="45"/>
                    <a:pt x="217" y="50"/>
                  </a:cubicBezTo>
                  <a:cubicBezTo>
                    <a:pt x="220" y="55"/>
                    <a:pt x="223" y="59"/>
                    <a:pt x="225" y="64"/>
                  </a:cubicBezTo>
                  <a:cubicBezTo>
                    <a:pt x="228" y="69"/>
                    <a:pt x="229" y="74"/>
                    <a:pt x="231" y="79"/>
                  </a:cubicBezTo>
                  <a:cubicBezTo>
                    <a:pt x="231" y="80"/>
                    <a:pt x="231" y="80"/>
                    <a:pt x="231" y="80"/>
                  </a:cubicBezTo>
                  <a:cubicBezTo>
                    <a:pt x="231" y="81"/>
                    <a:pt x="231" y="81"/>
                    <a:pt x="231" y="82"/>
                  </a:cubicBezTo>
                  <a:cubicBezTo>
                    <a:pt x="232" y="83"/>
                    <a:pt x="232" y="83"/>
                    <a:pt x="232" y="83"/>
                  </a:cubicBezTo>
                  <a:cubicBezTo>
                    <a:pt x="232" y="87"/>
                    <a:pt x="232" y="87"/>
                    <a:pt x="232" y="87"/>
                  </a:cubicBezTo>
                  <a:cubicBezTo>
                    <a:pt x="233" y="89"/>
                    <a:pt x="233" y="91"/>
                    <a:pt x="233" y="94"/>
                  </a:cubicBezTo>
                  <a:cubicBezTo>
                    <a:pt x="235" y="105"/>
                    <a:pt x="233" y="114"/>
                    <a:pt x="231" y="122"/>
                  </a:cubicBezTo>
                  <a:cubicBezTo>
                    <a:pt x="228" y="131"/>
                    <a:pt x="223" y="138"/>
                    <a:pt x="219" y="143"/>
                  </a:cubicBezTo>
                  <a:cubicBezTo>
                    <a:pt x="214" y="149"/>
                    <a:pt x="209" y="152"/>
                    <a:pt x="204" y="155"/>
                  </a:cubicBezTo>
                  <a:cubicBezTo>
                    <a:pt x="200" y="157"/>
                    <a:pt x="196" y="159"/>
                    <a:pt x="194" y="160"/>
                  </a:cubicBezTo>
                  <a:cubicBezTo>
                    <a:pt x="191" y="161"/>
                    <a:pt x="190" y="161"/>
                    <a:pt x="190" y="161"/>
                  </a:cubicBezTo>
                  <a:cubicBezTo>
                    <a:pt x="188" y="162"/>
                    <a:pt x="187" y="161"/>
                    <a:pt x="187" y="160"/>
                  </a:cubicBezTo>
                  <a:cubicBezTo>
                    <a:pt x="186" y="159"/>
                    <a:pt x="187" y="157"/>
                    <a:pt x="188" y="157"/>
                  </a:cubicBezTo>
                  <a:cubicBezTo>
                    <a:pt x="188" y="157"/>
                    <a:pt x="189" y="156"/>
                    <a:pt x="191" y="155"/>
                  </a:cubicBezTo>
                  <a:cubicBezTo>
                    <a:pt x="194" y="154"/>
                    <a:pt x="197" y="152"/>
                    <a:pt x="201" y="150"/>
                  </a:cubicBezTo>
                  <a:cubicBezTo>
                    <a:pt x="204" y="147"/>
                    <a:pt x="209" y="143"/>
                    <a:pt x="213" y="138"/>
                  </a:cubicBezTo>
                  <a:cubicBezTo>
                    <a:pt x="216" y="134"/>
                    <a:pt x="220" y="128"/>
                    <a:pt x="222" y="121"/>
                  </a:cubicBezTo>
                  <a:cubicBezTo>
                    <a:pt x="212" y="128"/>
                    <a:pt x="203" y="126"/>
                    <a:pt x="198" y="124"/>
                  </a:cubicBezTo>
                  <a:cubicBezTo>
                    <a:pt x="196" y="123"/>
                    <a:pt x="195" y="122"/>
                    <a:pt x="195" y="122"/>
                  </a:cubicBezTo>
                  <a:cubicBezTo>
                    <a:pt x="194" y="122"/>
                    <a:pt x="194" y="121"/>
                    <a:pt x="194" y="120"/>
                  </a:cubicBezTo>
                  <a:cubicBezTo>
                    <a:pt x="194" y="119"/>
                    <a:pt x="195" y="119"/>
                    <a:pt x="195" y="118"/>
                  </a:cubicBezTo>
                  <a:cubicBezTo>
                    <a:pt x="213" y="112"/>
                    <a:pt x="215" y="84"/>
                    <a:pt x="215" y="69"/>
                  </a:cubicBezTo>
                  <a:cubicBezTo>
                    <a:pt x="215" y="69"/>
                    <a:pt x="215" y="69"/>
                    <a:pt x="215" y="69"/>
                  </a:cubicBezTo>
                  <a:cubicBezTo>
                    <a:pt x="214" y="69"/>
                    <a:pt x="214" y="68"/>
                    <a:pt x="214" y="68"/>
                  </a:cubicBezTo>
                  <a:cubicBezTo>
                    <a:pt x="208" y="74"/>
                    <a:pt x="201" y="81"/>
                    <a:pt x="201" y="82"/>
                  </a:cubicBezTo>
                  <a:cubicBezTo>
                    <a:pt x="200" y="82"/>
                    <a:pt x="199" y="82"/>
                    <a:pt x="198" y="82"/>
                  </a:cubicBezTo>
                  <a:cubicBezTo>
                    <a:pt x="197" y="82"/>
                    <a:pt x="197" y="81"/>
                    <a:pt x="197" y="80"/>
                  </a:cubicBezTo>
                  <a:cubicBezTo>
                    <a:pt x="195" y="63"/>
                    <a:pt x="201" y="54"/>
                    <a:pt x="203" y="51"/>
                  </a:cubicBezTo>
                  <a:cubicBezTo>
                    <a:pt x="201" y="49"/>
                    <a:pt x="199" y="47"/>
                    <a:pt x="197" y="45"/>
                  </a:cubicBezTo>
                  <a:cubicBezTo>
                    <a:pt x="190" y="38"/>
                    <a:pt x="181" y="32"/>
                    <a:pt x="172" y="27"/>
                  </a:cubicBezTo>
                  <a:cubicBezTo>
                    <a:pt x="163" y="22"/>
                    <a:pt x="153" y="19"/>
                    <a:pt x="144" y="17"/>
                  </a:cubicBezTo>
                  <a:cubicBezTo>
                    <a:pt x="144" y="27"/>
                    <a:pt x="133" y="32"/>
                    <a:pt x="133" y="32"/>
                  </a:cubicBezTo>
                  <a:cubicBezTo>
                    <a:pt x="132" y="23"/>
                    <a:pt x="127" y="16"/>
                    <a:pt x="121" y="12"/>
                  </a:cubicBezTo>
                  <a:cubicBezTo>
                    <a:pt x="118" y="12"/>
                    <a:pt x="115" y="11"/>
                    <a:pt x="111" y="11"/>
                  </a:cubicBezTo>
                  <a:cubicBezTo>
                    <a:pt x="101" y="10"/>
                    <a:pt x="91" y="12"/>
                    <a:pt x="82" y="13"/>
                  </a:cubicBezTo>
                  <a:cubicBezTo>
                    <a:pt x="73" y="15"/>
                    <a:pt x="64" y="17"/>
                    <a:pt x="56" y="19"/>
                  </a:cubicBezTo>
                  <a:cubicBezTo>
                    <a:pt x="48" y="21"/>
                    <a:pt x="41" y="23"/>
                    <a:pt x="34" y="25"/>
                  </a:cubicBezTo>
                  <a:cubicBezTo>
                    <a:pt x="28" y="27"/>
                    <a:pt x="22" y="29"/>
                    <a:pt x="18" y="30"/>
                  </a:cubicBezTo>
                  <a:cubicBezTo>
                    <a:pt x="8" y="34"/>
                    <a:pt x="3" y="35"/>
                    <a:pt x="3" y="35"/>
                  </a:cubicBezTo>
                  <a:cubicBezTo>
                    <a:pt x="2" y="36"/>
                    <a:pt x="1" y="35"/>
                    <a:pt x="0" y="34"/>
                  </a:cubicBezTo>
                  <a:cubicBezTo>
                    <a:pt x="0" y="33"/>
                    <a:pt x="0" y="32"/>
                    <a:pt x="1" y="31"/>
                  </a:cubicBezTo>
                  <a:close/>
                </a:path>
              </a:pathLst>
            </a:custGeom>
            <a:solidFill>
              <a:srgbClr val="525252"/>
            </a:solidFill>
            <a:ln>
              <a:noFill/>
            </a:ln>
          </p:spPr>
          <p:txBody>
            <a:bodyPr vert="horz" wrap="square" lIns="91440" tIns="45720" rIns="91440" bIns="45720" numCol="1" anchor="t" anchorCtr="0" compatLnSpc="1"/>
            <a:lstStyle/>
            <a:p>
              <a:endParaRPr lang="zh-CN" altLang="en-US"/>
            </a:p>
          </p:txBody>
        </p:sp>
        <p:sp>
          <p:nvSpPr>
            <p:cNvPr id="43" name="Freeform 36"/>
            <p:cNvSpPr/>
            <p:nvPr/>
          </p:nvSpPr>
          <p:spPr bwMode="auto">
            <a:xfrm>
              <a:off x="646112" y="1501775"/>
              <a:ext cx="209550" cy="309563"/>
            </a:xfrm>
            <a:custGeom>
              <a:avLst/>
              <a:gdLst>
                <a:gd name="T0" fmla="*/ 30 w 68"/>
                <a:gd name="T1" fmla="*/ 56 h 100"/>
                <a:gd name="T2" fmla="*/ 41 w 68"/>
                <a:gd name="T3" fmla="*/ 65 h 100"/>
                <a:gd name="T4" fmla="*/ 11 w 68"/>
                <a:gd name="T5" fmla="*/ 5 h 100"/>
                <a:gd name="T6" fmla="*/ 13 w 68"/>
                <a:gd name="T7" fmla="*/ 0 h 100"/>
                <a:gd name="T8" fmla="*/ 40 w 68"/>
                <a:gd name="T9" fmla="*/ 86 h 100"/>
                <a:gd name="T10" fmla="*/ 16 w 68"/>
                <a:gd name="T11" fmla="*/ 94 h 100"/>
                <a:gd name="T12" fmla="*/ 4 w 68"/>
                <a:gd name="T13" fmla="*/ 66 h 100"/>
                <a:gd name="T14" fmla="*/ 30 w 68"/>
                <a:gd name="T15" fmla="*/ 56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00">
                  <a:moveTo>
                    <a:pt x="30" y="56"/>
                  </a:moveTo>
                  <a:cubicBezTo>
                    <a:pt x="35" y="57"/>
                    <a:pt x="39" y="61"/>
                    <a:pt x="41" y="65"/>
                  </a:cubicBezTo>
                  <a:cubicBezTo>
                    <a:pt x="49" y="25"/>
                    <a:pt x="12" y="6"/>
                    <a:pt x="11" y="5"/>
                  </a:cubicBezTo>
                  <a:cubicBezTo>
                    <a:pt x="13" y="0"/>
                    <a:pt x="13" y="0"/>
                    <a:pt x="13" y="0"/>
                  </a:cubicBezTo>
                  <a:cubicBezTo>
                    <a:pt x="14" y="0"/>
                    <a:pt x="68" y="28"/>
                    <a:pt x="40" y="86"/>
                  </a:cubicBezTo>
                  <a:cubicBezTo>
                    <a:pt x="40" y="86"/>
                    <a:pt x="35" y="100"/>
                    <a:pt x="16" y="94"/>
                  </a:cubicBezTo>
                  <a:cubicBezTo>
                    <a:pt x="5" y="91"/>
                    <a:pt x="0" y="76"/>
                    <a:pt x="4" y="66"/>
                  </a:cubicBezTo>
                  <a:cubicBezTo>
                    <a:pt x="8" y="56"/>
                    <a:pt x="20" y="51"/>
                    <a:pt x="30" y="56"/>
                  </a:cubicBezTo>
                  <a:close/>
                </a:path>
              </a:pathLst>
            </a:custGeom>
            <a:solidFill>
              <a:srgbClr val="525252"/>
            </a:solidFill>
            <a:ln>
              <a:noFill/>
            </a:ln>
          </p:spPr>
          <p:txBody>
            <a:bodyPr vert="horz" wrap="square" lIns="91440" tIns="45720" rIns="91440" bIns="45720" numCol="1" anchor="t" anchorCtr="0" compatLnSpc="1"/>
            <a:lstStyle/>
            <a:p>
              <a:endParaRPr lang="zh-CN" altLang="en-US"/>
            </a:p>
          </p:txBody>
        </p:sp>
        <p:sp>
          <p:nvSpPr>
            <p:cNvPr id="44" name="Freeform 37"/>
            <p:cNvSpPr/>
            <p:nvPr/>
          </p:nvSpPr>
          <p:spPr bwMode="auto">
            <a:xfrm>
              <a:off x="509587" y="1652588"/>
              <a:ext cx="219075" cy="344488"/>
            </a:xfrm>
            <a:custGeom>
              <a:avLst/>
              <a:gdLst>
                <a:gd name="T0" fmla="*/ 69 w 71"/>
                <a:gd name="T1" fmla="*/ 105 h 111"/>
                <a:gd name="T2" fmla="*/ 63 w 71"/>
                <a:gd name="T3" fmla="*/ 103 h 111"/>
                <a:gd name="T4" fmla="*/ 48 w 71"/>
                <a:gd name="T5" fmla="*/ 97 h 111"/>
                <a:gd name="T6" fmla="*/ 39 w 71"/>
                <a:gd name="T7" fmla="*/ 93 h 111"/>
                <a:gd name="T8" fmla="*/ 30 w 71"/>
                <a:gd name="T9" fmla="*/ 86 h 111"/>
                <a:gd name="T10" fmla="*/ 23 w 71"/>
                <a:gd name="T11" fmla="*/ 78 h 111"/>
                <a:gd name="T12" fmla="*/ 19 w 71"/>
                <a:gd name="T13" fmla="*/ 69 h 111"/>
                <a:gd name="T14" fmla="*/ 18 w 71"/>
                <a:gd name="T15" fmla="*/ 58 h 111"/>
                <a:gd name="T16" fmla="*/ 19 w 71"/>
                <a:gd name="T17" fmla="*/ 46 h 111"/>
                <a:gd name="T18" fmla="*/ 21 w 71"/>
                <a:gd name="T19" fmla="*/ 35 h 111"/>
                <a:gd name="T20" fmla="*/ 25 w 71"/>
                <a:gd name="T21" fmla="*/ 25 h 111"/>
                <a:gd name="T22" fmla="*/ 28 w 71"/>
                <a:gd name="T23" fmla="*/ 17 h 111"/>
                <a:gd name="T24" fmla="*/ 30 w 71"/>
                <a:gd name="T25" fmla="*/ 10 h 111"/>
                <a:gd name="T26" fmla="*/ 32 w 71"/>
                <a:gd name="T27" fmla="*/ 4 h 111"/>
                <a:gd name="T28" fmla="*/ 32 w 71"/>
                <a:gd name="T29" fmla="*/ 4 h 111"/>
                <a:gd name="T30" fmla="*/ 31 w 71"/>
                <a:gd name="T31" fmla="*/ 0 h 111"/>
                <a:gd name="T32" fmla="*/ 28 w 71"/>
                <a:gd name="T33" fmla="*/ 1 h 111"/>
                <a:gd name="T34" fmla="*/ 23 w 71"/>
                <a:gd name="T35" fmla="*/ 6 h 111"/>
                <a:gd name="T36" fmla="*/ 18 w 71"/>
                <a:gd name="T37" fmla="*/ 12 h 111"/>
                <a:gd name="T38" fmla="*/ 13 w 71"/>
                <a:gd name="T39" fmla="*/ 20 h 111"/>
                <a:gd name="T40" fmla="*/ 7 w 71"/>
                <a:gd name="T41" fmla="*/ 30 h 111"/>
                <a:gd name="T42" fmla="*/ 2 w 71"/>
                <a:gd name="T43" fmla="*/ 43 h 111"/>
                <a:gd name="T44" fmla="*/ 0 w 71"/>
                <a:gd name="T45" fmla="*/ 57 h 111"/>
                <a:gd name="T46" fmla="*/ 1 w 71"/>
                <a:gd name="T47" fmla="*/ 73 h 111"/>
                <a:gd name="T48" fmla="*/ 8 w 71"/>
                <a:gd name="T49" fmla="*/ 88 h 111"/>
                <a:gd name="T50" fmla="*/ 20 w 71"/>
                <a:gd name="T51" fmla="*/ 99 h 111"/>
                <a:gd name="T52" fmla="*/ 44 w 71"/>
                <a:gd name="T53" fmla="*/ 109 h 111"/>
                <a:gd name="T54" fmla="*/ 62 w 71"/>
                <a:gd name="T55" fmla="*/ 111 h 111"/>
                <a:gd name="T56" fmla="*/ 69 w 71"/>
                <a:gd name="T57" fmla="*/ 110 h 111"/>
                <a:gd name="T58" fmla="*/ 71 w 71"/>
                <a:gd name="T59" fmla="*/ 107 h 111"/>
                <a:gd name="T60" fmla="*/ 69 w 71"/>
                <a:gd name="T61" fmla="*/ 105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1" h="111">
                  <a:moveTo>
                    <a:pt x="69" y="105"/>
                  </a:moveTo>
                  <a:cubicBezTo>
                    <a:pt x="69" y="105"/>
                    <a:pt x="67" y="104"/>
                    <a:pt x="63" y="103"/>
                  </a:cubicBezTo>
                  <a:cubicBezTo>
                    <a:pt x="59" y="102"/>
                    <a:pt x="54" y="100"/>
                    <a:pt x="48" y="97"/>
                  </a:cubicBezTo>
                  <a:cubicBezTo>
                    <a:pt x="45" y="96"/>
                    <a:pt x="42" y="94"/>
                    <a:pt x="39" y="93"/>
                  </a:cubicBezTo>
                  <a:cubicBezTo>
                    <a:pt x="36" y="91"/>
                    <a:pt x="33" y="89"/>
                    <a:pt x="30" y="86"/>
                  </a:cubicBezTo>
                  <a:cubicBezTo>
                    <a:pt x="27" y="84"/>
                    <a:pt x="25" y="81"/>
                    <a:pt x="23" y="78"/>
                  </a:cubicBezTo>
                  <a:cubicBezTo>
                    <a:pt x="21" y="75"/>
                    <a:pt x="20" y="72"/>
                    <a:pt x="19" y="69"/>
                  </a:cubicBezTo>
                  <a:cubicBezTo>
                    <a:pt x="18" y="65"/>
                    <a:pt x="18" y="62"/>
                    <a:pt x="18" y="58"/>
                  </a:cubicBezTo>
                  <a:cubicBezTo>
                    <a:pt x="18" y="54"/>
                    <a:pt x="18" y="50"/>
                    <a:pt x="19" y="46"/>
                  </a:cubicBezTo>
                  <a:cubicBezTo>
                    <a:pt x="20" y="43"/>
                    <a:pt x="20" y="39"/>
                    <a:pt x="21" y="35"/>
                  </a:cubicBezTo>
                  <a:cubicBezTo>
                    <a:pt x="22" y="32"/>
                    <a:pt x="23" y="28"/>
                    <a:pt x="25" y="25"/>
                  </a:cubicBezTo>
                  <a:cubicBezTo>
                    <a:pt x="26" y="22"/>
                    <a:pt x="27" y="19"/>
                    <a:pt x="28" y="17"/>
                  </a:cubicBezTo>
                  <a:cubicBezTo>
                    <a:pt x="29" y="14"/>
                    <a:pt x="29" y="12"/>
                    <a:pt x="30" y="10"/>
                  </a:cubicBezTo>
                  <a:cubicBezTo>
                    <a:pt x="32" y="6"/>
                    <a:pt x="32" y="4"/>
                    <a:pt x="32" y="4"/>
                  </a:cubicBezTo>
                  <a:cubicBezTo>
                    <a:pt x="32" y="4"/>
                    <a:pt x="32" y="4"/>
                    <a:pt x="32" y="4"/>
                  </a:cubicBezTo>
                  <a:cubicBezTo>
                    <a:pt x="33" y="2"/>
                    <a:pt x="32" y="1"/>
                    <a:pt x="31" y="0"/>
                  </a:cubicBezTo>
                  <a:cubicBezTo>
                    <a:pt x="29" y="0"/>
                    <a:pt x="28" y="0"/>
                    <a:pt x="28" y="1"/>
                  </a:cubicBezTo>
                  <a:cubicBezTo>
                    <a:pt x="28" y="1"/>
                    <a:pt x="26" y="3"/>
                    <a:pt x="23" y="6"/>
                  </a:cubicBezTo>
                  <a:cubicBezTo>
                    <a:pt x="22" y="8"/>
                    <a:pt x="20" y="9"/>
                    <a:pt x="18" y="12"/>
                  </a:cubicBezTo>
                  <a:cubicBezTo>
                    <a:pt x="17" y="14"/>
                    <a:pt x="15" y="17"/>
                    <a:pt x="13" y="20"/>
                  </a:cubicBezTo>
                  <a:cubicBezTo>
                    <a:pt x="11" y="23"/>
                    <a:pt x="9" y="26"/>
                    <a:pt x="7" y="30"/>
                  </a:cubicBezTo>
                  <a:cubicBezTo>
                    <a:pt x="5" y="34"/>
                    <a:pt x="4" y="38"/>
                    <a:pt x="2" y="43"/>
                  </a:cubicBezTo>
                  <a:cubicBezTo>
                    <a:pt x="1" y="47"/>
                    <a:pt x="0" y="52"/>
                    <a:pt x="0" y="57"/>
                  </a:cubicBezTo>
                  <a:cubicBezTo>
                    <a:pt x="0" y="62"/>
                    <a:pt x="0" y="68"/>
                    <a:pt x="1" y="73"/>
                  </a:cubicBezTo>
                  <a:cubicBezTo>
                    <a:pt x="3" y="78"/>
                    <a:pt x="5" y="84"/>
                    <a:pt x="8" y="88"/>
                  </a:cubicBezTo>
                  <a:cubicBezTo>
                    <a:pt x="11" y="93"/>
                    <a:pt x="16" y="96"/>
                    <a:pt x="20" y="99"/>
                  </a:cubicBezTo>
                  <a:cubicBezTo>
                    <a:pt x="28" y="105"/>
                    <a:pt x="37" y="108"/>
                    <a:pt x="44" y="109"/>
                  </a:cubicBezTo>
                  <a:cubicBezTo>
                    <a:pt x="51" y="111"/>
                    <a:pt x="58" y="111"/>
                    <a:pt x="62" y="111"/>
                  </a:cubicBezTo>
                  <a:cubicBezTo>
                    <a:pt x="66" y="111"/>
                    <a:pt x="69" y="110"/>
                    <a:pt x="69" y="110"/>
                  </a:cubicBezTo>
                  <a:cubicBezTo>
                    <a:pt x="70" y="110"/>
                    <a:pt x="71" y="109"/>
                    <a:pt x="71" y="107"/>
                  </a:cubicBezTo>
                  <a:cubicBezTo>
                    <a:pt x="71" y="106"/>
                    <a:pt x="70" y="105"/>
                    <a:pt x="69" y="105"/>
                  </a:cubicBezTo>
                  <a:close/>
                </a:path>
              </a:pathLst>
            </a:custGeom>
            <a:solidFill>
              <a:srgbClr val="525252"/>
            </a:solidFill>
            <a:ln>
              <a:noFill/>
            </a:ln>
          </p:spPr>
          <p:txBody>
            <a:bodyPr vert="horz" wrap="square" lIns="91440" tIns="45720" rIns="91440" bIns="45720" numCol="1" anchor="t" anchorCtr="0" compatLnSpc="1"/>
            <a:lstStyle/>
            <a:p>
              <a:endParaRPr lang="zh-CN" altLang="en-US"/>
            </a:p>
          </p:txBody>
        </p:sp>
        <p:sp>
          <p:nvSpPr>
            <p:cNvPr id="45" name="Freeform 38"/>
            <p:cNvSpPr/>
            <p:nvPr/>
          </p:nvSpPr>
          <p:spPr bwMode="auto">
            <a:xfrm>
              <a:off x="590550" y="1824038"/>
              <a:ext cx="117475" cy="117475"/>
            </a:xfrm>
            <a:custGeom>
              <a:avLst/>
              <a:gdLst>
                <a:gd name="T0" fmla="*/ 36 w 38"/>
                <a:gd name="T1" fmla="*/ 32 h 38"/>
                <a:gd name="T2" fmla="*/ 30 w 38"/>
                <a:gd name="T3" fmla="*/ 30 h 38"/>
                <a:gd name="T4" fmla="*/ 21 w 38"/>
                <a:gd name="T5" fmla="*/ 23 h 38"/>
                <a:gd name="T6" fmla="*/ 18 w 38"/>
                <a:gd name="T7" fmla="*/ 18 h 38"/>
                <a:gd name="T8" fmla="*/ 17 w 38"/>
                <a:gd name="T9" fmla="*/ 15 h 38"/>
                <a:gd name="T10" fmla="*/ 16 w 38"/>
                <a:gd name="T11" fmla="*/ 13 h 38"/>
                <a:gd name="T12" fmla="*/ 16 w 38"/>
                <a:gd name="T13" fmla="*/ 9 h 38"/>
                <a:gd name="T14" fmla="*/ 16 w 38"/>
                <a:gd name="T15" fmla="*/ 8 h 38"/>
                <a:gd name="T16" fmla="*/ 16 w 38"/>
                <a:gd name="T17" fmla="*/ 8 h 38"/>
                <a:gd name="T18" fmla="*/ 8 w 38"/>
                <a:gd name="T19" fmla="*/ 0 h 38"/>
                <a:gd name="T20" fmla="*/ 0 w 38"/>
                <a:gd name="T21" fmla="*/ 8 h 38"/>
                <a:gd name="T22" fmla="*/ 0 w 38"/>
                <a:gd name="T23" fmla="*/ 10 h 38"/>
                <a:gd name="T24" fmla="*/ 1 w 38"/>
                <a:gd name="T25" fmla="*/ 12 h 38"/>
                <a:gd name="T26" fmla="*/ 3 w 38"/>
                <a:gd name="T27" fmla="*/ 17 h 38"/>
                <a:gd name="T28" fmla="*/ 4 w 38"/>
                <a:gd name="T29" fmla="*/ 21 h 38"/>
                <a:gd name="T30" fmla="*/ 7 w 38"/>
                <a:gd name="T31" fmla="*/ 24 h 38"/>
                <a:gd name="T32" fmla="*/ 13 w 38"/>
                <a:gd name="T33" fmla="*/ 31 h 38"/>
                <a:gd name="T34" fmla="*/ 28 w 38"/>
                <a:gd name="T35" fmla="*/ 37 h 38"/>
                <a:gd name="T36" fmla="*/ 35 w 38"/>
                <a:gd name="T37" fmla="*/ 38 h 38"/>
                <a:gd name="T38" fmla="*/ 38 w 38"/>
                <a:gd name="T39" fmla="*/ 35 h 38"/>
                <a:gd name="T40" fmla="*/ 36 w 38"/>
                <a:gd name="T41" fmla="*/ 3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 h="38">
                  <a:moveTo>
                    <a:pt x="36" y="32"/>
                  </a:moveTo>
                  <a:cubicBezTo>
                    <a:pt x="36" y="32"/>
                    <a:pt x="34" y="32"/>
                    <a:pt x="30" y="30"/>
                  </a:cubicBezTo>
                  <a:cubicBezTo>
                    <a:pt x="27" y="29"/>
                    <a:pt x="23" y="26"/>
                    <a:pt x="21" y="23"/>
                  </a:cubicBezTo>
                  <a:cubicBezTo>
                    <a:pt x="19" y="21"/>
                    <a:pt x="18" y="19"/>
                    <a:pt x="18" y="18"/>
                  </a:cubicBezTo>
                  <a:cubicBezTo>
                    <a:pt x="17" y="17"/>
                    <a:pt x="17" y="16"/>
                    <a:pt x="17" y="15"/>
                  </a:cubicBezTo>
                  <a:cubicBezTo>
                    <a:pt x="17" y="15"/>
                    <a:pt x="16" y="14"/>
                    <a:pt x="16" y="13"/>
                  </a:cubicBezTo>
                  <a:cubicBezTo>
                    <a:pt x="16" y="12"/>
                    <a:pt x="16" y="10"/>
                    <a:pt x="16" y="9"/>
                  </a:cubicBezTo>
                  <a:cubicBezTo>
                    <a:pt x="16" y="9"/>
                    <a:pt x="16" y="8"/>
                    <a:pt x="16" y="8"/>
                  </a:cubicBezTo>
                  <a:cubicBezTo>
                    <a:pt x="16" y="8"/>
                    <a:pt x="16" y="8"/>
                    <a:pt x="16" y="8"/>
                  </a:cubicBezTo>
                  <a:cubicBezTo>
                    <a:pt x="16" y="3"/>
                    <a:pt x="12" y="0"/>
                    <a:pt x="8" y="0"/>
                  </a:cubicBezTo>
                  <a:cubicBezTo>
                    <a:pt x="3" y="0"/>
                    <a:pt x="0" y="4"/>
                    <a:pt x="0" y="8"/>
                  </a:cubicBezTo>
                  <a:cubicBezTo>
                    <a:pt x="0" y="9"/>
                    <a:pt x="0" y="9"/>
                    <a:pt x="0" y="10"/>
                  </a:cubicBezTo>
                  <a:cubicBezTo>
                    <a:pt x="0" y="10"/>
                    <a:pt x="1" y="11"/>
                    <a:pt x="1" y="12"/>
                  </a:cubicBezTo>
                  <a:cubicBezTo>
                    <a:pt x="1" y="13"/>
                    <a:pt x="2" y="15"/>
                    <a:pt x="3" y="17"/>
                  </a:cubicBezTo>
                  <a:cubicBezTo>
                    <a:pt x="3" y="18"/>
                    <a:pt x="4" y="19"/>
                    <a:pt x="4" y="21"/>
                  </a:cubicBezTo>
                  <a:cubicBezTo>
                    <a:pt x="5" y="22"/>
                    <a:pt x="6" y="23"/>
                    <a:pt x="7" y="24"/>
                  </a:cubicBezTo>
                  <a:cubicBezTo>
                    <a:pt x="9" y="26"/>
                    <a:pt x="11" y="29"/>
                    <a:pt x="13" y="31"/>
                  </a:cubicBezTo>
                  <a:cubicBezTo>
                    <a:pt x="18" y="34"/>
                    <a:pt x="24" y="36"/>
                    <a:pt x="28" y="37"/>
                  </a:cubicBezTo>
                  <a:cubicBezTo>
                    <a:pt x="32" y="38"/>
                    <a:pt x="35" y="38"/>
                    <a:pt x="35" y="38"/>
                  </a:cubicBezTo>
                  <a:cubicBezTo>
                    <a:pt x="37" y="38"/>
                    <a:pt x="38" y="37"/>
                    <a:pt x="38" y="35"/>
                  </a:cubicBezTo>
                  <a:cubicBezTo>
                    <a:pt x="38" y="34"/>
                    <a:pt x="37" y="33"/>
                    <a:pt x="36" y="32"/>
                  </a:cubicBezTo>
                  <a:close/>
                </a:path>
              </a:pathLst>
            </a:custGeom>
            <a:solidFill>
              <a:srgbClr val="525252"/>
            </a:solidFill>
            <a:ln>
              <a:noFill/>
            </a:ln>
          </p:spPr>
          <p:txBody>
            <a:bodyPr vert="horz" wrap="square" lIns="91440" tIns="45720" rIns="91440" bIns="45720" numCol="1" anchor="t" anchorCtr="0" compatLnSpc="1"/>
            <a:lstStyle/>
            <a:p>
              <a:endParaRPr lang="zh-CN" altLang="en-US"/>
            </a:p>
          </p:txBody>
        </p:sp>
        <p:sp>
          <p:nvSpPr>
            <p:cNvPr id="46" name="Freeform 39"/>
            <p:cNvSpPr/>
            <p:nvPr/>
          </p:nvSpPr>
          <p:spPr bwMode="auto">
            <a:xfrm>
              <a:off x="-101600" y="1492250"/>
              <a:ext cx="419100" cy="411163"/>
            </a:xfrm>
            <a:custGeom>
              <a:avLst/>
              <a:gdLst>
                <a:gd name="T0" fmla="*/ 37 w 136"/>
                <a:gd name="T1" fmla="*/ 2 h 133"/>
                <a:gd name="T2" fmla="*/ 57 w 136"/>
                <a:gd name="T3" fmla="*/ 5 h 133"/>
                <a:gd name="T4" fmla="*/ 57 w 136"/>
                <a:gd name="T5" fmla="*/ 7 h 133"/>
                <a:gd name="T6" fmla="*/ 55 w 136"/>
                <a:gd name="T7" fmla="*/ 10 h 133"/>
                <a:gd name="T8" fmla="*/ 32 w 136"/>
                <a:gd name="T9" fmla="*/ 26 h 133"/>
                <a:gd name="T10" fmla="*/ 33 w 136"/>
                <a:gd name="T11" fmla="*/ 36 h 133"/>
                <a:gd name="T12" fmla="*/ 72 w 136"/>
                <a:gd name="T13" fmla="*/ 49 h 133"/>
                <a:gd name="T14" fmla="*/ 87 w 136"/>
                <a:gd name="T15" fmla="*/ 43 h 133"/>
                <a:gd name="T16" fmla="*/ 88 w 136"/>
                <a:gd name="T17" fmla="*/ 43 h 133"/>
                <a:gd name="T18" fmla="*/ 91 w 136"/>
                <a:gd name="T19" fmla="*/ 44 h 133"/>
                <a:gd name="T20" fmla="*/ 92 w 136"/>
                <a:gd name="T21" fmla="*/ 47 h 133"/>
                <a:gd name="T22" fmla="*/ 92 w 136"/>
                <a:gd name="T23" fmla="*/ 48 h 133"/>
                <a:gd name="T24" fmla="*/ 87 w 136"/>
                <a:gd name="T25" fmla="*/ 63 h 133"/>
                <a:gd name="T26" fmla="*/ 99 w 136"/>
                <a:gd name="T27" fmla="*/ 101 h 133"/>
                <a:gd name="T28" fmla="*/ 110 w 136"/>
                <a:gd name="T29" fmla="*/ 102 h 133"/>
                <a:gd name="T30" fmla="*/ 127 w 136"/>
                <a:gd name="T31" fmla="*/ 79 h 133"/>
                <a:gd name="T32" fmla="*/ 129 w 136"/>
                <a:gd name="T33" fmla="*/ 77 h 133"/>
                <a:gd name="T34" fmla="*/ 132 w 136"/>
                <a:gd name="T35" fmla="*/ 78 h 133"/>
                <a:gd name="T36" fmla="*/ 134 w 136"/>
                <a:gd name="T37" fmla="*/ 97 h 133"/>
                <a:gd name="T38" fmla="*/ 102 w 136"/>
                <a:gd name="T39" fmla="*/ 125 h 133"/>
                <a:gd name="T40" fmla="*/ 67 w 136"/>
                <a:gd name="T41" fmla="*/ 95 h 133"/>
                <a:gd name="T42" fmla="*/ 21 w 136"/>
                <a:gd name="T43" fmla="*/ 128 h 133"/>
                <a:gd name="T44" fmla="*/ 4 w 136"/>
                <a:gd name="T45" fmla="*/ 129 h 133"/>
                <a:gd name="T46" fmla="*/ 5 w 136"/>
                <a:gd name="T47" fmla="*/ 112 h 133"/>
                <a:gd name="T48" fmla="*/ 39 w 136"/>
                <a:gd name="T49" fmla="*/ 68 h 133"/>
                <a:gd name="T50" fmla="*/ 9 w 136"/>
                <a:gd name="T51" fmla="*/ 34 h 133"/>
                <a:gd name="T52" fmla="*/ 37 w 136"/>
                <a:gd name="T53" fmla="*/ 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6" h="133">
                  <a:moveTo>
                    <a:pt x="37" y="2"/>
                  </a:moveTo>
                  <a:cubicBezTo>
                    <a:pt x="45" y="0"/>
                    <a:pt x="53" y="1"/>
                    <a:pt x="57" y="5"/>
                  </a:cubicBezTo>
                  <a:cubicBezTo>
                    <a:pt x="57" y="5"/>
                    <a:pt x="58" y="6"/>
                    <a:pt x="57" y="7"/>
                  </a:cubicBezTo>
                  <a:cubicBezTo>
                    <a:pt x="57" y="8"/>
                    <a:pt x="56" y="9"/>
                    <a:pt x="55" y="10"/>
                  </a:cubicBezTo>
                  <a:cubicBezTo>
                    <a:pt x="55" y="10"/>
                    <a:pt x="37" y="15"/>
                    <a:pt x="32" y="26"/>
                  </a:cubicBezTo>
                  <a:cubicBezTo>
                    <a:pt x="31" y="29"/>
                    <a:pt x="31" y="32"/>
                    <a:pt x="33" y="36"/>
                  </a:cubicBezTo>
                  <a:cubicBezTo>
                    <a:pt x="41" y="54"/>
                    <a:pt x="65" y="50"/>
                    <a:pt x="72" y="49"/>
                  </a:cubicBezTo>
                  <a:cubicBezTo>
                    <a:pt x="77" y="48"/>
                    <a:pt x="82" y="46"/>
                    <a:pt x="87" y="43"/>
                  </a:cubicBezTo>
                  <a:cubicBezTo>
                    <a:pt x="87" y="43"/>
                    <a:pt x="88" y="43"/>
                    <a:pt x="88" y="43"/>
                  </a:cubicBezTo>
                  <a:cubicBezTo>
                    <a:pt x="89" y="43"/>
                    <a:pt x="90" y="43"/>
                    <a:pt x="91" y="44"/>
                  </a:cubicBezTo>
                  <a:cubicBezTo>
                    <a:pt x="92" y="45"/>
                    <a:pt x="92" y="46"/>
                    <a:pt x="92" y="47"/>
                  </a:cubicBezTo>
                  <a:cubicBezTo>
                    <a:pt x="92" y="48"/>
                    <a:pt x="92" y="48"/>
                    <a:pt x="92" y="48"/>
                  </a:cubicBezTo>
                  <a:cubicBezTo>
                    <a:pt x="90" y="53"/>
                    <a:pt x="88" y="58"/>
                    <a:pt x="87" y="63"/>
                  </a:cubicBezTo>
                  <a:cubicBezTo>
                    <a:pt x="85" y="70"/>
                    <a:pt x="81" y="93"/>
                    <a:pt x="99" y="101"/>
                  </a:cubicBezTo>
                  <a:cubicBezTo>
                    <a:pt x="103" y="103"/>
                    <a:pt x="107" y="103"/>
                    <a:pt x="110" y="102"/>
                  </a:cubicBezTo>
                  <a:cubicBezTo>
                    <a:pt x="121" y="97"/>
                    <a:pt x="127" y="79"/>
                    <a:pt x="127" y="79"/>
                  </a:cubicBezTo>
                  <a:cubicBezTo>
                    <a:pt x="127" y="78"/>
                    <a:pt x="128" y="77"/>
                    <a:pt x="129" y="77"/>
                  </a:cubicBezTo>
                  <a:cubicBezTo>
                    <a:pt x="130" y="77"/>
                    <a:pt x="131" y="77"/>
                    <a:pt x="132" y="78"/>
                  </a:cubicBezTo>
                  <a:cubicBezTo>
                    <a:pt x="135" y="82"/>
                    <a:pt x="136" y="89"/>
                    <a:pt x="134" y="97"/>
                  </a:cubicBezTo>
                  <a:cubicBezTo>
                    <a:pt x="131" y="110"/>
                    <a:pt x="121" y="124"/>
                    <a:pt x="102" y="125"/>
                  </a:cubicBezTo>
                  <a:cubicBezTo>
                    <a:pt x="80" y="125"/>
                    <a:pt x="71" y="106"/>
                    <a:pt x="67" y="95"/>
                  </a:cubicBezTo>
                  <a:cubicBezTo>
                    <a:pt x="54" y="119"/>
                    <a:pt x="23" y="127"/>
                    <a:pt x="21" y="128"/>
                  </a:cubicBezTo>
                  <a:cubicBezTo>
                    <a:pt x="21" y="128"/>
                    <a:pt x="8" y="133"/>
                    <a:pt x="4" y="129"/>
                  </a:cubicBezTo>
                  <a:cubicBezTo>
                    <a:pt x="0" y="125"/>
                    <a:pt x="5" y="113"/>
                    <a:pt x="5" y="112"/>
                  </a:cubicBezTo>
                  <a:cubicBezTo>
                    <a:pt x="6" y="111"/>
                    <a:pt x="14" y="81"/>
                    <a:pt x="39" y="68"/>
                  </a:cubicBezTo>
                  <a:cubicBezTo>
                    <a:pt x="28" y="64"/>
                    <a:pt x="9" y="55"/>
                    <a:pt x="9" y="34"/>
                  </a:cubicBezTo>
                  <a:cubicBezTo>
                    <a:pt x="9" y="15"/>
                    <a:pt x="24" y="5"/>
                    <a:pt x="37" y="2"/>
                  </a:cubicBezTo>
                  <a:close/>
                </a:path>
              </a:pathLst>
            </a:custGeom>
            <a:solidFill>
              <a:srgbClr val="525252"/>
            </a:solidFill>
            <a:ln>
              <a:noFill/>
            </a:ln>
          </p:spPr>
          <p:txBody>
            <a:bodyPr vert="horz" wrap="square" lIns="91440" tIns="45720" rIns="91440" bIns="45720" numCol="1" anchor="t" anchorCtr="0" compatLnSpc="1"/>
            <a:lstStyle/>
            <a:p>
              <a:endParaRPr lang="zh-CN" altLang="en-US"/>
            </a:p>
          </p:txBody>
        </p:sp>
        <p:sp>
          <p:nvSpPr>
            <p:cNvPr id="47" name="Freeform 40"/>
            <p:cNvSpPr/>
            <p:nvPr/>
          </p:nvSpPr>
          <p:spPr bwMode="auto">
            <a:xfrm>
              <a:off x="49212" y="1346200"/>
              <a:ext cx="420688" cy="409575"/>
            </a:xfrm>
            <a:custGeom>
              <a:avLst/>
              <a:gdLst>
                <a:gd name="T0" fmla="*/ 2 w 136"/>
                <a:gd name="T1" fmla="*/ 35 h 132"/>
                <a:gd name="T2" fmla="*/ 5 w 136"/>
                <a:gd name="T3" fmla="*/ 54 h 132"/>
                <a:gd name="T4" fmla="*/ 8 w 136"/>
                <a:gd name="T5" fmla="*/ 55 h 132"/>
                <a:gd name="T6" fmla="*/ 10 w 136"/>
                <a:gd name="T7" fmla="*/ 53 h 132"/>
                <a:gd name="T8" fmla="*/ 26 w 136"/>
                <a:gd name="T9" fmla="*/ 31 h 132"/>
                <a:gd name="T10" fmla="*/ 37 w 136"/>
                <a:gd name="T11" fmla="*/ 31 h 132"/>
                <a:gd name="T12" fmla="*/ 50 w 136"/>
                <a:gd name="T13" fmla="*/ 69 h 132"/>
                <a:gd name="T14" fmla="*/ 44 w 136"/>
                <a:gd name="T15" fmla="*/ 84 h 132"/>
                <a:gd name="T16" fmla="*/ 44 w 136"/>
                <a:gd name="T17" fmla="*/ 85 h 132"/>
                <a:gd name="T18" fmla="*/ 45 w 136"/>
                <a:gd name="T19" fmla="*/ 88 h 132"/>
                <a:gd name="T20" fmla="*/ 49 w 136"/>
                <a:gd name="T21" fmla="*/ 89 h 132"/>
                <a:gd name="T22" fmla="*/ 49 w 136"/>
                <a:gd name="T23" fmla="*/ 89 h 132"/>
                <a:gd name="T24" fmla="*/ 65 w 136"/>
                <a:gd name="T25" fmla="*/ 84 h 132"/>
                <a:gd name="T26" fmla="*/ 104 w 136"/>
                <a:gd name="T27" fmla="*/ 96 h 132"/>
                <a:gd name="T28" fmla="*/ 104 w 136"/>
                <a:gd name="T29" fmla="*/ 107 h 132"/>
                <a:gd name="T30" fmla="*/ 81 w 136"/>
                <a:gd name="T31" fmla="*/ 123 h 132"/>
                <a:gd name="T32" fmla="*/ 79 w 136"/>
                <a:gd name="T33" fmla="*/ 125 h 132"/>
                <a:gd name="T34" fmla="*/ 80 w 136"/>
                <a:gd name="T35" fmla="*/ 127 h 132"/>
                <a:gd name="T36" fmla="*/ 100 w 136"/>
                <a:gd name="T37" fmla="*/ 130 h 132"/>
                <a:gd name="T38" fmla="*/ 128 w 136"/>
                <a:gd name="T39" fmla="*/ 98 h 132"/>
                <a:gd name="T40" fmla="*/ 97 w 136"/>
                <a:gd name="T41" fmla="*/ 64 h 132"/>
                <a:gd name="T42" fmla="*/ 131 w 136"/>
                <a:gd name="T43" fmla="*/ 20 h 132"/>
                <a:gd name="T44" fmla="*/ 132 w 136"/>
                <a:gd name="T45" fmla="*/ 3 h 132"/>
                <a:gd name="T46" fmla="*/ 115 w 136"/>
                <a:gd name="T47" fmla="*/ 4 h 132"/>
                <a:gd name="T48" fmla="*/ 70 w 136"/>
                <a:gd name="T49" fmla="*/ 37 h 132"/>
                <a:gd name="T50" fmla="*/ 35 w 136"/>
                <a:gd name="T51" fmla="*/ 8 h 132"/>
                <a:gd name="T52" fmla="*/ 2 w 136"/>
                <a:gd name="T53" fmla="*/ 35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6" h="132">
                  <a:moveTo>
                    <a:pt x="2" y="35"/>
                  </a:moveTo>
                  <a:cubicBezTo>
                    <a:pt x="0" y="43"/>
                    <a:pt x="1" y="51"/>
                    <a:pt x="5" y="54"/>
                  </a:cubicBezTo>
                  <a:cubicBezTo>
                    <a:pt x="6" y="55"/>
                    <a:pt x="7" y="55"/>
                    <a:pt x="8" y="55"/>
                  </a:cubicBezTo>
                  <a:cubicBezTo>
                    <a:pt x="9" y="55"/>
                    <a:pt x="9" y="54"/>
                    <a:pt x="10" y="53"/>
                  </a:cubicBezTo>
                  <a:cubicBezTo>
                    <a:pt x="10" y="53"/>
                    <a:pt x="16" y="35"/>
                    <a:pt x="26" y="31"/>
                  </a:cubicBezTo>
                  <a:cubicBezTo>
                    <a:pt x="30" y="29"/>
                    <a:pt x="33" y="29"/>
                    <a:pt x="37" y="31"/>
                  </a:cubicBezTo>
                  <a:cubicBezTo>
                    <a:pt x="55" y="39"/>
                    <a:pt x="51" y="62"/>
                    <a:pt x="50" y="69"/>
                  </a:cubicBezTo>
                  <a:cubicBezTo>
                    <a:pt x="49" y="74"/>
                    <a:pt x="47" y="79"/>
                    <a:pt x="44" y="84"/>
                  </a:cubicBezTo>
                  <a:cubicBezTo>
                    <a:pt x="44" y="84"/>
                    <a:pt x="44" y="85"/>
                    <a:pt x="44" y="85"/>
                  </a:cubicBezTo>
                  <a:cubicBezTo>
                    <a:pt x="44" y="86"/>
                    <a:pt x="45" y="87"/>
                    <a:pt x="45" y="88"/>
                  </a:cubicBezTo>
                  <a:cubicBezTo>
                    <a:pt x="46" y="89"/>
                    <a:pt x="47" y="89"/>
                    <a:pt x="49" y="89"/>
                  </a:cubicBezTo>
                  <a:cubicBezTo>
                    <a:pt x="49" y="89"/>
                    <a:pt x="49" y="89"/>
                    <a:pt x="49" y="89"/>
                  </a:cubicBezTo>
                  <a:cubicBezTo>
                    <a:pt x="54" y="87"/>
                    <a:pt x="59" y="85"/>
                    <a:pt x="65" y="84"/>
                  </a:cubicBezTo>
                  <a:cubicBezTo>
                    <a:pt x="72" y="82"/>
                    <a:pt x="95" y="78"/>
                    <a:pt x="104" y="96"/>
                  </a:cubicBezTo>
                  <a:cubicBezTo>
                    <a:pt x="106" y="100"/>
                    <a:pt x="106" y="103"/>
                    <a:pt x="104" y="107"/>
                  </a:cubicBezTo>
                  <a:cubicBezTo>
                    <a:pt x="100" y="117"/>
                    <a:pt x="81" y="123"/>
                    <a:pt x="81" y="123"/>
                  </a:cubicBezTo>
                  <a:cubicBezTo>
                    <a:pt x="80" y="123"/>
                    <a:pt x="79" y="124"/>
                    <a:pt x="79" y="125"/>
                  </a:cubicBezTo>
                  <a:cubicBezTo>
                    <a:pt x="79" y="126"/>
                    <a:pt x="79" y="127"/>
                    <a:pt x="80" y="127"/>
                  </a:cubicBezTo>
                  <a:cubicBezTo>
                    <a:pt x="84" y="131"/>
                    <a:pt x="91" y="132"/>
                    <a:pt x="100" y="130"/>
                  </a:cubicBezTo>
                  <a:cubicBezTo>
                    <a:pt x="113" y="127"/>
                    <a:pt x="128" y="117"/>
                    <a:pt x="128" y="98"/>
                  </a:cubicBezTo>
                  <a:cubicBezTo>
                    <a:pt x="128" y="77"/>
                    <a:pt x="109" y="68"/>
                    <a:pt x="97" y="64"/>
                  </a:cubicBezTo>
                  <a:cubicBezTo>
                    <a:pt x="123" y="52"/>
                    <a:pt x="131" y="21"/>
                    <a:pt x="131" y="20"/>
                  </a:cubicBezTo>
                  <a:cubicBezTo>
                    <a:pt x="131" y="20"/>
                    <a:pt x="136" y="7"/>
                    <a:pt x="132" y="3"/>
                  </a:cubicBezTo>
                  <a:cubicBezTo>
                    <a:pt x="128" y="0"/>
                    <a:pt x="116" y="4"/>
                    <a:pt x="115" y="4"/>
                  </a:cubicBezTo>
                  <a:cubicBezTo>
                    <a:pt x="114" y="5"/>
                    <a:pt x="83" y="13"/>
                    <a:pt x="70" y="37"/>
                  </a:cubicBezTo>
                  <a:cubicBezTo>
                    <a:pt x="66" y="26"/>
                    <a:pt x="57" y="7"/>
                    <a:pt x="35" y="8"/>
                  </a:cubicBezTo>
                  <a:cubicBezTo>
                    <a:pt x="15" y="8"/>
                    <a:pt x="5" y="22"/>
                    <a:pt x="2" y="35"/>
                  </a:cubicBezTo>
                  <a:close/>
                </a:path>
              </a:pathLst>
            </a:custGeom>
            <a:solidFill>
              <a:srgbClr val="525252"/>
            </a:solidFill>
            <a:ln>
              <a:noFill/>
            </a:ln>
          </p:spPr>
          <p:txBody>
            <a:bodyPr vert="horz" wrap="square" lIns="91440" tIns="45720" rIns="91440" bIns="45720" numCol="1" anchor="t" anchorCtr="0" compatLnSpc="1"/>
            <a:lstStyle/>
            <a:p>
              <a:endParaRPr lang="zh-CN" altLang="en-US"/>
            </a:p>
          </p:txBody>
        </p:sp>
        <p:sp>
          <p:nvSpPr>
            <p:cNvPr id="48" name="Freeform 41"/>
            <p:cNvSpPr/>
            <p:nvPr/>
          </p:nvSpPr>
          <p:spPr bwMode="auto">
            <a:xfrm>
              <a:off x="6437533" y="1082675"/>
              <a:ext cx="427038" cy="415925"/>
            </a:xfrm>
            <a:custGeom>
              <a:avLst/>
              <a:gdLst>
                <a:gd name="T0" fmla="*/ 136 w 138"/>
                <a:gd name="T1" fmla="*/ 35 h 134"/>
                <a:gd name="T2" fmla="*/ 133 w 138"/>
                <a:gd name="T3" fmla="*/ 55 h 134"/>
                <a:gd name="T4" fmla="*/ 131 w 138"/>
                <a:gd name="T5" fmla="*/ 56 h 134"/>
                <a:gd name="T6" fmla="*/ 129 w 138"/>
                <a:gd name="T7" fmla="*/ 54 h 134"/>
                <a:gd name="T8" fmla="*/ 112 w 138"/>
                <a:gd name="T9" fmla="*/ 31 h 134"/>
                <a:gd name="T10" fmla="*/ 101 w 138"/>
                <a:gd name="T11" fmla="*/ 31 h 134"/>
                <a:gd name="T12" fmla="*/ 88 w 138"/>
                <a:gd name="T13" fmla="*/ 70 h 134"/>
                <a:gd name="T14" fmla="*/ 93 w 138"/>
                <a:gd name="T15" fmla="*/ 86 h 134"/>
                <a:gd name="T16" fmla="*/ 94 w 138"/>
                <a:gd name="T17" fmla="*/ 86 h 134"/>
                <a:gd name="T18" fmla="*/ 92 w 138"/>
                <a:gd name="T19" fmla="*/ 89 h 134"/>
                <a:gd name="T20" fmla="*/ 89 w 138"/>
                <a:gd name="T21" fmla="*/ 91 h 134"/>
                <a:gd name="T22" fmla="*/ 89 w 138"/>
                <a:gd name="T23" fmla="*/ 90 h 134"/>
                <a:gd name="T24" fmla="*/ 73 w 138"/>
                <a:gd name="T25" fmla="*/ 85 h 134"/>
                <a:gd name="T26" fmla="*/ 33 w 138"/>
                <a:gd name="T27" fmla="*/ 98 h 134"/>
                <a:gd name="T28" fmla="*/ 33 w 138"/>
                <a:gd name="T29" fmla="*/ 109 h 134"/>
                <a:gd name="T30" fmla="*/ 56 w 138"/>
                <a:gd name="T31" fmla="*/ 125 h 134"/>
                <a:gd name="T32" fmla="*/ 58 w 138"/>
                <a:gd name="T33" fmla="*/ 127 h 134"/>
                <a:gd name="T34" fmla="*/ 58 w 138"/>
                <a:gd name="T35" fmla="*/ 130 h 134"/>
                <a:gd name="T36" fmla="*/ 37 w 138"/>
                <a:gd name="T37" fmla="*/ 133 h 134"/>
                <a:gd name="T38" fmla="*/ 9 w 138"/>
                <a:gd name="T39" fmla="*/ 100 h 134"/>
                <a:gd name="T40" fmla="*/ 40 w 138"/>
                <a:gd name="T41" fmla="*/ 66 h 134"/>
                <a:gd name="T42" fmla="*/ 5 w 138"/>
                <a:gd name="T43" fmla="*/ 21 h 134"/>
                <a:gd name="T44" fmla="*/ 4 w 138"/>
                <a:gd name="T45" fmla="*/ 4 h 134"/>
                <a:gd name="T46" fmla="*/ 21 w 138"/>
                <a:gd name="T47" fmla="*/ 5 h 134"/>
                <a:gd name="T48" fmla="*/ 68 w 138"/>
                <a:gd name="T49" fmla="*/ 38 h 134"/>
                <a:gd name="T50" fmla="*/ 103 w 138"/>
                <a:gd name="T51" fmla="*/ 8 h 134"/>
                <a:gd name="T52" fmla="*/ 136 w 138"/>
                <a:gd name="T53" fmla="*/ 35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8" h="134">
                  <a:moveTo>
                    <a:pt x="136" y="35"/>
                  </a:moveTo>
                  <a:cubicBezTo>
                    <a:pt x="138" y="44"/>
                    <a:pt x="137" y="51"/>
                    <a:pt x="133" y="55"/>
                  </a:cubicBezTo>
                  <a:cubicBezTo>
                    <a:pt x="133" y="56"/>
                    <a:pt x="132" y="56"/>
                    <a:pt x="131" y="56"/>
                  </a:cubicBezTo>
                  <a:cubicBezTo>
                    <a:pt x="130" y="56"/>
                    <a:pt x="129" y="55"/>
                    <a:pt x="129" y="54"/>
                  </a:cubicBezTo>
                  <a:cubicBezTo>
                    <a:pt x="129" y="54"/>
                    <a:pt x="123" y="36"/>
                    <a:pt x="112" y="31"/>
                  </a:cubicBezTo>
                  <a:cubicBezTo>
                    <a:pt x="108" y="29"/>
                    <a:pt x="105" y="30"/>
                    <a:pt x="101" y="31"/>
                  </a:cubicBezTo>
                  <a:cubicBezTo>
                    <a:pt x="82" y="40"/>
                    <a:pt x="86" y="63"/>
                    <a:pt x="88" y="70"/>
                  </a:cubicBezTo>
                  <a:cubicBezTo>
                    <a:pt x="89" y="76"/>
                    <a:pt x="91" y="81"/>
                    <a:pt x="93" y="86"/>
                  </a:cubicBezTo>
                  <a:cubicBezTo>
                    <a:pt x="94" y="86"/>
                    <a:pt x="94" y="86"/>
                    <a:pt x="94" y="86"/>
                  </a:cubicBezTo>
                  <a:cubicBezTo>
                    <a:pt x="94" y="87"/>
                    <a:pt x="93" y="89"/>
                    <a:pt x="92" y="89"/>
                  </a:cubicBezTo>
                  <a:cubicBezTo>
                    <a:pt x="92" y="90"/>
                    <a:pt x="90" y="91"/>
                    <a:pt x="89" y="91"/>
                  </a:cubicBezTo>
                  <a:cubicBezTo>
                    <a:pt x="89" y="91"/>
                    <a:pt x="89" y="91"/>
                    <a:pt x="89" y="90"/>
                  </a:cubicBezTo>
                  <a:cubicBezTo>
                    <a:pt x="84" y="88"/>
                    <a:pt x="78" y="86"/>
                    <a:pt x="73" y="85"/>
                  </a:cubicBezTo>
                  <a:cubicBezTo>
                    <a:pt x="66" y="84"/>
                    <a:pt x="42" y="80"/>
                    <a:pt x="33" y="98"/>
                  </a:cubicBezTo>
                  <a:cubicBezTo>
                    <a:pt x="31" y="102"/>
                    <a:pt x="31" y="105"/>
                    <a:pt x="33" y="109"/>
                  </a:cubicBezTo>
                  <a:cubicBezTo>
                    <a:pt x="37" y="119"/>
                    <a:pt x="56" y="125"/>
                    <a:pt x="56" y="125"/>
                  </a:cubicBezTo>
                  <a:cubicBezTo>
                    <a:pt x="57" y="125"/>
                    <a:pt x="58" y="126"/>
                    <a:pt x="58" y="127"/>
                  </a:cubicBezTo>
                  <a:cubicBezTo>
                    <a:pt x="59" y="128"/>
                    <a:pt x="58" y="129"/>
                    <a:pt x="58" y="130"/>
                  </a:cubicBezTo>
                  <a:cubicBezTo>
                    <a:pt x="54" y="133"/>
                    <a:pt x="46" y="134"/>
                    <a:pt x="37" y="133"/>
                  </a:cubicBezTo>
                  <a:cubicBezTo>
                    <a:pt x="24" y="130"/>
                    <a:pt x="9" y="120"/>
                    <a:pt x="9" y="100"/>
                  </a:cubicBezTo>
                  <a:cubicBezTo>
                    <a:pt x="8" y="79"/>
                    <a:pt x="28" y="69"/>
                    <a:pt x="40" y="66"/>
                  </a:cubicBezTo>
                  <a:cubicBezTo>
                    <a:pt x="14" y="53"/>
                    <a:pt x="5" y="22"/>
                    <a:pt x="5" y="21"/>
                  </a:cubicBezTo>
                  <a:cubicBezTo>
                    <a:pt x="5" y="20"/>
                    <a:pt x="0" y="8"/>
                    <a:pt x="4" y="4"/>
                  </a:cubicBezTo>
                  <a:cubicBezTo>
                    <a:pt x="8" y="0"/>
                    <a:pt x="21" y="5"/>
                    <a:pt x="21" y="5"/>
                  </a:cubicBezTo>
                  <a:cubicBezTo>
                    <a:pt x="23" y="5"/>
                    <a:pt x="54" y="13"/>
                    <a:pt x="68" y="38"/>
                  </a:cubicBezTo>
                  <a:cubicBezTo>
                    <a:pt x="71" y="27"/>
                    <a:pt x="81" y="8"/>
                    <a:pt x="103" y="8"/>
                  </a:cubicBezTo>
                  <a:cubicBezTo>
                    <a:pt x="123" y="8"/>
                    <a:pt x="133" y="23"/>
                    <a:pt x="136" y="35"/>
                  </a:cubicBezTo>
                  <a:close/>
                </a:path>
              </a:pathLst>
            </a:custGeom>
            <a:solidFill>
              <a:srgbClr val="525252"/>
            </a:solidFill>
            <a:ln>
              <a:noFill/>
            </a:ln>
          </p:spPr>
          <p:txBody>
            <a:bodyPr vert="horz" wrap="square" lIns="91440" tIns="45720" rIns="91440" bIns="45720" numCol="1" anchor="t" anchorCtr="0" compatLnSpc="1"/>
            <a:lstStyle/>
            <a:p>
              <a:endParaRPr lang="zh-CN" altLang="en-US"/>
            </a:p>
          </p:txBody>
        </p:sp>
        <p:sp>
          <p:nvSpPr>
            <p:cNvPr id="49" name="Freeform 42"/>
            <p:cNvSpPr/>
            <p:nvPr/>
          </p:nvSpPr>
          <p:spPr bwMode="auto">
            <a:xfrm>
              <a:off x="6832820" y="862013"/>
              <a:ext cx="506413" cy="715963"/>
            </a:xfrm>
            <a:custGeom>
              <a:avLst/>
              <a:gdLst>
                <a:gd name="T0" fmla="*/ 33 w 164"/>
                <a:gd name="T1" fmla="*/ 229 h 231"/>
                <a:gd name="T2" fmla="*/ 26 w 164"/>
                <a:gd name="T3" fmla="*/ 215 h 231"/>
                <a:gd name="T4" fmla="*/ 19 w 164"/>
                <a:gd name="T5" fmla="*/ 199 h 231"/>
                <a:gd name="T6" fmla="*/ 12 w 164"/>
                <a:gd name="T7" fmla="*/ 178 h 231"/>
                <a:gd name="T8" fmla="*/ 4 w 164"/>
                <a:gd name="T9" fmla="*/ 152 h 231"/>
                <a:gd name="T10" fmla="*/ 0 w 164"/>
                <a:gd name="T11" fmla="*/ 122 h 231"/>
                <a:gd name="T12" fmla="*/ 1 w 164"/>
                <a:gd name="T13" fmla="*/ 106 h 231"/>
                <a:gd name="T14" fmla="*/ 4 w 164"/>
                <a:gd name="T15" fmla="*/ 89 h 231"/>
                <a:gd name="T16" fmla="*/ 16 w 164"/>
                <a:gd name="T17" fmla="*/ 57 h 231"/>
                <a:gd name="T18" fmla="*/ 36 w 164"/>
                <a:gd name="T19" fmla="*/ 29 h 231"/>
                <a:gd name="T20" fmla="*/ 50 w 164"/>
                <a:gd name="T21" fmla="*/ 18 h 231"/>
                <a:gd name="T22" fmla="*/ 64 w 164"/>
                <a:gd name="T23" fmla="*/ 10 h 231"/>
                <a:gd name="T24" fmla="*/ 80 w 164"/>
                <a:gd name="T25" fmla="*/ 5 h 231"/>
                <a:gd name="T26" fmla="*/ 81 w 164"/>
                <a:gd name="T27" fmla="*/ 4 h 231"/>
                <a:gd name="T28" fmla="*/ 82 w 164"/>
                <a:gd name="T29" fmla="*/ 4 h 231"/>
                <a:gd name="T30" fmla="*/ 84 w 164"/>
                <a:gd name="T31" fmla="*/ 4 h 231"/>
                <a:gd name="T32" fmla="*/ 87 w 164"/>
                <a:gd name="T33" fmla="*/ 3 h 231"/>
                <a:gd name="T34" fmla="*/ 95 w 164"/>
                <a:gd name="T35" fmla="*/ 2 h 231"/>
                <a:gd name="T36" fmla="*/ 124 w 164"/>
                <a:gd name="T37" fmla="*/ 4 h 231"/>
                <a:gd name="T38" fmla="*/ 145 w 164"/>
                <a:gd name="T39" fmla="*/ 16 h 231"/>
                <a:gd name="T40" fmla="*/ 157 w 164"/>
                <a:gd name="T41" fmla="*/ 30 h 231"/>
                <a:gd name="T42" fmla="*/ 163 w 164"/>
                <a:gd name="T43" fmla="*/ 40 h 231"/>
                <a:gd name="T44" fmla="*/ 164 w 164"/>
                <a:gd name="T45" fmla="*/ 44 h 231"/>
                <a:gd name="T46" fmla="*/ 163 w 164"/>
                <a:gd name="T47" fmla="*/ 47 h 231"/>
                <a:gd name="T48" fmla="*/ 160 w 164"/>
                <a:gd name="T49" fmla="*/ 45 h 231"/>
                <a:gd name="T50" fmla="*/ 158 w 164"/>
                <a:gd name="T51" fmla="*/ 42 h 231"/>
                <a:gd name="T52" fmla="*/ 152 w 164"/>
                <a:gd name="T53" fmla="*/ 33 h 231"/>
                <a:gd name="T54" fmla="*/ 140 w 164"/>
                <a:gd name="T55" fmla="*/ 22 h 231"/>
                <a:gd name="T56" fmla="*/ 122 w 164"/>
                <a:gd name="T57" fmla="*/ 13 h 231"/>
                <a:gd name="T58" fmla="*/ 126 w 164"/>
                <a:gd name="T59" fmla="*/ 36 h 231"/>
                <a:gd name="T60" fmla="*/ 124 w 164"/>
                <a:gd name="T61" fmla="*/ 39 h 231"/>
                <a:gd name="T62" fmla="*/ 122 w 164"/>
                <a:gd name="T63" fmla="*/ 40 h 231"/>
                <a:gd name="T64" fmla="*/ 120 w 164"/>
                <a:gd name="T65" fmla="*/ 38 h 231"/>
                <a:gd name="T66" fmla="*/ 69 w 164"/>
                <a:gd name="T67" fmla="*/ 20 h 231"/>
                <a:gd name="T68" fmla="*/ 69 w 164"/>
                <a:gd name="T69" fmla="*/ 20 h 231"/>
                <a:gd name="T70" fmla="*/ 68 w 164"/>
                <a:gd name="T71" fmla="*/ 21 h 231"/>
                <a:gd name="T72" fmla="*/ 82 w 164"/>
                <a:gd name="T73" fmla="*/ 34 h 231"/>
                <a:gd name="T74" fmla="*/ 83 w 164"/>
                <a:gd name="T75" fmla="*/ 36 h 231"/>
                <a:gd name="T76" fmla="*/ 81 w 164"/>
                <a:gd name="T77" fmla="*/ 38 h 231"/>
                <a:gd name="T78" fmla="*/ 51 w 164"/>
                <a:gd name="T79" fmla="*/ 32 h 231"/>
                <a:gd name="T80" fmla="*/ 45 w 164"/>
                <a:gd name="T81" fmla="*/ 38 h 231"/>
                <a:gd name="T82" fmla="*/ 27 w 164"/>
                <a:gd name="T83" fmla="*/ 63 h 231"/>
                <a:gd name="T84" fmla="*/ 16 w 164"/>
                <a:gd name="T85" fmla="*/ 90 h 231"/>
                <a:gd name="T86" fmla="*/ 32 w 164"/>
                <a:gd name="T87" fmla="*/ 100 h 231"/>
                <a:gd name="T88" fmla="*/ 12 w 164"/>
                <a:gd name="T89" fmla="*/ 112 h 231"/>
                <a:gd name="T90" fmla="*/ 11 w 164"/>
                <a:gd name="T91" fmla="*/ 122 h 231"/>
                <a:gd name="T92" fmla="*/ 14 w 164"/>
                <a:gd name="T93" fmla="*/ 150 h 231"/>
                <a:gd name="T94" fmla="*/ 20 w 164"/>
                <a:gd name="T95" fmla="*/ 175 h 231"/>
                <a:gd name="T96" fmla="*/ 26 w 164"/>
                <a:gd name="T97" fmla="*/ 197 h 231"/>
                <a:gd name="T98" fmla="*/ 32 w 164"/>
                <a:gd name="T99" fmla="*/ 213 h 231"/>
                <a:gd name="T100" fmla="*/ 37 w 164"/>
                <a:gd name="T101" fmla="*/ 227 h 231"/>
                <a:gd name="T102" fmla="*/ 36 w 164"/>
                <a:gd name="T103" fmla="*/ 230 h 231"/>
                <a:gd name="T104" fmla="*/ 33 w 164"/>
                <a:gd name="T105" fmla="*/ 229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4" h="231">
                  <a:moveTo>
                    <a:pt x="33" y="229"/>
                  </a:moveTo>
                  <a:cubicBezTo>
                    <a:pt x="33" y="229"/>
                    <a:pt x="30" y="224"/>
                    <a:pt x="26" y="215"/>
                  </a:cubicBezTo>
                  <a:cubicBezTo>
                    <a:pt x="24" y="211"/>
                    <a:pt x="22" y="205"/>
                    <a:pt x="19" y="199"/>
                  </a:cubicBezTo>
                  <a:cubicBezTo>
                    <a:pt x="17" y="193"/>
                    <a:pt x="14" y="186"/>
                    <a:pt x="12" y="178"/>
                  </a:cubicBezTo>
                  <a:cubicBezTo>
                    <a:pt x="9" y="170"/>
                    <a:pt x="6" y="161"/>
                    <a:pt x="4" y="152"/>
                  </a:cubicBezTo>
                  <a:cubicBezTo>
                    <a:pt x="2" y="143"/>
                    <a:pt x="0" y="133"/>
                    <a:pt x="0" y="122"/>
                  </a:cubicBezTo>
                  <a:cubicBezTo>
                    <a:pt x="0" y="116"/>
                    <a:pt x="1" y="111"/>
                    <a:pt x="1" y="106"/>
                  </a:cubicBezTo>
                  <a:cubicBezTo>
                    <a:pt x="2" y="100"/>
                    <a:pt x="3" y="95"/>
                    <a:pt x="4" y="89"/>
                  </a:cubicBezTo>
                  <a:cubicBezTo>
                    <a:pt x="7" y="78"/>
                    <a:pt x="11" y="68"/>
                    <a:pt x="16" y="57"/>
                  </a:cubicBezTo>
                  <a:cubicBezTo>
                    <a:pt x="21" y="47"/>
                    <a:pt x="28" y="37"/>
                    <a:pt x="36" y="29"/>
                  </a:cubicBezTo>
                  <a:cubicBezTo>
                    <a:pt x="40" y="25"/>
                    <a:pt x="45" y="22"/>
                    <a:pt x="50" y="18"/>
                  </a:cubicBezTo>
                  <a:cubicBezTo>
                    <a:pt x="54" y="15"/>
                    <a:pt x="59" y="12"/>
                    <a:pt x="64" y="10"/>
                  </a:cubicBezTo>
                  <a:cubicBezTo>
                    <a:pt x="69" y="8"/>
                    <a:pt x="75" y="6"/>
                    <a:pt x="80" y="5"/>
                  </a:cubicBezTo>
                  <a:cubicBezTo>
                    <a:pt x="81" y="4"/>
                    <a:pt x="81" y="4"/>
                    <a:pt x="81" y="4"/>
                  </a:cubicBezTo>
                  <a:cubicBezTo>
                    <a:pt x="82" y="4"/>
                    <a:pt x="81" y="4"/>
                    <a:pt x="82" y="4"/>
                  </a:cubicBezTo>
                  <a:cubicBezTo>
                    <a:pt x="84" y="4"/>
                    <a:pt x="84" y="4"/>
                    <a:pt x="84" y="4"/>
                  </a:cubicBezTo>
                  <a:cubicBezTo>
                    <a:pt x="87" y="3"/>
                    <a:pt x="87" y="3"/>
                    <a:pt x="87" y="3"/>
                  </a:cubicBezTo>
                  <a:cubicBezTo>
                    <a:pt x="90" y="3"/>
                    <a:pt x="92" y="2"/>
                    <a:pt x="95" y="2"/>
                  </a:cubicBezTo>
                  <a:cubicBezTo>
                    <a:pt x="105" y="0"/>
                    <a:pt x="115" y="2"/>
                    <a:pt x="124" y="4"/>
                  </a:cubicBezTo>
                  <a:cubicBezTo>
                    <a:pt x="133" y="6"/>
                    <a:pt x="140" y="11"/>
                    <a:pt x="145" y="16"/>
                  </a:cubicBezTo>
                  <a:cubicBezTo>
                    <a:pt x="151" y="20"/>
                    <a:pt x="155" y="25"/>
                    <a:pt x="157" y="30"/>
                  </a:cubicBezTo>
                  <a:cubicBezTo>
                    <a:pt x="160" y="34"/>
                    <a:pt x="162" y="37"/>
                    <a:pt x="163" y="40"/>
                  </a:cubicBezTo>
                  <a:cubicBezTo>
                    <a:pt x="164" y="42"/>
                    <a:pt x="164" y="44"/>
                    <a:pt x="164" y="44"/>
                  </a:cubicBezTo>
                  <a:cubicBezTo>
                    <a:pt x="164" y="45"/>
                    <a:pt x="164" y="46"/>
                    <a:pt x="163" y="47"/>
                  </a:cubicBezTo>
                  <a:cubicBezTo>
                    <a:pt x="161" y="47"/>
                    <a:pt x="160" y="46"/>
                    <a:pt x="160" y="45"/>
                  </a:cubicBezTo>
                  <a:cubicBezTo>
                    <a:pt x="160" y="45"/>
                    <a:pt x="159" y="44"/>
                    <a:pt x="158" y="42"/>
                  </a:cubicBezTo>
                  <a:cubicBezTo>
                    <a:pt x="157" y="40"/>
                    <a:pt x="155" y="37"/>
                    <a:pt x="152" y="33"/>
                  </a:cubicBezTo>
                  <a:cubicBezTo>
                    <a:pt x="149" y="29"/>
                    <a:pt x="145" y="25"/>
                    <a:pt x="140" y="22"/>
                  </a:cubicBezTo>
                  <a:cubicBezTo>
                    <a:pt x="135" y="18"/>
                    <a:pt x="129" y="15"/>
                    <a:pt x="122" y="13"/>
                  </a:cubicBezTo>
                  <a:cubicBezTo>
                    <a:pt x="130" y="22"/>
                    <a:pt x="127" y="31"/>
                    <a:pt x="126" y="36"/>
                  </a:cubicBezTo>
                  <a:cubicBezTo>
                    <a:pt x="125" y="38"/>
                    <a:pt x="124" y="39"/>
                    <a:pt x="124" y="39"/>
                  </a:cubicBezTo>
                  <a:cubicBezTo>
                    <a:pt x="124" y="40"/>
                    <a:pt x="123" y="40"/>
                    <a:pt x="122" y="40"/>
                  </a:cubicBezTo>
                  <a:cubicBezTo>
                    <a:pt x="121" y="40"/>
                    <a:pt x="120" y="39"/>
                    <a:pt x="120" y="38"/>
                  </a:cubicBezTo>
                  <a:cubicBezTo>
                    <a:pt x="113" y="21"/>
                    <a:pt x="84" y="20"/>
                    <a:pt x="69" y="20"/>
                  </a:cubicBezTo>
                  <a:cubicBezTo>
                    <a:pt x="69" y="20"/>
                    <a:pt x="69" y="20"/>
                    <a:pt x="69" y="20"/>
                  </a:cubicBezTo>
                  <a:cubicBezTo>
                    <a:pt x="69" y="21"/>
                    <a:pt x="68" y="21"/>
                    <a:pt x="68" y="21"/>
                  </a:cubicBezTo>
                  <a:cubicBezTo>
                    <a:pt x="75" y="27"/>
                    <a:pt x="82" y="33"/>
                    <a:pt x="82" y="34"/>
                  </a:cubicBezTo>
                  <a:cubicBezTo>
                    <a:pt x="83" y="34"/>
                    <a:pt x="83" y="35"/>
                    <a:pt x="83" y="36"/>
                  </a:cubicBezTo>
                  <a:cubicBezTo>
                    <a:pt x="83" y="37"/>
                    <a:pt x="82" y="38"/>
                    <a:pt x="81" y="38"/>
                  </a:cubicBezTo>
                  <a:cubicBezTo>
                    <a:pt x="63" y="39"/>
                    <a:pt x="54" y="34"/>
                    <a:pt x="51" y="32"/>
                  </a:cubicBezTo>
                  <a:cubicBezTo>
                    <a:pt x="49" y="34"/>
                    <a:pt x="47" y="36"/>
                    <a:pt x="45" y="38"/>
                  </a:cubicBezTo>
                  <a:cubicBezTo>
                    <a:pt x="38" y="45"/>
                    <a:pt x="32" y="53"/>
                    <a:pt x="27" y="63"/>
                  </a:cubicBezTo>
                  <a:cubicBezTo>
                    <a:pt x="22" y="71"/>
                    <a:pt x="19" y="81"/>
                    <a:pt x="16" y="90"/>
                  </a:cubicBezTo>
                  <a:cubicBezTo>
                    <a:pt x="27" y="90"/>
                    <a:pt x="32" y="100"/>
                    <a:pt x="32" y="100"/>
                  </a:cubicBezTo>
                  <a:cubicBezTo>
                    <a:pt x="23" y="102"/>
                    <a:pt x="16" y="107"/>
                    <a:pt x="12" y="112"/>
                  </a:cubicBezTo>
                  <a:cubicBezTo>
                    <a:pt x="12" y="115"/>
                    <a:pt x="11" y="119"/>
                    <a:pt x="11" y="122"/>
                  </a:cubicBezTo>
                  <a:cubicBezTo>
                    <a:pt x="10" y="131"/>
                    <a:pt x="12" y="141"/>
                    <a:pt x="14" y="150"/>
                  </a:cubicBezTo>
                  <a:cubicBezTo>
                    <a:pt x="15" y="159"/>
                    <a:pt x="18" y="168"/>
                    <a:pt x="20" y="175"/>
                  </a:cubicBezTo>
                  <a:cubicBezTo>
                    <a:pt x="22" y="183"/>
                    <a:pt x="24" y="190"/>
                    <a:pt x="26" y="197"/>
                  </a:cubicBezTo>
                  <a:cubicBezTo>
                    <a:pt x="28" y="203"/>
                    <a:pt x="30" y="209"/>
                    <a:pt x="32" y="213"/>
                  </a:cubicBezTo>
                  <a:cubicBezTo>
                    <a:pt x="35" y="222"/>
                    <a:pt x="37" y="227"/>
                    <a:pt x="37" y="227"/>
                  </a:cubicBezTo>
                  <a:cubicBezTo>
                    <a:pt x="38" y="228"/>
                    <a:pt x="37" y="229"/>
                    <a:pt x="36" y="230"/>
                  </a:cubicBezTo>
                  <a:cubicBezTo>
                    <a:pt x="35" y="231"/>
                    <a:pt x="33" y="230"/>
                    <a:pt x="33" y="229"/>
                  </a:cubicBezTo>
                  <a:close/>
                </a:path>
              </a:pathLst>
            </a:custGeom>
            <a:solidFill>
              <a:srgbClr val="525252"/>
            </a:solidFill>
            <a:ln>
              <a:noFill/>
            </a:ln>
          </p:spPr>
          <p:txBody>
            <a:bodyPr vert="horz" wrap="square" lIns="91440" tIns="45720" rIns="91440" bIns="45720" numCol="1" anchor="t" anchorCtr="0" compatLnSpc="1"/>
            <a:lstStyle/>
            <a:p>
              <a:endParaRPr lang="zh-CN" altLang="en-US"/>
            </a:p>
          </p:txBody>
        </p:sp>
        <p:sp>
          <p:nvSpPr>
            <p:cNvPr id="50" name="Freeform 43"/>
            <p:cNvSpPr/>
            <p:nvPr/>
          </p:nvSpPr>
          <p:spPr bwMode="auto">
            <a:xfrm>
              <a:off x="6861395" y="962025"/>
              <a:ext cx="317500" cy="204788"/>
            </a:xfrm>
            <a:custGeom>
              <a:avLst/>
              <a:gdLst>
                <a:gd name="T0" fmla="*/ 57 w 103"/>
                <a:gd name="T1" fmla="*/ 36 h 66"/>
                <a:gd name="T2" fmla="*/ 67 w 103"/>
                <a:gd name="T3" fmla="*/ 26 h 66"/>
                <a:gd name="T4" fmla="*/ 5 w 103"/>
                <a:gd name="T5" fmla="*/ 56 h 66"/>
                <a:gd name="T6" fmla="*/ 0 w 103"/>
                <a:gd name="T7" fmla="*/ 54 h 66"/>
                <a:gd name="T8" fmla="*/ 88 w 103"/>
                <a:gd name="T9" fmla="*/ 27 h 66"/>
                <a:gd name="T10" fmla="*/ 97 w 103"/>
                <a:gd name="T11" fmla="*/ 50 h 66"/>
                <a:gd name="T12" fmla="*/ 69 w 103"/>
                <a:gd name="T13" fmla="*/ 62 h 66"/>
                <a:gd name="T14" fmla="*/ 57 w 103"/>
                <a:gd name="T15" fmla="*/ 36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66">
                  <a:moveTo>
                    <a:pt x="57" y="36"/>
                  </a:moveTo>
                  <a:cubicBezTo>
                    <a:pt x="59" y="32"/>
                    <a:pt x="63" y="28"/>
                    <a:pt x="67" y="26"/>
                  </a:cubicBezTo>
                  <a:cubicBezTo>
                    <a:pt x="26" y="19"/>
                    <a:pt x="6" y="55"/>
                    <a:pt x="5" y="56"/>
                  </a:cubicBezTo>
                  <a:cubicBezTo>
                    <a:pt x="0" y="54"/>
                    <a:pt x="0" y="54"/>
                    <a:pt x="0" y="54"/>
                  </a:cubicBezTo>
                  <a:cubicBezTo>
                    <a:pt x="0" y="53"/>
                    <a:pt x="29" y="0"/>
                    <a:pt x="88" y="27"/>
                  </a:cubicBezTo>
                  <a:cubicBezTo>
                    <a:pt x="88" y="27"/>
                    <a:pt x="103" y="31"/>
                    <a:pt x="97" y="50"/>
                  </a:cubicBezTo>
                  <a:cubicBezTo>
                    <a:pt x="94" y="60"/>
                    <a:pt x="79" y="66"/>
                    <a:pt x="69" y="62"/>
                  </a:cubicBezTo>
                  <a:cubicBezTo>
                    <a:pt x="58" y="58"/>
                    <a:pt x="53" y="47"/>
                    <a:pt x="57" y="36"/>
                  </a:cubicBezTo>
                  <a:close/>
                </a:path>
              </a:pathLst>
            </a:custGeom>
            <a:solidFill>
              <a:srgbClr val="525252"/>
            </a:solidFill>
            <a:ln>
              <a:noFill/>
            </a:ln>
          </p:spPr>
          <p:txBody>
            <a:bodyPr vert="horz" wrap="square" lIns="91440" tIns="45720" rIns="91440" bIns="45720" numCol="1" anchor="t" anchorCtr="0" compatLnSpc="1"/>
            <a:lstStyle/>
            <a:p>
              <a:endParaRPr lang="zh-CN" altLang="en-US"/>
            </a:p>
          </p:txBody>
        </p:sp>
        <p:sp>
          <p:nvSpPr>
            <p:cNvPr id="51" name="Freeform 44"/>
            <p:cNvSpPr/>
            <p:nvPr/>
          </p:nvSpPr>
          <p:spPr bwMode="auto">
            <a:xfrm>
              <a:off x="7018558" y="1079500"/>
              <a:ext cx="352425" cy="220663"/>
            </a:xfrm>
            <a:custGeom>
              <a:avLst/>
              <a:gdLst>
                <a:gd name="T0" fmla="*/ 107 w 114"/>
                <a:gd name="T1" fmla="*/ 2 h 71"/>
                <a:gd name="T2" fmla="*/ 105 w 114"/>
                <a:gd name="T3" fmla="*/ 8 h 71"/>
                <a:gd name="T4" fmla="*/ 100 w 114"/>
                <a:gd name="T5" fmla="*/ 23 h 71"/>
                <a:gd name="T6" fmla="*/ 95 w 114"/>
                <a:gd name="T7" fmla="*/ 32 h 71"/>
                <a:gd name="T8" fmla="*/ 89 w 114"/>
                <a:gd name="T9" fmla="*/ 41 h 71"/>
                <a:gd name="T10" fmla="*/ 80 w 114"/>
                <a:gd name="T11" fmla="*/ 48 h 71"/>
                <a:gd name="T12" fmla="*/ 71 w 114"/>
                <a:gd name="T13" fmla="*/ 52 h 71"/>
                <a:gd name="T14" fmla="*/ 59 w 114"/>
                <a:gd name="T15" fmla="*/ 53 h 71"/>
                <a:gd name="T16" fmla="*/ 48 w 114"/>
                <a:gd name="T17" fmla="*/ 52 h 71"/>
                <a:gd name="T18" fmla="*/ 36 w 114"/>
                <a:gd name="T19" fmla="*/ 50 h 71"/>
                <a:gd name="T20" fmla="*/ 26 w 114"/>
                <a:gd name="T21" fmla="*/ 47 h 71"/>
                <a:gd name="T22" fmla="*/ 17 w 114"/>
                <a:gd name="T23" fmla="*/ 44 h 71"/>
                <a:gd name="T24" fmla="*/ 10 w 114"/>
                <a:gd name="T25" fmla="*/ 41 h 71"/>
                <a:gd name="T26" fmla="*/ 4 w 114"/>
                <a:gd name="T27" fmla="*/ 39 h 71"/>
                <a:gd name="T28" fmla="*/ 4 w 114"/>
                <a:gd name="T29" fmla="*/ 39 h 71"/>
                <a:gd name="T30" fmla="*/ 0 w 114"/>
                <a:gd name="T31" fmla="*/ 41 h 71"/>
                <a:gd name="T32" fmla="*/ 1 w 114"/>
                <a:gd name="T33" fmla="*/ 44 h 71"/>
                <a:gd name="T34" fmla="*/ 6 w 114"/>
                <a:gd name="T35" fmla="*/ 48 h 71"/>
                <a:gd name="T36" fmla="*/ 12 w 114"/>
                <a:gd name="T37" fmla="*/ 53 h 71"/>
                <a:gd name="T38" fmla="*/ 21 w 114"/>
                <a:gd name="T39" fmla="*/ 58 h 71"/>
                <a:gd name="T40" fmla="*/ 31 w 114"/>
                <a:gd name="T41" fmla="*/ 64 h 71"/>
                <a:gd name="T42" fmla="*/ 44 w 114"/>
                <a:gd name="T43" fmla="*/ 68 h 71"/>
                <a:gd name="T44" fmla="*/ 59 w 114"/>
                <a:gd name="T45" fmla="*/ 71 h 71"/>
                <a:gd name="T46" fmla="*/ 75 w 114"/>
                <a:gd name="T47" fmla="*/ 69 h 71"/>
                <a:gd name="T48" fmla="*/ 91 w 114"/>
                <a:gd name="T49" fmla="*/ 62 h 71"/>
                <a:gd name="T50" fmla="*/ 102 w 114"/>
                <a:gd name="T51" fmla="*/ 51 h 71"/>
                <a:gd name="T52" fmla="*/ 112 w 114"/>
                <a:gd name="T53" fmla="*/ 27 h 71"/>
                <a:gd name="T54" fmla="*/ 114 w 114"/>
                <a:gd name="T55" fmla="*/ 9 h 71"/>
                <a:gd name="T56" fmla="*/ 113 w 114"/>
                <a:gd name="T57" fmla="*/ 3 h 71"/>
                <a:gd name="T58" fmla="*/ 109 w 114"/>
                <a:gd name="T59" fmla="*/ 0 h 71"/>
                <a:gd name="T60" fmla="*/ 107 w 114"/>
                <a:gd name="T61" fmla="*/ 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4" h="71">
                  <a:moveTo>
                    <a:pt x="107" y="2"/>
                  </a:moveTo>
                  <a:cubicBezTo>
                    <a:pt x="107" y="2"/>
                    <a:pt x="106" y="5"/>
                    <a:pt x="105" y="8"/>
                  </a:cubicBezTo>
                  <a:cubicBezTo>
                    <a:pt x="104" y="12"/>
                    <a:pt x="102" y="17"/>
                    <a:pt x="100" y="23"/>
                  </a:cubicBezTo>
                  <a:cubicBezTo>
                    <a:pt x="98" y="26"/>
                    <a:pt x="97" y="29"/>
                    <a:pt x="95" y="32"/>
                  </a:cubicBezTo>
                  <a:cubicBezTo>
                    <a:pt x="93" y="35"/>
                    <a:pt x="91" y="38"/>
                    <a:pt x="89" y="41"/>
                  </a:cubicBezTo>
                  <a:cubicBezTo>
                    <a:pt x="86" y="43"/>
                    <a:pt x="83" y="46"/>
                    <a:pt x="80" y="48"/>
                  </a:cubicBezTo>
                  <a:cubicBezTo>
                    <a:pt x="78" y="50"/>
                    <a:pt x="74" y="51"/>
                    <a:pt x="71" y="52"/>
                  </a:cubicBezTo>
                  <a:cubicBezTo>
                    <a:pt x="67" y="53"/>
                    <a:pt x="63" y="53"/>
                    <a:pt x="59" y="53"/>
                  </a:cubicBezTo>
                  <a:cubicBezTo>
                    <a:pt x="56" y="53"/>
                    <a:pt x="52" y="53"/>
                    <a:pt x="48" y="52"/>
                  </a:cubicBezTo>
                  <a:cubicBezTo>
                    <a:pt x="44" y="51"/>
                    <a:pt x="40" y="51"/>
                    <a:pt x="36" y="50"/>
                  </a:cubicBezTo>
                  <a:cubicBezTo>
                    <a:pt x="33" y="49"/>
                    <a:pt x="29" y="48"/>
                    <a:pt x="26" y="47"/>
                  </a:cubicBezTo>
                  <a:cubicBezTo>
                    <a:pt x="23" y="46"/>
                    <a:pt x="20" y="45"/>
                    <a:pt x="17" y="44"/>
                  </a:cubicBezTo>
                  <a:cubicBezTo>
                    <a:pt x="14" y="43"/>
                    <a:pt x="12" y="42"/>
                    <a:pt x="10" y="41"/>
                  </a:cubicBezTo>
                  <a:cubicBezTo>
                    <a:pt x="6" y="40"/>
                    <a:pt x="4" y="39"/>
                    <a:pt x="4" y="39"/>
                  </a:cubicBezTo>
                  <a:cubicBezTo>
                    <a:pt x="4" y="39"/>
                    <a:pt x="4" y="39"/>
                    <a:pt x="4" y="39"/>
                  </a:cubicBezTo>
                  <a:cubicBezTo>
                    <a:pt x="3" y="39"/>
                    <a:pt x="1" y="40"/>
                    <a:pt x="0" y="41"/>
                  </a:cubicBezTo>
                  <a:cubicBezTo>
                    <a:pt x="0" y="42"/>
                    <a:pt x="0" y="44"/>
                    <a:pt x="1" y="44"/>
                  </a:cubicBezTo>
                  <a:cubicBezTo>
                    <a:pt x="1" y="44"/>
                    <a:pt x="3" y="46"/>
                    <a:pt x="6" y="48"/>
                  </a:cubicBezTo>
                  <a:cubicBezTo>
                    <a:pt x="8" y="50"/>
                    <a:pt x="10" y="51"/>
                    <a:pt x="12" y="53"/>
                  </a:cubicBezTo>
                  <a:cubicBezTo>
                    <a:pt x="15" y="55"/>
                    <a:pt x="17" y="57"/>
                    <a:pt x="21" y="58"/>
                  </a:cubicBezTo>
                  <a:cubicBezTo>
                    <a:pt x="24" y="60"/>
                    <a:pt x="27" y="62"/>
                    <a:pt x="31" y="64"/>
                  </a:cubicBezTo>
                  <a:cubicBezTo>
                    <a:pt x="35" y="65"/>
                    <a:pt x="39" y="67"/>
                    <a:pt x="44" y="68"/>
                  </a:cubicBezTo>
                  <a:cubicBezTo>
                    <a:pt x="49" y="69"/>
                    <a:pt x="54" y="70"/>
                    <a:pt x="59" y="71"/>
                  </a:cubicBezTo>
                  <a:cubicBezTo>
                    <a:pt x="64" y="71"/>
                    <a:pt x="70" y="70"/>
                    <a:pt x="75" y="69"/>
                  </a:cubicBezTo>
                  <a:cubicBezTo>
                    <a:pt x="81" y="68"/>
                    <a:pt x="86" y="65"/>
                    <a:pt x="91" y="62"/>
                  </a:cubicBezTo>
                  <a:cubicBezTo>
                    <a:pt x="95" y="59"/>
                    <a:pt x="99" y="55"/>
                    <a:pt x="102" y="51"/>
                  </a:cubicBezTo>
                  <a:cubicBezTo>
                    <a:pt x="108" y="43"/>
                    <a:pt x="111" y="34"/>
                    <a:pt x="112" y="27"/>
                  </a:cubicBezTo>
                  <a:cubicBezTo>
                    <a:pt x="114" y="20"/>
                    <a:pt x="114" y="14"/>
                    <a:pt x="114" y="9"/>
                  </a:cubicBezTo>
                  <a:cubicBezTo>
                    <a:pt x="113" y="5"/>
                    <a:pt x="113" y="3"/>
                    <a:pt x="113" y="3"/>
                  </a:cubicBezTo>
                  <a:cubicBezTo>
                    <a:pt x="113" y="1"/>
                    <a:pt x="111" y="0"/>
                    <a:pt x="109" y="0"/>
                  </a:cubicBezTo>
                  <a:cubicBezTo>
                    <a:pt x="108" y="1"/>
                    <a:pt x="107" y="1"/>
                    <a:pt x="107" y="2"/>
                  </a:cubicBezTo>
                  <a:close/>
                </a:path>
              </a:pathLst>
            </a:custGeom>
            <a:solidFill>
              <a:srgbClr val="525252"/>
            </a:solidFill>
            <a:ln>
              <a:noFill/>
            </a:ln>
          </p:spPr>
          <p:txBody>
            <a:bodyPr vert="horz" wrap="square" lIns="91440" tIns="45720" rIns="91440" bIns="45720" numCol="1" anchor="t" anchorCtr="0" compatLnSpc="1"/>
            <a:lstStyle/>
            <a:p>
              <a:endParaRPr lang="zh-CN" altLang="en-US"/>
            </a:p>
          </p:txBody>
        </p:sp>
        <p:sp>
          <p:nvSpPr>
            <p:cNvPr id="52" name="Freeform 45"/>
            <p:cNvSpPr/>
            <p:nvPr/>
          </p:nvSpPr>
          <p:spPr bwMode="auto">
            <a:xfrm>
              <a:off x="7191595" y="1104900"/>
              <a:ext cx="120650" cy="114300"/>
            </a:xfrm>
            <a:custGeom>
              <a:avLst/>
              <a:gdLst>
                <a:gd name="T0" fmla="*/ 33 w 39"/>
                <a:gd name="T1" fmla="*/ 2 h 37"/>
                <a:gd name="T2" fmla="*/ 31 w 39"/>
                <a:gd name="T3" fmla="*/ 7 h 37"/>
                <a:gd name="T4" fmla="*/ 24 w 39"/>
                <a:gd name="T5" fmla="*/ 17 h 37"/>
                <a:gd name="T6" fmla="*/ 19 w 39"/>
                <a:gd name="T7" fmla="*/ 20 h 37"/>
                <a:gd name="T8" fmla="*/ 16 w 39"/>
                <a:gd name="T9" fmla="*/ 20 h 37"/>
                <a:gd name="T10" fmla="*/ 14 w 39"/>
                <a:gd name="T11" fmla="*/ 21 h 37"/>
                <a:gd name="T12" fmla="*/ 10 w 39"/>
                <a:gd name="T13" fmla="*/ 21 h 37"/>
                <a:gd name="T14" fmla="*/ 9 w 39"/>
                <a:gd name="T15" fmla="*/ 21 h 37"/>
                <a:gd name="T16" fmla="*/ 8 w 39"/>
                <a:gd name="T17" fmla="*/ 21 h 37"/>
                <a:gd name="T18" fmla="*/ 0 w 39"/>
                <a:gd name="T19" fmla="*/ 29 h 37"/>
                <a:gd name="T20" fmla="*/ 9 w 39"/>
                <a:gd name="T21" fmla="*/ 37 h 37"/>
                <a:gd name="T22" fmla="*/ 11 w 39"/>
                <a:gd name="T23" fmla="*/ 37 h 37"/>
                <a:gd name="T24" fmla="*/ 13 w 39"/>
                <a:gd name="T25" fmla="*/ 36 h 37"/>
                <a:gd name="T26" fmla="*/ 18 w 39"/>
                <a:gd name="T27" fmla="*/ 34 h 37"/>
                <a:gd name="T28" fmla="*/ 22 w 39"/>
                <a:gd name="T29" fmla="*/ 32 h 37"/>
                <a:gd name="T30" fmla="*/ 25 w 39"/>
                <a:gd name="T31" fmla="*/ 30 h 37"/>
                <a:gd name="T32" fmla="*/ 32 w 39"/>
                <a:gd name="T33" fmla="*/ 24 h 37"/>
                <a:gd name="T34" fmla="*/ 38 w 39"/>
                <a:gd name="T35" fmla="*/ 9 h 37"/>
                <a:gd name="T36" fmla="*/ 39 w 39"/>
                <a:gd name="T37" fmla="*/ 2 h 37"/>
                <a:gd name="T38" fmla="*/ 36 w 39"/>
                <a:gd name="T39" fmla="*/ 0 h 37"/>
                <a:gd name="T40" fmla="*/ 33 w 39"/>
                <a:gd name="T41"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 h="37">
                  <a:moveTo>
                    <a:pt x="33" y="2"/>
                  </a:moveTo>
                  <a:cubicBezTo>
                    <a:pt x="33" y="2"/>
                    <a:pt x="33" y="4"/>
                    <a:pt x="31" y="7"/>
                  </a:cubicBezTo>
                  <a:cubicBezTo>
                    <a:pt x="30" y="10"/>
                    <a:pt x="27" y="14"/>
                    <a:pt x="24" y="17"/>
                  </a:cubicBezTo>
                  <a:cubicBezTo>
                    <a:pt x="22" y="18"/>
                    <a:pt x="20" y="19"/>
                    <a:pt x="19" y="20"/>
                  </a:cubicBezTo>
                  <a:cubicBezTo>
                    <a:pt x="18" y="20"/>
                    <a:pt x="17" y="20"/>
                    <a:pt x="16" y="20"/>
                  </a:cubicBezTo>
                  <a:cubicBezTo>
                    <a:pt x="15" y="21"/>
                    <a:pt x="14" y="21"/>
                    <a:pt x="14" y="21"/>
                  </a:cubicBezTo>
                  <a:cubicBezTo>
                    <a:pt x="12" y="21"/>
                    <a:pt x="11" y="21"/>
                    <a:pt x="10" y="21"/>
                  </a:cubicBezTo>
                  <a:cubicBezTo>
                    <a:pt x="9" y="21"/>
                    <a:pt x="9" y="21"/>
                    <a:pt x="9" y="21"/>
                  </a:cubicBezTo>
                  <a:cubicBezTo>
                    <a:pt x="8" y="21"/>
                    <a:pt x="8" y="21"/>
                    <a:pt x="8" y="21"/>
                  </a:cubicBezTo>
                  <a:cubicBezTo>
                    <a:pt x="4" y="22"/>
                    <a:pt x="0" y="25"/>
                    <a:pt x="0" y="29"/>
                  </a:cubicBezTo>
                  <a:cubicBezTo>
                    <a:pt x="1" y="34"/>
                    <a:pt x="4" y="37"/>
                    <a:pt x="9" y="37"/>
                  </a:cubicBezTo>
                  <a:cubicBezTo>
                    <a:pt x="9" y="37"/>
                    <a:pt x="10" y="37"/>
                    <a:pt x="11" y="37"/>
                  </a:cubicBezTo>
                  <a:cubicBezTo>
                    <a:pt x="11" y="37"/>
                    <a:pt x="11" y="36"/>
                    <a:pt x="13" y="36"/>
                  </a:cubicBezTo>
                  <a:cubicBezTo>
                    <a:pt x="14" y="36"/>
                    <a:pt x="16" y="35"/>
                    <a:pt x="18" y="34"/>
                  </a:cubicBezTo>
                  <a:cubicBezTo>
                    <a:pt x="19" y="34"/>
                    <a:pt x="20" y="33"/>
                    <a:pt x="22" y="32"/>
                  </a:cubicBezTo>
                  <a:cubicBezTo>
                    <a:pt x="23" y="32"/>
                    <a:pt x="24" y="31"/>
                    <a:pt x="25" y="30"/>
                  </a:cubicBezTo>
                  <a:cubicBezTo>
                    <a:pt x="28" y="28"/>
                    <a:pt x="30" y="26"/>
                    <a:pt x="32" y="24"/>
                  </a:cubicBezTo>
                  <a:cubicBezTo>
                    <a:pt x="35" y="19"/>
                    <a:pt x="37" y="13"/>
                    <a:pt x="38" y="9"/>
                  </a:cubicBezTo>
                  <a:cubicBezTo>
                    <a:pt x="39" y="5"/>
                    <a:pt x="39" y="2"/>
                    <a:pt x="39" y="2"/>
                  </a:cubicBezTo>
                  <a:cubicBezTo>
                    <a:pt x="39" y="1"/>
                    <a:pt x="38" y="0"/>
                    <a:pt x="36" y="0"/>
                  </a:cubicBezTo>
                  <a:cubicBezTo>
                    <a:pt x="35" y="0"/>
                    <a:pt x="34" y="1"/>
                    <a:pt x="33" y="2"/>
                  </a:cubicBezTo>
                  <a:close/>
                </a:path>
              </a:pathLst>
            </a:custGeom>
            <a:solidFill>
              <a:srgbClr val="525252"/>
            </a:solidFill>
            <a:ln>
              <a:noFill/>
            </a:ln>
          </p:spPr>
          <p:txBody>
            <a:bodyPr vert="horz" wrap="square" lIns="91440" tIns="45720" rIns="91440" bIns="45720" numCol="1" anchor="t" anchorCtr="0" compatLnSpc="1"/>
            <a:lstStyle/>
            <a:p>
              <a:endParaRPr lang="zh-CN" altLang="en-US"/>
            </a:p>
          </p:txBody>
        </p:sp>
        <p:sp>
          <p:nvSpPr>
            <p:cNvPr id="53" name="Freeform 46"/>
            <p:cNvSpPr/>
            <p:nvPr/>
          </p:nvSpPr>
          <p:spPr bwMode="auto">
            <a:xfrm>
              <a:off x="6224808" y="1470025"/>
              <a:ext cx="725488" cy="501650"/>
            </a:xfrm>
            <a:custGeom>
              <a:avLst/>
              <a:gdLst>
                <a:gd name="T0" fmla="*/ 234 w 235"/>
                <a:gd name="T1" fmla="*/ 31 h 162"/>
                <a:gd name="T2" fmla="*/ 220 w 235"/>
                <a:gd name="T3" fmla="*/ 25 h 162"/>
                <a:gd name="T4" fmla="*/ 203 w 235"/>
                <a:gd name="T5" fmla="*/ 18 h 162"/>
                <a:gd name="T6" fmla="*/ 181 w 235"/>
                <a:gd name="T7" fmla="*/ 11 h 162"/>
                <a:gd name="T8" fmla="*/ 155 w 235"/>
                <a:gd name="T9" fmla="*/ 4 h 162"/>
                <a:gd name="T10" fmla="*/ 123 w 235"/>
                <a:gd name="T11" fmla="*/ 0 h 162"/>
                <a:gd name="T12" fmla="*/ 107 w 235"/>
                <a:gd name="T13" fmla="*/ 2 h 162"/>
                <a:gd name="T14" fmla="*/ 90 w 235"/>
                <a:gd name="T15" fmla="*/ 5 h 162"/>
                <a:gd name="T16" fmla="*/ 58 w 235"/>
                <a:gd name="T17" fmla="*/ 17 h 162"/>
                <a:gd name="T18" fmla="*/ 29 w 235"/>
                <a:gd name="T19" fmla="*/ 37 h 162"/>
                <a:gd name="T20" fmla="*/ 18 w 235"/>
                <a:gd name="T21" fmla="*/ 50 h 162"/>
                <a:gd name="T22" fmla="*/ 10 w 235"/>
                <a:gd name="T23" fmla="*/ 64 h 162"/>
                <a:gd name="T24" fmla="*/ 4 w 235"/>
                <a:gd name="T25" fmla="*/ 79 h 162"/>
                <a:gd name="T26" fmla="*/ 4 w 235"/>
                <a:gd name="T27" fmla="*/ 80 h 162"/>
                <a:gd name="T28" fmla="*/ 4 w 235"/>
                <a:gd name="T29" fmla="*/ 82 h 162"/>
                <a:gd name="T30" fmla="*/ 4 w 235"/>
                <a:gd name="T31" fmla="*/ 83 h 162"/>
                <a:gd name="T32" fmla="*/ 3 w 235"/>
                <a:gd name="T33" fmla="*/ 87 h 162"/>
                <a:gd name="T34" fmla="*/ 2 w 235"/>
                <a:gd name="T35" fmla="*/ 94 h 162"/>
                <a:gd name="T36" fmla="*/ 4 w 235"/>
                <a:gd name="T37" fmla="*/ 122 h 162"/>
                <a:gd name="T38" fmla="*/ 16 w 235"/>
                <a:gd name="T39" fmla="*/ 143 h 162"/>
                <a:gd name="T40" fmla="*/ 31 w 235"/>
                <a:gd name="T41" fmla="*/ 155 h 162"/>
                <a:gd name="T42" fmla="*/ 41 w 235"/>
                <a:gd name="T43" fmla="*/ 160 h 162"/>
                <a:gd name="T44" fmla="*/ 46 w 235"/>
                <a:gd name="T45" fmla="*/ 161 h 162"/>
                <a:gd name="T46" fmla="*/ 48 w 235"/>
                <a:gd name="T47" fmla="*/ 160 h 162"/>
                <a:gd name="T48" fmla="*/ 47 w 235"/>
                <a:gd name="T49" fmla="*/ 157 h 162"/>
                <a:gd name="T50" fmla="*/ 44 w 235"/>
                <a:gd name="T51" fmla="*/ 155 h 162"/>
                <a:gd name="T52" fmla="*/ 34 w 235"/>
                <a:gd name="T53" fmla="*/ 150 h 162"/>
                <a:gd name="T54" fmla="*/ 22 w 235"/>
                <a:gd name="T55" fmla="*/ 138 h 162"/>
                <a:gd name="T56" fmla="*/ 13 w 235"/>
                <a:gd name="T57" fmla="*/ 121 h 162"/>
                <a:gd name="T58" fmla="*/ 37 w 235"/>
                <a:gd name="T59" fmla="*/ 124 h 162"/>
                <a:gd name="T60" fmla="*/ 40 w 235"/>
                <a:gd name="T61" fmla="*/ 122 h 162"/>
                <a:gd name="T62" fmla="*/ 41 w 235"/>
                <a:gd name="T63" fmla="*/ 120 h 162"/>
                <a:gd name="T64" fmla="*/ 40 w 235"/>
                <a:gd name="T65" fmla="*/ 118 h 162"/>
                <a:gd name="T66" fmla="*/ 20 w 235"/>
                <a:gd name="T67" fmla="*/ 69 h 162"/>
                <a:gd name="T68" fmla="*/ 20 w 235"/>
                <a:gd name="T69" fmla="*/ 69 h 162"/>
                <a:gd name="T70" fmla="*/ 21 w 235"/>
                <a:gd name="T71" fmla="*/ 68 h 162"/>
                <a:gd name="T72" fmla="*/ 34 w 235"/>
                <a:gd name="T73" fmla="*/ 82 h 162"/>
                <a:gd name="T74" fmla="*/ 37 w 235"/>
                <a:gd name="T75" fmla="*/ 82 h 162"/>
                <a:gd name="T76" fmla="*/ 38 w 235"/>
                <a:gd name="T77" fmla="*/ 80 h 162"/>
                <a:gd name="T78" fmla="*/ 32 w 235"/>
                <a:gd name="T79" fmla="*/ 51 h 162"/>
                <a:gd name="T80" fmla="*/ 38 w 235"/>
                <a:gd name="T81" fmla="*/ 45 h 162"/>
                <a:gd name="T82" fmla="*/ 63 w 235"/>
                <a:gd name="T83" fmla="*/ 27 h 162"/>
                <a:gd name="T84" fmla="*/ 91 w 235"/>
                <a:gd name="T85" fmla="*/ 17 h 162"/>
                <a:gd name="T86" fmla="*/ 102 w 235"/>
                <a:gd name="T87" fmla="*/ 32 h 162"/>
                <a:gd name="T88" fmla="*/ 114 w 235"/>
                <a:gd name="T89" fmla="*/ 12 h 162"/>
                <a:gd name="T90" fmla="*/ 124 w 235"/>
                <a:gd name="T91" fmla="*/ 11 h 162"/>
                <a:gd name="T92" fmla="*/ 153 w 235"/>
                <a:gd name="T93" fmla="*/ 13 h 162"/>
                <a:gd name="T94" fmla="*/ 179 w 235"/>
                <a:gd name="T95" fmla="*/ 19 h 162"/>
                <a:gd name="T96" fmla="*/ 201 w 235"/>
                <a:gd name="T97" fmla="*/ 25 h 162"/>
                <a:gd name="T98" fmla="*/ 217 w 235"/>
                <a:gd name="T99" fmla="*/ 30 h 162"/>
                <a:gd name="T100" fmla="*/ 232 w 235"/>
                <a:gd name="T101" fmla="*/ 35 h 162"/>
                <a:gd name="T102" fmla="*/ 235 w 235"/>
                <a:gd name="T103" fmla="*/ 34 h 162"/>
                <a:gd name="T104" fmla="*/ 234 w 235"/>
                <a:gd name="T105" fmla="*/ 3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5" h="162">
                  <a:moveTo>
                    <a:pt x="234" y="31"/>
                  </a:moveTo>
                  <a:cubicBezTo>
                    <a:pt x="234" y="31"/>
                    <a:pt x="229" y="29"/>
                    <a:pt x="220" y="25"/>
                  </a:cubicBezTo>
                  <a:cubicBezTo>
                    <a:pt x="215" y="23"/>
                    <a:pt x="210" y="21"/>
                    <a:pt x="203" y="18"/>
                  </a:cubicBezTo>
                  <a:cubicBezTo>
                    <a:pt x="197" y="16"/>
                    <a:pt x="189" y="13"/>
                    <a:pt x="181" y="11"/>
                  </a:cubicBezTo>
                  <a:cubicBezTo>
                    <a:pt x="173" y="8"/>
                    <a:pt x="164" y="6"/>
                    <a:pt x="155" y="4"/>
                  </a:cubicBezTo>
                  <a:cubicBezTo>
                    <a:pt x="145" y="2"/>
                    <a:pt x="135" y="0"/>
                    <a:pt x="123" y="0"/>
                  </a:cubicBezTo>
                  <a:cubicBezTo>
                    <a:pt x="118" y="1"/>
                    <a:pt x="112" y="1"/>
                    <a:pt x="107" y="2"/>
                  </a:cubicBezTo>
                  <a:cubicBezTo>
                    <a:pt x="101" y="3"/>
                    <a:pt x="96" y="4"/>
                    <a:pt x="90" y="5"/>
                  </a:cubicBezTo>
                  <a:cubicBezTo>
                    <a:pt x="79" y="8"/>
                    <a:pt x="68" y="11"/>
                    <a:pt x="58" y="17"/>
                  </a:cubicBezTo>
                  <a:cubicBezTo>
                    <a:pt x="47" y="22"/>
                    <a:pt x="37" y="29"/>
                    <a:pt x="29" y="37"/>
                  </a:cubicBezTo>
                  <a:cubicBezTo>
                    <a:pt x="25" y="41"/>
                    <a:pt x="22" y="45"/>
                    <a:pt x="18" y="50"/>
                  </a:cubicBezTo>
                  <a:cubicBezTo>
                    <a:pt x="15" y="55"/>
                    <a:pt x="12" y="59"/>
                    <a:pt x="10" y="64"/>
                  </a:cubicBezTo>
                  <a:cubicBezTo>
                    <a:pt x="7" y="69"/>
                    <a:pt x="6" y="74"/>
                    <a:pt x="4" y="79"/>
                  </a:cubicBezTo>
                  <a:cubicBezTo>
                    <a:pt x="4" y="80"/>
                    <a:pt x="4" y="80"/>
                    <a:pt x="4" y="80"/>
                  </a:cubicBezTo>
                  <a:cubicBezTo>
                    <a:pt x="4" y="81"/>
                    <a:pt x="4" y="81"/>
                    <a:pt x="4" y="82"/>
                  </a:cubicBezTo>
                  <a:cubicBezTo>
                    <a:pt x="4" y="83"/>
                    <a:pt x="4" y="83"/>
                    <a:pt x="4" y="83"/>
                  </a:cubicBezTo>
                  <a:cubicBezTo>
                    <a:pt x="3" y="87"/>
                    <a:pt x="3" y="87"/>
                    <a:pt x="3" y="87"/>
                  </a:cubicBezTo>
                  <a:cubicBezTo>
                    <a:pt x="2" y="89"/>
                    <a:pt x="2" y="91"/>
                    <a:pt x="2" y="94"/>
                  </a:cubicBezTo>
                  <a:cubicBezTo>
                    <a:pt x="0" y="105"/>
                    <a:pt x="2" y="114"/>
                    <a:pt x="4" y="122"/>
                  </a:cubicBezTo>
                  <a:cubicBezTo>
                    <a:pt x="7" y="131"/>
                    <a:pt x="12" y="138"/>
                    <a:pt x="16" y="143"/>
                  </a:cubicBezTo>
                  <a:cubicBezTo>
                    <a:pt x="21" y="149"/>
                    <a:pt x="26" y="152"/>
                    <a:pt x="31" y="155"/>
                  </a:cubicBezTo>
                  <a:cubicBezTo>
                    <a:pt x="35" y="157"/>
                    <a:pt x="39" y="159"/>
                    <a:pt x="41" y="160"/>
                  </a:cubicBezTo>
                  <a:cubicBezTo>
                    <a:pt x="44" y="161"/>
                    <a:pt x="46" y="161"/>
                    <a:pt x="46" y="161"/>
                  </a:cubicBezTo>
                  <a:cubicBezTo>
                    <a:pt x="47" y="162"/>
                    <a:pt x="48" y="161"/>
                    <a:pt x="48" y="160"/>
                  </a:cubicBezTo>
                  <a:cubicBezTo>
                    <a:pt x="49" y="159"/>
                    <a:pt x="48" y="157"/>
                    <a:pt x="47" y="157"/>
                  </a:cubicBezTo>
                  <a:cubicBezTo>
                    <a:pt x="47" y="157"/>
                    <a:pt x="46" y="156"/>
                    <a:pt x="44" y="155"/>
                  </a:cubicBezTo>
                  <a:cubicBezTo>
                    <a:pt x="41" y="154"/>
                    <a:pt x="38" y="152"/>
                    <a:pt x="34" y="150"/>
                  </a:cubicBezTo>
                  <a:cubicBezTo>
                    <a:pt x="31" y="147"/>
                    <a:pt x="26" y="143"/>
                    <a:pt x="22" y="138"/>
                  </a:cubicBezTo>
                  <a:cubicBezTo>
                    <a:pt x="19" y="134"/>
                    <a:pt x="15" y="128"/>
                    <a:pt x="13" y="121"/>
                  </a:cubicBezTo>
                  <a:cubicBezTo>
                    <a:pt x="23" y="128"/>
                    <a:pt x="32" y="126"/>
                    <a:pt x="37" y="124"/>
                  </a:cubicBezTo>
                  <a:cubicBezTo>
                    <a:pt x="39" y="123"/>
                    <a:pt x="40" y="122"/>
                    <a:pt x="40" y="122"/>
                  </a:cubicBezTo>
                  <a:cubicBezTo>
                    <a:pt x="41" y="122"/>
                    <a:pt x="41" y="121"/>
                    <a:pt x="41" y="120"/>
                  </a:cubicBezTo>
                  <a:cubicBezTo>
                    <a:pt x="41" y="119"/>
                    <a:pt x="40" y="119"/>
                    <a:pt x="40" y="118"/>
                  </a:cubicBezTo>
                  <a:cubicBezTo>
                    <a:pt x="22" y="112"/>
                    <a:pt x="20" y="84"/>
                    <a:pt x="20" y="69"/>
                  </a:cubicBezTo>
                  <a:cubicBezTo>
                    <a:pt x="20" y="69"/>
                    <a:pt x="20" y="69"/>
                    <a:pt x="20" y="69"/>
                  </a:cubicBezTo>
                  <a:cubicBezTo>
                    <a:pt x="21" y="69"/>
                    <a:pt x="21" y="68"/>
                    <a:pt x="21" y="68"/>
                  </a:cubicBezTo>
                  <a:cubicBezTo>
                    <a:pt x="27" y="74"/>
                    <a:pt x="34" y="81"/>
                    <a:pt x="34" y="82"/>
                  </a:cubicBezTo>
                  <a:cubicBezTo>
                    <a:pt x="35" y="82"/>
                    <a:pt x="36" y="82"/>
                    <a:pt x="37" y="82"/>
                  </a:cubicBezTo>
                  <a:cubicBezTo>
                    <a:pt x="38" y="82"/>
                    <a:pt x="38" y="81"/>
                    <a:pt x="38" y="80"/>
                  </a:cubicBezTo>
                  <a:cubicBezTo>
                    <a:pt x="40" y="63"/>
                    <a:pt x="34" y="54"/>
                    <a:pt x="32" y="51"/>
                  </a:cubicBezTo>
                  <a:cubicBezTo>
                    <a:pt x="34" y="49"/>
                    <a:pt x="36" y="47"/>
                    <a:pt x="38" y="45"/>
                  </a:cubicBezTo>
                  <a:cubicBezTo>
                    <a:pt x="45" y="38"/>
                    <a:pt x="54" y="32"/>
                    <a:pt x="63" y="27"/>
                  </a:cubicBezTo>
                  <a:cubicBezTo>
                    <a:pt x="72" y="22"/>
                    <a:pt x="82" y="19"/>
                    <a:pt x="91" y="17"/>
                  </a:cubicBezTo>
                  <a:cubicBezTo>
                    <a:pt x="91" y="27"/>
                    <a:pt x="102" y="32"/>
                    <a:pt x="102" y="32"/>
                  </a:cubicBezTo>
                  <a:cubicBezTo>
                    <a:pt x="103" y="23"/>
                    <a:pt x="108" y="16"/>
                    <a:pt x="114" y="12"/>
                  </a:cubicBezTo>
                  <a:cubicBezTo>
                    <a:pt x="117" y="12"/>
                    <a:pt x="121" y="11"/>
                    <a:pt x="124" y="11"/>
                  </a:cubicBezTo>
                  <a:cubicBezTo>
                    <a:pt x="134" y="10"/>
                    <a:pt x="144" y="12"/>
                    <a:pt x="153" y="13"/>
                  </a:cubicBezTo>
                  <a:cubicBezTo>
                    <a:pt x="162" y="15"/>
                    <a:pt x="171" y="17"/>
                    <a:pt x="179" y="19"/>
                  </a:cubicBezTo>
                  <a:cubicBezTo>
                    <a:pt x="187" y="21"/>
                    <a:pt x="194" y="23"/>
                    <a:pt x="201" y="25"/>
                  </a:cubicBezTo>
                  <a:cubicBezTo>
                    <a:pt x="207" y="27"/>
                    <a:pt x="213" y="29"/>
                    <a:pt x="217" y="30"/>
                  </a:cubicBezTo>
                  <a:cubicBezTo>
                    <a:pt x="227" y="34"/>
                    <a:pt x="232" y="35"/>
                    <a:pt x="232" y="35"/>
                  </a:cubicBezTo>
                  <a:cubicBezTo>
                    <a:pt x="233" y="36"/>
                    <a:pt x="234" y="35"/>
                    <a:pt x="235" y="34"/>
                  </a:cubicBezTo>
                  <a:cubicBezTo>
                    <a:pt x="235" y="33"/>
                    <a:pt x="235" y="32"/>
                    <a:pt x="234" y="31"/>
                  </a:cubicBezTo>
                  <a:close/>
                </a:path>
              </a:pathLst>
            </a:custGeom>
            <a:solidFill>
              <a:srgbClr val="525252"/>
            </a:solidFill>
            <a:ln>
              <a:noFill/>
            </a:ln>
          </p:spPr>
          <p:txBody>
            <a:bodyPr vert="horz" wrap="square" lIns="91440" tIns="45720" rIns="91440" bIns="45720" numCol="1" anchor="t" anchorCtr="0" compatLnSpc="1"/>
            <a:lstStyle/>
            <a:p>
              <a:endParaRPr lang="zh-CN" altLang="en-US"/>
            </a:p>
          </p:txBody>
        </p:sp>
        <p:sp>
          <p:nvSpPr>
            <p:cNvPr id="54" name="Freeform 47"/>
            <p:cNvSpPr/>
            <p:nvPr/>
          </p:nvSpPr>
          <p:spPr bwMode="auto">
            <a:xfrm>
              <a:off x="6323233" y="1501775"/>
              <a:ext cx="209550" cy="309563"/>
            </a:xfrm>
            <a:custGeom>
              <a:avLst/>
              <a:gdLst>
                <a:gd name="T0" fmla="*/ 38 w 68"/>
                <a:gd name="T1" fmla="*/ 56 h 100"/>
                <a:gd name="T2" fmla="*/ 27 w 68"/>
                <a:gd name="T3" fmla="*/ 65 h 100"/>
                <a:gd name="T4" fmla="*/ 57 w 68"/>
                <a:gd name="T5" fmla="*/ 5 h 100"/>
                <a:gd name="T6" fmla="*/ 55 w 68"/>
                <a:gd name="T7" fmla="*/ 0 h 100"/>
                <a:gd name="T8" fmla="*/ 28 w 68"/>
                <a:gd name="T9" fmla="*/ 86 h 100"/>
                <a:gd name="T10" fmla="*/ 52 w 68"/>
                <a:gd name="T11" fmla="*/ 94 h 100"/>
                <a:gd name="T12" fmla="*/ 64 w 68"/>
                <a:gd name="T13" fmla="*/ 66 h 100"/>
                <a:gd name="T14" fmla="*/ 38 w 68"/>
                <a:gd name="T15" fmla="*/ 56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00">
                  <a:moveTo>
                    <a:pt x="38" y="56"/>
                  </a:moveTo>
                  <a:cubicBezTo>
                    <a:pt x="33" y="57"/>
                    <a:pt x="29" y="61"/>
                    <a:pt x="27" y="65"/>
                  </a:cubicBezTo>
                  <a:cubicBezTo>
                    <a:pt x="19" y="25"/>
                    <a:pt x="56" y="6"/>
                    <a:pt x="57" y="5"/>
                  </a:cubicBezTo>
                  <a:cubicBezTo>
                    <a:pt x="55" y="0"/>
                    <a:pt x="55" y="0"/>
                    <a:pt x="55" y="0"/>
                  </a:cubicBezTo>
                  <a:cubicBezTo>
                    <a:pt x="54" y="0"/>
                    <a:pt x="0" y="28"/>
                    <a:pt x="28" y="86"/>
                  </a:cubicBezTo>
                  <a:cubicBezTo>
                    <a:pt x="28" y="86"/>
                    <a:pt x="33" y="100"/>
                    <a:pt x="52" y="94"/>
                  </a:cubicBezTo>
                  <a:cubicBezTo>
                    <a:pt x="63" y="91"/>
                    <a:pt x="68" y="76"/>
                    <a:pt x="64" y="66"/>
                  </a:cubicBezTo>
                  <a:cubicBezTo>
                    <a:pt x="60" y="56"/>
                    <a:pt x="48" y="51"/>
                    <a:pt x="38" y="56"/>
                  </a:cubicBezTo>
                  <a:close/>
                </a:path>
              </a:pathLst>
            </a:custGeom>
            <a:solidFill>
              <a:srgbClr val="525252"/>
            </a:solidFill>
            <a:ln>
              <a:noFill/>
            </a:ln>
          </p:spPr>
          <p:txBody>
            <a:bodyPr vert="horz" wrap="square" lIns="91440" tIns="45720" rIns="91440" bIns="45720" numCol="1" anchor="t" anchorCtr="0" compatLnSpc="1"/>
            <a:lstStyle/>
            <a:p>
              <a:endParaRPr lang="zh-CN" altLang="en-US"/>
            </a:p>
          </p:txBody>
        </p:sp>
        <p:sp>
          <p:nvSpPr>
            <p:cNvPr id="55" name="Freeform 48"/>
            <p:cNvSpPr/>
            <p:nvPr/>
          </p:nvSpPr>
          <p:spPr bwMode="auto">
            <a:xfrm>
              <a:off x="6450233" y="1652588"/>
              <a:ext cx="219075" cy="344488"/>
            </a:xfrm>
            <a:custGeom>
              <a:avLst/>
              <a:gdLst>
                <a:gd name="T0" fmla="*/ 2 w 71"/>
                <a:gd name="T1" fmla="*/ 105 h 111"/>
                <a:gd name="T2" fmla="*/ 8 w 71"/>
                <a:gd name="T3" fmla="*/ 103 h 111"/>
                <a:gd name="T4" fmla="*/ 23 w 71"/>
                <a:gd name="T5" fmla="*/ 97 h 111"/>
                <a:gd name="T6" fmla="*/ 32 w 71"/>
                <a:gd name="T7" fmla="*/ 93 h 111"/>
                <a:gd name="T8" fmla="*/ 41 w 71"/>
                <a:gd name="T9" fmla="*/ 86 h 111"/>
                <a:gd name="T10" fmla="*/ 48 w 71"/>
                <a:gd name="T11" fmla="*/ 78 h 111"/>
                <a:gd name="T12" fmla="*/ 52 w 71"/>
                <a:gd name="T13" fmla="*/ 69 h 111"/>
                <a:gd name="T14" fmla="*/ 53 w 71"/>
                <a:gd name="T15" fmla="*/ 58 h 111"/>
                <a:gd name="T16" fmla="*/ 52 w 71"/>
                <a:gd name="T17" fmla="*/ 46 h 111"/>
                <a:gd name="T18" fmla="*/ 50 w 71"/>
                <a:gd name="T19" fmla="*/ 35 h 111"/>
                <a:gd name="T20" fmla="*/ 46 w 71"/>
                <a:gd name="T21" fmla="*/ 25 h 111"/>
                <a:gd name="T22" fmla="*/ 43 w 71"/>
                <a:gd name="T23" fmla="*/ 17 h 111"/>
                <a:gd name="T24" fmla="*/ 41 w 71"/>
                <a:gd name="T25" fmla="*/ 10 h 111"/>
                <a:gd name="T26" fmla="*/ 39 w 71"/>
                <a:gd name="T27" fmla="*/ 4 h 111"/>
                <a:gd name="T28" fmla="*/ 39 w 71"/>
                <a:gd name="T29" fmla="*/ 4 h 111"/>
                <a:gd name="T30" fmla="*/ 40 w 71"/>
                <a:gd name="T31" fmla="*/ 0 h 111"/>
                <a:gd name="T32" fmla="*/ 44 w 71"/>
                <a:gd name="T33" fmla="*/ 1 h 111"/>
                <a:gd name="T34" fmla="*/ 48 w 71"/>
                <a:gd name="T35" fmla="*/ 6 h 111"/>
                <a:gd name="T36" fmla="*/ 53 w 71"/>
                <a:gd name="T37" fmla="*/ 12 h 111"/>
                <a:gd name="T38" fmla="*/ 58 w 71"/>
                <a:gd name="T39" fmla="*/ 20 h 111"/>
                <a:gd name="T40" fmla="*/ 64 w 71"/>
                <a:gd name="T41" fmla="*/ 30 h 111"/>
                <a:gd name="T42" fmla="*/ 69 w 71"/>
                <a:gd name="T43" fmla="*/ 43 h 111"/>
                <a:gd name="T44" fmla="*/ 71 w 71"/>
                <a:gd name="T45" fmla="*/ 57 h 111"/>
                <a:gd name="T46" fmla="*/ 70 w 71"/>
                <a:gd name="T47" fmla="*/ 73 h 111"/>
                <a:gd name="T48" fmla="*/ 63 w 71"/>
                <a:gd name="T49" fmla="*/ 88 h 111"/>
                <a:gd name="T50" fmla="*/ 51 w 71"/>
                <a:gd name="T51" fmla="*/ 99 h 111"/>
                <a:gd name="T52" fmla="*/ 27 w 71"/>
                <a:gd name="T53" fmla="*/ 109 h 111"/>
                <a:gd name="T54" fmla="*/ 9 w 71"/>
                <a:gd name="T55" fmla="*/ 111 h 111"/>
                <a:gd name="T56" fmla="*/ 2 w 71"/>
                <a:gd name="T57" fmla="*/ 110 h 111"/>
                <a:gd name="T58" fmla="*/ 0 w 71"/>
                <a:gd name="T59" fmla="*/ 107 h 111"/>
                <a:gd name="T60" fmla="*/ 2 w 71"/>
                <a:gd name="T61" fmla="*/ 105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1" h="111">
                  <a:moveTo>
                    <a:pt x="2" y="105"/>
                  </a:moveTo>
                  <a:cubicBezTo>
                    <a:pt x="2" y="105"/>
                    <a:pt x="4" y="104"/>
                    <a:pt x="8" y="103"/>
                  </a:cubicBezTo>
                  <a:cubicBezTo>
                    <a:pt x="12" y="102"/>
                    <a:pt x="17" y="100"/>
                    <a:pt x="23" y="97"/>
                  </a:cubicBezTo>
                  <a:cubicBezTo>
                    <a:pt x="26" y="96"/>
                    <a:pt x="29" y="94"/>
                    <a:pt x="32" y="93"/>
                  </a:cubicBezTo>
                  <a:cubicBezTo>
                    <a:pt x="35" y="91"/>
                    <a:pt x="38" y="89"/>
                    <a:pt x="41" y="86"/>
                  </a:cubicBezTo>
                  <a:cubicBezTo>
                    <a:pt x="44" y="84"/>
                    <a:pt x="46" y="81"/>
                    <a:pt x="48" y="78"/>
                  </a:cubicBezTo>
                  <a:cubicBezTo>
                    <a:pt x="50" y="75"/>
                    <a:pt x="51" y="72"/>
                    <a:pt x="52" y="69"/>
                  </a:cubicBezTo>
                  <a:cubicBezTo>
                    <a:pt x="53" y="65"/>
                    <a:pt x="53" y="62"/>
                    <a:pt x="53" y="58"/>
                  </a:cubicBezTo>
                  <a:cubicBezTo>
                    <a:pt x="53" y="54"/>
                    <a:pt x="53" y="50"/>
                    <a:pt x="52" y="46"/>
                  </a:cubicBezTo>
                  <a:cubicBezTo>
                    <a:pt x="51" y="43"/>
                    <a:pt x="51" y="39"/>
                    <a:pt x="50" y="35"/>
                  </a:cubicBezTo>
                  <a:cubicBezTo>
                    <a:pt x="49" y="32"/>
                    <a:pt x="48" y="28"/>
                    <a:pt x="46" y="25"/>
                  </a:cubicBezTo>
                  <a:cubicBezTo>
                    <a:pt x="45" y="22"/>
                    <a:pt x="44" y="19"/>
                    <a:pt x="43" y="17"/>
                  </a:cubicBezTo>
                  <a:cubicBezTo>
                    <a:pt x="42" y="14"/>
                    <a:pt x="42" y="12"/>
                    <a:pt x="41" y="10"/>
                  </a:cubicBezTo>
                  <a:cubicBezTo>
                    <a:pt x="39" y="6"/>
                    <a:pt x="39" y="4"/>
                    <a:pt x="39" y="4"/>
                  </a:cubicBezTo>
                  <a:cubicBezTo>
                    <a:pt x="39" y="4"/>
                    <a:pt x="39" y="4"/>
                    <a:pt x="39" y="4"/>
                  </a:cubicBezTo>
                  <a:cubicBezTo>
                    <a:pt x="38" y="2"/>
                    <a:pt x="39" y="1"/>
                    <a:pt x="40" y="0"/>
                  </a:cubicBezTo>
                  <a:cubicBezTo>
                    <a:pt x="42" y="0"/>
                    <a:pt x="43" y="0"/>
                    <a:pt x="44" y="1"/>
                  </a:cubicBezTo>
                  <a:cubicBezTo>
                    <a:pt x="44" y="1"/>
                    <a:pt x="45" y="3"/>
                    <a:pt x="48" y="6"/>
                  </a:cubicBezTo>
                  <a:cubicBezTo>
                    <a:pt x="49" y="8"/>
                    <a:pt x="51" y="9"/>
                    <a:pt x="53" y="12"/>
                  </a:cubicBezTo>
                  <a:cubicBezTo>
                    <a:pt x="54" y="14"/>
                    <a:pt x="56" y="17"/>
                    <a:pt x="58" y="20"/>
                  </a:cubicBezTo>
                  <a:cubicBezTo>
                    <a:pt x="60" y="23"/>
                    <a:pt x="62" y="26"/>
                    <a:pt x="64" y="30"/>
                  </a:cubicBezTo>
                  <a:cubicBezTo>
                    <a:pt x="66" y="34"/>
                    <a:pt x="67" y="38"/>
                    <a:pt x="69" y="43"/>
                  </a:cubicBezTo>
                  <a:cubicBezTo>
                    <a:pt x="70" y="47"/>
                    <a:pt x="71" y="52"/>
                    <a:pt x="71" y="57"/>
                  </a:cubicBezTo>
                  <a:cubicBezTo>
                    <a:pt x="71" y="62"/>
                    <a:pt x="71" y="68"/>
                    <a:pt x="70" y="73"/>
                  </a:cubicBezTo>
                  <a:cubicBezTo>
                    <a:pt x="68" y="78"/>
                    <a:pt x="66" y="84"/>
                    <a:pt x="63" y="88"/>
                  </a:cubicBezTo>
                  <a:cubicBezTo>
                    <a:pt x="60" y="93"/>
                    <a:pt x="55" y="96"/>
                    <a:pt x="51" y="99"/>
                  </a:cubicBezTo>
                  <a:cubicBezTo>
                    <a:pt x="43" y="105"/>
                    <a:pt x="34" y="108"/>
                    <a:pt x="27" y="109"/>
                  </a:cubicBezTo>
                  <a:cubicBezTo>
                    <a:pt x="20" y="111"/>
                    <a:pt x="13" y="111"/>
                    <a:pt x="9" y="111"/>
                  </a:cubicBezTo>
                  <a:cubicBezTo>
                    <a:pt x="5" y="111"/>
                    <a:pt x="2" y="110"/>
                    <a:pt x="2" y="110"/>
                  </a:cubicBezTo>
                  <a:cubicBezTo>
                    <a:pt x="1" y="110"/>
                    <a:pt x="0" y="109"/>
                    <a:pt x="0" y="107"/>
                  </a:cubicBezTo>
                  <a:cubicBezTo>
                    <a:pt x="0" y="106"/>
                    <a:pt x="1" y="105"/>
                    <a:pt x="2" y="105"/>
                  </a:cubicBezTo>
                  <a:close/>
                </a:path>
              </a:pathLst>
            </a:custGeom>
            <a:solidFill>
              <a:srgbClr val="525252"/>
            </a:solidFill>
            <a:ln>
              <a:noFill/>
            </a:ln>
          </p:spPr>
          <p:txBody>
            <a:bodyPr vert="horz" wrap="square" lIns="91440" tIns="45720" rIns="91440" bIns="45720" numCol="1" anchor="t" anchorCtr="0" compatLnSpc="1"/>
            <a:lstStyle/>
            <a:p>
              <a:endParaRPr lang="zh-CN" altLang="en-US"/>
            </a:p>
          </p:txBody>
        </p:sp>
        <p:sp>
          <p:nvSpPr>
            <p:cNvPr id="56" name="Freeform 49"/>
            <p:cNvSpPr/>
            <p:nvPr/>
          </p:nvSpPr>
          <p:spPr bwMode="auto">
            <a:xfrm>
              <a:off x="6470870" y="1824038"/>
              <a:ext cx="117475" cy="117475"/>
            </a:xfrm>
            <a:custGeom>
              <a:avLst/>
              <a:gdLst>
                <a:gd name="T0" fmla="*/ 2 w 38"/>
                <a:gd name="T1" fmla="*/ 32 h 38"/>
                <a:gd name="T2" fmla="*/ 8 w 38"/>
                <a:gd name="T3" fmla="*/ 30 h 38"/>
                <a:gd name="T4" fmla="*/ 17 w 38"/>
                <a:gd name="T5" fmla="*/ 23 h 38"/>
                <a:gd name="T6" fmla="*/ 20 w 38"/>
                <a:gd name="T7" fmla="*/ 18 h 38"/>
                <a:gd name="T8" fmla="*/ 21 w 38"/>
                <a:gd name="T9" fmla="*/ 15 h 38"/>
                <a:gd name="T10" fmla="*/ 22 w 38"/>
                <a:gd name="T11" fmla="*/ 13 h 38"/>
                <a:gd name="T12" fmla="*/ 22 w 38"/>
                <a:gd name="T13" fmla="*/ 9 h 38"/>
                <a:gd name="T14" fmla="*/ 22 w 38"/>
                <a:gd name="T15" fmla="*/ 8 h 38"/>
                <a:gd name="T16" fmla="*/ 22 w 38"/>
                <a:gd name="T17" fmla="*/ 8 h 38"/>
                <a:gd name="T18" fmla="*/ 30 w 38"/>
                <a:gd name="T19" fmla="*/ 0 h 38"/>
                <a:gd name="T20" fmla="*/ 38 w 38"/>
                <a:gd name="T21" fmla="*/ 8 h 38"/>
                <a:gd name="T22" fmla="*/ 38 w 38"/>
                <a:gd name="T23" fmla="*/ 10 h 38"/>
                <a:gd name="T24" fmla="*/ 37 w 38"/>
                <a:gd name="T25" fmla="*/ 12 h 38"/>
                <a:gd name="T26" fmla="*/ 35 w 38"/>
                <a:gd name="T27" fmla="*/ 17 h 38"/>
                <a:gd name="T28" fmla="*/ 34 w 38"/>
                <a:gd name="T29" fmla="*/ 21 h 38"/>
                <a:gd name="T30" fmla="*/ 31 w 38"/>
                <a:gd name="T31" fmla="*/ 24 h 38"/>
                <a:gd name="T32" fmla="*/ 25 w 38"/>
                <a:gd name="T33" fmla="*/ 31 h 38"/>
                <a:gd name="T34" fmla="*/ 10 w 38"/>
                <a:gd name="T35" fmla="*/ 37 h 38"/>
                <a:gd name="T36" fmla="*/ 3 w 38"/>
                <a:gd name="T37" fmla="*/ 38 h 38"/>
                <a:gd name="T38" fmla="*/ 0 w 38"/>
                <a:gd name="T39" fmla="*/ 35 h 38"/>
                <a:gd name="T40" fmla="*/ 2 w 38"/>
                <a:gd name="T41" fmla="*/ 3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 h="38">
                  <a:moveTo>
                    <a:pt x="2" y="32"/>
                  </a:moveTo>
                  <a:cubicBezTo>
                    <a:pt x="2" y="32"/>
                    <a:pt x="4" y="32"/>
                    <a:pt x="8" y="30"/>
                  </a:cubicBezTo>
                  <a:cubicBezTo>
                    <a:pt x="11" y="29"/>
                    <a:pt x="15" y="26"/>
                    <a:pt x="17" y="23"/>
                  </a:cubicBezTo>
                  <a:cubicBezTo>
                    <a:pt x="19" y="21"/>
                    <a:pt x="20" y="19"/>
                    <a:pt x="20" y="18"/>
                  </a:cubicBezTo>
                  <a:cubicBezTo>
                    <a:pt x="21" y="17"/>
                    <a:pt x="21" y="16"/>
                    <a:pt x="21" y="15"/>
                  </a:cubicBezTo>
                  <a:cubicBezTo>
                    <a:pt x="21" y="15"/>
                    <a:pt x="22" y="14"/>
                    <a:pt x="22" y="13"/>
                  </a:cubicBezTo>
                  <a:cubicBezTo>
                    <a:pt x="22" y="12"/>
                    <a:pt x="22" y="10"/>
                    <a:pt x="22" y="9"/>
                  </a:cubicBezTo>
                  <a:cubicBezTo>
                    <a:pt x="22" y="9"/>
                    <a:pt x="22" y="8"/>
                    <a:pt x="22" y="8"/>
                  </a:cubicBezTo>
                  <a:cubicBezTo>
                    <a:pt x="22" y="8"/>
                    <a:pt x="22" y="8"/>
                    <a:pt x="22" y="8"/>
                  </a:cubicBezTo>
                  <a:cubicBezTo>
                    <a:pt x="22" y="3"/>
                    <a:pt x="26" y="0"/>
                    <a:pt x="30" y="0"/>
                  </a:cubicBezTo>
                  <a:cubicBezTo>
                    <a:pt x="35" y="0"/>
                    <a:pt x="38" y="4"/>
                    <a:pt x="38" y="8"/>
                  </a:cubicBezTo>
                  <a:cubicBezTo>
                    <a:pt x="38" y="9"/>
                    <a:pt x="38" y="9"/>
                    <a:pt x="38" y="10"/>
                  </a:cubicBezTo>
                  <a:cubicBezTo>
                    <a:pt x="38" y="10"/>
                    <a:pt x="38" y="11"/>
                    <a:pt x="37" y="12"/>
                  </a:cubicBezTo>
                  <a:cubicBezTo>
                    <a:pt x="37" y="13"/>
                    <a:pt x="36" y="15"/>
                    <a:pt x="35" y="17"/>
                  </a:cubicBezTo>
                  <a:cubicBezTo>
                    <a:pt x="35" y="18"/>
                    <a:pt x="34" y="19"/>
                    <a:pt x="34" y="21"/>
                  </a:cubicBezTo>
                  <a:cubicBezTo>
                    <a:pt x="33" y="22"/>
                    <a:pt x="32" y="23"/>
                    <a:pt x="31" y="24"/>
                  </a:cubicBezTo>
                  <a:cubicBezTo>
                    <a:pt x="29" y="26"/>
                    <a:pt x="27" y="29"/>
                    <a:pt x="25" y="31"/>
                  </a:cubicBezTo>
                  <a:cubicBezTo>
                    <a:pt x="20" y="34"/>
                    <a:pt x="14" y="36"/>
                    <a:pt x="10" y="37"/>
                  </a:cubicBezTo>
                  <a:cubicBezTo>
                    <a:pt x="6" y="38"/>
                    <a:pt x="3" y="38"/>
                    <a:pt x="3" y="38"/>
                  </a:cubicBezTo>
                  <a:cubicBezTo>
                    <a:pt x="1" y="38"/>
                    <a:pt x="0" y="37"/>
                    <a:pt x="0" y="35"/>
                  </a:cubicBezTo>
                  <a:cubicBezTo>
                    <a:pt x="0" y="34"/>
                    <a:pt x="1" y="33"/>
                    <a:pt x="2" y="32"/>
                  </a:cubicBezTo>
                  <a:close/>
                </a:path>
              </a:pathLst>
            </a:custGeom>
            <a:solidFill>
              <a:srgbClr val="525252"/>
            </a:solidFill>
            <a:ln>
              <a:noFill/>
            </a:ln>
          </p:spPr>
          <p:txBody>
            <a:bodyPr vert="horz" wrap="square" lIns="91440" tIns="45720" rIns="91440" bIns="45720" numCol="1" anchor="t" anchorCtr="0" compatLnSpc="1"/>
            <a:lstStyle/>
            <a:p>
              <a:endParaRPr lang="zh-CN" altLang="en-US"/>
            </a:p>
          </p:txBody>
        </p:sp>
        <p:sp>
          <p:nvSpPr>
            <p:cNvPr id="57" name="Freeform 50"/>
            <p:cNvSpPr/>
            <p:nvPr/>
          </p:nvSpPr>
          <p:spPr bwMode="auto">
            <a:xfrm>
              <a:off x="6861395" y="1492250"/>
              <a:ext cx="419100" cy="411163"/>
            </a:xfrm>
            <a:custGeom>
              <a:avLst/>
              <a:gdLst>
                <a:gd name="T0" fmla="*/ 99 w 136"/>
                <a:gd name="T1" fmla="*/ 2 h 133"/>
                <a:gd name="T2" fmla="*/ 79 w 136"/>
                <a:gd name="T3" fmla="*/ 5 h 133"/>
                <a:gd name="T4" fmla="*/ 79 w 136"/>
                <a:gd name="T5" fmla="*/ 7 h 133"/>
                <a:gd name="T6" fmla="*/ 81 w 136"/>
                <a:gd name="T7" fmla="*/ 10 h 133"/>
                <a:gd name="T8" fmla="*/ 104 w 136"/>
                <a:gd name="T9" fmla="*/ 26 h 133"/>
                <a:gd name="T10" fmla="*/ 103 w 136"/>
                <a:gd name="T11" fmla="*/ 36 h 133"/>
                <a:gd name="T12" fmla="*/ 64 w 136"/>
                <a:gd name="T13" fmla="*/ 49 h 133"/>
                <a:gd name="T14" fmla="*/ 49 w 136"/>
                <a:gd name="T15" fmla="*/ 43 h 133"/>
                <a:gd name="T16" fmla="*/ 48 w 136"/>
                <a:gd name="T17" fmla="*/ 43 h 133"/>
                <a:gd name="T18" fmla="*/ 45 w 136"/>
                <a:gd name="T19" fmla="*/ 44 h 133"/>
                <a:gd name="T20" fmla="*/ 44 w 136"/>
                <a:gd name="T21" fmla="*/ 47 h 133"/>
                <a:gd name="T22" fmla="*/ 44 w 136"/>
                <a:gd name="T23" fmla="*/ 48 h 133"/>
                <a:gd name="T24" fmla="*/ 49 w 136"/>
                <a:gd name="T25" fmla="*/ 63 h 133"/>
                <a:gd name="T26" fmla="*/ 37 w 136"/>
                <a:gd name="T27" fmla="*/ 101 h 133"/>
                <a:gd name="T28" fmla="*/ 26 w 136"/>
                <a:gd name="T29" fmla="*/ 102 h 133"/>
                <a:gd name="T30" fmla="*/ 9 w 136"/>
                <a:gd name="T31" fmla="*/ 79 h 133"/>
                <a:gd name="T32" fmla="*/ 7 w 136"/>
                <a:gd name="T33" fmla="*/ 77 h 133"/>
                <a:gd name="T34" fmla="*/ 5 w 136"/>
                <a:gd name="T35" fmla="*/ 78 h 133"/>
                <a:gd name="T36" fmla="*/ 2 w 136"/>
                <a:gd name="T37" fmla="*/ 97 h 133"/>
                <a:gd name="T38" fmla="*/ 34 w 136"/>
                <a:gd name="T39" fmla="*/ 125 h 133"/>
                <a:gd name="T40" fmla="*/ 69 w 136"/>
                <a:gd name="T41" fmla="*/ 95 h 133"/>
                <a:gd name="T42" fmla="*/ 115 w 136"/>
                <a:gd name="T43" fmla="*/ 128 h 133"/>
                <a:gd name="T44" fmla="*/ 132 w 136"/>
                <a:gd name="T45" fmla="*/ 129 h 133"/>
                <a:gd name="T46" fmla="*/ 131 w 136"/>
                <a:gd name="T47" fmla="*/ 112 h 133"/>
                <a:gd name="T48" fmla="*/ 97 w 136"/>
                <a:gd name="T49" fmla="*/ 68 h 133"/>
                <a:gd name="T50" fmla="*/ 127 w 136"/>
                <a:gd name="T51" fmla="*/ 34 h 133"/>
                <a:gd name="T52" fmla="*/ 99 w 136"/>
                <a:gd name="T53" fmla="*/ 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6" h="133">
                  <a:moveTo>
                    <a:pt x="99" y="2"/>
                  </a:moveTo>
                  <a:cubicBezTo>
                    <a:pt x="91" y="0"/>
                    <a:pt x="83" y="1"/>
                    <a:pt x="79" y="5"/>
                  </a:cubicBezTo>
                  <a:cubicBezTo>
                    <a:pt x="79" y="5"/>
                    <a:pt x="78" y="6"/>
                    <a:pt x="79" y="7"/>
                  </a:cubicBezTo>
                  <a:cubicBezTo>
                    <a:pt x="79" y="8"/>
                    <a:pt x="80" y="9"/>
                    <a:pt x="81" y="10"/>
                  </a:cubicBezTo>
                  <a:cubicBezTo>
                    <a:pt x="81" y="10"/>
                    <a:pt x="99" y="15"/>
                    <a:pt x="104" y="26"/>
                  </a:cubicBezTo>
                  <a:cubicBezTo>
                    <a:pt x="105" y="29"/>
                    <a:pt x="105" y="32"/>
                    <a:pt x="103" y="36"/>
                  </a:cubicBezTo>
                  <a:cubicBezTo>
                    <a:pt x="95" y="54"/>
                    <a:pt x="71" y="50"/>
                    <a:pt x="64" y="49"/>
                  </a:cubicBezTo>
                  <a:cubicBezTo>
                    <a:pt x="59" y="48"/>
                    <a:pt x="54" y="46"/>
                    <a:pt x="49" y="43"/>
                  </a:cubicBezTo>
                  <a:cubicBezTo>
                    <a:pt x="49" y="43"/>
                    <a:pt x="48" y="43"/>
                    <a:pt x="48" y="43"/>
                  </a:cubicBezTo>
                  <a:cubicBezTo>
                    <a:pt x="47" y="43"/>
                    <a:pt x="46" y="43"/>
                    <a:pt x="45" y="44"/>
                  </a:cubicBezTo>
                  <a:cubicBezTo>
                    <a:pt x="44" y="45"/>
                    <a:pt x="44" y="46"/>
                    <a:pt x="44" y="47"/>
                  </a:cubicBezTo>
                  <a:cubicBezTo>
                    <a:pt x="44" y="48"/>
                    <a:pt x="44" y="48"/>
                    <a:pt x="44" y="48"/>
                  </a:cubicBezTo>
                  <a:cubicBezTo>
                    <a:pt x="46" y="53"/>
                    <a:pt x="48" y="58"/>
                    <a:pt x="49" y="63"/>
                  </a:cubicBezTo>
                  <a:cubicBezTo>
                    <a:pt x="51" y="70"/>
                    <a:pt x="55" y="93"/>
                    <a:pt x="37" y="101"/>
                  </a:cubicBezTo>
                  <a:cubicBezTo>
                    <a:pt x="33" y="103"/>
                    <a:pt x="29" y="103"/>
                    <a:pt x="26" y="102"/>
                  </a:cubicBezTo>
                  <a:cubicBezTo>
                    <a:pt x="15" y="97"/>
                    <a:pt x="9" y="79"/>
                    <a:pt x="9" y="79"/>
                  </a:cubicBezTo>
                  <a:cubicBezTo>
                    <a:pt x="9" y="78"/>
                    <a:pt x="8" y="77"/>
                    <a:pt x="7" y="77"/>
                  </a:cubicBezTo>
                  <a:cubicBezTo>
                    <a:pt x="6" y="77"/>
                    <a:pt x="5" y="77"/>
                    <a:pt x="5" y="78"/>
                  </a:cubicBezTo>
                  <a:cubicBezTo>
                    <a:pt x="1" y="82"/>
                    <a:pt x="0" y="89"/>
                    <a:pt x="2" y="97"/>
                  </a:cubicBezTo>
                  <a:cubicBezTo>
                    <a:pt x="5" y="110"/>
                    <a:pt x="15" y="124"/>
                    <a:pt x="34" y="125"/>
                  </a:cubicBezTo>
                  <a:cubicBezTo>
                    <a:pt x="56" y="125"/>
                    <a:pt x="65" y="106"/>
                    <a:pt x="69" y="95"/>
                  </a:cubicBezTo>
                  <a:cubicBezTo>
                    <a:pt x="82" y="119"/>
                    <a:pt x="113" y="127"/>
                    <a:pt x="115" y="128"/>
                  </a:cubicBezTo>
                  <a:cubicBezTo>
                    <a:pt x="115" y="128"/>
                    <a:pt x="128" y="133"/>
                    <a:pt x="132" y="129"/>
                  </a:cubicBezTo>
                  <a:cubicBezTo>
                    <a:pt x="136" y="125"/>
                    <a:pt x="131" y="113"/>
                    <a:pt x="131" y="112"/>
                  </a:cubicBezTo>
                  <a:cubicBezTo>
                    <a:pt x="130" y="111"/>
                    <a:pt x="122" y="81"/>
                    <a:pt x="97" y="68"/>
                  </a:cubicBezTo>
                  <a:cubicBezTo>
                    <a:pt x="108" y="64"/>
                    <a:pt x="128" y="55"/>
                    <a:pt x="127" y="34"/>
                  </a:cubicBezTo>
                  <a:cubicBezTo>
                    <a:pt x="127" y="15"/>
                    <a:pt x="112" y="5"/>
                    <a:pt x="99" y="2"/>
                  </a:cubicBezTo>
                  <a:close/>
                </a:path>
              </a:pathLst>
            </a:custGeom>
            <a:solidFill>
              <a:srgbClr val="525252"/>
            </a:solidFill>
            <a:ln>
              <a:noFill/>
            </a:ln>
          </p:spPr>
          <p:txBody>
            <a:bodyPr vert="horz" wrap="square" lIns="91440" tIns="45720" rIns="91440" bIns="45720" numCol="1" anchor="t" anchorCtr="0" compatLnSpc="1"/>
            <a:lstStyle/>
            <a:p>
              <a:endParaRPr lang="zh-CN" altLang="en-US"/>
            </a:p>
          </p:txBody>
        </p:sp>
        <p:sp>
          <p:nvSpPr>
            <p:cNvPr id="58" name="Freeform 51"/>
            <p:cNvSpPr/>
            <p:nvPr/>
          </p:nvSpPr>
          <p:spPr bwMode="auto">
            <a:xfrm>
              <a:off x="6708995" y="1346200"/>
              <a:ext cx="420688" cy="409575"/>
            </a:xfrm>
            <a:custGeom>
              <a:avLst/>
              <a:gdLst>
                <a:gd name="T0" fmla="*/ 134 w 136"/>
                <a:gd name="T1" fmla="*/ 35 h 132"/>
                <a:gd name="T2" fmla="*/ 131 w 136"/>
                <a:gd name="T3" fmla="*/ 54 h 132"/>
                <a:gd name="T4" fmla="*/ 128 w 136"/>
                <a:gd name="T5" fmla="*/ 55 h 132"/>
                <a:gd name="T6" fmla="*/ 126 w 136"/>
                <a:gd name="T7" fmla="*/ 53 h 132"/>
                <a:gd name="T8" fmla="*/ 110 w 136"/>
                <a:gd name="T9" fmla="*/ 31 h 132"/>
                <a:gd name="T10" fmla="*/ 99 w 136"/>
                <a:gd name="T11" fmla="*/ 31 h 132"/>
                <a:gd name="T12" fmla="*/ 86 w 136"/>
                <a:gd name="T13" fmla="*/ 69 h 132"/>
                <a:gd name="T14" fmla="*/ 92 w 136"/>
                <a:gd name="T15" fmla="*/ 84 h 132"/>
                <a:gd name="T16" fmla="*/ 92 w 136"/>
                <a:gd name="T17" fmla="*/ 85 h 132"/>
                <a:gd name="T18" fmla="*/ 91 w 136"/>
                <a:gd name="T19" fmla="*/ 88 h 132"/>
                <a:gd name="T20" fmla="*/ 87 w 136"/>
                <a:gd name="T21" fmla="*/ 89 h 132"/>
                <a:gd name="T22" fmla="*/ 87 w 136"/>
                <a:gd name="T23" fmla="*/ 89 h 132"/>
                <a:gd name="T24" fmla="*/ 71 w 136"/>
                <a:gd name="T25" fmla="*/ 84 h 132"/>
                <a:gd name="T26" fmla="*/ 32 w 136"/>
                <a:gd name="T27" fmla="*/ 96 h 132"/>
                <a:gd name="T28" fmla="*/ 32 w 136"/>
                <a:gd name="T29" fmla="*/ 107 h 132"/>
                <a:gd name="T30" fmla="*/ 55 w 136"/>
                <a:gd name="T31" fmla="*/ 123 h 132"/>
                <a:gd name="T32" fmla="*/ 57 w 136"/>
                <a:gd name="T33" fmla="*/ 125 h 132"/>
                <a:gd name="T34" fmla="*/ 56 w 136"/>
                <a:gd name="T35" fmla="*/ 127 h 132"/>
                <a:gd name="T36" fmla="*/ 36 w 136"/>
                <a:gd name="T37" fmla="*/ 130 h 132"/>
                <a:gd name="T38" fmla="*/ 8 w 136"/>
                <a:gd name="T39" fmla="*/ 98 h 132"/>
                <a:gd name="T40" fmla="*/ 39 w 136"/>
                <a:gd name="T41" fmla="*/ 64 h 132"/>
                <a:gd name="T42" fmla="*/ 5 w 136"/>
                <a:gd name="T43" fmla="*/ 20 h 132"/>
                <a:gd name="T44" fmla="*/ 4 w 136"/>
                <a:gd name="T45" fmla="*/ 3 h 132"/>
                <a:gd name="T46" fmla="*/ 21 w 136"/>
                <a:gd name="T47" fmla="*/ 4 h 132"/>
                <a:gd name="T48" fmla="*/ 66 w 136"/>
                <a:gd name="T49" fmla="*/ 37 h 132"/>
                <a:gd name="T50" fmla="*/ 101 w 136"/>
                <a:gd name="T51" fmla="*/ 8 h 132"/>
                <a:gd name="T52" fmla="*/ 134 w 136"/>
                <a:gd name="T53" fmla="*/ 35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6" h="132">
                  <a:moveTo>
                    <a:pt x="134" y="35"/>
                  </a:moveTo>
                  <a:cubicBezTo>
                    <a:pt x="136" y="43"/>
                    <a:pt x="135" y="51"/>
                    <a:pt x="131" y="54"/>
                  </a:cubicBezTo>
                  <a:cubicBezTo>
                    <a:pt x="130" y="55"/>
                    <a:pt x="129" y="55"/>
                    <a:pt x="128" y="55"/>
                  </a:cubicBezTo>
                  <a:cubicBezTo>
                    <a:pt x="127" y="55"/>
                    <a:pt x="127" y="54"/>
                    <a:pt x="126" y="53"/>
                  </a:cubicBezTo>
                  <a:cubicBezTo>
                    <a:pt x="126" y="53"/>
                    <a:pt x="120" y="35"/>
                    <a:pt x="110" y="31"/>
                  </a:cubicBezTo>
                  <a:cubicBezTo>
                    <a:pt x="106" y="29"/>
                    <a:pt x="103" y="29"/>
                    <a:pt x="99" y="31"/>
                  </a:cubicBezTo>
                  <a:cubicBezTo>
                    <a:pt x="81" y="39"/>
                    <a:pt x="85" y="62"/>
                    <a:pt x="86" y="69"/>
                  </a:cubicBezTo>
                  <a:cubicBezTo>
                    <a:pt x="87" y="74"/>
                    <a:pt x="89" y="79"/>
                    <a:pt x="92" y="84"/>
                  </a:cubicBezTo>
                  <a:cubicBezTo>
                    <a:pt x="92" y="84"/>
                    <a:pt x="92" y="85"/>
                    <a:pt x="92" y="85"/>
                  </a:cubicBezTo>
                  <a:cubicBezTo>
                    <a:pt x="92" y="86"/>
                    <a:pt x="92" y="87"/>
                    <a:pt x="91" y="88"/>
                  </a:cubicBezTo>
                  <a:cubicBezTo>
                    <a:pt x="90" y="89"/>
                    <a:pt x="89" y="89"/>
                    <a:pt x="87" y="89"/>
                  </a:cubicBezTo>
                  <a:cubicBezTo>
                    <a:pt x="87" y="89"/>
                    <a:pt x="87" y="89"/>
                    <a:pt x="87" y="89"/>
                  </a:cubicBezTo>
                  <a:cubicBezTo>
                    <a:pt x="82" y="87"/>
                    <a:pt x="77" y="85"/>
                    <a:pt x="71" y="84"/>
                  </a:cubicBezTo>
                  <a:cubicBezTo>
                    <a:pt x="64" y="82"/>
                    <a:pt x="41" y="78"/>
                    <a:pt x="32" y="96"/>
                  </a:cubicBezTo>
                  <a:cubicBezTo>
                    <a:pt x="30" y="100"/>
                    <a:pt x="30" y="103"/>
                    <a:pt x="32" y="107"/>
                  </a:cubicBezTo>
                  <a:cubicBezTo>
                    <a:pt x="36" y="117"/>
                    <a:pt x="55" y="123"/>
                    <a:pt x="55" y="123"/>
                  </a:cubicBezTo>
                  <a:cubicBezTo>
                    <a:pt x="56" y="123"/>
                    <a:pt x="57" y="124"/>
                    <a:pt x="57" y="125"/>
                  </a:cubicBezTo>
                  <a:cubicBezTo>
                    <a:pt x="57" y="126"/>
                    <a:pt x="57" y="127"/>
                    <a:pt x="56" y="127"/>
                  </a:cubicBezTo>
                  <a:cubicBezTo>
                    <a:pt x="52" y="131"/>
                    <a:pt x="45" y="132"/>
                    <a:pt x="36" y="130"/>
                  </a:cubicBezTo>
                  <a:cubicBezTo>
                    <a:pt x="23" y="127"/>
                    <a:pt x="8" y="117"/>
                    <a:pt x="8" y="98"/>
                  </a:cubicBezTo>
                  <a:cubicBezTo>
                    <a:pt x="8" y="77"/>
                    <a:pt x="27" y="68"/>
                    <a:pt x="39" y="64"/>
                  </a:cubicBezTo>
                  <a:cubicBezTo>
                    <a:pt x="13" y="52"/>
                    <a:pt x="5" y="21"/>
                    <a:pt x="5" y="20"/>
                  </a:cubicBezTo>
                  <a:cubicBezTo>
                    <a:pt x="5" y="20"/>
                    <a:pt x="0" y="7"/>
                    <a:pt x="4" y="3"/>
                  </a:cubicBezTo>
                  <a:cubicBezTo>
                    <a:pt x="8" y="0"/>
                    <a:pt x="20" y="4"/>
                    <a:pt x="21" y="4"/>
                  </a:cubicBezTo>
                  <a:cubicBezTo>
                    <a:pt x="22" y="5"/>
                    <a:pt x="53" y="13"/>
                    <a:pt x="66" y="37"/>
                  </a:cubicBezTo>
                  <a:cubicBezTo>
                    <a:pt x="70" y="26"/>
                    <a:pt x="80" y="7"/>
                    <a:pt x="101" y="8"/>
                  </a:cubicBezTo>
                  <a:cubicBezTo>
                    <a:pt x="121" y="8"/>
                    <a:pt x="131" y="22"/>
                    <a:pt x="134" y="35"/>
                  </a:cubicBezTo>
                  <a:close/>
                </a:path>
              </a:pathLst>
            </a:custGeom>
            <a:solidFill>
              <a:srgbClr val="525252"/>
            </a:solidFill>
            <a:ln>
              <a:noFill/>
            </a:ln>
          </p:spPr>
          <p:txBody>
            <a:bodyPr vert="horz" wrap="square" lIns="91440" tIns="45720" rIns="91440" bIns="45720" numCol="1" anchor="t" anchorCtr="0" compatLnSpc="1"/>
            <a:lstStyle/>
            <a:p>
              <a:endParaRPr lang="zh-CN" altLang="en-US"/>
            </a:p>
          </p:txBody>
        </p:sp>
        <p:grpSp>
          <p:nvGrpSpPr>
            <p:cNvPr id="62" name="组合 61"/>
            <p:cNvGrpSpPr/>
            <p:nvPr/>
          </p:nvGrpSpPr>
          <p:grpSpPr>
            <a:xfrm>
              <a:off x="911225" y="1811338"/>
              <a:ext cx="5375275" cy="257175"/>
              <a:chOff x="911225" y="1811338"/>
              <a:chExt cx="7635876" cy="257175"/>
            </a:xfrm>
          </p:grpSpPr>
          <p:sp>
            <p:nvSpPr>
              <p:cNvPr id="59" name="Freeform 52"/>
              <p:cNvSpPr/>
              <p:nvPr/>
            </p:nvSpPr>
            <p:spPr bwMode="auto">
              <a:xfrm>
                <a:off x="911225" y="2033588"/>
                <a:ext cx="7635876" cy="34925"/>
              </a:xfrm>
              <a:custGeom>
                <a:avLst/>
                <a:gdLst>
                  <a:gd name="T0" fmla="*/ 2465 w 2470"/>
                  <a:gd name="T1" fmla="*/ 0 h 11"/>
                  <a:gd name="T2" fmla="*/ 6 w 2470"/>
                  <a:gd name="T3" fmla="*/ 0 h 11"/>
                  <a:gd name="T4" fmla="*/ 0 w 2470"/>
                  <a:gd name="T5" fmla="*/ 6 h 11"/>
                  <a:gd name="T6" fmla="*/ 6 w 2470"/>
                  <a:gd name="T7" fmla="*/ 11 h 11"/>
                  <a:gd name="T8" fmla="*/ 2465 w 2470"/>
                  <a:gd name="T9" fmla="*/ 11 h 11"/>
                  <a:gd name="T10" fmla="*/ 2470 w 2470"/>
                  <a:gd name="T11" fmla="*/ 6 h 11"/>
                  <a:gd name="T12" fmla="*/ 2465 w 2470"/>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2470" h="11">
                    <a:moveTo>
                      <a:pt x="2465" y="0"/>
                    </a:moveTo>
                    <a:cubicBezTo>
                      <a:pt x="6" y="0"/>
                      <a:pt x="6" y="0"/>
                      <a:pt x="6" y="0"/>
                    </a:cubicBezTo>
                    <a:cubicBezTo>
                      <a:pt x="3" y="0"/>
                      <a:pt x="0" y="3"/>
                      <a:pt x="0" y="6"/>
                    </a:cubicBezTo>
                    <a:cubicBezTo>
                      <a:pt x="0" y="9"/>
                      <a:pt x="3" y="11"/>
                      <a:pt x="6" y="11"/>
                    </a:cubicBezTo>
                    <a:cubicBezTo>
                      <a:pt x="2465" y="11"/>
                      <a:pt x="2465" y="11"/>
                      <a:pt x="2465" y="11"/>
                    </a:cubicBezTo>
                    <a:cubicBezTo>
                      <a:pt x="2468" y="11"/>
                      <a:pt x="2470" y="9"/>
                      <a:pt x="2470" y="6"/>
                    </a:cubicBezTo>
                    <a:cubicBezTo>
                      <a:pt x="2470" y="3"/>
                      <a:pt x="2468" y="0"/>
                      <a:pt x="2465" y="0"/>
                    </a:cubicBezTo>
                    <a:close/>
                  </a:path>
                </a:pathLst>
              </a:custGeom>
              <a:solidFill>
                <a:srgbClr val="525252"/>
              </a:solidFill>
              <a:ln>
                <a:noFill/>
              </a:ln>
            </p:spPr>
            <p:txBody>
              <a:bodyPr vert="horz" wrap="square" lIns="91440" tIns="45720" rIns="91440" bIns="45720" numCol="1" anchor="t" anchorCtr="0" compatLnSpc="1"/>
              <a:lstStyle/>
              <a:p>
                <a:endParaRPr lang="zh-CN" altLang="en-US"/>
              </a:p>
            </p:txBody>
          </p:sp>
          <p:sp>
            <p:nvSpPr>
              <p:cNvPr id="60" name="Freeform 53"/>
              <p:cNvSpPr/>
              <p:nvPr/>
            </p:nvSpPr>
            <p:spPr bwMode="auto">
              <a:xfrm>
                <a:off x="1192212" y="1925638"/>
                <a:ext cx="7077076" cy="28575"/>
              </a:xfrm>
              <a:custGeom>
                <a:avLst/>
                <a:gdLst>
                  <a:gd name="T0" fmla="*/ 2284 w 2289"/>
                  <a:gd name="T1" fmla="*/ 0 h 9"/>
                  <a:gd name="T2" fmla="*/ 4 w 2289"/>
                  <a:gd name="T3" fmla="*/ 0 h 9"/>
                  <a:gd name="T4" fmla="*/ 0 w 2289"/>
                  <a:gd name="T5" fmla="*/ 4 h 9"/>
                  <a:gd name="T6" fmla="*/ 4 w 2289"/>
                  <a:gd name="T7" fmla="*/ 9 h 9"/>
                  <a:gd name="T8" fmla="*/ 2284 w 2289"/>
                  <a:gd name="T9" fmla="*/ 9 h 9"/>
                  <a:gd name="T10" fmla="*/ 2289 w 2289"/>
                  <a:gd name="T11" fmla="*/ 4 h 9"/>
                  <a:gd name="T12" fmla="*/ 2284 w 2289"/>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2289" h="9">
                    <a:moveTo>
                      <a:pt x="2284" y="0"/>
                    </a:moveTo>
                    <a:cubicBezTo>
                      <a:pt x="4" y="0"/>
                      <a:pt x="4" y="0"/>
                      <a:pt x="4" y="0"/>
                    </a:cubicBezTo>
                    <a:cubicBezTo>
                      <a:pt x="2" y="0"/>
                      <a:pt x="0" y="2"/>
                      <a:pt x="0" y="4"/>
                    </a:cubicBezTo>
                    <a:cubicBezTo>
                      <a:pt x="0" y="7"/>
                      <a:pt x="2" y="9"/>
                      <a:pt x="4" y="9"/>
                    </a:cubicBezTo>
                    <a:cubicBezTo>
                      <a:pt x="2284" y="9"/>
                      <a:pt x="2284" y="9"/>
                      <a:pt x="2284" y="9"/>
                    </a:cubicBezTo>
                    <a:cubicBezTo>
                      <a:pt x="2287" y="9"/>
                      <a:pt x="2289" y="7"/>
                      <a:pt x="2289" y="4"/>
                    </a:cubicBezTo>
                    <a:cubicBezTo>
                      <a:pt x="2289" y="2"/>
                      <a:pt x="2287" y="0"/>
                      <a:pt x="2284" y="0"/>
                    </a:cubicBezTo>
                    <a:close/>
                  </a:path>
                </a:pathLst>
              </a:custGeom>
              <a:solidFill>
                <a:srgbClr val="525252"/>
              </a:solidFill>
              <a:ln>
                <a:noFill/>
              </a:ln>
            </p:spPr>
            <p:txBody>
              <a:bodyPr vert="horz" wrap="square" lIns="91440" tIns="45720" rIns="91440" bIns="45720" numCol="1" anchor="t" anchorCtr="0" compatLnSpc="1"/>
              <a:lstStyle/>
              <a:p>
                <a:endParaRPr lang="zh-CN" altLang="en-US"/>
              </a:p>
            </p:txBody>
          </p:sp>
          <p:sp>
            <p:nvSpPr>
              <p:cNvPr id="61" name="Freeform 54"/>
              <p:cNvSpPr/>
              <p:nvPr/>
            </p:nvSpPr>
            <p:spPr bwMode="auto">
              <a:xfrm>
                <a:off x="1192212" y="1811338"/>
                <a:ext cx="7077076" cy="26988"/>
              </a:xfrm>
              <a:custGeom>
                <a:avLst/>
                <a:gdLst>
                  <a:gd name="T0" fmla="*/ 2284 w 2289"/>
                  <a:gd name="T1" fmla="*/ 0 h 9"/>
                  <a:gd name="T2" fmla="*/ 4 w 2289"/>
                  <a:gd name="T3" fmla="*/ 0 h 9"/>
                  <a:gd name="T4" fmla="*/ 0 w 2289"/>
                  <a:gd name="T5" fmla="*/ 5 h 9"/>
                  <a:gd name="T6" fmla="*/ 4 w 2289"/>
                  <a:gd name="T7" fmla="*/ 9 h 9"/>
                  <a:gd name="T8" fmla="*/ 2284 w 2289"/>
                  <a:gd name="T9" fmla="*/ 9 h 9"/>
                  <a:gd name="T10" fmla="*/ 2289 w 2289"/>
                  <a:gd name="T11" fmla="*/ 5 h 9"/>
                  <a:gd name="T12" fmla="*/ 2284 w 2289"/>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2289" h="9">
                    <a:moveTo>
                      <a:pt x="2284" y="0"/>
                    </a:moveTo>
                    <a:cubicBezTo>
                      <a:pt x="4" y="0"/>
                      <a:pt x="4" y="0"/>
                      <a:pt x="4" y="0"/>
                    </a:cubicBezTo>
                    <a:cubicBezTo>
                      <a:pt x="2" y="0"/>
                      <a:pt x="0" y="2"/>
                      <a:pt x="0" y="5"/>
                    </a:cubicBezTo>
                    <a:cubicBezTo>
                      <a:pt x="0" y="7"/>
                      <a:pt x="2" y="9"/>
                      <a:pt x="4" y="9"/>
                    </a:cubicBezTo>
                    <a:cubicBezTo>
                      <a:pt x="2284" y="9"/>
                      <a:pt x="2284" y="9"/>
                      <a:pt x="2284" y="9"/>
                    </a:cubicBezTo>
                    <a:cubicBezTo>
                      <a:pt x="2287" y="9"/>
                      <a:pt x="2289" y="7"/>
                      <a:pt x="2289" y="5"/>
                    </a:cubicBezTo>
                    <a:cubicBezTo>
                      <a:pt x="2289" y="2"/>
                      <a:pt x="2287" y="0"/>
                      <a:pt x="2284" y="0"/>
                    </a:cubicBezTo>
                    <a:close/>
                  </a:path>
                </a:pathLst>
              </a:custGeom>
              <a:solidFill>
                <a:srgbClr val="525252"/>
              </a:solidFill>
              <a:ln>
                <a:noFill/>
              </a:ln>
            </p:spPr>
            <p:txBody>
              <a:bodyPr vert="horz" wrap="square" lIns="91440" tIns="45720" rIns="91440" bIns="45720" numCol="1" anchor="t" anchorCtr="0" compatLnSpc="1"/>
              <a:lstStyle/>
              <a:p>
                <a:endParaRPr lang="zh-CN" altLang="en-US"/>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normAutofit/>
          </a:bodyPr>
          <a:lstStyle>
            <a:lvl1pPr>
              <a:defRPr sz="1200"/>
            </a:lvl1pPr>
          </a:lstStyle>
          <a:p>
            <a:pPr>
              <a:defRPr/>
            </a:pPr>
            <a:fld id="{0B0FECD5-0B72-45EB-ACC2-3105D50931FC}" type="datetimeFigureOut">
              <a:rPr lang="zh-CN" altLang="en-US" smtClean="0"/>
              <a:t>2019/10/7</a:t>
            </a:fld>
            <a:endParaRPr lang="zh-CN" altLang="en-US"/>
          </a:p>
        </p:txBody>
      </p:sp>
      <p:sp>
        <p:nvSpPr>
          <p:cNvPr id="6" name="页脚占位符 4"/>
          <p:cNvSpPr>
            <a:spLocks noGrp="1"/>
          </p:cNvSpPr>
          <p:nvPr>
            <p:ph type="ftr" sz="quarter" idx="11"/>
          </p:nvPr>
        </p:nvSpPr>
        <p:spPr/>
        <p:txBody>
          <a:bodyPr>
            <a:normAutofit/>
          </a:bodyPr>
          <a:lstStyle>
            <a:lvl1pPr>
              <a:defRPr sz="1200"/>
            </a:lvl1pPr>
          </a:lstStyle>
          <a:p>
            <a:pPr>
              <a:defRPr/>
            </a:pPr>
            <a:endParaRPr lang="zh-CN" altLang="en-US"/>
          </a:p>
        </p:txBody>
      </p:sp>
      <p:sp>
        <p:nvSpPr>
          <p:cNvPr id="7" name="灯片编号占位符 5"/>
          <p:cNvSpPr>
            <a:spLocks noGrp="1"/>
          </p:cNvSpPr>
          <p:nvPr>
            <p:ph type="sldNum" sz="quarter" idx="12"/>
          </p:nvPr>
        </p:nvSpPr>
        <p:spPr/>
        <p:txBody>
          <a:bodyPr>
            <a:normAutofit/>
          </a:bodyPr>
          <a:lstStyle>
            <a:lvl1pPr>
              <a:defRPr sz="1200"/>
            </a:lvl1pPr>
          </a:lstStyle>
          <a:p>
            <a:pPr>
              <a:defRPr/>
            </a:pPr>
            <a:fld id="{B1CE9697-56CE-4FA7-962B-B73279CA71BD}"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normAutofit/>
          </a:bodyPr>
          <a:lstStyle/>
          <a:p>
            <a:r>
              <a:rPr lang="zh-CN" altLang="en-US"/>
              <a:t>单击此处编辑母版标题样式</a:t>
            </a:r>
          </a:p>
        </p:txBody>
      </p:sp>
      <p:sp>
        <p:nvSpPr>
          <p:cNvPr id="3" name="文本占位符 2"/>
          <p:cNvSpPr>
            <a:spLocks noGrp="1"/>
          </p:cNvSpPr>
          <p:nvPr>
            <p:ph type="body" idx="1"/>
          </p:nvPr>
        </p:nvSpPr>
        <p:spPr>
          <a:xfrm>
            <a:off x="629842" y="1795463"/>
            <a:ext cx="3868340" cy="823912"/>
          </a:xfrm>
        </p:spPr>
        <p:txBody>
          <a:bodyPr anchor="b">
            <a:normAutofit/>
          </a:bodyPr>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a:t>
            </a:r>
          </a:p>
        </p:txBody>
      </p:sp>
      <p:sp>
        <p:nvSpPr>
          <p:cNvPr id="4" name="内容占位符 3"/>
          <p:cNvSpPr>
            <a:spLocks noGrp="1"/>
          </p:cNvSpPr>
          <p:nvPr>
            <p:ph sz="half" idx="2"/>
          </p:nvPr>
        </p:nvSpPr>
        <p:spPr>
          <a:xfrm>
            <a:off x="629842" y="2717800"/>
            <a:ext cx="3868340" cy="3471863"/>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795463"/>
            <a:ext cx="3887391" cy="823912"/>
          </a:xfrm>
        </p:spPr>
        <p:txBody>
          <a:bodyPr anchor="b">
            <a:normAutofit/>
          </a:bodyPr>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a:t>
            </a:r>
          </a:p>
        </p:txBody>
      </p:sp>
      <p:sp>
        <p:nvSpPr>
          <p:cNvPr id="6" name="内容占位符 5"/>
          <p:cNvSpPr>
            <a:spLocks noGrp="1"/>
          </p:cNvSpPr>
          <p:nvPr>
            <p:ph sz="quarter" idx="4"/>
          </p:nvPr>
        </p:nvSpPr>
        <p:spPr>
          <a:xfrm>
            <a:off x="4629150" y="2717800"/>
            <a:ext cx="3887391" cy="3471863"/>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normAutofit/>
          </a:bodyPr>
          <a:lstStyle>
            <a:lvl1pPr>
              <a:defRPr sz="1200"/>
            </a:lvl1pPr>
          </a:lstStyle>
          <a:p>
            <a:pPr>
              <a:defRPr/>
            </a:pPr>
            <a:fld id="{6D8199B8-9E98-476C-B5A6-B8710BF811D9}" type="datetimeFigureOut">
              <a:rPr lang="zh-CN" altLang="en-US" smtClean="0"/>
              <a:t>2019/10/7</a:t>
            </a:fld>
            <a:endParaRPr lang="zh-CN" altLang="en-US"/>
          </a:p>
        </p:txBody>
      </p:sp>
      <p:sp>
        <p:nvSpPr>
          <p:cNvPr id="8" name="页脚占位符 4"/>
          <p:cNvSpPr>
            <a:spLocks noGrp="1"/>
          </p:cNvSpPr>
          <p:nvPr>
            <p:ph type="ftr" sz="quarter" idx="11"/>
          </p:nvPr>
        </p:nvSpPr>
        <p:spPr/>
        <p:txBody>
          <a:bodyPr>
            <a:normAutofit/>
          </a:bodyPr>
          <a:lstStyle>
            <a:lvl1pPr>
              <a:defRPr sz="1200"/>
            </a:lvl1pPr>
          </a:lstStyle>
          <a:p>
            <a:pPr>
              <a:defRPr/>
            </a:pPr>
            <a:endParaRPr lang="zh-CN" altLang="en-US"/>
          </a:p>
        </p:txBody>
      </p:sp>
      <p:sp>
        <p:nvSpPr>
          <p:cNvPr id="9" name="灯片编号占位符 5"/>
          <p:cNvSpPr>
            <a:spLocks noGrp="1"/>
          </p:cNvSpPr>
          <p:nvPr>
            <p:ph type="sldNum" sz="quarter" idx="12"/>
          </p:nvPr>
        </p:nvSpPr>
        <p:spPr/>
        <p:txBody>
          <a:bodyPr>
            <a:normAutofit/>
          </a:bodyPr>
          <a:lstStyle>
            <a:lvl1pPr>
              <a:defRPr sz="1200"/>
            </a:lvl1pPr>
          </a:lstStyle>
          <a:p>
            <a:pPr>
              <a:defRPr/>
            </a:pPr>
            <a:fld id="{000C2C49-0D2E-4124-80C5-6F1189C7F85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11" name="图片 10"/>
          <p:cNvPicPr>
            <a:picLocks noChangeAspect="1"/>
          </p:cNvPicPr>
          <p:nvPr/>
        </p:nvPicPr>
        <p:blipFill>
          <a:blip r:embed="rId2">
            <a:biLevel thresh="75000"/>
            <a:lum bright="40000" contrast="20000"/>
            <a:extLst>
              <a:ext uri="{28A0092B-C50C-407E-A947-70E740481C1C}">
                <a14:useLocalDpi xmlns:a14="http://schemas.microsoft.com/office/drawing/2010/main" val="0"/>
              </a:ext>
            </a:extLst>
          </a:blip>
          <a:stretch>
            <a:fillRect/>
          </a:stretch>
        </p:blipFill>
        <p:spPr>
          <a:xfrm>
            <a:off x="559521" y="631950"/>
            <a:ext cx="8024959" cy="5594100"/>
          </a:xfrm>
          <a:prstGeom prst="rect">
            <a:avLst/>
          </a:prstGeom>
        </p:spPr>
      </p:pic>
      <p:pic>
        <p:nvPicPr>
          <p:cNvPr id="12" name="图片 11"/>
          <p:cNvPicPr>
            <a:picLocks noChangeAspect="1"/>
          </p:cNvPicPr>
          <p:nvPr/>
        </p:nvPicPr>
        <p:blipFill>
          <a:blip r:embed="rId3">
            <a:biLevel thresh="75000"/>
            <a:lum bright="40000" contrast="20000"/>
            <a:extLst>
              <a:ext uri="{28A0092B-C50C-407E-A947-70E740481C1C}">
                <a14:useLocalDpi xmlns:a14="http://schemas.microsoft.com/office/drawing/2010/main" val="0"/>
              </a:ext>
            </a:extLst>
          </a:blip>
          <a:stretch>
            <a:fillRect/>
          </a:stretch>
        </p:blipFill>
        <p:spPr>
          <a:xfrm>
            <a:off x="3997268" y="1333521"/>
            <a:ext cx="1149465" cy="4190959"/>
          </a:xfrm>
          <a:prstGeom prst="rect">
            <a:avLst/>
          </a:prstGeom>
        </p:spPr>
      </p:pic>
      <p:sp>
        <p:nvSpPr>
          <p:cNvPr id="14" name="文本框 17"/>
          <p:cNvSpPr txBox="1">
            <a:spLocks noChangeArrowheads="1"/>
          </p:cNvSpPr>
          <p:nvPr/>
        </p:nvSpPr>
        <p:spPr bwMode="auto">
          <a:xfrm>
            <a:off x="3723031" y="3649188"/>
            <a:ext cx="1666277" cy="252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Tx/>
              <a:buNone/>
            </a:pPr>
            <a:endParaRPr lang="zh-CN" altLang="en-US" sz="1050">
              <a:solidFill>
                <a:schemeClr val="tx1">
                  <a:lumMod val="75000"/>
                  <a:lumOff val="25000"/>
                </a:schemeClr>
              </a:solidFill>
              <a:latin typeface="方正兰亭黑简体" panose="02000000000000000000" charset="-122"/>
              <a:ea typeface="方正兰亭黑简体" panose="02000000000000000000" charset="-122"/>
              <a:cs typeface="方正兰亭黑简体" panose="02000000000000000000" charset="-122"/>
            </a:endParaRPr>
          </a:p>
        </p:txBody>
      </p:sp>
      <p:sp>
        <p:nvSpPr>
          <p:cNvPr id="3" name="日期占位符 3"/>
          <p:cNvSpPr>
            <a:spLocks noGrp="1"/>
          </p:cNvSpPr>
          <p:nvPr>
            <p:ph type="dt" sz="half" idx="10"/>
          </p:nvPr>
        </p:nvSpPr>
        <p:spPr/>
        <p:txBody>
          <a:bodyPr>
            <a:normAutofit/>
          </a:bodyPr>
          <a:lstStyle>
            <a:lvl1pPr>
              <a:defRPr sz="1200"/>
            </a:lvl1pPr>
          </a:lstStyle>
          <a:p>
            <a:pPr>
              <a:defRPr/>
            </a:pPr>
            <a:fld id="{989D1F7D-C3E2-4FD1-9092-7FD0FB2B0AD3}" type="datetimeFigureOut">
              <a:rPr lang="zh-CN" altLang="en-US" smtClean="0"/>
              <a:t>2019/10/7</a:t>
            </a:fld>
            <a:endParaRPr lang="zh-CN" altLang="en-US"/>
          </a:p>
        </p:txBody>
      </p:sp>
      <p:sp>
        <p:nvSpPr>
          <p:cNvPr id="4" name="页脚占位符 4"/>
          <p:cNvSpPr>
            <a:spLocks noGrp="1"/>
          </p:cNvSpPr>
          <p:nvPr>
            <p:ph type="ftr" sz="quarter" idx="11"/>
          </p:nvPr>
        </p:nvSpPr>
        <p:spPr/>
        <p:txBody>
          <a:bodyPr>
            <a:normAutofit/>
          </a:bodyPr>
          <a:lstStyle>
            <a:lvl1pPr>
              <a:defRPr sz="1200"/>
            </a:lvl1pPr>
          </a:lstStyle>
          <a:p>
            <a:pPr>
              <a:defRPr/>
            </a:pPr>
            <a:endParaRPr lang="zh-CN" altLang="en-US"/>
          </a:p>
        </p:txBody>
      </p:sp>
      <p:sp>
        <p:nvSpPr>
          <p:cNvPr id="5" name="灯片编号占位符 5"/>
          <p:cNvSpPr>
            <a:spLocks noGrp="1"/>
          </p:cNvSpPr>
          <p:nvPr>
            <p:ph type="sldNum" sz="quarter" idx="12"/>
          </p:nvPr>
        </p:nvSpPr>
        <p:spPr/>
        <p:txBody>
          <a:bodyPr>
            <a:normAutofit/>
          </a:bodyPr>
          <a:lstStyle>
            <a:lvl1pPr>
              <a:defRPr sz="1200"/>
            </a:lvl1pPr>
          </a:lstStyle>
          <a:p>
            <a:pPr>
              <a:defRPr/>
            </a:pPr>
            <a:fld id="{A667DF24-26A6-4275-8CD7-4986420DFF3C}" type="slidenum">
              <a:rPr lang="zh-CN" altLang="en-US" smtClean="0"/>
              <a:t>‹#›</a:t>
            </a:fld>
            <a:endParaRPr lang="zh-CN" altLang="en-US"/>
          </a:p>
        </p:txBody>
      </p:sp>
      <p:sp>
        <p:nvSpPr>
          <p:cNvPr id="2" name="标题 1"/>
          <p:cNvSpPr>
            <a:spLocks noGrp="1"/>
          </p:cNvSpPr>
          <p:nvPr>
            <p:ph type="title" hasCustomPrompt="1"/>
          </p:nvPr>
        </p:nvSpPr>
        <p:spPr>
          <a:xfrm>
            <a:off x="2413000" y="2489200"/>
            <a:ext cx="4318000" cy="952500"/>
          </a:xfrm>
        </p:spPr>
        <p:txBody>
          <a:bodyPr anchor="b">
            <a:normAutofit/>
          </a:bodyPr>
          <a:lstStyle>
            <a:lvl1pPr algn="dist">
              <a:defRPr sz="3900"/>
            </a:lvl1pPr>
          </a:lstStyle>
          <a:p>
            <a:r>
              <a:rPr lang="zh-CN" altLang="en-US" dirty="0"/>
              <a:t>编辑标题</a:t>
            </a:r>
          </a:p>
        </p:txBody>
      </p:sp>
      <p:sp>
        <p:nvSpPr>
          <p:cNvPr id="16" name="内容占位符 15"/>
          <p:cNvSpPr>
            <a:spLocks noGrp="1"/>
          </p:cNvSpPr>
          <p:nvPr>
            <p:ph sz="quarter" idx="13" hasCustomPrompt="1"/>
          </p:nvPr>
        </p:nvSpPr>
        <p:spPr>
          <a:xfrm>
            <a:off x="2412999" y="3470276"/>
            <a:ext cx="4318002" cy="317410"/>
          </a:xfrm>
        </p:spPr>
        <p:txBody>
          <a:bodyPr>
            <a:noAutofit/>
          </a:bodyPr>
          <a:lstStyle>
            <a:lvl1pPr marL="0" indent="0" algn="dist">
              <a:buFontTx/>
              <a:buNone/>
              <a:defRPr sz="1800"/>
            </a:lvl1pPr>
          </a:lstStyle>
          <a:p>
            <a:pPr lvl="0"/>
            <a:r>
              <a:rPr lang="zh-CN" altLang="en-US" dirty="0"/>
              <a:t>编辑文本</a:t>
            </a:r>
          </a:p>
        </p:txBody>
      </p:sp>
      <p:sp>
        <p:nvSpPr>
          <p:cNvPr id="17" name="内容占位符 15"/>
          <p:cNvSpPr>
            <a:spLocks noGrp="1"/>
          </p:cNvSpPr>
          <p:nvPr>
            <p:ph sz="quarter" idx="14" hasCustomPrompt="1"/>
          </p:nvPr>
        </p:nvSpPr>
        <p:spPr>
          <a:xfrm>
            <a:off x="2412999" y="3823187"/>
            <a:ext cx="4318002" cy="317410"/>
          </a:xfrm>
        </p:spPr>
        <p:txBody>
          <a:bodyPr>
            <a:noAutofit/>
          </a:bodyPr>
          <a:lstStyle>
            <a:lvl1pPr marL="0" indent="0" algn="ctr">
              <a:buFontTx/>
              <a:buNone/>
              <a:defRPr sz="1800"/>
            </a:lvl1pPr>
          </a:lstStyle>
          <a:p>
            <a:pPr lvl="0"/>
            <a:r>
              <a:rPr lang="zh-CN" altLang="en-US" dirty="0"/>
              <a:t>编辑文本</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normAutofit/>
          </a:bodyPr>
          <a:lstStyle>
            <a:lvl1pPr>
              <a:defRPr sz="1200"/>
            </a:lvl1pPr>
          </a:lstStyle>
          <a:p>
            <a:pPr>
              <a:defRPr/>
            </a:pPr>
            <a:fld id="{7A4BE68B-CC69-435A-B48F-C8AE6F0AE148}" type="datetimeFigureOut">
              <a:rPr lang="zh-CN" altLang="en-US" smtClean="0"/>
              <a:t>2019/10/7</a:t>
            </a:fld>
            <a:endParaRPr lang="zh-CN" altLang="en-US"/>
          </a:p>
        </p:txBody>
      </p:sp>
      <p:sp>
        <p:nvSpPr>
          <p:cNvPr id="3" name="页脚占位符 4"/>
          <p:cNvSpPr>
            <a:spLocks noGrp="1"/>
          </p:cNvSpPr>
          <p:nvPr>
            <p:ph type="ftr" sz="quarter" idx="11"/>
          </p:nvPr>
        </p:nvSpPr>
        <p:spPr/>
        <p:txBody>
          <a:bodyPr>
            <a:normAutofit/>
          </a:bodyPr>
          <a:lstStyle>
            <a:lvl1pPr>
              <a:defRPr sz="1200"/>
            </a:lvl1pPr>
          </a:lstStyle>
          <a:p>
            <a:pPr>
              <a:defRPr/>
            </a:pPr>
            <a:endParaRPr lang="zh-CN" altLang="en-US"/>
          </a:p>
        </p:txBody>
      </p:sp>
      <p:sp>
        <p:nvSpPr>
          <p:cNvPr id="4" name="灯片编号占位符 5"/>
          <p:cNvSpPr>
            <a:spLocks noGrp="1"/>
          </p:cNvSpPr>
          <p:nvPr>
            <p:ph type="sldNum" sz="quarter" idx="12"/>
          </p:nvPr>
        </p:nvSpPr>
        <p:spPr/>
        <p:txBody>
          <a:bodyPr>
            <a:normAutofit/>
          </a:bodyPr>
          <a:lstStyle>
            <a:lvl1pPr>
              <a:defRPr sz="1200"/>
            </a:lvl1pPr>
          </a:lstStyle>
          <a:p>
            <a:pPr>
              <a:defRPr/>
            </a:pPr>
            <a:fld id="{F33906AD-417A-41C7-A096-9FAF3BB0581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9841" y="711200"/>
            <a:ext cx="3196800" cy="1600200"/>
          </a:xfrm>
        </p:spPr>
        <p:txBody>
          <a:bodyPr anchor="t" anchorCtr="0">
            <a:normAutofit/>
          </a:bodyPr>
          <a:lstStyle>
            <a:lvl1pPr>
              <a:defRPr sz="3200"/>
            </a:lvl1pPr>
          </a:lstStyle>
          <a:p>
            <a:r>
              <a:rPr lang="zh-CN" altLang="en-US"/>
              <a:t>单击此处编辑标题</a:t>
            </a:r>
            <a:endParaRPr lang="zh-CN" altLang="en-US" dirty="0"/>
          </a:p>
        </p:txBody>
      </p:sp>
      <p:sp>
        <p:nvSpPr>
          <p:cNvPr id="3" name="图片占位符 2"/>
          <p:cNvSpPr>
            <a:spLocks noGrp="1" noChangeAspect="1"/>
          </p:cNvSpPr>
          <p:nvPr>
            <p:ph type="pic" idx="1" hasCustomPrompt="1"/>
          </p:nvPr>
        </p:nvSpPr>
        <p:spPr>
          <a:xfrm>
            <a:off x="4014391" y="733425"/>
            <a:ext cx="4627800" cy="54036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图片</a:t>
            </a:r>
            <a:endParaRPr lang="zh-CN" altLang="en-US" dirty="0"/>
          </a:p>
        </p:txBody>
      </p:sp>
      <p:sp>
        <p:nvSpPr>
          <p:cNvPr id="4" name="文本占位符 3"/>
          <p:cNvSpPr>
            <a:spLocks noGrp="1"/>
          </p:cNvSpPr>
          <p:nvPr>
            <p:ph type="body" sz="half" idx="2"/>
          </p:nvPr>
        </p:nvSpPr>
        <p:spPr>
          <a:xfrm>
            <a:off x="629841" y="2311400"/>
            <a:ext cx="3196800" cy="3811588"/>
          </a:xfrm>
        </p:spPr>
        <p:txBody>
          <a:bodyPr>
            <a:normAutofit/>
          </a:bodyPr>
          <a:lstStyle>
            <a:lvl1pPr marL="0" indent="0">
              <a:buNone/>
              <a:defRPr sz="2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a:t>单击此处编辑母版文本样式</a:t>
            </a:r>
          </a:p>
        </p:txBody>
      </p:sp>
      <p:sp>
        <p:nvSpPr>
          <p:cNvPr id="5" name="日期占位符 4"/>
          <p:cNvSpPr>
            <a:spLocks noGrp="1"/>
          </p:cNvSpPr>
          <p:nvPr>
            <p:ph type="dt" sz="half" idx="10"/>
          </p:nvPr>
        </p:nvSpPr>
        <p:spPr/>
        <p:txBody>
          <a:bodyPr>
            <a:normAutofit/>
          </a:bodyPr>
          <a:lstStyle>
            <a:lvl1pPr>
              <a:defRPr sz="1200"/>
            </a:lvl1pPr>
          </a:lstStyle>
          <a:p>
            <a:fld id="{9EFD9D74-47D9-4702-A33C-335B63B48DBF}" type="datetimeFigureOut">
              <a:rPr lang="zh-CN" altLang="en-US" smtClean="0"/>
              <a:t>2019/10/7</a:t>
            </a:fld>
            <a:endParaRPr lang="zh-CN" altLang="en-US" dirty="0"/>
          </a:p>
        </p:txBody>
      </p:sp>
      <p:sp>
        <p:nvSpPr>
          <p:cNvPr id="6" name="页脚占位符 5"/>
          <p:cNvSpPr>
            <a:spLocks noGrp="1"/>
          </p:cNvSpPr>
          <p:nvPr>
            <p:ph type="ftr" sz="quarter" idx="11"/>
          </p:nvPr>
        </p:nvSpPr>
        <p:spPr/>
        <p:txBody>
          <a:bodyPr>
            <a:normAutofit/>
          </a:bodyPr>
          <a:lstStyle>
            <a:lvl1pPr>
              <a:defRPr sz="1200"/>
            </a:lvl1pPr>
          </a:lstStyle>
          <a:p>
            <a:endParaRPr lang="zh-CN" altLang="en-US" dirty="0"/>
          </a:p>
        </p:txBody>
      </p:sp>
      <p:sp>
        <p:nvSpPr>
          <p:cNvPr id="7" name="灯片编号占位符 6"/>
          <p:cNvSpPr>
            <a:spLocks noGrp="1"/>
          </p:cNvSpPr>
          <p:nvPr>
            <p:ph type="sldNum" sz="quarter" idx="12"/>
          </p:nvPr>
        </p:nvSpPr>
        <p:spPr/>
        <p:txBody>
          <a:bodyPr>
            <a:normAutofit/>
          </a:bodyPr>
          <a:lstStyle>
            <a:lvl1pPr>
              <a:defRPr sz="1200"/>
            </a:lvl1p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522028" y="365125"/>
            <a:ext cx="993322" cy="5811838"/>
          </a:xfrm>
        </p:spPr>
        <p:txBody>
          <a:bodyPr vert="eaVert">
            <a:normAutofit/>
          </a:bodyPr>
          <a:lstStyle>
            <a:lvl1pPr>
              <a:defRPr sz="2700"/>
            </a:lvl1pPr>
          </a:lstStyle>
          <a:p>
            <a:r>
              <a:rPr lang="zh-CN" altLang="en-US" dirty="0"/>
              <a:t>单击此处编辑母版标题样式</a:t>
            </a:r>
          </a:p>
        </p:txBody>
      </p:sp>
      <p:sp>
        <p:nvSpPr>
          <p:cNvPr id="3" name="竖排文字占位符 2"/>
          <p:cNvSpPr>
            <a:spLocks noGrp="1"/>
          </p:cNvSpPr>
          <p:nvPr>
            <p:ph type="body" orient="vert" idx="1"/>
          </p:nvPr>
        </p:nvSpPr>
        <p:spPr>
          <a:xfrm>
            <a:off x="628650" y="365125"/>
            <a:ext cx="6740978" cy="5811838"/>
          </a:xfrm>
        </p:spPr>
        <p:txBody>
          <a:bodyPr vert="eaVert">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normAutofit/>
          </a:bodyPr>
          <a:lstStyle>
            <a:lvl1pPr>
              <a:defRPr sz="1200"/>
            </a:lvl1pPr>
          </a:lstStyle>
          <a:p>
            <a:fld id="{9EFD9D74-47D9-4702-A33C-335B63B48DBF}" type="datetimeFigureOut">
              <a:rPr lang="zh-CN" altLang="en-US" smtClean="0"/>
              <a:t>2019/10/7</a:t>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FABC47A4-756D-490B-A52F-7D9E2C9FC05F}"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lum/>
          </a:blip>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custDataLst>
              <p:tags r:id="rId12"/>
            </p:custDataLst>
          </p:nvPr>
        </p:nvSpPr>
        <p:spPr bwMode="auto">
          <a:xfrm>
            <a:off x="628650" y="365126"/>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p>
            <a:pPr lvl="0"/>
            <a:r>
              <a:rPr lang="zh-CN" altLang="en-US" dirty="0"/>
              <a:t>单击此处编辑母版标题样式</a:t>
            </a:r>
          </a:p>
        </p:txBody>
      </p:sp>
      <p:sp>
        <p:nvSpPr>
          <p:cNvPr id="1027" name="文本占位符 2"/>
          <p:cNvSpPr>
            <a:spLocks noGrp="1"/>
          </p:cNvSpPr>
          <p:nvPr>
            <p:ph type="body" idx="1"/>
            <p:custDataLst>
              <p:tags r:id="rId13"/>
            </p:custDataLst>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normAutofit/>
          </a:bodyP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90327183-BBE8-47C2-B9EA-A683CDDFEE73}" type="datetimeFigureOut">
              <a:rPr lang="zh-CN" altLang="en-US" smtClean="0"/>
              <a:t>2019/10/7</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normAutofit/>
          </a:bodyP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normAutofit/>
          </a:bodyPr>
          <a:lstStyle>
            <a:lvl1pPr algn="r" eaLnBrk="1" fontAlgn="auto" hangingPunct="1">
              <a:spcBef>
                <a:spcPts val="0"/>
              </a:spcBef>
              <a:spcAft>
                <a:spcPts val="0"/>
              </a:spcAft>
              <a:defRPr sz="1200">
                <a:solidFill>
                  <a:schemeClr val="tx1">
                    <a:tint val="75000"/>
                  </a:schemeClr>
                </a:solidFill>
                <a:latin typeface="+mn-lt"/>
                <a:ea typeface="+mn-ea"/>
              </a:defRPr>
            </a:lvl1pPr>
          </a:lstStyle>
          <a:p>
            <a:pPr>
              <a:defRPr/>
            </a:pPr>
            <a:fld id="{E65C5CA9-3F52-42CA-844A-76F8258105A3}" type="slidenum">
              <a:rPr lang="zh-CN" altLang="en-US" smtClean="0"/>
              <a:t>‹#›</a:t>
            </a:fld>
            <a:endParaRPr lang="zh-CN" altLang="en-US"/>
          </a:p>
        </p:txBody>
      </p:sp>
      <p:sp>
        <p:nvSpPr>
          <p:cNvPr id="2"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rtl="0" eaLnBrk="0" fontAlgn="base" hangingPunct="0">
        <a:lnSpc>
          <a:spcPct val="90000"/>
        </a:lnSpc>
        <a:spcBef>
          <a:spcPct val="0"/>
        </a:spcBef>
        <a:spcAft>
          <a:spcPct val="0"/>
        </a:spcAft>
        <a:defRPr sz="3600" kern="1200">
          <a:solidFill>
            <a:schemeClr val="tx1">
              <a:lumMod val="75000"/>
              <a:lumOff val="25000"/>
            </a:schemeClr>
          </a:solidFill>
          <a:latin typeface="+mj-lt"/>
          <a:ea typeface="+mj-ea"/>
          <a:cs typeface="+mj-cs"/>
        </a:defRPr>
      </a:lvl1pPr>
      <a:lvl2pPr algn="l"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5pPr>
      <a:lvl6pPr marL="342900" algn="l"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6pPr>
      <a:lvl7pPr marL="685800" algn="l"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7pPr>
      <a:lvl8pPr marL="1028700" algn="l"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8pPr>
      <a:lvl9pPr marL="1371600" algn="l"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9pPr>
    </p:titleStyle>
    <p:bodyStyle>
      <a:lvl1pPr marL="171450" indent="-171450" algn="l" rtl="0" eaLnBrk="0" fontAlgn="base" hangingPunct="0">
        <a:lnSpc>
          <a:spcPct val="90000"/>
        </a:lnSpc>
        <a:spcBef>
          <a:spcPts val="750"/>
        </a:spcBef>
        <a:spcAft>
          <a:spcPct val="0"/>
        </a:spcAft>
        <a:buFont typeface="Arial" panose="020B0604020202020204" pitchFamily="34" charset="0"/>
        <a:buChar char="•"/>
        <a:defRPr sz="2400" kern="1200">
          <a:solidFill>
            <a:schemeClr val="tx1">
              <a:lumMod val="75000"/>
              <a:lumOff val="25000"/>
            </a:schemeClr>
          </a:solidFill>
          <a:latin typeface="+mn-lt"/>
          <a:ea typeface="+mn-ea"/>
          <a:cs typeface="+mn-cs"/>
        </a:defRPr>
      </a:lvl1pPr>
      <a:lvl2pPr marL="514350" indent="-171450" algn="l" rtl="0" eaLnBrk="0" fontAlgn="base" hangingPunct="0">
        <a:lnSpc>
          <a:spcPct val="90000"/>
        </a:lnSpc>
        <a:spcBef>
          <a:spcPts val="375"/>
        </a:spcBef>
        <a:spcAft>
          <a:spcPct val="0"/>
        </a:spcAft>
        <a:buFont typeface="Arial" panose="020B0604020202020204" pitchFamily="34" charset="0"/>
        <a:buChar char="•"/>
        <a:defRPr sz="2000" kern="1200">
          <a:solidFill>
            <a:schemeClr val="tx1">
              <a:lumMod val="75000"/>
              <a:lumOff val="25000"/>
            </a:schemeClr>
          </a:solidFill>
          <a:latin typeface="+mn-lt"/>
          <a:ea typeface="+mn-ea"/>
          <a:cs typeface="+mn-cs"/>
        </a:defRPr>
      </a:lvl2pPr>
      <a:lvl3pPr marL="857250" indent="-171450" algn="l" rtl="0" eaLnBrk="0" fontAlgn="base" hangingPunct="0">
        <a:lnSpc>
          <a:spcPct val="90000"/>
        </a:lnSpc>
        <a:spcBef>
          <a:spcPts val="375"/>
        </a:spcBef>
        <a:spcAft>
          <a:spcPct val="0"/>
        </a:spcAft>
        <a:buFont typeface="Arial" panose="020B0604020202020204" pitchFamily="34" charset="0"/>
        <a:buChar char="•"/>
        <a:defRPr sz="1800" kern="1200">
          <a:solidFill>
            <a:schemeClr val="tx1">
              <a:lumMod val="75000"/>
              <a:lumOff val="25000"/>
            </a:schemeClr>
          </a:solidFill>
          <a:latin typeface="+mn-lt"/>
          <a:ea typeface="+mn-ea"/>
          <a:cs typeface="+mn-cs"/>
        </a:defRPr>
      </a:lvl3pPr>
      <a:lvl4pPr marL="1200150" indent="-171450" algn="l" rtl="0" eaLnBrk="0" fontAlgn="base" hangingPunct="0">
        <a:lnSpc>
          <a:spcPct val="90000"/>
        </a:lnSpc>
        <a:spcBef>
          <a:spcPts val="375"/>
        </a:spcBef>
        <a:spcAft>
          <a:spcPct val="0"/>
        </a:spcAft>
        <a:buFont typeface="Arial" panose="020B0604020202020204" pitchFamily="34" charset="0"/>
        <a:buChar char="•"/>
        <a:defRPr sz="1800" kern="1200">
          <a:solidFill>
            <a:schemeClr val="tx1">
              <a:lumMod val="75000"/>
              <a:lumOff val="25000"/>
            </a:schemeClr>
          </a:solidFill>
          <a:latin typeface="+mn-lt"/>
          <a:ea typeface="+mn-ea"/>
          <a:cs typeface="+mn-cs"/>
        </a:defRPr>
      </a:lvl4pPr>
      <a:lvl5pPr marL="1543050" indent="-171450" algn="l" rtl="0" eaLnBrk="0" fontAlgn="base" hangingPunct="0">
        <a:lnSpc>
          <a:spcPct val="90000"/>
        </a:lnSpc>
        <a:spcBef>
          <a:spcPts val="375"/>
        </a:spcBef>
        <a:spcAft>
          <a:spcPct val="0"/>
        </a:spcAft>
        <a:buFont typeface="Arial" panose="020B0604020202020204" pitchFamily="34" charset="0"/>
        <a:buChar char="•"/>
        <a:defRPr sz="180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图片 3">
            <a:extLst>
              <a:ext uri="{FF2B5EF4-FFF2-40B4-BE49-F238E27FC236}">
                <a16:creationId xmlns:a16="http://schemas.microsoft.com/office/drawing/2014/main" id="{DDC3869E-42A0-4BD7-9372-72E5116D47FE}"/>
              </a:ext>
            </a:extLst>
          </p:cNvPr>
          <p:cNvPicPr>
            <a:picLocks noChangeAspect="1"/>
          </p:cNvPicPr>
          <p:nvPr/>
        </p:nvPicPr>
        <p:blipFill rotWithShape="1">
          <a:blip r:embed="rId2">
            <a:extLst>
              <a:ext uri="{28A0092B-C50C-407E-A947-70E740481C1C}">
                <a14:useLocalDpi xmlns:a14="http://schemas.microsoft.com/office/drawing/2010/main" val="0"/>
              </a:ext>
            </a:extLst>
          </a:blip>
          <a:srcRect l="-1" t="6358" r="1" b="25009"/>
          <a:stretch/>
        </p:blipFill>
        <p:spPr>
          <a:xfrm>
            <a:off x="467544" y="1"/>
            <a:ext cx="8280920" cy="6858000"/>
          </a:xfrm>
          <a:prstGeom prst="rect">
            <a:avLst/>
          </a:prstGeom>
        </p:spPr>
      </p:pic>
      <p:sp>
        <p:nvSpPr>
          <p:cNvPr id="10" name="矩形 9">
            <a:extLst>
              <a:ext uri="{FF2B5EF4-FFF2-40B4-BE49-F238E27FC236}">
                <a16:creationId xmlns:a16="http://schemas.microsoft.com/office/drawing/2014/main" id="{41A7602F-6DAC-4F4A-8763-5FA906F86582}"/>
              </a:ext>
            </a:extLst>
          </p:cNvPr>
          <p:cNvSpPr>
            <a:spLocks noChangeArrowheads="1"/>
          </p:cNvSpPr>
          <p:nvPr/>
        </p:nvSpPr>
        <p:spPr bwMode="auto">
          <a:xfrm>
            <a:off x="0" y="4778537"/>
            <a:ext cx="9144000" cy="1346037"/>
          </a:xfrm>
          <a:prstGeom prst="rect">
            <a:avLst/>
          </a:prstGeom>
          <a:solidFill>
            <a:schemeClr val="tx1">
              <a:lumMod val="95000"/>
              <a:lumOff val="5000"/>
              <a:alpha val="48000"/>
            </a:schemeClr>
          </a:solidFill>
          <a:ln>
            <a:noFill/>
          </a:ln>
          <a:effectLst>
            <a:outerShdw blurRad="50800" dist="38100" dir="2700000" algn="tl" rotWithShape="0">
              <a:prstClr val="black">
                <a:alpha val="40000"/>
              </a:prstClr>
            </a:outerShdw>
          </a:effectLst>
        </p:spPr>
        <p:txBody>
          <a:bodyPr wrap="square" lIns="90000" tIns="46800" rIns="90000" bIns="46800">
            <a:no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marL="0" marR="0" lvl="0" indent="0" algn="ctr" defTabSz="914400" rtl="0" eaLnBrk="1" fontAlgn="auto" latinLnBrk="0" hangingPunct="1">
              <a:lnSpc>
                <a:spcPct val="150000"/>
              </a:lnSpc>
              <a:spcBef>
                <a:spcPct val="0"/>
              </a:spcBef>
              <a:spcAft>
                <a:spcPts val="0"/>
              </a:spcAft>
              <a:buClrTx/>
              <a:buSzTx/>
              <a:buFontTx/>
              <a:buNone/>
              <a:defRPr/>
            </a:pPr>
            <a:r>
              <a:rPr lang="zh-CN" altLang="en-US" sz="4800" b="1" dirty="0">
                <a:solidFill>
                  <a:prstClr val="white">
                    <a:lumMod val="95000"/>
                  </a:prstClr>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第四讲  唯理论之莱布尼茨</a:t>
            </a:r>
            <a:endParaRPr kumimoji="0" lang="zh-CN" altLang="en-US" sz="4800" b="1" i="0" u="none" strike="noStrike" kern="1200" cap="none" spc="0" normalizeH="0" baseline="0" noProof="0" dirty="0">
              <a:ln>
                <a:noFill/>
              </a:ln>
              <a:solidFill>
                <a:prstClr val="white">
                  <a:lumMod val="95000"/>
                </a:prstClr>
              </a:solidFill>
              <a:effectLst>
                <a:outerShdw blurRad="38100" dist="38100" dir="2700000" algn="tl">
                  <a:srgbClr val="000000">
                    <a:alpha val="43137"/>
                  </a:srgbClr>
                </a:outerShdw>
              </a:effectLst>
              <a:uLnTx/>
              <a:uFillTx/>
              <a:latin typeface="华文新魏" panose="02010800040101010101" pitchFamily="2" charset="-122"/>
              <a:ea typeface="华文新魏" panose="02010800040101010101" pitchFamily="2" charset="-122"/>
              <a:cs typeface="+mn-cs"/>
            </a:endParaRPr>
          </a:p>
        </p:txBody>
      </p:sp>
      <p:sp>
        <p:nvSpPr>
          <p:cNvPr id="8" name="文本框 7"/>
          <p:cNvSpPr txBox="1"/>
          <p:nvPr/>
        </p:nvSpPr>
        <p:spPr>
          <a:xfrm>
            <a:off x="2771800" y="6124574"/>
            <a:ext cx="4544834" cy="369332"/>
          </a:xfrm>
          <a:prstGeom prst="rect">
            <a:avLst/>
          </a:prstGeom>
          <a:solidFill>
            <a:schemeClr val="tx1">
              <a:lumMod val="95000"/>
              <a:lumOff val="5000"/>
              <a:alpha val="48000"/>
            </a:schemeClr>
          </a:solidFill>
        </p:spPr>
        <p:txBody>
          <a:bodyPr wrap="none" rtlCol="0">
            <a:spAutoFit/>
          </a:bodyPr>
          <a:lstStyle/>
          <a:p>
            <a:r>
              <a:rPr lang="zh-CN" altLang="en-US" dirty="0">
                <a:solidFill>
                  <a:schemeClr val="bg1">
                    <a:lumMod val="95000"/>
                  </a:schemeClr>
                </a:solidFill>
                <a:effectLst>
                  <a:outerShdw blurRad="38100" dist="38100" dir="2700000" algn="tl">
                    <a:srgbClr val="000000">
                      <a:alpha val="43137"/>
                    </a:srgbClr>
                  </a:outerShdw>
                </a:effectLst>
              </a:rPr>
              <a:t>（</a:t>
            </a:r>
            <a:r>
              <a:rPr lang="en-US" altLang="zh-CN" dirty="0">
                <a:solidFill>
                  <a:schemeClr val="bg1">
                    <a:lumMod val="95000"/>
                  </a:schemeClr>
                </a:solidFill>
                <a:effectLst>
                  <a:outerShdw blurRad="38100" dist="38100" dir="2700000" algn="tl">
                    <a:srgbClr val="000000">
                      <a:alpha val="43137"/>
                    </a:srgbClr>
                  </a:outerShdw>
                </a:effectLst>
              </a:rPr>
              <a:t>Gottfried Wilhelm Leibniz</a:t>
            </a:r>
            <a:r>
              <a:rPr lang="zh-CN" altLang="en-US" dirty="0">
                <a:solidFill>
                  <a:schemeClr val="bg1">
                    <a:lumMod val="95000"/>
                  </a:schemeClr>
                </a:solidFill>
                <a:effectLst>
                  <a:outerShdw blurRad="38100" dist="38100" dir="2700000" algn="tl">
                    <a:srgbClr val="000000">
                      <a:alpha val="43137"/>
                    </a:srgbClr>
                  </a:outerShdw>
                </a:effectLst>
              </a:rPr>
              <a:t>，</a:t>
            </a:r>
            <a:r>
              <a:rPr lang="en-US" altLang="zh-CN" dirty="0">
                <a:solidFill>
                  <a:schemeClr val="bg1">
                    <a:lumMod val="95000"/>
                  </a:schemeClr>
                </a:solidFill>
                <a:effectLst>
                  <a:outerShdw blurRad="38100" dist="38100" dir="2700000" algn="tl">
                    <a:srgbClr val="000000">
                      <a:alpha val="43137"/>
                    </a:srgbClr>
                  </a:outerShdw>
                </a:effectLst>
              </a:rPr>
              <a:t>1646-1716</a:t>
            </a:r>
            <a:r>
              <a:rPr lang="zh-CN" altLang="en-US" dirty="0">
                <a:solidFill>
                  <a:schemeClr val="bg1">
                    <a:lumMod val="95000"/>
                  </a:schemeClr>
                </a:solidFill>
                <a:effectLst>
                  <a:outerShdw blurRad="38100" dist="38100" dir="2700000" algn="tl">
                    <a:srgbClr val="000000">
                      <a:alpha val="43137"/>
                    </a:srgbClr>
                  </a:outerShdw>
                </a:effectLst>
              </a:rPr>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4D4C7"/>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96240" y="476885"/>
            <a:ext cx="7166610" cy="721360"/>
          </a:xfrm>
        </p:spPr>
        <p:txBody>
          <a:bodyPr>
            <a:normAutofit fontScale="90000"/>
          </a:bodyPr>
          <a:lstStyle/>
          <a:p>
            <a:br>
              <a:rPr lang="en-US" altLang="zh-CN" b="1" noProof="1"/>
            </a:br>
            <a:endParaRPr lang="zh-CN" altLang="en-US" dirty="0"/>
          </a:p>
        </p:txBody>
      </p:sp>
      <p:sp>
        <p:nvSpPr>
          <p:cNvPr id="4" name="文本框 3"/>
          <p:cNvSpPr txBox="1"/>
          <p:nvPr/>
        </p:nvSpPr>
        <p:spPr>
          <a:xfrm>
            <a:off x="323528" y="174212"/>
            <a:ext cx="6048672" cy="6412653"/>
          </a:xfrm>
          <a:prstGeom prst="rect">
            <a:avLst/>
          </a:prstGeom>
          <a:noFill/>
        </p:spPr>
        <p:txBody>
          <a:bodyPr wrap="square" rtlCol="0" anchor="t">
            <a:spAutoFit/>
          </a:bodyPr>
          <a:lstStyle/>
          <a:p>
            <a:pPr eaLnBrk="0" fontAlgn="base" hangingPunct="0">
              <a:lnSpc>
                <a:spcPct val="110000"/>
              </a:lnSpc>
              <a:spcBef>
                <a:spcPts val="750"/>
              </a:spcBef>
              <a:spcAft>
                <a:spcPct val="0"/>
              </a:spcAft>
            </a:pPr>
            <a:r>
              <a:rPr lang="zh-CN" altLang="en-US" sz="2400" b="1" dirty="0">
                <a:latin typeface="楷体" panose="02010609060101010101" pitchFamily="49" charset="-122"/>
                <a:ea typeface="楷体" panose="02010609060101010101" pitchFamily="49" charset="-122"/>
                <a:sym typeface="+mn-ea"/>
              </a:rPr>
              <a:t>（一）天赋的思辨原则</a:t>
            </a:r>
            <a:endParaRPr lang="en-US" altLang="zh-CN" sz="2400" b="1" dirty="0">
              <a:latin typeface="楷体" panose="02010609060101010101" pitchFamily="49" charset="-122"/>
              <a:ea typeface="楷体" panose="02010609060101010101" pitchFamily="49" charset="-122"/>
              <a:sym typeface="+mn-ea"/>
            </a:endParaRPr>
          </a:p>
          <a:p>
            <a:pPr eaLnBrk="0" fontAlgn="base" hangingPunct="0">
              <a:lnSpc>
                <a:spcPct val="110000"/>
              </a:lnSpc>
              <a:spcBef>
                <a:spcPts val="750"/>
              </a:spcBef>
              <a:spcAft>
                <a:spcPct val="0"/>
              </a:spcAft>
            </a:pPr>
            <a:endParaRPr lang="zh-CN" altLang="en-US" sz="500" b="1" dirty="0">
              <a:latin typeface="楷体" panose="02010609060101010101" pitchFamily="49" charset="-122"/>
              <a:ea typeface="楷体" panose="02010609060101010101" pitchFamily="49" charset="-122"/>
              <a:sym typeface="+mn-ea"/>
            </a:endParaRPr>
          </a:p>
          <a:p>
            <a:pPr eaLnBrk="0" fontAlgn="base" hangingPunct="0">
              <a:lnSpc>
                <a:spcPct val="110000"/>
              </a:lnSpc>
              <a:spcBef>
                <a:spcPts val="750"/>
              </a:spcBef>
              <a:spcAft>
                <a:spcPct val="0"/>
              </a:spcAft>
            </a:pPr>
            <a:r>
              <a:rPr lang="en-US" altLang="zh-CN" sz="2400" b="1" dirty="0">
                <a:latin typeface="楷体" panose="02010609060101010101" pitchFamily="49" charset="-122"/>
                <a:ea typeface="楷体" panose="02010609060101010101" pitchFamily="49" charset="-122"/>
                <a:sym typeface="+mn-ea"/>
              </a:rPr>
              <a:t>1. </a:t>
            </a:r>
            <a:r>
              <a:rPr lang="zh-CN" altLang="en-US" sz="2400" b="1" dirty="0">
                <a:latin typeface="楷体" panose="02010609060101010101" pitchFamily="49" charset="-122"/>
                <a:ea typeface="楷体" panose="02010609060101010101" pitchFamily="49" charset="-122"/>
                <a:sym typeface="+mn-ea"/>
              </a:rPr>
              <a:t>一切观念都是天赋的。人的心灵不是一块完全一色的大理石或空白的板（这样的白板</a:t>
            </a:r>
            <a:r>
              <a:rPr lang="en-US" altLang="zh-CN" sz="2400" b="1" dirty="0">
                <a:latin typeface="楷体" panose="02010609060101010101" pitchFamily="49" charset="-122"/>
                <a:ea typeface="楷体" panose="02010609060101010101" pitchFamily="49" charset="-122"/>
                <a:sym typeface="+mn-ea"/>
              </a:rPr>
              <a:t>“</a:t>
            </a:r>
            <a:r>
              <a:rPr lang="zh-CN" altLang="en-US" sz="2400" b="1" dirty="0">
                <a:latin typeface="楷体" panose="02010609060101010101" pitchFamily="49" charset="-122"/>
                <a:ea typeface="楷体" panose="02010609060101010101" pitchFamily="49" charset="-122"/>
                <a:sym typeface="+mn-ea"/>
              </a:rPr>
              <a:t>只是一种虚构</a:t>
            </a:r>
            <a:r>
              <a:rPr lang="en-US" altLang="zh-CN" sz="2400" b="1" dirty="0">
                <a:latin typeface="楷体" panose="02010609060101010101" pitchFamily="49" charset="-122"/>
                <a:ea typeface="楷体" panose="02010609060101010101" pitchFamily="49" charset="-122"/>
                <a:sym typeface="+mn-ea"/>
              </a:rPr>
              <a:t>”</a:t>
            </a:r>
            <a:r>
              <a:rPr lang="zh-CN" altLang="en-US" sz="2400" b="1" dirty="0">
                <a:latin typeface="楷体" panose="02010609060101010101" pitchFamily="49" charset="-122"/>
                <a:ea typeface="楷体" panose="02010609060101010101" pitchFamily="49" charset="-122"/>
                <a:sym typeface="+mn-ea"/>
              </a:rPr>
              <a:t>），很多观念如上帝观念、数学观念、逻辑观念、可能性、同一性等都是天赋的，就是说，是不来自经验的。</a:t>
            </a:r>
            <a:endParaRPr lang="zh-CN" altLang="en-US" sz="2400" b="1" dirty="0">
              <a:latin typeface="楷体" panose="02010609060101010101" pitchFamily="49" charset="-122"/>
              <a:ea typeface="楷体" panose="02010609060101010101" pitchFamily="49" charset="-122"/>
            </a:endParaRPr>
          </a:p>
          <a:p>
            <a:pPr eaLnBrk="0" fontAlgn="base" hangingPunct="0">
              <a:lnSpc>
                <a:spcPct val="110000"/>
              </a:lnSpc>
              <a:spcBef>
                <a:spcPts val="750"/>
              </a:spcBef>
              <a:spcAft>
                <a:spcPct val="0"/>
              </a:spcAft>
            </a:pPr>
            <a:r>
              <a:rPr lang="zh-CN" altLang="en-US" sz="2400" b="1" dirty="0">
                <a:latin typeface="楷体" panose="02010609060101010101" pitchFamily="49" charset="-122"/>
                <a:ea typeface="楷体" panose="02010609060101010101" pitchFamily="49" charset="-122"/>
                <a:sym typeface="+mn-ea"/>
              </a:rPr>
              <a:t>理由：人的心灵即是</a:t>
            </a:r>
            <a:r>
              <a:rPr lang="en-US" altLang="zh-CN" sz="2400" b="1" dirty="0">
                <a:latin typeface="楷体" panose="02010609060101010101" pitchFamily="49" charset="-122"/>
                <a:ea typeface="楷体" panose="02010609060101010101" pitchFamily="49" charset="-122"/>
                <a:sym typeface="+mn-ea"/>
              </a:rPr>
              <a:t>“</a:t>
            </a:r>
            <a:r>
              <a:rPr lang="zh-CN" altLang="en-US" sz="2400" b="1" dirty="0">
                <a:latin typeface="楷体" panose="02010609060101010101" pitchFamily="49" charset="-122"/>
                <a:ea typeface="楷体" panose="02010609060101010101" pitchFamily="49" charset="-122"/>
                <a:sym typeface="+mn-ea"/>
              </a:rPr>
              <a:t>单子</a:t>
            </a:r>
            <a:r>
              <a:rPr lang="en-US" altLang="zh-CN" sz="2400" b="1" dirty="0">
                <a:latin typeface="楷体" panose="02010609060101010101" pitchFamily="49" charset="-122"/>
                <a:ea typeface="楷体" panose="02010609060101010101" pitchFamily="49" charset="-122"/>
                <a:sym typeface="+mn-ea"/>
              </a:rPr>
              <a:t>”</a:t>
            </a:r>
            <a:r>
              <a:rPr lang="zh-CN" altLang="en-US" sz="2400" b="1" dirty="0">
                <a:latin typeface="楷体" panose="02010609060101010101" pitchFamily="49" charset="-122"/>
                <a:ea typeface="楷体" panose="02010609060101010101" pitchFamily="49" charset="-122"/>
                <a:sym typeface="+mn-ea"/>
              </a:rPr>
              <a:t>的知觉能力，鉴于</a:t>
            </a:r>
            <a:r>
              <a:rPr lang="en-US" altLang="zh-CN" sz="2400" b="1" dirty="0">
                <a:latin typeface="楷体" panose="02010609060101010101" pitchFamily="49" charset="-122"/>
                <a:ea typeface="楷体" panose="02010609060101010101" pitchFamily="49" charset="-122"/>
                <a:sym typeface="+mn-ea"/>
              </a:rPr>
              <a:t>“</a:t>
            </a:r>
            <a:r>
              <a:rPr lang="zh-CN" altLang="en-US" sz="2400" b="1" dirty="0">
                <a:latin typeface="楷体" panose="02010609060101010101" pitchFamily="49" charset="-122"/>
                <a:ea typeface="楷体" panose="02010609060101010101" pitchFamily="49" charset="-122"/>
                <a:sym typeface="+mn-ea"/>
              </a:rPr>
              <a:t>单子</a:t>
            </a:r>
            <a:r>
              <a:rPr lang="en-US" altLang="zh-CN" sz="2400" b="1" dirty="0">
                <a:latin typeface="楷体" panose="02010609060101010101" pitchFamily="49" charset="-122"/>
                <a:ea typeface="楷体" panose="02010609060101010101" pitchFamily="49" charset="-122"/>
                <a:sym typeface="+mn-ea"/>
              </a:rPr>
              <a:t>”</a:t>
            </a:r>
            <a:r>
              <a:rPr lang="zh-CN" altLang="en-US" sz="2400" b="1" dirty="0">
                <a:latin typeface="楷体" panose="02010609060101010101" pitchFamily="49" charset="-122"/>
                <a:ea typeface="楷体" panose="02010609060101010101" pitchFamily="49" charset="-122"/>
                <a:sym typeface="+mn-ea"/>
              </a:rPr>
              <a:t>没有</a:t>
            </a:r>
            <a:r>
              <a:rPr lang="en-US" altLang="zh-CN" sz="2400" b="1" dirty="0">
                <a:latin typeface="楷体" panose="02010609060101010101" pitchFamily="49" charset="-122"/>
                <a:ea typeface="楷体" panose="02010609060101010101" pitchFamily="49" charset="-122"/>
                <a:sym typeface="+mn-ea"/>
              </a:rPr>
              <a:t>“</a:t>
            </a:r>
            <a:r>
              <a:rPr lang="zh-CN" altLang="en-US" sz="2400" b="1" dirty="0">
                <a:latin typeface="楷体" panose="02010609060101010101" pitchFamily="49" charset="-122"/>
                <a:ea typeface="楷体" panose="02010609060101010101" pitchFamily="49" charset="-122"/>
                <a:sym typeface="+mn-ea"/>
              </a:rPr>
              <a:t>窗口</a:t>
            </a:r>
            <a:r>
              <a:rPr lang="en-US" altLang="zh-CN" sz="2400" b="1" dirty="0">
                <a:latin typeface="楷体" panose="02010609060101010101" pitchFamily="49" charset="-122"/>
                <a:ea typeface="楷体" panose="02010609060101010101" pitchFamily="49" charset="-122"/>
                <a:sym typeface="+mn-ea"/>
              </a:rPr>
              <a:t>”</a:t>
            </a:r>
            <a:r>
              <a:rPr lang="zh-CN" altLang="en-US" sz="2400" b="1" dirty="0">
                <a:latin typeface="楷体" panose="02010609060101010101" pitchFamily="49" charset="-122"/>
                <a:ea typeface="楷体" panose="02010609060101010101" pitchFamily="49" charset="-122"/>
                <a:sym typeface="+mn-ea"/>
              </a:rPr>
              <a:t>可供出入，所以观念不可能来自心外，只能是天赋的。</a:t>
            </a:r>
            <a:endParaRPr lang="en-US" altLang="zh-CN" sz="2400" b="1" dirty="0">
              <a:latin typeface="楷体" panose="02010609060101010101" pitchFamily="49" charset="-122"/>
              <a:ea typeface="楷体" panose="02010609060101010101" pitchFamily="49" charset="-122"/>
              <a:sym typeface="+mn-ea"/>
            </a:endParaRPr>
          </a:p>
          <a:p>
            <a:pPr eaLnBrk="0" fontAlgn="base" hangingPunct="0">
              <a:lnSpc>
                <a:spcPct val="110000"/>
              </a:lnSpc>
              <a:spcBef>
                <a:spcPts val="750"/>
              </a:spcBef>
              <a:spcAft>
                <a:spcPct val="0"/>
              </a:spcAft>
            </a:pPr>
            <a:endParaRPr lang="en-US" altLang="zh-CN" sz="500" b="1" dirty="0">
              <a:latin typeface="楷体" panose="02010609060101010101" pitchFamily="49" charset="-122"/>
              <a:ea typeface="楷体" panose="02010609060101010101" pitchFamily="49" charset="-122"/>
              <a:sym typeface="+mn-ea"/>
            </a:endParaRPr>
          </a:p>
          <a:p>
            <a:pPr eaLnBrk="0" fontAlgn="base" hangingPunct="0">
              <a:lnSpc>
                <a:spcPct val="110000"/>
              </a:lnSpc>
              <a:spcBef>
                <a:spcPts val="750"/>
              </a:spcBef>
              <a:spcAft>
                <a:spcPct val="0"/>
              </a:spcAft>
            </a:pPr>
            <a:r>
              <a:rPr lang="en-US" altLang="zh-CN" sz="2400" b="1" dirty="0">
                <a:latin typeface="楷体" panose="02010609060101010101" pitchFamily="49" charset="-122"/>
                <a:ea typeface="楷体" panose="02010609060101010101" pitchFamily="49" charset="-122"/>
                <a:sym typeface="+mn-ea"/>
              </a:rPr>
              <a:t>2. </a:t>
            </a:r>
            <a:r>
              <a:rPr lang="zh-CN" altLang="en-US" sz="2400" b="1" dirty="0">
                <a:latin typeface="楷体" panose="02010609060101010101" pitchFamily="49" charset="-122"/>
                <a:ea typeface="楷体" panose="02010609060101010101" pitchFamily="49" charset="-122"/>
                <a:sym typeface="+mn-ea"/>
              </a:rPr>
              <a:t>有纹路的大理石。观念与真理是作为倾向、禀赋、习性或自然的潜在能力而天赋在我们心中，而不是作为现实作用而天赋在我们心中的。人的心灵就像一块有纹路的大理石。</a:t>
            </a:r>
            <a:endParaRPr lang="zh-CN" altLang="en-US" sz="2400" b="1" dirty="0">
              <a:latin typeface="楷体" panose="02010609060101010101" pitchFamily="49" charset="-122"/>
              <a:ea typeface="楷体" panose="02010609060101010101" pitchFamily="49" charset="-122"/>
            </a:endParaRPr>
          </a:p>
        </p:txBody>
      </p:sp>
      <p:pic>
        <p:nvPicPr>
          <p:cNvPr id="7" name="图片 6">
            <a:extLst>
              <a:ext uri="{FF2B5EF4-FFF2-40B4-BE49-F238E27FC236}">
                <a16:creationId xmlns:a16="http://schemas.microsoft.com/office/drawing/2014/main" id="{1C65CD29-8DD0-43A7-AAAE-BE6ED35592E6}"/>
              </a:ext>
            </a:extLst>
          </p:cNvPr>
          <p:cNvPicPr>
            <a:picLocks noChangeAspect="1"/>
          </p:cNvPicPr>
          <p:nvPr/>
        </p:nvPicPr>
        <p:blipFill rotWithShape="1">
          <a:blip r:embed="rId2">
            <a:extLst>
              <a:ext uri="{28A0092B-C50C-407E-A947-70E740481C1C}">
                <a14:useLocalDpi xmlns:a14="http://schemas.microsoft.com/office/drawing/2010/main" val="0"/>
              </a:ext>
            </a:extLst>
          </a:blip>
          <a:srcRect l="29701" r="23403"/>
          <a:stretch/>
        </p:blipFill>
        <p:spPr>
          <a:xfrm flipH="1">
            <a:off x="6623720" y="-6269"/>
            <a:ext cx="2520280" cy="6858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4D4C7"/>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96240" y="476885"/>
            <a:ext cx="7166610" cy="721360"/>
          </a:xfrm>
        </p:spPr>
        <p:txBody>
          <a:bodyPr>
            <a:normAutofit fontScale="90000"/>
          </a:bodyPr>
          <a:lstStyle/>
          <a:p>
            <a:br>
              <a:rPr lang="en-US" altLang="zh-CN" b="1" noProof="1"/>
            </a:br>
            <a:endParaRPr lang="zh-CN" altLang="en-US" dirty="0"/>
          </a:p>
        </p:txBody>
      </p:sp>
      <p:sp>
        <p:nvSpPr>
          <p:cNvPr id="4" name="文本框 3"/>
          <p:cNvSpPr txBox="1"/>
          <p:nvPr/>
        </p:nvSpPr>
        <p:spPr>
          <a:xfrm>
            <a:off x="179512" y="116632"/>
            <a:ext cx="6317483" cy="7232749"/>
          </a:xfrm>
          <a:prstGeom prst="rect">
            <a:avLst/>
          </a:prstGeom>
          <a:noFill/>
        </p:spPr>
        <p:txBody>
          <a:bodyPr wrap="square" rtlCol="0" anchor="t">
            <a:spAutoFit/>
          </a:bodyPr>
          <a:lstStyle/>
          <a:p>
            <a:pPr marL="171450" lvl="0" indent="-171450" eaLnBrk="0" fontAlgn="base" hangingPunct="0">
              <a:lnSpc>
                <a:spcPct val="110000"/>
              </a:lnSpc>
              <a:spcBef>
                <a:spcPts val="750"/>
              </a:spcBef>
              <a:spcAft>
                <a:spcPct val="0"/>
              </a:spcAft>
              <a:buFont typeface="Arial" panose="020B0604020202020204" pitchFamily="34" charset="0"/>
              <a:buChar char="•"/>
            </a:pPr>
            <a:r>
              <a:rPr lang="en-US" altLang="zh-CN" sz="2400" b="1" dirty="0">
                <a:latin typeface="楷体" panose="02010609060101010101" pitchFamily="49" charset="-122"/>
                <a:ea typeface="楷体" panose="02010609060101010101" pitchFamily="49" charset="-122"/>
                <a:sym typeface="+mn-ea"/>
              </a:rPr>
              <a:t>3. </a:t>
            </a:r>
            <a:r>
              <a:rPr lang="zh-CN" altLang="en-US" sz="2400" b="1" dirty="0">
                <a:latin typeface="楷体" panose="02010609060101010101" pitchFamily="49" charset="-122"/>
                <a:ea typeface="楷体" panose="02010609060101010101" pitchFamily="49" charset="-122"/>
                <a:sym typeface="+mn-ea"/>
              </a:rPr>
              <a:t>观念的习得性和观念的天赋性并不冲突。“数的真理是在我们心中的，但我们仍不失为学到它们的，或者是通过从它们的源泉把它们抽引出来，当我们靠证明的推理来学到它们时（这就使人看出它们是天赋的）就是这样；或者是通过用例子来验证，如平常的算术教师所做的那样”。</a:t>
            </a:r>
            <a:endParaRPr lang="en-US" altLang="zh-CN" sz="2400" b="1" dirty="0">
              <a:latin typeface="楷体" panose="02010609060101010101" pitchFamily="49" charset="-122"/>
              <a:ea typeface="楷体" panose="02010609060101010101" pitchFamily="49" charset="-122"/>
              <a:sym typeface="+mn-ea"/>
            </a:endParaRPr>
          </a:p>
          <a:p>
            <a:pPr marL="171450" lvl="0" indent="-171450" eaLnBrk="0" fontAlgn="base" hangingPunct="0">
              <a:lnSpc>
                <a:spcPct val="110000"/>
              </a:lnSpc>
              <a:spcBef>
                <a:spcPts val="750"/>
              </a:spcBef>
              <a:spcAft>
                <a:spcPct val="0"/>
              </a:spcAft>
              <a:buFont typeface="Arial" panose="020B0604020202020204" pitchFamily="34" charset="0"/>
              <a:buChar char="•"/>
            </a:pPr>
            <a:endParaRPr lang="en-US" altLang="zh-CN" sz="900" b="1" dirty="0">
              <a:latin typeface="楷体" panose="02010609060101010101" pitchFamily="49" charset="-122"/>
              <a:ea typeface="楷体" panose="02010609060101010101" pitchFamily="49" charset="-122"/>
              <a:sym typeface="+mn-ea"/>
            </a:endParaRPr>
          </a:p>
          <a:p>
            <a:pPr marL="171450" lvl="0" indent="-171450" eaLnBrk="0" fontAlgn="base" hangingPunct="0">
              <a:lnSpc>
                <a:spcPct val="110000"/>
              </a:lnSpc>
              <a:spcBef>
                <a:spcPts val="750"/>
              </a:spcBef>
              <a:spcAft>
                <a:spcPct val="0"/>
              </a:spcAft>
              <a:buFont typeface="Arial" panose="020B0604020202020204" pitchFamily="34" charset="0"/>
              <a:buChar char="•"/>
            </a:pPr>
            <a:r>
              <a:rPr lang="en-US" altLang="zh-CN" sz="2400" b="1" dirty="0">
                <a:latin typeface="楷体" panose="02010609060101010101" pitchFamily="49" charset="-122"/>
                <a:ea typeface="楷体" panose="02010609060101010101" pitchFamily="49" charset="-122"/>
                <a:sym typeface="+mn-ea"/>
              </a:rPr>
              <a:t>4. </a:t>
            </a:r>
            <a:r>
              <a:rPr lang="zh-CN" altLang="en-US" sz="2400" b="1" dirty="0">
                <a:latin typeface="楷体" panose="02010609060101010101" pitchFamily="49" charset="-122"/>
                <a:ea typeface="楷体" panose="02010609060101010101" pitchFamily="49" charset="-122"/>
                <a:sym typeface="+mn-ea"/>
              </a:rPr>
              <a:t>在发现天赋的真理的过程中，感觉有它的作用，即使心灵把注意力放到特定的方面。但“感觉可以为这些真理做出暗示、证实、确认，但不能证明它们万无一失的和永久的确定性。”“感觉对于我们的一切现实认识虽然是必要的，但是不足以向我们提供全部认识，因为感觉永远只能给我们提供一些例子，亦即特殊的或个别的真理。”</a:t>
            </a:r>
            <a:endParaRPr lang="zh-CN" altLang="en-US" sz="2400" b="1" dirty="0">
              <a:latin typeface="楷体" panose="02010609060101010101" pitchFamily="49" charset="-122"/>
              <a:ea typeface="楷体" panose="02010609060101010101" pitchFamily="49" charset="-122"/>
            </a:endParaRPr>
          </a:p>
          <a:p>
            <a:pPr marL="171450" lvl="0" indent="-171450" eaLnBrk="0" fontAlgn="base" hangingPunct="0">
              <a:lnSpc>
                <a:spcPct val="90000"/>
              </a:lnSpc>
              <a:spcBef>
                <a:spcPts val="750"/>
              </a:spcBef>
              <a:spcAft>
                <a:spcPct val="0"/>
              </a:spcAft>
              <a:buFont typeface="Arial" panose="020B0604020202020204" pitchFamily="34" charset="0"/>
              <a:buChar char="•"/>
            </a:pPr>
            <a:endParaRPr kumimoji="0" lang="zh-CN" altLang="en-US" sz="2400" b="1" i="0" u="none" strike="noStrike" kern="1200" cap="none" spc="0" normalizeH="0" baseline="0" noProof="0" dirty="0">
              <a:ln>
                <a:noFill/>
              </a:ln>
              <a:solidFill>
                <a:prstClr val="black">
                  <a:lumMod val="75000"/>
                  <a:lumOff val="25000"/>
                </a:prstClr>
              </a:solidFill>
              <a:effectLst/>
              <a:uLnTx/>
              <a:uFillTx/>
              <a:latin typeface="Arial"/>
              <a:ea typeface="黑体" panose="02010609060101010101" pitchFamily="49" charset="-122"/>
              <a:cs typeface="+mn-cs"/>
            </a:endParaRPr>
          </a:p>
        </p:txBody>
      </p:sp>
      <p:pic>
        <p:nvPicPr>
          <p:cNvPr id="7" name="图片 6">
            <a:extLst>
              <a:ext uri="{FF2B5EF4-FFF2-40B4-BE49-F238E27FC236}">
                <a16:creationId xmlns:a16="http://schemas.microsoft.com/office/drawing/2014/main" id="{A76C6695-E3AB-4E05-B6B3-89BDD15F839E}"/>
              </a:ext>
            </a:extLst>
          </p:cNvPr>
          <p:cNvPicPr>
            <a:picLocks noChangeAspect="1"/>
          </p:cNvPicPr>
          <p:nvPr/>
        </p:nvPicPr>
        <p:blipFill rotWithShape="1">
          <a:blip r:embed="rId2">
            <a:extLst>
              <a:ext uri="{28A0092B-C50C-407E-A947-70E740481C1C}">
                <a14:useLocalDpi xmlns:a14="http://schemas.microsoft.com/office/drawing/2010/main" val="0"/>
              </a:ext>
            </a:extLst>
          </a:blip>
          <a:srcRect l="29701" r="23403"/>
          <a:stretch/>
        </p:blipFill>
        <p:spPr>
          <a:xfrm flipH="1">
            <a:off x="6623720" y="-6269"/>
            <a:ext cx="2520280" cy="6858000"/>
          </a:xfrm>
          <a:prstGeom prst="rect">
            <a:avLst/>
          </a:prstGeom>
        </p:spPr>
      </p:pic>
    </p:spTree>
    <p:extLst>
      <p:ext uri="{BB962C8B-B14F-4D97-AF65-F5344CB8AC3E}">
        <p14:creationId xmlns:p14="http://schemas.microsoft.com/office/powerpoint/2010/main" val="2511501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4D4C7"/>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96240" y="476885"/>
            <a:ext cx="7166610" cy="721360"/>
          </a:xfrm>
        </p:spPr>
        <p:txBody>
          <a:bodyPr>
            <a:normAutofit fontScale="90000"/>
          </a:bodyPr>
          <a:lstStyle/>
          <a:p>
            <a:br>
              <a:rPr lang="en-US" altLang="zh-CN" b="1" noProof="1"/>
            </a:br>
            <a:endParaRPr lang="zh-CN" altLang="en-US" dirty="0"/>
          </a:p>
        </p:txBody>
      </p:sp>
      <p:sp>
        <p:nvSpPr>
          <p:cNvPr id="4" name="文本框 3"/>
          <p:cNvSpPr txBox="1"/>
          <p:nvPr/>
        </p:nvSpPr>
        <p:spPr>
          <a:xfrm>
            <a:off x="162729" y="980728"/>
            <a:ext cx="6048672" cy="5225661"/>
          </a:xfrm>
          <a:prstGeom prst="rect">
            <a:avLst/>
          </a:prstGeom>
          <a:noFill/>
        </p:spPr>
        <p:txBody>
          <a:bodyPr wrap="square" rtlCol="0" anchor="t">
            <a:spAutoFit/>
          </a:bodyPr>
          <a:lstStyle/>
          <a:p>
            <a:pPr marL="171450" lvl="0" indent="-171450" eaLnBrk="0" fontAlgn="base" hangingPunct="0">
              <a:lnSpc>
                <a:spcPct val="110000"/>
              </a:lnSpc>
              <a:spcBef>
                <a:spcPts val="750"/>
              </a:spcBef>
              <a:spcAft>
                <a:spcPct val="0"/>
              </a:spcAft>
              <a:buFont typeface="Arial" panose="020B0604020202020204" pitchFamily="34" charset="0"/>
              <a:buChar char="•"/>
            </a:pPr>
            <a:r>
              <a:rPr lang="zh-CN" altLang="en-US" sz="2400" b="1" dirty="0">
                <a:latin typeface="楷体" panose="02010609060101010101" pitchFamily="49" charset="-122"/>
                <a:ea typeface="楷体" panose="02010609060101010101" pitchFamily="49" charset="-122"/>
                <a:sym typeface="+mn-ea"/>
              </a:rPr>
              <a:t>（二）天赋的实践原则</a:t>
            </a:r>
            <a:endParaRPr lang="zh-CN" altLang="en-US" sz="2400" b="1" dirty="0">
              <a:latin typeface="楷体" panose="02010609060101010101" pitchFamily="49" charset="-122"/>
              <a:ea typeface="楷体" panose="02010609060101010101" pitchFamily="49" charset="-122"/>
            </a:endParaRPr>
          </a:p>
          <a:p>
            <a:pPr marL="171450" lvl="0" indent="-171450" eaLnBrk="0" fontAlgn="base" hangingPunct="0">
              <a:lnSpc>
                <a:spcPct val="110000"/>
              </a:lnSpc>
              <a:spcBef>
                <a:spcPts val="750"/>
              </a:spcBef>
              <a:spcAft>
                <a:spcPct val="0"/>
              </a:spcAft>
              <a:buFont typeface="Arial" panose="020B0604020202020204" pitchFamily="34" charset="0"/>
              <a:buChar char="•"/>
            </a:pPr>
            <a:r>
              <a:rPr lang="en-US" altLang="zh-CN" sz="2400" b="1" dirty="0">
                <a:latin typeface="楷体" panose="02010609060101010101" pitchFamily="49" charset="-122"/>
                <a:ea typeface="楷体" panose="02010609060101010101" pitchFamily="49" charset="-122"/>
                <a:sym typeface="+mn-ea"/>
              </a:rPr>
              <a:t>1. </a:t>
            </a:r>
            <a:r>
              <a:rPr lang="zh-CN" altLang="en-US" sz="2400" b="1" dirty="0">
                <a:latin typeface="楷体" panose="02010609060101010101" pitchFamily="49" charset="-122"/>
                <a:ea typeface="楷体" panose="02010609060101010101" pitchFamily="49" charset="-122"/>
                <a:sym typeface="+mn-ea"/>
              </a:rPr>
              <a:t>由本能所认识的天赋实践原则。应该追求快乐和避免痛苦。这是一条天赋原则，但不是由理性所认识的，因为我们并不知道快乐和痛苦是什么，即我们并没有对于它们的证明。</a:t>
            </a:r>
            <a:endParaRPr lang="zh-CN" altLang="en-US" sz="2400" b="1" dirty="0">
              <a:latin typeface="楷体" panose="02010609060101010101" pitchFamily="49" charset="-122"/>
              <a:ea typeface="楷体" panose="02010609060101010101" pitchFamily="49" charset="-122"/>
            </a:endParaRPr>
          </a:p>
          <a:p>
            <a:pPr marL="171450" lvl="0" indent="-171450" eaLnBrk="0" fontAlgn="base" hangingPunct="0">
              <a:lnSpc>
                <a:spcPct val="110000"/>
              </a:lnSpc>
              <a:spcBef>
                <a:spcPts val="750"/>
              </a:spcBef>
              <a:spcAft>
                <a:spcPct val="0"/>
              </a:spcAft>
              <a:buFont typeface="Arial" panose="020B0604020202020204" pitchFamily="34" charset="0"/>
              <a:buChar char="•"/>
            </a:pPr>
            <a:endParaRPr lang="en-US" altLang="zh-CN" sz="2400" b="1" dirty="0">
              <a:latin typeface="楷体" panose="02010609060101010101" pitchFamily="49" charset="-122"/>
              <a:ea typeface="楷体" panose="02010609060101010101" pitchFamily="49" charset="-122"/>
              <a:sym typeface="+mn-ea"/>
            </a:endParaRPr>
          </a:p>
          <a:p>
            <a:pPr marL="171450" lvl="0" indent="-171450" eaLnBrk="0" fontAlgn="base" hangingPunct="0">
              <a:lnSpc>
                <a:spcPct val="110000"/>
              </a:lnSpc>
              <a:spcBef>
                <a:spcPts val="750"/>
              </a:spcBef>
              <a:spcAft>
                <a:spcPct val="0"/>
              </a:spcAft>
              <a:buFont typeface="Arial" panose="020B0604020202020204" pitchFamily="34" charset="0"/>
              <a:buChar char="•"/>
            </a:pPr>
            <a:r>
              <a:rPr lang="en-US" altLang="zh-CN" sz="2400" b="1" dirty="0">
                <a:latin typeface="楷体" panose="02010609060101010101" pitchFamily="49" charset="-122"/>
                <a:ea typeface="楷体" panose="02010609060101010101" pitchFamily="49" charset="-122"/>
                <a:sym typeface="+mn-ea"/>
              </a:rPr>
              <a:t>2. </a:t>
            </a:r>
            <a:r>
              <a:rPr lang="zh-CN" altLang="en-US" sz="2400" b="1" dirty="0">
                <a:latin typeface="楷体" panose="02010609060101010101" pitchFamily="49" charset="-122"/>
                <a:ea typeface="楷体" panose="02010609060101010101" pitchFamily="49" charset="-122"/>
                <a:sym typeface="+mn-ea"/>
              </a:rPr>
              <a:t>由理性所认识的天赋实践原则。道德科学即涉及这样的原则。</a:t>
            </a:r>
            <a:r>
              <a:rPr lang="en-US" altLang="zh-CN" sz="2400" b="1" dirty="0">
                <a:latin typeface="楷体" panose="02010609060101010101" pitchFamily="49" charset="-122"/>
                <a:ea typeface="楷体" panose="02010609060101010101" pitchFamily="49" charset="-122"/>
                <a:sym typeface="+mn-ea"/>
              </a:rPr>
              <a:t>“</a:t>
            </a:r>
            <a:r>
              <a:rPr lang="zh-CN" altLang="en-US" sz="2400" b="1" dirty="0">
                <a:latin typeface="楷体" panose="02010609060101010101" pitchFamily="49" charset="-122"/>
                <a:ea typeface="楷体" panose="02010609060101010101" pitchFamily="49" charset="-122"/>
                <a:sym typeface="+mn-ea"/>
              </a:rPr>
              <a:t>道德科学（超乎那些如使人趋乐避苦的本能之上）也和算术并无两样地是天赋的，因为它也同样依赖于内在的光所提供的推证。</a:t>
            </a:r>
            <a:r>
              <a:rPr lang="en-US" altLang="zh-CN" sz="2400" b="1" dirty="0">
                <a:latin typeface="楷体" panose="02010609060101010101" pitchFamily="49" charset="-122"/>
                <a:ea typeface="楷体" panose="02010609060101010101" pitchFamily="49" charset="-122"/>
                <a:sym typeface="+mn-ea"/>
              </a:rPr>
              <a:t>” </a:t>
            </a:r>
            <a:endParaRPr lang="en-US" altLang="zh-CN" sz="2400" b="1" dirty="0">
              <a:latin typeface="楷体" panose="02010609060101010101" pitchFamily="49" charset="-122"/>
              <a:ea typeface="楷体" panose="02010609060101010101" pitchFamily="49" charset="-122"/>
            </a:endParaRPr>
          </a:p>
        </p:txBody>
      </p:sp>
      <p:pic>
        <p:nvPicPr>
          <p:cNvPr id="7" name="图片 6">
            <a:extLst>
              <a:ext uri="{FF2B5EF4-FFF2-40B4-BE49-F238E27FC236}">
                <a16:creationId xmlns:a16="http://schemas.microsoft.com/office/drawing/2014/main" id="{AAEC1C28-E9D7-41DF-B158-2C04039ED1C1}"/>
              </a:ext>
            </a:extLst>
          </p:cNvPr>
          <p:cNvPicPr>
            <a:picLocks noChangeAspect="1"/>
          </p:cNvPicPr>
          <p:nvPr/>
        </p:nvPicPr>
        <p:blipFill rotWithShape="1">
          <a:blip r:embed="rId2">
            <a:extLst>
              <a:ext uri="{28A0092B-C50C-407E-A947-70E740481C1C}">
                <a14:useLocalDpi xmlns:a14="http://schemas.microsoft.com/office/drawing/2010/main" val="0"/>
              </a:ext>
            </a:extLst>
          </a:blip>
          <a:srcRect l="29701" r="23403"/>
          <a:stretch/>
        </p:blipFill>
        <p:spPr>
          <a:xfrm flipH="1">
            <a:off x="6623720" y="-6269"/>
            <a:ext cx="2520280" cy="6858000"/>
          </a:xfrm>
          <a:prstGeom prst="rect">
            <a:avLst/>
          </a:prstGeom>
        </p:spPr>
      </p:pic>
    </p:spTree>
    <p:extLst>
      <p:ext uri="{BB962C8B-B14F-4D97-AF65-F5344CB8AC3E}">
        <p14:creationId xmlns:p14="http://schemas.microsoft.com/office/powerpoint/2010/main" val="583578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399F8E6-F7C5-4A8B-81B2-5E17784E59C5}"/>
              </a:ext>
            </a:extLst>
          </p:cNvPr>
          <p:cNvSpPr>
            <a:spLocks noChangeArrowheads="1"/>
          </p:cNvSpPr>
          <p:nvPr/>
        </p:nvSpPr>
        <p:spPr bwMode="auto">
          <a:xfrm>
            <a:off x="0" y="5157192"/>
            <a:ext cx="9144000" cy="1152128"/>
          </a:xfrm>
          <a:prstGeom prst="rect">
            <a:avLst/>
          </a:prstGeom>
          <a:solidFill>
            <a:schemeClr val="tx1">
              <a:lumMod val="95000"/>
              <a:lumOff val="5000"/>
              <a:alpha val="48000"/>
            </a:schemeClr>
          </a:solidFill>
          <a:ln>
            <a:noFill/>
          </a:ln>
          <a:effectLst>
            <a:outerShdw blurRad="50800" dist="38100" dir="2700000" algn="tl" rotWithShape="0">
              <a:prstClr val="black">
                <a:alpha val="40000"/>
              </a:prstClr>
            </a:outerShdw>
          </a:effectLst>
        </p:spPr>
        <p:txBody>
          <a:bodyPr wrap="square" lIns="90000" tIns="46800" rIns="90000" bIns="46800">
            <a:no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ctr">
              <a:lnSpc>
                <a:spcPct val="150000"/>
              </a:lnSpc>
              <a:spcBef>
                <a:spcPct val="0"/>
              </a:spcBef>
              <a:buFontTx/>
              <a:buNone/>
            </a:pPr>
            <a:r>
              <a:rPr lang="zh-CN" altLang="en-US" sz="3700" b="1" dirty="0">
                <a:solidFill>
                  <a:schemeClr val="bg1">
                    <a:lumMod val="95000"/>
                  </a:schemeClr>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三、神正论：既然上帝存在，为什么还有恶</a:t>
            </a:r>
            <a:br>
              <a:rPr lang="zh-CN" altLang="en-US" sz="4800" b="1" dirty="0">
                <a:solidFill>
                  <a:schemeClr val="bg1">
                    <a:lumMod val="95000"/>
                  </a:schemeClr>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br>
            <a:endParaRPr lang="zh-CN" altLang="en-US" sz="4800" b="1" dirty="0">
              <a:solidFill>
                <a:schemeClr val="bg1">
                  <a:lumMod val="95000"/>
                </a:schemeClr>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306104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4D4C7"/>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96240" y="476885"/>
            <a:ext cx="7166610" cy="721360"/>
          </a:xfrm>
        </p:spPr>
        <p:txBody>
          <a:bodyPr>
            <a:normAutofit fontScale="90000"/>
          </a:bodyPr>
          <a:lstStyle/>
          <a:p>
            <a:br>
              <a:rPr lang="en-US" altLang="zh-CN" b="1" noProof="1"/>
            </a:br>
            <a:endParaRPr lang="zh-CN" altLang="en-US" dirty="0"/>
          </a:p>
        </p:txBody>
      </p:sp>
      <p:sp>
        <p:nvSpPr>
          <p:cNvPr id="4" name="文本框 3"/>
          <p:cNvSpPr txBox="1"/>
          <p:nvPr/>
        </p:nvSpPr>
        <p:spPr>
          <a:xfrm>
            <a:off x="179512" y="267700"/>
            <a:ext cx="6264696" cy="6310061"/>
          </a:xfrm>
          <a:prstGeom prst="rect">
            <a:avLst/>
          </a:prstGeom>
          <a:noFill/>
        </p:spPr>
        <p:txBody>
          <a:bodyPr wrap="square" rtlCol="0" anchor="t">
            <a:spAutoFit/>
          </a:bodyPr>
          <a:lstStyle/>
          <a:p>
            <a:pPr eaLnBrk="0" fontAlgn="base" hangingPunct="0">
              <a:lnSpc>
                <a:spcPct val="110000"/>
              </a:lnSpc>
              <a:spcBef>
                <a:spcPts val="750"/>
              </a:spcBef>
              <a:spcAft>
                <a:spcPct val="0"/>
              </a:spcAft>
            </a:pPr>
            <a:r>
              <a:rPr lang="zh-CN" altLang="en-US" sz="2400" b="1" dirty="0">
                <a:latin typeface="楷体" panose="02010609060101010101" pitchFamily="49" charset="-122"/>
                <a:ea typeface="楷体" panose="02010609060101010101" pitchFamily="49" charset="-122"/>
                <a:sym typeface="+mn-ea"/>
              </a:rPr>
              <a:t>（一）上帝在一切可能的世界中选择了最好的世界</a:t>
            </a:r>
            <a:endParaRPr lang="en-US" altLang="zh-CN" sz="2400" b="1" dirty="0">
              <a:latin typeface="楷体" panose="02010609060101010101" pitchFamily="49" charset="-122"/>
              <a:ea typeface="楷体" panose="02010609060101010101" pitchFamily="49" charset="-122"/>
              <a:sym typeface="+mn-ea"/>
            </a:endParaRPr>
          </a:p>
          <a:p>
            <a:pPr eaLnBrk="0" fontAlgn="base" hangingPunct="0">
              <a:lnSpc>
                <a:spcPct val="110000"/>
              </a:lnSpc>
              <a:spcBef>
                <a:spcPts val="750"/>
              </a:spcBef>
              <a:spcAft>
                <a:spcPct val="0"/>
              </a:spcAft>
            </a:pPr>
            <a:endParaRPr lang="zh-CN" altLang="en-US" sz="500" b="1" dirty="0">
              <a:latin typeface="楷体" panose="02010609060101010101" pitchFamily="49" charset="-122"/>
              <a:ea typeface="楷体" panose="02010609060101010101" pitchFamily="49" charset="-122"/>
              <a:sym typeface="+mn-ea"/>
            </a:endParaRPr>
          </a:p>
          <a:p>
            <a:pPr eaLnBrk="0" fontAlgn="base" hangingPunct="0">
              <a:lnSpc>
                <a:spcPct val="110000"/>
              </a:lnSpc>
              <a:spcBef>
                <a:spcPts val="750"/>
              </a:spcBef>
              <a:spcAft>
                <a:spcPct val="0"/>
              </a:spcAft>
            </a:pPr>
            <a:r>
              <a:rPr lang="en-US" altLang="zh-CN" sz="2400" b="1" dirty="0">
                <a:latin typeface="楷体" panose="02010609060101010101" pitchFamily="49" charset="-122"/>
                <a:ea typeface="楷体" panose="02010609060101010101" pitchFamily="49" charset="-122"/>
                <a:sym typeface="+mn-ea"/>
              </a:rPr>
              <a:t>1. </a:t>
            </a:r>
            <a:r>
              <a:rPr lang="zh-CN" altLang="en-US" sz="2400" b="1" dirty="0">
                <a:latin typeface="楷体" panose="02010609060101010101" pitchFamily="49" charset="-122"/>
                <a:ea typeface="楷体" panose="02010609060101010101" pitchFamily="49" charset="-122"/>
                <a:sym typeface="+mn-ea"/>
              </a:rPr>
              <a:t>存在无数的可能世界。世界（或宇宙）是</a:t>
            </a:r>
            <a:r>
              <a:rPr lang="en-US" altLang="zh-CN" sz="2400" b="1" dirty="0">
                <a:latin typeface="楷体" panose="02010609060101010101" pitchFamily="49" charset="-122"/>
                <a:ea typeface="楷体" panose="02010609060101010101" pitchFamily="49" charset="-122"/>
                <a:sym typeface="+mn-ea"/>
              </a:rPr>
              <a:t>“</a:t>
            </a:r>
            <a:r>
              <a:rPr lang="zh-CN" altLang="en-US" sz="2400" b="1" dirty="0">
                <a:latin typeface="楷体" panose="02010609060101010101" pitchFamily="49" charset="-122"/>
                <a:ea typeface="楷体" panose="02010609060101010101" pitchFamily="49" charset="-122"/>
                <a:sym typeface="+mn-ea"/>
              </a:rPr>
              <a:t>一切现存事物的整个系列和集结</a:t>
            </a:r>
            <a:r>
              <a:rPr lang="en-US" altLang="zh-CN" sz="2400" b="1" dirty="0">
                <a:latin typeface="楷体" panose="02010609060101010101" pitchFamily="49" charset="-122"/>
                <a:ea typeface="楷体" panose="02010609060101010101" pitchFamily="49" charset="-122"/>
                <a:sym typeface="+mn-ea"/>
              </a:rPr>
              <a:t>”</a:t>
            </a:r>
            <a:r>
              <a:rPr lang="zh-CN" altLang="en-US" sz="2400" b="1" dirty="0">
                <a:latin typeface="楷体" panose="02010609060101010101" pitchFamily="49" charset="-122"/>
                <a:ea typeface="楷体" panose="02010609060101010101" pitchFamily="49" charset="-122"/>
                <a:sym typeface="+mn-ea"/>
              </a:rPr>
              <a:t>；这些事物是偶然的，因为它们</a:t>
            </a:r>
            <a:r>
              <a:rPr lang="en-US" altLang="zh-CN" sz="2400" b="1" dirty="0">
                <a:latin typeface="楷体" panose="02010609060101010101" pitchFamily="49" charset="-122"/>
                <a:ea typeface="楷体" panose="02010609060101010101" pitchFamily="49" charset="-122"/>
                <a:sym typeface="+mn-ea"/>
              </a:rPr>
              <a:t>“</a:t>
            </a:r>
            <a:r>
              <a:rPr lang="zh-CN" altLang="en-US" sz="2400" b="1" dirty="0">
                <a:latin typeface="楷体" panose="02010609060101010101" pitchFamily="49" charset="-122"/>
                <a:ea typeface="楷体" panose="02010609060101010101" pitchFamily="49" charset="-122"/>
                <a:sym typeface="+mn-ea"/>
              </a:rPr>
              <a:t>自身并没有使其存在成为必然性的东西</a:t>
            </a:r>
            <a:r>
              <a:rPr lang="en-US" altLang="zh-CN" sz="2400" b="1" dirty="0">
                <a:latin typeface="楷体" panose="02010609060101010101" pitchFamily="49" charset="-122"/>
                <a:ea typeface="楷体" panose="02010609060101010101" pitchFamily="49" charset="-122"/>
                <a:sym typeface="+mn-ea"/>
              </a:rPr>
              <a:t>”</a:t>
            </a:r>
            <a:r>
              <a:rPr lang="zh-CN" altLang="en-US" sz="2400" b="1" dirty="0">
                <a:latin typeface="楷体" panose="02010609060101010101" pitchFamily="49" charset="-122"/>
                <a:ea typeface="楷体" panose="02010609060101010101" pitchFamily="49" charset="-122"/>
                <a:sym typeface="+mn-ea"/>
              </a:rPr>
              <a:t>；世界无非是</a:t>
            </a:r>
            <a:r>
              <a:rPr lang="en-US" altLang="zh-CN" sz="2400" b="1" dirty="0">
                <a:latin typeface="楷体" panose="02010609060101010101" pitchFamily="49" charset="-122"/>
                <a:ea typeface="楷体" panose="02010609060101010101" pitchFamily="49" charset="-122"/>
                <a:sym typeface="+mn-ea"/>
              </a:rPr>
              <a:t>“</a:t>
            </a:r>
            <a:r>
              <a:rPr lang="zh-CN" altLang="en-US" sz="2400" b="1" dirty="0">
                <a:latin typeface="楷体" panose="02010609060101010101" pitchFamily="49" charset="-122"/>
                <a:ea typeface="楷体" panose="02010609060101010101" pitchFamily="49" charset="-122"/>
                <a:sym typeface="+mn-ea"/>
              </a:rPr>
              <a:t>偶然性事物的整个集合</a:t>
            </a:r>
            <a:r>
              <a:rPr lang="en-US" altLang="zh-CN" sz="2400" b="1" dirty="0">
                <a:latin typeface="楷体" panose="02010609060101010101" pitchFamily="49" charset="-122"/>
                <a:ea typeface="楷体" panose="02010609060101010101" pitchFamily="49" charset="-122"/>
                <a:sym typeface="+mn-ea"/>
              </a:rPr>
              <a:t>”</a:t>
            </a:r>
            <a:r>
              <a:rPr lang="zh-CN" altLang="en-US" sz="2400" b="1" dirty="0">
                <a:latin typeface="楷体" panose="02010609060101010101" pitchFamily="49" charset="-122"/>
                <a:ea typeface="楷体" panose="02010609060101010101" pitchFamily="49" charset="-122"/>
                <a:sym typeface="+mn-ea"/>
              </a:rPr>
              <a:t>；因为这个现存世界是偶然的，无数其他世界的存在也同样是可能的。</a:t>
            </a:r>
            <a:endParaRPr lang="en-US" altLang="zh-CN" sz="2400" b="1" dirty="0">
              <a:latin typeface="楷体" panose="02010609060101010101" pitchFamily="49" charset="-122"/>
              <a:ea typeface="楷体" panose="02010609060101010101" pitchFamily="49" charset="-122"/>
              <a:sym typeface="+mn-ea"/>
            </a:endParaRPr>
          </a:p>
          <a:p>
            <a:pPr eaLnBrk="0" fontAlgn="base" hangingPunct="0">
              <a:lnSpc>
                <a:spcPct val="110000"/>
              </a:lnSpc>
              <a:spcBef>
                <a:spcPts val="750"/>
              </a:spcBef>
              <a:spcAft>
                <a:spcPct val="0"/>
              </a:spcAft>
            </a:pPr>
            <a:endParaRPr lang="en-US" altLang="zh-CN" sz="500" b="1" dirty="0">
              <a:latin typeface="楷体" panose="02010609060101010101" pitchFamily="49" charset="-122"/>
              <a:ea typeface="楷体" panose="02010609060101010101" pitchFamily="49" charset="-122"/>
              <a:sym typeface="+mn-ea"/>
            </a:endParaRPr>
          </a:p>
          <a:p>
            <a:pPr eaLnBrk="0" fontAlgn="base" hangingPunct="0">
              <a:lnSpc>
                <a:spcPct val="110000"/>
              </a:lnSpc>
              <a:spcBef>
                <a:spcPts val="750"/>
              </a:spcBef>
              <a:spcAft>
                <a:spcPct val="0"/>
              </a:spcAft>
            </a:pPr>
            <a:r>
              <a:rPr lang="en-US" altLang="zh-CN" sz="2400" b="1" dirty="0">
                <a:latin typeface="楷体" panose="02010609060101010101" pitchFamily="49" charset="-122"/>
                <a:ea typeface="楷体" panose="02010609060101010101" pitchFamily="49" charset="-122"/>
                <a:sym typeface="+mn-ea"/>
              </a:rPr>
              <a:t>2. </a:t>
            </a:r>
            <a:r>
              <a:rPr lang="zh-CN" altLang="en-US" sz="2400" b="1" dirty="0">
                <a:latin typeface="楷体" panose="02010609060101010101" pitchFamily="49" charset="-122"/>
                <a:ea typeface="楷体" panose="02010609060101010101" pitchFamily="49" charset="-122"/>
                <a:sym typeface="+mn-ea"/>
              </a:rPr>
              <a:t>上帝创世包含了选择。神性的智慧不满足于简单地包容一切可能性，</a:t>
            </a:r>
            <a:r>
              <a:rPr lang="en-US" altLang="zh-CN" sz="2400" b="1" dirty="0">
                <a:latin typeface="楷体" panose="02010609060101010101" pitchFamily="49" charset="-122"/>
                <a:ea typeface="楷体" panose="02010609060101010101" pitchFamily="49" charset="-122"/>
                <a:sym typeface="+mn-ea"/>
              </a:rPr>
              <a:t>“</a:t>
            </a:r>
            <a:r>
              <a:rPr lang="zh-CN" altLang="en-US" sz="2400" b="1" dirty="0">
                <a:latin typeface="楷体" panose="02010609060101010101" pitchFamily="49" charset="-122"/>
                <a:ea typeface="楷体" panose="02010609060101010101" pitchFamily="49" charset="-122"/>
                <a:sym typeface="+mn-ea"/>
              </a:rPr>
              <a:t>它探索它们，比较它们，对它们加以权衡对照，以便对它们的完美或者不完美的程度，对它们的强与弱，对它们的善善恶恶进行估价</a:t>
            </a:r>
            <a:r>
              <a:rPr lang="en-US" altLang="zh-CN" sz="2400" b="1" dirty="0">
                <a:latin typeface="楷体" panose="02010609060101010101" pitchFamily="49" charset="-122"/>
                <a:ea typeface="楷体" panose="02010609060101010101" pitchFamily="49" charset="-122"/>
                <a:sym typeface="+mn-ea"/>
              </a:rPr>
              <a:t>”</a:t>
            </a:r>
            <a:r>
              <a:rPr lang="zh-CN" altLang="en-US" sz="2400" b="1" dirty="0">
                <a:latin typeface="楷体" panose="02010609060101010101" pitchFamily="49" charset="-122"/>
                <a:ea typeface="楷体" panose="02010609060101010101" pitchFamily="49" charset="-122"/>
                <a:sym typeface="+mn-ea"/>
              </a:rPr>
              <a:t>。</a:t>
            </a:r>
            <a:endParaRPr lang="en-US" altLang="zh-CN" sz="2400" b="1" dirty="0">
              <a:latin typeface="楷体" panose="02010609060101010101" pitchFamily="49" charset="-122"/>
              <a:ea typeface="楷体" panose="02010609060101010101" pitchFamily="49" charset="-122"/>
              <a:sym typeface="+mn-ea"/>
            </a:endParaRPr>
          </a:p>
        </p:txBody>
      </p:sp>
      <p:pic>
        <p:nvPicPr>
          <p:cNvPr id="7" name="图片 6">
            <a:extLst>
              <a:ext uri="{FF2B5EF4-FFF2-40B4-BE49-F238E27FC236}">
                <a16:creationId xmlns:a16="http://schemas.microsoft.com/office/drawing/2014/main" id="{6238A99A-585F-4885-8CB0-FF48B41D7A9B}"/>
              </a:ext>
            </a:extLst>
          </p:cNvPr>
          <p:cNvPicPr>
            <a:picLocks noChangeAspect="1"/>
          </p:cNvPicPr>
          <p:nvPr/>
        </p:nvPicPr>
        <p:blipFill rotWithShape="1">
          <a:blip r:embed="rId2">
            <a:extLst>
              <a:ext uri="{28A0092B-C50C-407E-A947-70E740481C1C}">
                <a14:useLocalDpi xmlns:a14="http://schemas.microsoft.com/office/drawing/2010/main" val="0"/>
              </a:ext>
            </a:extLst>
          </a:blip>
          <a:srcRect l="29701" r="23403"/>
          <a:stretch/>
        </p:blipFill>
        <p:spPr>
          <a:xfrm flipH="1">
            <a:off x="6623720" y="-6269"/>
            <a:ext cx="2520280" cy="6858000"/>
          </a:xfrm>
          <a:prstGeom prst="rect">
            <a:avLst/>
          </a:prstGeom>
        </p:spPr>
      </p:pic>
    </p:spTree>
    <p:extLst>
      <p:ext uri="{BB962C8B-B14F-4D97-AF65-F5344CB8AC3E}">
        <p14:creationId xmlns:p14="http://schemas.microsoft.com/office/powerpoint/2010/main" val="3575727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4D4C7"/>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96240" y="476885"/>
            <a:ext cx="7166610" cy="721360"/>
          </a:xfrm>
        </p:spPr>
        <p:txBody>
          <a:bodyPr>
            <a:normAutofit fontScale="90000"/>
          </a:bodyPr>
          <a:lstStyle/>
          <a:p>
            <a:br>
              <a:rPr lang="en-US" altLang="zh-CN" b="1" noProof="1"/>
            </a:br>
            <a:endParaRPr lang="zh-CN" altLang="en-US" dirty="0"/>
          </a:p>
        </p:txBody>
      </p:sp>
      <p:sp>
        <p:nvSpPr>
          <p:cNvPr id="4" name="文本框 3"/>
          <p:cNvSpPr txBox="1"/>
          <p:nvPr/>
        </p:nvSpPr>
        <p:spPr>
          <a:xfrm>
            <a:off x="251520" y="382717"/>
            <a:ext cx="6192688" cy="6092565"/>
          </a:xfrm>
          <a:prstGeom prst="rect">
            <a:avLst/>
          </a:prstGeom>
          <a:noFill/>
        </p:spPr>
        <p:txBody>
          <a:bodyPr wrap="square" rtlCol="0" anchor="t">
            <a:spAutoFit/>
          </a:bodyPr>
          <a:lstStyle/>
          <a:p>
            <a:pPr lvl="0" eaLnBrk="0" fontAlgn="base" hangingPunct="0">
              <a:lnSpc>
                <a:spcPct val="120000"/>
              </a:lnSpc>
              <a:spcBef>
                <a:spcPts val="750"/>
              </a:spcBef>
              <a:spcAft>
                <a:spcPct val="0"/>
              </a:spcAft>
            </a:pPr>
            <a:r>
              <a:rPr lang="en-US" altLang="zh-CN" sz="2400" b="1" dirty="0">
                <a:latin typeface="楷体" panose="02010609060101010101" pitchFamily="49" charset="-122"/>
                <a:ea typeface="楷体" panose="02010609060101010101" pitchFamily="49" charset="-122"/>
                <a:sym typeface="+mn-ea"/>
              </a:rPr>
              <a:t>3. </a:t>
            </a:r>
            <a:r>
              <a:rPr lang="zh-CN" altLang="en-US" sz="2400" b="1" dirty="0">
                <a:latin typeface="楷体" panose="02010609060101010101" pitchFamily="49" charset="-122"/>
                <a:ea typeface="楷体" panose="02010609060101010101" pitchFamily="49" charset="-122"/>
                <a:sym typeface="+mn-ea"/>
              </a:rPr>
              <a:t>上帝选择了最好的世界。上帝的</a:t>
            </a:r>
            <a:r>
              <a:rPr lang="en-US" altLang="zh-CN" sz="2400" b="1" dirty="0">
                <a:latin typeface="楷体" panose="02010609060101010101" pitchFamily="49" charset="-122"/>
                <a:ea typeface="楷体" panose="02010609060101010101" pitchFamily="49" charset="-122"/>
                <a:sym typeface="+mn-ea"/>
              </a:rPr>
              <a:t>“</a:t>
            </a:r>
            <a:r>
              <a:rPr lang="zh-CN" altLang="en-US" sz="2400" b="1" dirty="0">
                <a:latin typeface="楷体" panose="02010609060101010101" pitchFamily="49" charset="-122"/>
                <a:ea typeface="楷体" panose="02010609060101010101" pitchFamily="49" charset="-122"/>
                <a:sym typeface="+mn-ea"/>
              </a:rPr>
              <a:t>全善</a:t>
            </a:r>
            <a:r>
              <a:rPr lang="en-US" altLang="zh-CN" sz="2400" b="1" dirty="0">
                <a:latin typeface="楷体" panose="02010609060101010101" pitchFamily="49" charset="-122"/>
                <a:ea typeface="楷体" panose="02010609060101010101" pitchFamily="49" charset="-122"/>
                <a:sym typeface="+mn-ea"/>
              </a:rPr>
              <a:t>”</a:t>
            </a:r>
            <a:r>
              <a:rPr lang="zh-CN" altLang="en-US" sz="2400" b="1" dirty="0">
                <a:latin typeface="楷体" panose="02010609060101010101" pitchFamily="49" charset="-122"/>
                <a:ea typeface="楷体" panose="02010609060101010101" pitchFamily="49" charset="-122"/>
                <a:sym typeface="+mn-ea"/>
              </a:rPr>
              <a:t>使得他去创造一切可能的善者，他的</a:t>
            </a:r>
            <a:r>
              <a:rPr lang="en-US" altLang="zh-CN" sz="2400" b="1" dirty="0">
                <a:latin typeface="楷体" panose="02010609060101010101" pitchFamily="49" charset="-122"/>
                <a:ea typeface="楷体" panose="02010609060101010101" pitchFamily="49" charset="-122"/>
                <a:sym typeface="+mn-ea"/>
              </a:rPr>
              <a:t>“</a:t>
            </a:r>
            <a:r>
              <a:rPr lang="zh-CN" altLang="en-US" sz="2400" b="1" dirty="0">
                <a:latin typeface="楷体" panose="02010609060101010101" pitchFamily="49" charset="-122"/>
                <a:ea typeface="楷体" panose="02010609060101010101" pitchFamily="49" charset="-122"/>
                <a:sym typeface="+mn-ea"/>
              </a:rPr>
              <a:t>全知</a:t>
            </a:r>
            <a:r>
              <a:rPr lang="en-US" altLang="zh-CN" sz="2400" b="1" dirty="0">
                <a:latin typeface="楷体" panose="02010609060101010101" pitchFamily="49" charset="-122"/>
                <a:ea typeface="楷体" panose="02010609060101010101" pitchFamily="49" charset="-122"/>
                <a:sym typeface="+mn-ea"/>
              </a:rPr>
              <a:t>”</a:t>
            </a:r>
            <a:r>
              <a:rPr lang="zh-CN" altLang="en-US" sz="2400" b="1" dirty="0">
                <a:latin typeface="楷体" panose="02010609060101010101" pitchFamily="49" charset="-122"/>
                <a:ea typeface="楷体" panose="02010609060101010101" pitchFamily="49" charset="-122"/>
                <a:sym typeface="+mn-ea"/>
              </a:rPr>
              <a:t>在其中选择出最善者，他的</a:t>
            </a:r>
            <a:r>
              <a:rPr lang="en-US" altLang="zh-CN" sz="2400" b="1" dirty="0">
                <a:latin typeface="楷体" panose="02010609060101010101" pitchFamily="49" charset="-122"/>
                <a:ea typeface="楷体" panose="02010609060101010101" pitchFamily="49" charset="-122"/>
                <a:sym typeface="+mn-ea"/>
              </a:rPr>
              <a:t>“</a:t>
            </a:r>
            <a:r>
              <a:rPr lang="zh-CN" altLang="en-US" sz="2400" b="1" dirty="0">
                <a:latin typeface="楷体" panose="02010609060101010101" pitchFamily="49" charset="-122"/>
                <a:ea typeface="楷体" panose="02010609060101010101" pitchFamily="49" charset="-122"/>
                <a:sym typeface="+mn-ea"/>
              </a:rPr>
              <a:t>全能</a:t>
            </a:r>
            <a:r>
              <a:rPr lang="en-US" altLang="zh-CN" sz="2400" b="1" dirty="0">
                <a:latin typeface="楷体" panose="02010609060101010101" pitchFamily="49" charset="-122"/>
                <a:ea typeface="楷体" panose="02010609060101010101" pitchFamily="49" charset="-122"/>
                <a:sym typeface="+mn-ea"/>
              </a:rPr>
              <a:t>”</a:t>
            </a:r>
            <a:r>
              <a:rPr lang="zh-CN" altLang="en-US" sz="2400" b="1" dirty="0">
                <a:latin typeface="楷体" panose="02010609060101010101" pitchFamily="49" charset="-122"/>
                <a:ea typeface="楷体" panose="02010609060101010101" pitchFamily="49" charset="-122"/>
                <a:sym typeface="+mn-ea"/>
              </a:rPr>
              <a:t>则为他实施该计划提供了手段。“存在着无限多的可能的世界，上帝必然从中选择其最好者，因为上帝所做的一切，无不是按照最高理性行事的。”</a:t>
            </a:r>
            <a:endParaRPr lang="en-US" altLang="zh-CN" sz="2400" b="1" dirty="0">
              <a:latin typeface="楷体" panose="02010609060101010101" pitchFamily="49" charset="-122"/>
              <a:ea typeface="楷体" panose="02010609060101010101" pitchFamily="49" charset="-122"/>
              <a:sym typeface="+mn-ea"/>
            </a:endParaRPr>
          </a:p>
          <a:p>
            <a:pPr lvl="0" eaLnBrk="0" fontAlgn="base" hangingPunct="0">
              <a:lnSpc>
                <a:spcPct val="120000"/>
              </a:lnSpc>
              <a:spcBef>
                <a:spcPts val="750"/>
              </a:spcBef>
              <a:spcAft>
                <a:spcPct val="0"/>
              </a:spcAft>
            </a:pPr>
            <a:endParaRPr lang="en-US" altLang="zh-CN" sz="500" b="1" dirty="0">
              <a:latin typeface="楷体" panose="02010609060101010101" pitchFamily="49" charset="-122"/>
              <a:ea typeface="楷体" panose="02010609060101010101" pitchFamily="49" charset="-122"/>
              <a:sym typeface="+mn-ea"/>
            </a:endParaRPr>
          </a:p>
          <a:p>
            <a:pPr lvl="0" eaLnBrk="0" fontAlgn="base" hangingPunct="0">
              <a:lnSpc>
                <a:spcPct val="120000"/>
              </a:lnSpc>
              <a:spcBef>
                <a:spcPts val="750"/>
              </a:spcBef>
              <a:spcAft>
                <a:spcPct val="0"/>
              </a:spcAft>
            </a:pPr>
            <a:r>
              <a:rPr lang="en-US" altLang="zh-CN" sz="2400" b="1" dirty="0">
                <a:latin typeface="楷体" panose="02010609060101010101" pitchFamily="49" charset="-122"/>
                <a:ea typeface="楷体" panose="02010609060101010101" pitchFamily="49" charset="-122"/>
                <a:sym typeface="+mn-ea"/>
              </a:rPr>
              <a:t>4. </a:t>
            </a:r>
            <a:r>
              <a:rPr lang="zh-CN" altLang="en-US" sz="2400" b="1" dirty="0">
                <a:latin typeface="楷体" panose="02010609060101010101" pitchFamily="49" charset="-122"/>
                <a:ea typeface="楷体" panose="02010609060101010101" pitchFamily="49" charset="-122"/>
                <a:sym typeface="+mn-ea"/>
              </a:rPr>
              <a:t>上帝必然选择最好者。</a:t>
            </a:r>
            <a:r>
              <a:rPr lang="en-US" altLang="zh-CN" sz="2400" b="1" dirty="0">
                <a:latin typeface="楷体" panose="02010609060101010101" pitchFamily="49" charset="-122"/>
                <a:ea typeface="楷体" panose="02010609060101010101" pitchFamily="49" charset="-122"/>
                <a:sym typeface="+mn-ea"/>
              </a:rPr>
              <a:t>“</a:t>
            </a:r>
            <a:r>
              <a:rPr lang="zh-CN" altLang="en-US" sz="2400" b="1" dirty="0">
                <a:latin typeface="楷体" panose="02010609060101010101" pitchFamily="49" charset="-122"/>
                <a:ea typeface="楷体" panose="02010609060101010101" pitchFamily="49" charset="-122"/>
                <a:sym typeface="+mn-ea"/>
              </a:rPr>
              <a:t>假若上帝所选择的不是从整体上绝对最好者，这便是更大的恶，是比他由此而可能阻止的一切特殊的恶更加巨大的恶。这种失败的选择将使他的智慧和慈善转向反面。</a:t>
            </a:r>
            <a:r>
              <a:rPr lang="en-US" altLang="zh-CN" sz="2400" b="1" dirty="0">
                <a:latin typeface="楷体" panose="02010609060101010101" pitchFamily="49" charset="-122"/>
                <a:ea typeface="楷体" panose="02010609060101010101" pitchFamily="49" charset="-122"/>
                <a:sym typeface="+mn-ea"/>
              </a:rPr>
              <a:t>” </a:t>
            </a:r>
            <a:r>
              <a:rPr lang="zh-CN" altLang="en-US" sz="2400" b="1" dirty="0">
                <a:latin typeface="楷体" panose="02010609060101010101" pitchFamily="49" charset="-122"/>
                <a:ea typeface="楷体" panose="02010609060101010101" pitchFamily="49" charset="-122"/>
                <a:sym typeface="+mn-ea"/>
              </a:rPr>
              <a:t>这种必然性与自由没有冲突，是上帝选择之效果。</a:t>
            </a:r>
            <a:endParaRPr lang="zh-CN" altLang="en-US" sz="2400" b="1" dirty="0">
              <a:latin typeface="楷体" panose="02010609060101010101" pitchFamily="49" charset="-122"/>
              <a:ea typeface="楷体" panose="02010609060101010101" pitchFamily="49" charset="-122"/>
            </a:endParaRPr>
          </a:p>
        </p:txBody>
      </p:sp>
      <p:pic>
        <p:nvPicPr>
          <p:cNvPr id="7" name="图片 6">
            <a:extLst>
              <a:ext uri="{FF2B5EF4-FFF2-40B4-BE49-F238E27FC236}">
                <a16:creationId xmlns:a16="http://schemas.microsoft.com/office/drawing/2014/main" id="{504E97A1-6B5C-4D9F-A719-078B0A9FFE32}"/>
              </a:ext>
            </a:extLst>
          </p:cNvPr>
          <p:cNvPicPr>
            <a:picLocks noChangeAspect="1"/>
          </p:cNvPicPr>
          <p:nvPr/>
        </p:nvPicPr>
        <p:blipFill rotWithShape="1">
          <a:blip r:embed="rId2">
            <a:extLst>
              <a:ext uri="{28A0092B-C50C-407E-A947-70E740481C1C}">
                <a14:useLocalDpi xmlns:a14="http://schemas.microsoft.com/office/drawing/2010/main" val="0"/>
              </a:ext>
            </a:extLst>
          </a:blip>
          <a:srcRect l="29701" r="23403"/>
          <a:stretch/>
        </p:blipFill>
        <p:spPr>
          <a:xfrm flipH="1">
            <a:off x="6623720" y="-6269"/>
            <a:ext cx="2520280" cy="6858000"/>
          </a:xfrm>
          <a:prstGeom prst="rect">
            <a:avLst/>
          </a:prstGeom>
        </p:spPr>
      </p:pic>
    </p:spTree>
    <p:extLst>
      <p:ext uri="{BB962C8B-B14F-4D97-AF65-F5344CB8AC3E}">
        <p14:creationId xmlns:p14="http://schemas.microsoft.com/office/powerpoint/2010/main" val="4269169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4D4C7"/>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96240" y="476885"/>
            <a:ext cx="7166610" cy="721360"/>
          </a:xfrm>
        </p:spPr>
        <p:txBody>
          <a:bodyPr>
            <a:normAutofit fontScale="90000"/>
          </a:bodyPr>
          <a:lstStyle/>
          <a:p>
            <a:br>
              <a:rPr lang="en-US" altLang="zh-CN" b="1" noProof="1"/>
            </a:br>
            <a:endParaRPr lang="zh-CN" altLang="en-US" dirty="0"/>
          </a:p>
        </p:txBody>
      </p:sp>
      <p:sp>
        <p:nvSpPr>
          <p:cNvPr id="4" name="文本框 3"/>
          <p:cNvSpPr txBox="1"/>
          <p:nvPr/>
        </p:nvSpPr>
        <p:spPr>
          <a:xfrm>
            <a:off x="251520" y="109871"/>
            <a:ext cx="6192688" cy="6748129"/>
          </a:xfrm>
          <a:prstGeom prst="rect">
            <a:avLst/>
          </a:prstGeom>
          <a:noFill/>
        </p:spPr>
        <p:txBody>
          <a:bodyPr wrap="square" rtlCol="0" anchor="t">
            <a:spAutoFit/>
          </a:bodyPr>
          <a:lstStyle/>
          <a:p>
            <a:pPr eaLnBrk="0" fontAlgn="base" hangingPunct="0">
              <a:lnSpc>
                <a:spcPct val="110000"/>
              </a:lnSpc>
              <a:spcBef>
                <a:spcPts val="750"/>
              </a:spcBef>
              <a:spcAft>
                <a:spcPct val="0"/>
              </a:spcAft>
            </a:pPr>
            <a:r>
              <a:rPr lang="en-US" altLang="zh-CN" sz="2400" b="1" dirty="0">
                <a:latin typeface="楷体" panose="02010609060101010101" pitchFamily="49" charset="-122"/>
                <a:ea typeface="楷体" panose="02010609060101010101" pitchFamily="49" charset="-122"/>
                <a:sym typeface="+mn-ea"/>
              </a:rPr>
              <a:t>5. </a:t>
            </a:r>
            <a:r>
              <a:rPr lang="zh-CN" altLang="en-US" sz="2400" b="1" dirty="0">
                <a:latin typeface="楷体" panose="02010609060101010101" pitchFamily="49" charset="-122"/>
                <a:ea typeface="楷体" panose="02010609060101010101" pitchFamily="49" charset="-122"/>
                <a:sym typeface="+mn-ea"/>
              </a:rPr>
              <a:t>最好的世界必然包含恶。人们可以想象存在着没有罪恶与苦难的可能世界，但这些世界都远不如我们这个世界好。              </a:t>
            </a:r>
            <a:endParaRPr lang="en-US" altLang="zh-CN" sz="2400" b="1" dirty="0">
              <a:latin typeface="楷体" panose="02010609060101010101" pitchFamily="49" charset="-122"/>
              <a:ea typeface="楷体" panose="02010609060101010101" pitchFamily="49" charset="-122"/>
              <a:sym typeface="+mn-ea"/>
            </a:endParaRPr>
          </a:p>
          <a:p>
            <a:pPr eaLnBrk="0" fontAlgn="base" hangingPunct="0">
              <a:lnSpc>
                <a:spcPct val="110000"/>
              </a:lnSpc>
              <a:spcBef>
                <a:spcPts val="750"/>
              </a:spcBef>
              <a:spcAft>
                <a:spcPct val="0"/>
              </a:spcAft>
            </a:pPr>
            <a:r>
              <a:rPr lang="en-US" altLang="zh-CN" sz="2400" b="1" dirty="0">
                <a:latin typeface="楷体" panose="02010609060101010101" pitchFamily="49" charset="-122"/>
                <a:ea typeface="楷体" panose="02010609060101010101" pitchFamily="49" charset="-122"/>
                <a:sym typeface="+mn-ea"/>
              </a:rPr>
              <a:t>  “</a:t>
            </a:r>
            <a:r>
              <a:rPr lang="zh-CN" altLang="en-US" sz="2400" b="1" dirty="0">
                <a:latin typeface="楷体" panose="02010609060101010101" pitchFamily="49" charset="-122"/>
                <a:ea typeface="楷体" panose="02010609060101010101" pitchFamily="49" charset="-122"/>
                <a:sym typeface="+mn-ea"/>
              </a:rPr>
              <a:t>如果世界上发生的最微小的恶在其中缺失了，它便不再是这个世界；只有所有事物都一无缺失，所有允许的事物都一一造了出来，这个世界才被认为是造物主所选择的那个最好的世界。</a:t>
            </a:r>
            <a:r>
              <a:rPr lang="en-US" altLang="zh-CN" sz="2400" b="1" dirty="0">
                <a:latin typeface="楷体" panose="02010609060101010101" pitchFamily="49" charset="-122"/>
                <a:ea typeface="楷体" panose="02010609060101010101" pitchFamily="49" charset="-122"/>
                <a:sym typeface="+mn-ea"/>
              </a:rPr>
              <a:t>” </a:t>
            </a:r>
            <a:endParaRPr lang="zh-CN" altLang="en-US" sz="2400" b="1" dirty="0">
              <a:latin typeface="楷体" panose="02010609060101010101" pitchFamily="49" charset="-122"/>
              <a:ea typeface="楷体" panose="02010609060101010101" pitchFamily="49" charset="-122"/>
              <a:sym typeface="+mn-ea"/>
            </a:endParaRPr>
          </a:p>
          <a:p>
            <a:pPr marL="171450" indent="-171450" eaLnBrk="0" fontAlgn="base" hangingPunct="0">
              <a:lnSpc>
                <a:spcPct val="110000"/>
              </a:lnSpc>
              <a:spcBef>
                <a:spcPts val="750"/>
              </a:spcBef>
              <a:spcAft>
                <a:spcPct val="0"/>
              </a:spcAft>
              <a:buFont typeface="Arial" panose="020B0604020202020204" pitchFamily="34" charset="0"/>
              <a:buChar char="•"/>
            </a:pPr>
            <a:endParaRPr lang="zh-CN" altLang="en-US" sz="900" b="1" dirty="0">
              <a:latin typeface="楷体" panose="02010609060101010101" pitchFamily="49" charset="-122"/>
              <a:ea typeface="楷体" panose="02010609060101010101" pitchFamily="49" charset="-122"/>
              <a:sym typeface="+mn-ea"/>
            </a:endParaRPr>
          </a:p>
          <a:p>
            <a:pPr eaLnBrk="0" fontAlgn="base" hangingPunct="0">
              <a:lnSpc>
                <a:spcPct val="110000"/>
              </a:lnSpc>
              <a:spcBef>
                <a:spcPts val="750"/>
              </a:spcBef>
              <a:spcAft>
                <a:spcPct val="0"/>
              </a:spcAft>
            </a:pPr>
            <a:r>
              <a:rPr lang="en-US" altLang="zh-CN" sz="2400" b="1" dirty="0">
                <a:latin typeface="楷体" panose="02010609060101010101" pitchFamily="49" charset="-122"/>
                <a:ea typeface="楷体" panose="02010609060101010101" pitchFamily="49" charset="-122"/>
                <a:sym typeface="+mn-ea"/>
              </a:rPr>
              <a:t>6. </a:t>
            </a:r>
            <a:r>
              <a:rPr lang="zh-CN" altLang="en-US" sz="2400" b="1" dirty="0">
                <a:latin typeface="楷体" panose="02010609060101010101" pitchFamily="49" charset="-122"/>
                <a:ea typeface="楷体" panose="02010609060101010101" pitchFamily="49" charset="-122"/>
                <a:sym typeface="+mn-ea"/>
              </a:rPr>
              <a:t>在这个世界上善超过恶。通常而言，人们对于恶往往比对于善要敏感。</a:t>
            </a:r>
            <a:r>
              <a:rPr lang="en-US" altLang="zh-CN" sz="2400" b="1" dirty="0">
                <a:latin typeface="楷体" panose="02010609060101010101" pitchFamily="49" charset="-122"/>
                <a:ea typeface="楷体" panose="02010609060101010101" pitchFamily="49" charset="-122"/>
                <a:sym typeface="+mn-ea"/>
              </a:rPr>
              <a:t>“</a:t>
            </a:r>
            <a:r>
              <a:rPr lang="zh-CN" altLang="en-US" sz="2400" b="1" dirty="0">
                <a:latin typeface="楷体" panose="02010609060101010101" pitchFamily="49" charset="-122"/>
                <a:ea typeface="楷体" panose="02010609060101010101" pitchFamily="49" charset="-122"/>
                <a:sym typeface="+mn-ea"/>
              </a:rPr>
              <a:t>注意力的缺乏减少了我们正在享受着的善，而这种注意力必须掺杂以恶的成份才会在我们身上被激励起来。倘若我们疾病不断，很少健康，我们便会真切感觉到健康这一大善，相反却很少感觉到恶。</a:t>
            </a:r>
            <a:r>
              <a:rPr lang="en-US" altLang="zh-CN" sz="2400" b="1" dirty="0">
                <a:latin typeface="楷体" panose="02010609060101010101" pitchFamily="49" charset="-122"/>
                <a:ea typeface="楷体" panose="02010609060101010101" pitchFamily="49" charset="-122"/>
                <a:sym typeface="+mn-ea"/>
              </a:rPr>
              <a:t>”</a:t>
            </a:r>
          </a:p>
        </p:txBody>
      </p:sp>
      <p:pic>
        <p:nvPicPr>
          <p:cNvPr id="7" name="图片 6">
            <a:extLst>
              <a:ext uri="{FF2B5EF4-FFF2-40B4-BE49-F238E27FC236}">
                <a16:creationId xmlns:a16="http://schemas.microsoft.com/office/drawing/2014/main" id="{19A4C7E0-0F84-403E-BA6F-0BE37F54F358}"/>
              </a:ext>
            </a:extLst>
          </p:cNvPr>
          <p:cNvPicPr>
            <a:picLocks noChangeAspect="1"/>
          </p:cNvPicPr>
          <p:nvPr/>
        </p:nvPicPr>
        <p:blipFill rotWithShape="1">
          <a:blip r:embed="rId2">
            <a:extLst>
              <a:ext uri="{28A0092B-C50C-407E-A947-70E740481C1C}">
                <a14:useLocalDpi xmlns:a14="http://schemas.microsoft.com/office/drawing/2010/main" val="0"/>
              </a:ext>
            </a:extLst>
          </a:blip>
          <a:srcRect l="29701" r="23403"/>
          <a:stretch/>
        </p:blipFill>
        <p:spPr>
          <a:xfrm flipH="1">
            <a:off x="6623720" y="-6269"/>
            <a:ext cx="2520280" cy="6858000"/>
          </a:xfrm>
          <a:prstGeom prst="rect">
            <a:avLst/>
          </a:prstGeom>
        </p:spPr>
      </p:pic>
    </p:spTree>
    <p:extLst>
      <p:ext uri="{BB962C8B-B14F-4D97-AF65-F5344CB8AC3E}">
        <p14:creationId xmlns:p14="http://schemas.microsoft.com/office/powerpoint/2010/main" val="1241615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4D4C7"/>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96240" y="476885"/>
            <a:ext cx="7166610" cy="721360"/>
          </a:xfrm>
        </p:spPr>
        <p:txBody>
          <a:bodyPr>
            <a:normAutofit fontScale="90000"/>
          </a:bodyPr>
          <a:lstStyle/>
          <a:p>
            <a:br>
              <a:rPr lang="en-US" altLang="zh-CN" b="1" noProof="1"/>
            </a:br>
            <a:endParaRPr lang="zh-CN" altLang="en-US" dirty="0"/>
          </a:p>
        </p:txBody>
      </p:sp>
      <p:sp>
        <p:nvSpPr>
          <p:cNvPr id="4" name="文本框 3"/>
          <p:cNvSpPr txBox="1"/>
          <p:nvPr/>
        </p:nvSpPr>
        <p:spPr>
          <a:xfrm>
            <a:off x="251520" y="158824"/>
            <a:ext cx="6048672" cy="6725431"/>
          </a:xfrm>
          <a:prstGeom prst="rect">
            <a:avLst/>
          </a:prstGeom>
          <a:noFill/>
        </p:spPr>
        <p:txBody>
          <a:bodyPr wrap="square" rtlCol="0" anchor="t">
            <a:spAutoFit/>
          </a:bodyPr>
          <a:lstStyle/>
          <a:p>
            <a:pPr lvl="0" eaLnBrk="0" fontAlgn="base" hangingPunct="0">
              <a:lnSpc>
                <a:spcPct val="110000"/>
              </a:lnSpc>
              <a:spcBef>
                <a:spcPts val="750"/>
              </a:spcBef>
              <a:spcAft>
                <a:spcPct val="0"/>
              </a:spcAft>
            </a:pPr>
            <a:r>
              <a:rPr lang="zh-CN" altLang="en-US" sz="2400" b="1" dirty="0">
                <a:latin typeface="楷体" panose="02010609060101010101" pitchFamily="49" charset="-122"/>
                <a:ea typeface="楷体" panose="02010609060101010101" pitchFamily="49" charset="-122"/>
                <a:sym typeface="+mn-ea"/>
              </a:rPr>
              <a:t>（二）全善的上帝不可能是恶的原因</a:t>
            </a:r>
            <a:endParaRPr lang="zh-CN" altLang="en-US" sz="2400" b="1" dirty="0">
              <a:latin typeface="楷体" panose="02010609060101010101" pitchFamily="49" charset="-122"/>
              <a:ea typeface="楷体" panose="02010609060101010101" pitchFamily="49" charset="-122"/>
            </a:endParaRPr>
          </a:p>
          <a:p>
            <a:pPr lvl="0" eaLnBrk="0" fontAlgn="base" hangingPunct="0">
              <a:lnSpc>
                <a:spcPct val="110000"/>
              </a:lnSpc>
              <a:spcBef>
                <a:spcPts val="750"/>
              </a:spcBef>
              <a:spcAft>
                <a:spcPct val="0"/>
              </a:spcAft>
            </a:pPr>
            <a:r>
              <a:rPr lang="en-US" altLang="zh-CN" sz="2400" b="1" dirty="0">
                <a:latin typeface="楷体" panose="02010609060101010101" pitchFamily="49" charset="-122"/>
                <a:ea typeface="楷体" panose="02010609060101010101" pitchFamily="49" charset="-122"/>
                <a:sym typeface="+mn-ea"/>
              </a:rPr>
              <a:t>  1. </a:t>
            </a:r>
            <a:r>
              <a:rPr lang="zh-CN" altLang="en-US" sz="2400" b="1" dirty="0">
                <a:latin typeface="楷体" panose="02010609060101010101" pitchFamily="49" charset="-122"/>
                <a:ea typeface="楷体" panose="02010609060101010101" pitchFamily="49" charset="-122"/>
                <a:sym typeface="+mn-ea"/>
              </a:rPr>
              <a:t>三种恶</a:t>
            </a:r>
            <a:endParaRPr lang="en-US" altLang="zh-CN" sz="2400" b="1" dirty="0">
              <a:latin typeface="楷体" panose="02010609060101010101" pitchFamily="49" charset="-122"/>
              <a:ea typeface="楷体" panose="02010609060101010101" pitchFamily="49" charset="-122"/>
              <a:sym typeface="+mn-ea"/>
            </a:endParaRPr>
          </a:p>
          <a:p>
            <a:pPr lvl="0" eaLnBrk="0" fontAlgn="base" hangingPunct="0">
              <a:lnSpc>
                <a:spcPct val="110000"/>
              </a:lnSpc>
              <a:spcBef>
                <a:spcPts val="750"/>
              </a:spcBef>
              <a:spcAft>
                <a:spcPct val="0"/>
              </a:spcAft>
            </a:pPr>
            <a:endParaRPr lang="en-US" altLang="zh-CN" sz="500" b="1" dirty="0">
              <a:latin typeface="楷体" panose="02010609060101010101" pitchFamily="49" charset="-122"/>
              <a:ea typeface="楷体" panose="02010609060101010101" pitchFamily="49" charset="-122"/>
              <a:sym typeface="+mn-ea"/>
            </a:endParaRPr>
          </a:p>
          <a:p>
            <a:pPr lvl="0" eaLnBrk="0" fontAlgn="base" hangingPunct="0">
              <a:lnSpc>
                <a:spcPct val="110000"/>
              </a:lnSpc>
              <a:spcBef>
                <a:spcPts val="750"/>
              </a:spcBef>
              <a:spcAft>
                <a:spcPct val="0"/>
              </a:spcAft>
            </a:pPr>
            <a:r>
              <a:rPr lang="zh-CN" altLang="en-US" sz="2400" b="1" dirty="0">
                <a:latin typeface="楷体" panose="02010609060101010101" pitchFamily="49" charset="-122"/>
                <a:ea typeface="楷体" panose="02010609060101010101" pitchFamily="49" charset="-122"/>
                <a:sym typeface="+mn-ea"/>
              </a:rPr>
              <a:t>（</a:t>
            </a:r>
            <a:r>
              <a:rPr lang="en-US" altLang="zh-CN" sz="2400" b="1" dirty="0">
                <a:latin typeface="楷体" panose="02010609060101010101" pitchFamily="49" charset="-122"/>
                <a:ea typeface="楷体" panose="02010609060101010101" pitchFamily="49" charset="-122"/>
                <a:sym typeface="+mn-ea"/>
              </a:rPr>
              <a:t>1</a:t>
            </a:r>
            <a:r>
              <a:rPr lang="zh-CN" altLang="en-US" sz="2400" b="1" dirty="0">
                <a:latin typeface="楷体" panose="02010609060101010101" pitchFamily="49" charset="-122"/>
                <a:ea typeface="楷体" panose="02010609060101010101" pitchFamily="49" charset="-122"/>
                <a:sym typeface="+mn-ea"/>
              </a:rPr>
              <a:t>）</a:t>
            </a:r>
            <a:r>
              <a:rPr lang="en-US" altLang="zh-CN" sz="2400" b="1" dirty="0" err="1">
                <a:latin typeface="楷体" panose="02010609060101010101" pitchFamily="49" charset="-122"/>
                <a:ea typeface="楷体" panose="02010609060101010101" pitchFamily="49" charset="-122"/>
                <a:sym typeface="+mn-ea"/>
              </a:rPr>
              <a:t>形而上的恶</a:t>
            </a:r>
            <a:r>
              <a:rPr lang="zh-CN" altLang="en-US" sz="2400" b="1" dirty="0">
                <a:latin typeface="楷体" panose="02010609060101010101" pitchFamily="49" charset="-122"/>
                <a:ea typeface="楷体" panose="02010609060101010101" pitchFamily="49" charset="-122"/>
                <a:sym typeface="+mn-ea"/>
              </a:rPr>
              <a:t>：</a:t>
            </a:r>
            <a:r>
              <a:rPr lang="en-US" altLang="zh-CN" sz="2400" b="1" dirty="0" err="1">
                <a:latin typeface="楷体" panose="02010609060101010101" pitchFamily="49" charset="-122"/>
                <a:ea typeface="楷体" panose="02010609060101010101" pitchFamily="49" charset="-122"/>
                <a:sym typeface="+mn-ea"/>
              </a:rPr>
              <a:t>是一种究极的恶，指创造物在本质上所具有的有限性或不完美性</a:t>
            </a:r>
            <a:r>
              <a:rPr lang="en-US" altLang="zh-CN" sz="2400" b="1" dirty="0">
                <a:latin typeface="楷体" panose="02010609060101010101" pitchFamily="49" charset="-122"/>
                <a:ea typeface="楷体" panose="02010609060101010101" pitchFamily="49" charset="-122"/>
                <a:sym typeface="+mn-ea"/>
              </a:rPr>
              <a:t>。</a:t>
            </a:r>
            <a:r>
              <a:rPr lang="zh-CN" altLang="en-US" sz="2400" b="1" dirty="0">
                <a:latin typeface="楷体" panose="02010609060101010101" pitchFamily="49" charset="-122"/>
                <a:ea typeface="楷体" panose="02010609060101010101" pitchFamily="49" charset="-122"/>
                <a:sym typeface="+mn-ea"/>
              </a:rPr>
              <a:t>形而上学的恶是一种必然的恶。</a:t>
            </a:r>
            <a:endParaRPr lang="en-US" altLang="zh-CN" sz="2400" b="1" dirty="0">
              <a:latin typeface="楷体" panose="02010609060101010101" pitchFamily="49" charset="-122"/>
              <a:ea typeface="楷体" panose="02010609060101010101" pitchFamily="49" charset="-122"/>
              <a:sym typeface="+mn-ea"/>
            </a:endParaRPr>
          </a:p>
          <a:p>
            <a:pPr lvl="0" eaLnBrk="0" fontAlgn="base" hangingPunct="0">
              <a:lnSpc>
                <a:spcPct val="110000"/>
              </a:lnSpc>
              <a:spcBef>
                <a:spcPts val="750"/>
              </a:spcBef>
              <a:spcAft>
                <a:spcPct val="0"/>
              </a:spcAft>
            </a:pPr>
            <a:endParaRPr lang="en-US" altLang="zh-CN" sz="500" b="1" dirty="0">
              <a:latin typeface="楷体" panose="02010609060101010101" pitchFamily="49" charset="-122"/>
              <a:ea typeface="楷体" panose="02010609060101010101" pitchFamily="49" charset="-122"/>
              <a:sym typeface="+mn-ea"/>
            </a:endParaRPr>
          </a:p>
          <a:p>
            <a:pPr lvl="0" eaLnBrk="0" fontAlgn="base" hangingPunct="0">
              <a:lnSpc>
                <a:spcPct val="110000"/>
              </a:lnSpc>
              <a:spcBef>
                <a:spcPts val="750"/>
              </a:spcBef>
              <a:spcAft>
                <a:spcPct val="0"/>
              </a:spcAft>
            </a:pPr>
            <a:r>
              <a:rPr lang="zh-CN" altLang="en-US" sz="2400" b="1" dirty="0">
                <a:latin typeface="楷体" panose="02010609060101010101" pitchFamily="49" charset="-122"/>
                <a:ea typeface="楷体" panose="02010609060101010101" pitchFamily="49" charset="-122"/>
                <a:sym typeface="+mn-ea"/>
              </a:rPr>
              <a:t>（</a:t>
            </a:r>
            <a:r>
              <a:rPr lang="en-US" altLang="zh-CN" sz="2400" b="1" dirty="0">
                <a:latin typeface="楷体" panose="02010609060101010101" pitchFamily="49" charset="-122"/>
                <a:ea typeface="楷体" panose="02010609060101010101" pitchFamily="49" charset="-122"/>
                <a:sym typeface="+mn-ea"/>
              </a:rPr>
              <a:t>2</a:t>
            </a:r>
            <a:r>
              <a:rPr lang="zh-CN" altLang="en-US" sz="2400" b="1" dirty="0">
                <a:latin typeface="楷体" panose="02010609060101010101" pitchFamily="49" charset="-122"/>
                <a:ea typeface="楷体" panose="02010609060101010101" pitchFamily="49" charset="-122"/>
                <a:sym typeface="+mn-ea"/>
              </a:rPr>
              <a:t>）伦理的恶：指邪恶或罪，是人这种理性存在者运用自由意志的一种结果。伦理的恶不是必然的恶，而是可能的恶。</a:t>
            </a:r>
            <a:endParaRPr lang="en-US" altLang="zh-CN" sz="2400" b="1" dirty="0">
              <a:latin typeface="楷体" panose="02010609060101010101" pitchFamily="49" charset="-122"/>
              <a:ea typeface="楷体" panose="02010609060101010101" pitchFamily="49" charset="-122"/>
              <a:sym typeface="+mn-ea"/>
            </a:endParaRPr>
          </a:p>
          <a:p>
            <a:pPr lvl="0" eaLnBrk="0" fontAlgn="base" hangingPunct="0">
              <a:lnSpc>
                <a:spcPct val="110000"/>
              </a:lnSpc>
              <a:spcBef>
                <a:spcPts val="750"/>
              </a:spcBef>
              <a:spcAft>
                <a:spcPct val="0"/>
              </a:spcAft>
            </a:pPr>
            <a:endParaRPr lang="en-US" altLang="zh-CN" sz="500" b="1" dirty="0">
              <a:latin typeface="楷体" panose="02010609060101010101" pitchFamily="49" charset="-122"/>
              <a:ea typeface="楷体" panose="02010609060101010101" pitchFamily="49" charset="-122"/>
              <a:sym typeface="+mn-ea"/>
            </a:endParaRPr>
          </a:p>
          <a:p>
            <a:pPr lvl="0" eaLnBrk="0" fontAlgn="base" hangingPunct="0">
              <a:lnSpc>
                <a:spcPct val="110000"/>
              </a:lnSpc>
              <a:spcBef>
                <a:spcPts val="750"/>
              </a:spcBef>
              <a:spcAft>
                <a:spcPct val="0"/>
              </a:spcAft>
            </a:pPr>
            <a:r>
              <a:rPr lang="zh-CN" altLang="en-US" sz="2400" b="1" dirty="0">
                <a:latin typeface="楷体" panose="02010609060101010101" pitchFamily="49" charset="-122"/>
                <a:ea typeface="楷体" panose="02010609060101010101" pitchFamily="49" charset="-122"/>
                <a:sym typeface="+mn-ea"/>
              </a:rPr>
              <a:t>（</a:t>
            </a:r>
            <a:r>
              <a:rPr lang="en-US" altLang="zh-CN" sz="2400" b="1" dirty="0">
                <a:latin typeface="楷体" panose="02010609060101010101" pitchFamily="49" charset="-122"/>
                <a:ea typeface="楷体" panose="02010609060101010101" pitchFamily="49" charset="-122"/>
                <a:sym typeface="+mn-ea"/>
              </a:rPr>
              <a:t>3</a:t>
            </a:r>
            <a:r>
              <a:rPr lang="zh-CN" altLang="en-US" sz="2400" b="1" dirty="0">
                <a:latin typeface="楷体" panose="02010609060101010101" pitchFamily="49" charset="-122"/>
                <a:ea typeface="楷体" panose="02010609060101010101" pitchFamily="49" charset="-122"/>
                <a:sym typeface="+mn-ea"/>
              </a:rPr>
              <a:t>）形体的恶：指（理性实体的）痛苦、疾病、苦难等，上帝把这种恶视为伦理的恶所应得的惩罚。这种恶也非必然，而属于可能的恶，因为从理论上说没有伦理的恶，就没有形体的恶。</a:t>
            </a:r>
            <a:endParaRPr lang="zh-CN" altLang="en-US" sz="2400" b="1" dirty="0">
              <a:latin typeface="楷体" panose="02010609060101010101" pitchFamily="49" charset="-122"/>
              <a:ea typeface="楷体" panose="02010609060101010101" pitchFamily="49" charset="-122"/>
            </a:endParaRPr>
          </a:p>
          <a:p>
            <a:pPr marL="171450" lvl="0" indent="-171450" eaLnBrk="0" fontAlgn="base" hangingPunct="0">
              <a:lnSpc>
                <a:spcPct val="90000"/>
              </a:lnSpc>
              <a:spcBef>
                <a:spcPts val="750"/>
              </a:spcBef>
              <a:spcAft>
                <a:spcPct val="0"/>
              </a:spcAft>
              <a:buFont typeface="Arial" panose="020B0604020202020204" pitchFamily="34" charset="0"/>
              <a:buChar char="•"/>
            </a:pPr>
            <a:endParaRPr lang="en-US" altLang="zh-CN" sz="2000" b="1" dirty="0">
              <a:solidFill>
                <a:prstClr val="black">
                  <a:lumMod val="75000"/>
                  <a:lumOff val="25000"/>
                </a:prstClr>
              </a:solidFill>
            </a:endParaRPr>
          </a:p>
        </p:txBody>
      </p:sp>
      <p:pic>
        <p:nvPicPr>
          <p:cNvPr id="7" name="图片 6">
            <a:extLst>
              <a:ext uri="{FF2B5EF4-FFF2-40B4-BE49-F238E27FC236}">
                <a16:creationId xmlns:a16="http://schemas.microsoft.com/office/drawing/2014/main" id="{E6D0D0C3-9170-4EC3-92F2-D1CCCA3AD91F}"/>
              </a:ext>
            </a:extLst>
          </p:cNvPr>
          <p:cNvPicPr>
            <a:picLocks noChangeAspect="1"/>
          </p:cNvPicPr>
          <p:nvPr/>
        </p:nvPicPr>
        <p:blipFill rotWithShape="1">
          <a:blip r:embed="rId2">
            <a:extLst>
              <a:ext uri="{28A0092B-C50C-407E-A947-70E740481C1C}">
                <a14:useLocalDpi xmlns:a14="http://schemas.microsoft.com/office/drawing/2010/main" val="0"/>
              </a:ext>
            </a:extLst>
          </a:blip>
          <a:srcRect l="29701" r="23403"/>
          <a:stretch/>
        </p:blipFill>
        <p:spPr>
          <a:xfrm flipH="1">
            <a:off x="6623720" y="-6269"/>
            <a:ext cx="2520280" cy="6858000"/>
          </a:xfrm>
          <a:prstGeom prst="rect">
            <a:avLst/>
          </a:prstGeom>
        </p:spPr>
      </p:pic>
    </p:spTree>
    <p:extLst>
      <p:ext uri="{BB962C8B-B14F-4D97-AF65-F5344CB8AC3E}">
        <p14:creationId xmlns:p14="http://schemas.microsoft.com/office/powerpoint/2010/main" val="2606440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4D4C7"/>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96240" y="476885"/>
            <a:ext cx="7166610" cy="721360"/>
          </a:xfrm>
        </p:spPr>
        <p:txBody>
          <a:bodyPr>
            <a:normAutofit fontScale="90000"/>
          </a:bodyPr>
          <a:lstStyle/>
          <a:p>
            <a:br>
              <a:rPr lang="en-US" altLang="zh-CN" b="1" noProof="1"/>
            </a:br>
            <a:endParaRPr lang="zh-CN" altLang="en-US" dirty="0"/>
          </a:p>
        </p:txBody>
      </p:sp>
      <p:sp>
        <p:nvSpPr>
          <p:cNvPr id="4" name="文本框 3"/>
          <p:cNvSpPr txBox="1"/>
          <p:nvPr/>
        </p:nvSpPr>
        <p:spPr>
          <a:xfrm>
            <a:off x="395536" y="188640"/>
            <a:ext cx="5904656" cy="6929076"/>
          </a:xfrm>
          <a:prstGeom prst="rect">
            <a:avLst/>
          </a:prstGeom>
          <a:noFill/>
        </p:spPr>
        <p:txBody>
          <a:bodyPr wrap="square" rtlCol="0" anchor="t">
            <a:spAutoFit/>
          </a:bodyPr>
          <a:lstStyle/>
          <a:p>
            <a:pPr marR="0" eaLnBrk="0" fontAlgn="base" hangingPunct="0">
              <a:lnSpc>
                <a:spcPct val="110000"/>
              </a:lnSpc>
              <a:spcBef>
                <a:spcPts val="750"/>
              </a:spcBef>
              <a:spcAft>
                <a:spcPct val="0"/>
              </a:spcAft>
              <a:buClrTx/>
              <a:buSzTx/>
              <a:tabLst/>
              <a:defRPr/>
            </a:pPr>
            <a:r>
              <a:rPr lang="en-US" altLang="zh-CN" sz="2400" b="1" dirty="0">
                <a:latin typeface="楷体" panose="02010609060101010101" pitchFamily="49" charset="-122"/>
                <a:ea typeface="楷体" panose="02010609060101010101" pitchFamily="49" charset="-122"/>
                <a:sym typeface="+mn-ea"/>
              </a:rPr>
              <a:t>2. </a:t>
            </a:r>
            <a:r>
              <a:rPr lang="zh-CN" altLang="en-US" sz="2400" b="1" dirty="0">
                <a:latin typeface="楷体" panose="02010609060101010101" pitchFamily="49" charset="-122"/>
                <a:ea typeface="楷体" panose="02010609060101010101" pitchFamily="49" charset="-122"/>
                <a:sym typeface="+mn-ea"/>
              </a:rPr>
              <a:t>上帝不是恶的作者</a:t>
            </a:r>
            <a:endParaRPr lang="en-US" altLang="zh-CN" sz="2400" b="1" dirty="0">
              <a:latin typeface="楷体" panose="02010609060101010101" pitchFamily="49" charset="-122"/>
              <a:ea typeface="楷体" panose="02010609060101010101" pitchFamily="49" charset="-122"/>
              <a:sym typeface="+mn-ea"/>
            </a:endParaRPr>
          </a:p>
          <a:p>
            <a:pPr eaLnBrk="0" fontAlgn="base" hangingPunct="0">
              <a:lnSpc>
                <a:spcPct val="110000"/>
              </a:lnSpc>
              <a:spcBef>
                <a:spcPts val="750"/>
              </a:spcBef>
              <a:spcAft>
                <a:spcPct val="0"/>
              </a:spcAft>
            </a:pPr>
            <a:r>
              <a:rPr lang="zh-CN" altLang="en-US" sz="2400" b="1" dirty="0">
                <a:latin typeface="楷体" panose="02010609060101010101" pitchFamily="49" charset="-122"/>
                <a:ea typeface="楷体" panose="02010609060101010101" pitchFamily="49" charset="-122"/>
                <a:sym typeface="+mn-ea"/>
              </a:rPr>
              <a:t>（</a:t>
            </a:r>
            <a:r>
              <a:rPr lang="en-US" altLang="zh-CN" sz="2400" b="1" dirty="0">
                <a:latin typeface="楷体" panose="02010609060101010101" pitchFamily="49" charset="-122"/>
                <a:ea typeface="楷体" panose="02010609060101010101" pitchFamily="49" charset="-122"/>
                <a:sym typeface="+mn-ea"/>
              </a:rPr>
              <a:t>1</a:t>
            </a:r>
            <a:r>
              <a:rPr lang="zh-CN" altLang="en-US" sz="2400" b="1" dirty="0">
                <a:latin typeface="楷体" panose="02010609060101010101" pitchFamily="49" charset="-122"/>
                <a:ea typeface="楷体" panose="02010609060101010101" pitchFamily="49" charset="-122"/>
                <a:sym typeface="+mn-ea"/>
              </a:rPr>
              <a:t>）就形而上的恶而言，其责任既不在上帝，也不在人。为了保持世界与上帝这个唯一完满存在的区别，世界的不完美在逻辑上是必要的。</a:t>
            </a:r>
            <a:endParaRPr lang="zh-CN" altLang="en-US" sz="2400" b="1" dirty="0">
              <a:latin typeface="楷体" panose="02010609060101010101" pitchFamily="49" charset="-122"/>
              <a:ea typeface="楷体" panose="02010609060101010101" pitchFamily="49" charset="-122"/>
            </a:endParaRPr>
          </a:p>
          <a:p>
            <a:pPr eaLnBrk="0" fontAlgn="base" hangingPunct="0">
              <a:lnSpc>
                <a:spcPct val="110000"/>
              </a:lnSpc>
              <a:spcBef>
                <a:spcPts val="750"/>
              </a:spcBef>
              <a:spcAft>
                <a:spcPct val="0"/>
              </a:spcAft>
            </a:pPr>
            <a:r>
              <a:rPr lang="zh-CN" altLang="en-US" sz="2400" b="1" dirty="0">
                <a:latin typeface="楷体" panose="02010609060101010101" pitchFamily="49" charset="-122"/>
                <a:ea typeface="楷体" panose="02010609060101010101" pitchFamily="49" charset="-122"/>
                <a:sym typeface="+mn-ea"/>
              </a:rPr>
              <a:t>（</a:t>
            </a:r>
            <a:r>
              <a:rPr lang="en-US" altLang="zh-CN" sz="2400" b="1" dirty="0">
                <a:latin typeface="楷体" panose="02010609060101010101" pitchFamily="49" charset="-122"/>
                <a:ea typeface="楷体" panose="02010609060101010101" pitchFamily="49" charset="-122"/>
                <a:sym typeface="+mn-ea"/>
              </a:rPr>
              <a:t>2</a:t>
            </a:r>
            <a:r>
              <a:rPr lang="zh-CN" altLang="en-US" sz="2400" b="1" dirty="0">
                <a:latin typeface="楷体" panose="02010609060101010101" pitchFamily="49" charset="-122"/>
                <a:ea typeface="楷体" panose="02010609060101010101" pitchFamily="49" charset="-122"/>
                <a:sym typeface="+mn-ea"/>
              </a:rPr>
              <a:t>）伦理的恶，责任不在上帝，而在人，因为它是人的自由意志的产物。人的邪恶意志是不幸之唯一原因。</a:t>
            </a:r>
            <a:endParaRPr lang="zh-CN" altLang="en-US" sz="2400" b="1" dirty="0">
              <a:latin typeface="楷体" panose="02010609060101010101" pitchFamily="49" charset="-122"/>
              <a:ea typeface="楷体" panose="02010609060101010101" pitchFamily="49" charset="-122"/>
            </a:endParaRPr>
          </a:p>
          <a:p>
            <a:pPr eaLnBrk="0" fontAlgn="base" hangingPunct="0">
              <a:lnSpc>
                <a:spcPct val="110000"/>
              </a:lnSpc>
              <a:spcBef>
                <a:spcPts val="750"/>
              </a:spcBef>
              <a:spcAft>
                <a:spcPct val="0"/>
              </a:spcAft>
            </a:pPr>
            <a:r>
              <a:rPr lang="zh-CN" altLang="en-US" sz="2400" b="1" dirty="0">
                <a:latin typeface="楷体" panose="02010609060101010101" pitchFamily="49" charset="-122"/>
                <a:ea typeface="楷体" panose="02010609060101010101" pitchFamily="49" charset="-122"/>
                <a:sym typeface="+mn-ea"/>
              </a:rPr>
              <a:t>（</a:t>
            </a:r>
            <a:r>
              <a:rPr lang="en-US" altLang="zh-CN" sz="2400" b="1" dirty="0">
                <a:latin typeface="楷体" panose="02010609060101010101" pitchFamily="49" charset="-122"/>
                <a:ea typeface="楷体" panose="02010609060101010101" pitchFamily="49" charset="-122"/>
                <a:sym typeface="+mn-ea"/>
              </a:rPr>
              <a:t>3</a:t>
            </a:r>
            <a:r>
              <a:rPr lang="zh-CN" altLang="en-US" sz="2400" b="1" dirty="0">
                <a:latin typeface="楷体" panose="02010609060101010101" pitchFamily="49" charset="-122"/>
                <a:ea typeface="楷体" panose="02010609060101010101" pitchFamily="49" charset="-122"/>
                <a:sym typeface="+mn-ea"/>
              </a:rPr>
              <a:t>）形体的恶是人破坏道德秩序和形体秩序而产生的恶果，这种恶说到底也是源于人的自由意志，而不是源于上帝，尽管上帝在创造这个世界的时候已经做了这样的安排：善有善报，恶有恶报。“作为建筑师的上帝，在一切方面都是满足作为立法者的上帝的。”</a:t>
            </a:r>
            <a:endParaRPr lang="zh-CN" altLang="en-US" sz="2400" b="1" dirty="0">
              <a:latin typeface="楷体" panose="02010609060101010101" pitchFamily="49" charset="-122"/>
              <a:ea typeface="楷体" panose="02010609060101010101" pitchFamily="49" charset="-122"/>
            </a:endParaRPr>
          </a:p>
          <a:p>
            <a:pPr marL="171450" marR="0" lvl="0" indent="-171450" algn="l" defTabSz="914400" rtl="0" eaLnBrk="0" fontAlgn="base" latinLnBrk="0" hangingPunct="0">
              <a:lnSpc>
                <a:spcPct val="90000"/>
              </a:lnSpc>
              <a:spcBef>
                <a:spcPts val="750"/>
              </a:spcBef>
              <a:spcAft>
                <a:spcPct val="0"/>
              </a:spcAft>
              <a:buClrTx/>
              <a:buSzTx/>
              <a:buFont typeface="Arial" panose="020B0604020202020204" pitchFamily="34" charset="0"/>
              <a:buChar char="•"/>
              <a:tabLst/>
              <a:defRPr/>
            </a:pPr>
            <a:endParaRPr kumimoji="0" lang="en-US" altLang="zh-CN" sz="2400" b="1" i="0" u="none" strike="noStrike" kern="1200" cap="none" spc="0" normalizeH="0" baseline="0" noProof="0" dirty="0">
              <a:ln>
                <a:noFill/>
              </a:ln>
              <a:solidFill>
                <a:prstClr val="black">
                  <a:lumMod val="75000"/>
                  <a:lumOff val="25000"/>
                </a:prstClr>
              </a:solidFill>
              <a:effectLst/>
              <a:uLnTx/>
              <a:uFillTx/>
              <a:latin typeface="Arial"/>
              <a:ea typeface="黑体" panose="02010609060101010101" pitchFamily="49" charset="-122"/>
              <a:cs typeface="+mn-cs"/>
            </a:endParaRPr>
          </a:p>
        </p:txBody>
      </p:sp>
      <p:pic>
        <p:nvPicPr>
          <p:cNvPr id="7" name="图片 6">
            <a:extLst>
              <a:ext uri="{FF2B5EF4-FFF2-40B4-BE49-F238E27FC236}">
                <a16:creationId xmlns:a16="http://schemas.microsoft.com/office/drawing/2014/main" id="{0CD153ED-1294-4296-89E5-729B8748576E}"/>
              </a:ext>
            </a:extLst>
          </p:cNvPr>
          <p:cNvPicPr>
            <a:picLocks noChangeAspect="1"/>
          </p:cNvPicPr>
          <p:nvPr/>
        </p:nvPicPr>
        <p:blipFill rotWithShape="1">
          <a:blip r:embed="rId2">
            <a:extLst>
              <a:ext uri="{28A0092B-C50C-407E-A947-70E740481C1C}">
                <a14:useLocalDpi xmlns:a14="http://schemas.microsoft.com/office/drawing/2010/main" val="0"/>
              </a:ext>
            </a:extLst>
          </a:blip>
          <a:srcRect l="29701" r="23403"/>
          <a:stretch/>
        </p:blipFill>
        <p:spPr>
          <a:xfrm flipH="1">
            <a:off x="6623720" y="-6269"/>
            <a:ext cx="2520280" cy="6858000"/>
          </a:xfrm>
          <a:prstGeom prst="rect">
            <a:avLst/>
          </a:prstGeom>
        </p:spPr>
      </p:pic>
    </p:spTree>
    <p:extLst>
      <p:ext uri="{BB962C8B-B14F-4D97-AF65-F5344CB8AC3E}">
        <p14:creationId xmlns:p14="http://schemas.microsoft.com/office/powerpoint/2010/main" val="29043334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4D4C7"/>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96240" y="476885"/>
            <a:ext cx="7166610" cy="721360"/>
          </a:xfrm>
        </p:spPr>
        <p:txBody>
          <a:bodyPr>
            <a:normAutofit fontScale="90000"/>
          </a:bodyPr>
          <a:lstStyle/>
          <a:p>
            <a:br>
              <a:rPr lang="en-US" altLang="zh-CN" b="1" noProof="1"/>
            </a:br>
            <a:endParaRPr lang="zh-CN" altLang="en-US" dirty="0"/>
          </a:p>
        </p:txBody>
      </p:sp>
      <p:sp>
        <p:nvSpPr>
          <p:cNvPr id="4" name="文本框 3"/>
          <p:cNvSpPr txBox="1"/>
          <p:nvPr/>
        </p:nvSpPr>
        <p:spPr>
          <a:xfrm>
            <a:off x="251520" y="476885"/>
            <a:ext cx="6264696" cy="5632952"/>
          </a:xfrm>
          <a:prstGeom prst="rect">
            <a:avLst/>
          </a:prstGeom>
          <a:noFill/>
        </p:spPr>
        <p:txBody>
          <a:bodyPr wrap="square" rtlCol="0" anchor="t">
            <a:spAutoFit/>
          </a:bodyPr>
          <a:lstStyle/>
          <a:p>
            <a:pPr lvl="0" eaLnBrk="0" fontAlgn="base" hangingPunct="0">
              <a:lnSpc>
                <a:spcPct val="110000"/>
              </a:lnSpc>
              <a:spcBef>
                <a:spcPts val="750"/>
              </a:spcBef>
              <a:spcAft>
                <a:spcPct val="0"/>
              </a:spcAft>
            </a:pPr>
            <a:r>
              <a:rPr lang="en-US" altLang="zh-CN" sz="2400" b="1" dirty="0">
                <a:latin typeface="楷体" panose="02010609060101010101" pitchFamily="49" charset="-122"/>
                <a:ea typeface="楷体" panose="02010609060101010101" pitchFamily="49" charset="-122"/>
                <a:sym typeface="+mn-ea"/>
              </a:rPr>
              <a:t>3. </a:t>
            </a:r>
            <a:r>
              <a:rPr lang="zh-CN" altLang="en-US" sz="2400" b="1" dirty="0">
                <a:latin typeface="楷体" panose="02010609060101010101" pitchFamily="49" charset="-122"/>
                <a:ea typeface="楷体" panose="02010609060101010101" pitchFamily="49" charset="-122"/>
                <a:sym typeface="+mn-ea"/>
              </a:rPr>
              <a:t>上帝没有创造恶，也没有要求恶，但他容许恶</a:t>
            </a:r>
            <a:endParaRPr lang="en-US" altLang="zh-CN" sz="2400" b="1" dirty="0">
              <a:latin typeface="楷体" panose="02010609060101010101" pitchFamily="49" charset="-122"/>
              <a:ea typeface="楷体" panose="02010609060101010101" pitchFamily="49" charset="-122"/>
              <a:sym typeface="+mn-ea"/>
            </a:endParaRPr>
          </a:p>
          <a:p>
            <a:pPr lvl="0" eaLnBrk="0" fontAlgn="base" hangingPunct="0">
              <a:lnSpc>
                <a:spcPct val="110000"/>
              </a:lnSpc>
              <a:spcBef>
                <a:spcPts val="750"/>
              </a:spcBef>
              <a:spcAft>
                <a:spcPct val="0"/>
              </a:spcAft>
            </a:pPr>
            <a:endParaRPr lang="zh-CN" altLang="en-US" sz="900" b="1" dirty="0">
              <a:latin typeface="楷体" panose="02010609060101010101" pitchFamily="49" charset="-122"/>
              <a:ea typeface="楷体" panose="02010609060101010101" pitchFamily="49" charset="-122"/>
            </a:endParaRPr>
          </a:p>
          <a:p>
            <a:pPr lvl="0" eaLnBrk="0" fontAlgn="base" hangingPunct="0">
              <a:lnSpc>
                <a:spcPct val="110000"/>
              </a:lnSpc>
              <a:spcBef>
                <a:spcPts val="750"/>
              </a:spcBef>
              <a:spcAft>
                <a:spcPct val="0"/>
              </a:spcAft>
            </a:pPr>
            <a:r>
              <a:rPr lang="zh-CN" altLang="en-US" sz="2400" b="1" dirty="0">
                <a:latin typeface="楷体" panose="02010609060101010101" pitchFamily="49" charset="-122"/>
                <a:ea typeface="楷体" panose="02010609060101010101" pitchFamily="49" charset="-122"/>
                <a:sym typeface="+mn-ea"/>
              </a:rPr>
              <a:t>（</a:t>
            </a:r>
            <a:r>
              <a:rPr lang="en-US" altLang="zh-CN" sz="2400" b="1" dirty="0">
                <a:latin typeface="楷体" panose="02010609060101010101" pitchFamily="49" charset="-122"/>
                <a:ea typeface="楷体" panose="02010609060101010101" pitchFamily="49" charset="-122"/>
                <a:sym typeface="+mn-ea"/>
              </a:rPr>
              <a:t>1</a:t>
            </a:r>
            <a:r>
              <a:rPr lang="zh-CN" altLang="en-US" sz="2400" b="1" dirty="0">
                <a:latin typeface="楷体" panose="02010609060101010101" pitchFamily="49" charset="-122"/>
                <a:ea typeface="楷体" panose="02010609060101010101" pitchFamily="49" charset="-122"/>
                <a:sym typeface="+mn-ea"/>
              </a:rPr>
              <a:t>）上帝容许恶。</a:t>
            </a:r>
            <a:r>
              <a:rPr lang="en-US" altLang="zh-CN" sz="2400" b="1" dirty="0">
                <a:latin typeface="楷体" panose="02010609060101010101" pitchFamily="49" charset="-122"/>
                <a:ea typeface="楷体" panose="02010609060101010101" pitchFamily="49" charset="-122"/>
                <a:sym typeface="+mn-ea"/>
              </a:rPr>
              <a:t>上帝能够预见人用自由意志去犯罪的可能性，但上帝还是赋予人自由意志，这并不能表明上帝是恶之源，只是表明上帝为了更大的善宁可容忍恶。 </a:t>
            </a:r>
            <a:endParaRPr lang="zh-CN" altLang="en-US" sz="2400" b="1" dirty="0">
              <a:latin typeface="楷体" panose="02010609060101010101" pitchFamily="49" charset="-122"/>
              <a:ea typeface="楷体" panose="02010609060101010101" pitchFamily="49" charset="-122"/>
            </a:endParaRPr>
          </a:p>
          <a:p>
            <a:pPr marL="171450" lvl="0" indent="-171450" eaLnBrk="0" fontAlgn="base" hangingPunct="0">
              <a:lnSpc>
                <a:spcPct val="110000"/>
              </a:lnSpc>
              <a:spcBef>
                <a:spcPts val="750"/>
              </a:spcBef>
              <a:spcAft>
                <a:spcPct val="0"/>
              </a:spcAft>
              <a:buFont typeface="Arial" panose="020B0604020202020204" pitchFamily="34" charset="0"/>
              <a:buChar char="•"/>
            </a:pPr>
            <a:endParaRPr lang="zh-CN" altLang="en-US" sz="900" b="1" dirty="0">
              <a:latin typeface="楷体" panose="02010609060101010101" pitchFamily="49" charset="-122"/>
              <a:ea typeface="楷体" panose="02010609060101010101" pitchFamily="49" charset="-122"/>
              <a:sym typeface="+mn-ea"/>
            </a:endParaRPr>
          </a:p>
          <a:p>
            <a:pPr lvl="0" eaLnBrk="0" fontAlgn="base" hangingPunct="0">
              <a:lnSpc>
                <a:spcPct val="110000"/>
              </a:lnSpc>
              <a:spcBef>
                <a:spcPts val="750"/>
              </a:spcBef>
              <a:spcAft>
                <a:spcPct val="0"/>
              </a:spcAft>
            </a:pPr>
            <a:r>
              <a:rPr lang="zh-CN" altLang="en-US" sz="2400" b="1" dirty="0">
                <a:latin typeface="楷体" panose="02010609060101010101" pitchFamily="49" charset="-122"/>
                <a:ea typeface="楷体" panose="02010609060101010101" pitchFamily="49" charset="-122"/>
                <a:sym typeface="+mn-ea"/>
              </a:rPr>
              <a:t>（</a:t>
            </a:r>
            <a:r>
              <a:rPr lang="en-US" altLang="zh-CN" sz="2400" b="1" dirty="0">
                <a:latin typeface="楷体" panose="02010609060101010101" pitchFamily="49" charset="-122"/>
                <a:ea typeface="楷体" panose="02010609060101010101" pitchFamily="49" charset="-122"/>
                <a:sym typeface="+mn-ea"/>
              </a:rPr>
              <a:t>2</a:t>
            </a:r>
            <a:r>
              <a:rPr lang="zh-CN" altLang="en-US" sz="2400" b="1" dirty="0">
                <a:latin typeface="楷体" panose="02010609060101010101" pitchFamily="49" charset="-122"/>
                <a:ea typeface="楷体" panose="02010609060101010101" pitchFamily="49" charset="-122"/>
                <a:sym typeface="+mn-ea"/>
              </a:rPr>
              <a:t>）</a:t>
            </a:r>
            <a:r>
              <a:rPr lang="en-US" altLang="zh-CN" sz="2400" b="1" dirty="0">
                <a:latin typeface="楷体" panose="02010609060101010101" pitchFamily="49" charset="-122"/>
                <a:ea typeface="楷体" panose="02010609060101010101" pitchFamily="49" charset="-122"/>
                <a:sym typeface="+mn-ea"/>
              </a:rPr>
              <a:t>上帝既是全宇宙的创造者，他就必须统筹考虑整个宇宙及其一切细节。“他为整个宇宙操心，宇宙的所有部分都是相互联系在一起的，人们由此可以推断，他有无限数量的事必须悉心顾及，这全部要顾及的事使他做出判断，阻止某些恶是不适当的。” </a:t>
            </a:r>
            <a:endParaRPr lang="en-US" altLang="zh-CN" sz="2400" b="1" dirty="0">
              <a:latin typeface="楷体" panose="02010609060101010101" pitchFamily="49" charset="-122"/>
              <a:ea typeface="楷体" panose="02010609060101010101" pitchFamily="49" charset="-122"/>
            </a:endParaRPr>
          </a:p>
        </p:txBody>
      </p:sp>
      <p:pic>
        <p:nvPicPr>
          <p:cNvPr id="7" name="图片 6">
            <a:extLst>
              <a:ext uri="{FF2B5EF4-FFF2-40B4-BE49-F238E27FC236}">
                <a16:creationId xmlns:a16="http://schemas.microsoft.com/office/drawing/2014/main" id="{1188CF19-860B-453F-932A-911CF24A69B5}"/>
              </a:ext>
            </a:extLst>
          </p:cNvPr>
          <p:cNvPicPr>
            <a:picLocks noChangeAspect="1"/>
          </p:cNvPicPr>
          <p:nvPr/>
        </p:nvPicPr>
        <p:blipFill rotWithShape="1">
          <a:blip r:embed="rId2">
            <a:extLst>
              <a:ext uri="{28A0092B-C50C-407E-A947-70E740481C1C}">
                <a14:useLocalDpi xmlns:a14="http://schemas.microsoft.com/office/drawing/2010/main" val="0"/>
              </a:ext>
            </a:extLst>
          </a:blip>
          <a:srcRect l="29701" r="23403"/>
          <a:stretch/>
        </p:blipFill>
        <p:spPr>
          <a:xfrm flipH="1">
            <a:off x="6623720" y="-6269"/>
            <a:ext cx="2520280" cy="6858000"/>
          </a:xfrm>
          <a:prstGeom prst="rect">
            <a:avLst/>
          </a:prstGeom>
        </p:spPr>
      </p:pic>
    </p:spTree>
    <p:extLst>
      <p:ext uri="{BB962C8B-B14F-4D97-AF65-F5344CB8AC3E}">
        <p14:creationId xmlns:p14="http://schemas.microsoft.com/office/powerpoint/2010/main" val="2190591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8BA431F-1966-4C22-83A8-F1CCB409DBA5}"/>
              </a:ext>
            </a:extLst>
          </p:cNvPr>
          <p:cNvSpPr>
            <a:spLocks noChangeArrowheads="1"/>
          </p:cNvSpPr>
          <p:nvPr/>
        </p:nvSpPr>
        <p:spPr bwMode="auto">
          <a:xfrm>
            <a:off x="0" y="4941169"/>
            <a:ext cx="9144000" cy="1152128"/>
          </a:xfrm>
          <a:prstGeom prst="rect">
            <a:avLst/>
          </a:prstGeom>
          <a:solidFill>
            <a:schemeClr val="tx1">
              <a:lumMod val="95000"/>
              <a:lumOff val="5000"/>
              <a:alpha val="48000"/>
            </a:schemeClr>
          </a:solidFill>
          <a:ln>
            <a:noFill/>
          </a:ln>
          <a:effectLst>
            <a:outerShdw blurRad="50800" dist="38100" dir="2700000" algn="tl" rotWithShape="0">
              <a:prstClr val="black">
                <a:alpha val="40000"/>
              </a:prstClr>
            </a:outerShdw>
          </a:effectLst>
        </p:spPr>
        <p:txBody>
          <a:bodyPr wrap="square" lIns="90000" tIns="46800" rIns="90000" bIns="46800">
            <a:no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marL="0" marR="0" lvl="0" indent="0" algn="ctr" defTabSz="914400" rtl="0" eaLnBrk="1" fontAlgn="auto" latinLnBrk="0" hangingPunct="1">
              <a:lnSpc>
                <a:spcPct val="150000"/>
              </a:lnSpc>
              <a:spcBef>
                <a:spcPct val="0"/>
              </a:spcBef>
              <a:spcAft>
                <a:spcPts val="0"/>
              </a:spcAft>
              <a:buClrTx/>
              <a:buSzTx/>
              <a:buFontTx/>
              <a:buNone/>
              <a:defRPr/>
            </a:pPr>
            <a:r>
              <a:rPr kumimoji="0" lang="zh-CN" altLang="en-US" sz="3700" b="1" i="0" u="none" strike="noStrike" kern="1200" cap="none" spc="0" normalizeH="0" baseline="0" noProof="0" dirty="0">
                <a:ln>
                  <a:noFill/>
                </a:ln>
                <a:solidFill>
                  <a:prstClr val="white">
                    <a:lumMod val="95000"/>
                  </a:prstClr>
                </a:solidFill>
                <a:effectLst>
                  <a:outerShdw blurRad="38100" dist="38100" dir="2700000" algn="tl">
                    <a:srgbClr val="000000">
                      <a:alpha val="43137"/>
                    </a:srgbClr>
                  </a:outerShdw>
                </a:effectLst>
                <a:uLnTx/>
                <a:uFillTx/>
                <a:latin typeface="华文新魏" panose="02010800040101010101" pitchFamily="2" charset="-122"/>
                <a:ea typeface="华文新魏" panose="02010800040101010101" pitchFamily="2" charset="-122"/>
                <a:cs typeface="+mn-cs"/>
              </a:rPr>
              <a:t>一、单子论：以多元论取代一元论和二元论</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4D4C7"/>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96240" y="476885"/>
            <a:ext cx="7166610" cy="721360"/>
          </a:xfrm>
        </p:spPr>
        <p:txBody>
          <a:bodyPr>
            <a:normAutofit fontScale="90000"/>
          </a:bodyPr>
          <a:lstStyle/>
          <a:p>
            <a:br>
              <a:rPr lang="en-US" altLang="zh-CN" b="1" noProof="1"/>
            </a:br>
            <a:endParaRPr lang="zh-CN" altLang="en-US" dirty="0"/>
          </a:p>
        </p:txBody>
      </p:sp>
      <p:sp>
        <p:nvSpPr>
          <p:cNvPr id="4" name="文本框 3"/>
          <p:cNvSpPr txBox="1"/>
          <p:nvPr/>
        </p:nvSpPr>
        <p:spPr>
          <a:xfrm>
            <a:off x="323528" y="302489"/>
            <a:ext cx="6048672" cy="6522811"/>
          </a:xfrm>
          <a:prstGeom prst="rect">
            <a:avLst/>
          </a:prstGeom>
          <a:noFill/>
        </p:spPr>
        <p:txBody>
          <a:bodyPr wrap="square" rtlCol="0" anchor="t">
            <a:spAutoFit/>
          </a:bodyPr>
          <a:lstStyle/>
          <a:p>
            <a:pPr marR="0" lvl="0" algn="l" defTabSz="914400" rtl="0" eaLnBrk="0" fontAlgn="base" latinLnBrk="0" hangingPunct="0">
              <a:lnSpc>
                <a:spcPct val="110000"/>
              </a:lnSpc>
              <a:spcBef>
                <a:spcPts val="750"/>
              </a:spcBef>
              <a:spcAft>
                <a:spcPct val="0"/>
              </a:spcAft>
              <a:buClrTx/>
              <a:buSzTx/>
              <a:tabLst/>
              <a:defRPr/>
            </a:pPr>
            <a:r>
              <a:rPr lang="en-US" altLang="zh-CN" sz="2400" b="1" dirty="0">
                <a:latin typeface="楷体" panose="02010609060101010101" pitchFamily="49" charset="-122"/>
                <a:ea typeface="楷体" panose="02010609060101010101" pitchFamily="49" charset="-122"/>
                <a:sym typeface="+mn-ea"/>
              </a:rPr>
              <a:t>4. </a:t>
            </a:r>
            <a:r>
              <a:rPr lang="zh-CN" altLang="en-US" sz="2400" b="1" dirty="0">
                <a:latin typeface="楷体" panose="02010609060101010101" pitchFamily="49" charset="-122"/>
                <a:ea typeface="楷体" panose="02010609060101010101" pitchFamily="49" charset="-122"/>
                <a:sym typeface="+mn-ea"/>
              </a:rPr>
              <a:t>两种意志</a:t>
            </a:r>
            <a:endParaRPr lang="en-US" altLang="zh-CN" sz="2400" b="1" dirty="0">
              <a:latin typeface="楷体" panose="02010609060101010101" pitchFamily="49" charset="-122"/>
              <a:ea typeface="楷体" panose="02010609060101010101" pitchFamily="49" charset="-122"/>
              <a:sym typeface="+mn-ea"/>
            </a:endParaRPr>
          </a:p>
          <a:p>
            <a:pPr lvl="0" eaLnBrk="0" fontAlgn="base" hangingPunct="0">
              <a:lnSpc>
                <a:spcPct val="110000"/>
              </a:lnSpc>
              <a:spcBef>
                <a:spcPts val="750"/>
              </a:spcBef>
              <a:spcAft>
                <a:spcPct val="0"/>
              </a:spcAft>
            </a:pPr>
            <a:r>
              <a:rPr lang="zh-CN" altLang="en-US" sz="2400" b="1" dirty="0">
                <a:latin typeface="楷体" panose="02010609060101010101" pitchFamily="49" charset="-122"/>
                <a:ea typeface="楷体" panose="02010609060101010101" pitchFamily="49" charset="-122"/>
                <a:sym typeface="+mn-ea"/>
              </a:rPr>
              <a:t>（</a:t>
            </a:r>
            <a:r>
              <a:rPr lang="en-US" altLang="zh-CN" sz="2400" b="1" dirty="0">
                <a:latin typeface="楷体" panose="02010609060101010101" pitchFamily="49" charset="-122"/>
                <a:ea typeface="楷体" panose="02010609060101010101" pitchFamily="49" charset="-122"/>
                <a:sym typeface="+mn-ea"/>
              </a:rPr>
              <a:t>1</a:t>
            </a:r>
            <a:r>
              <a:rPr lang="zh-CN" altLang="en-US" sz="2400" b="1" dirty="0">
                <a:latin typeface="楷体" panose="02010609060101010101" pitchFamily="49" charset="-122"/>
                <a:ea typeface="楷体" panose="02010609060101010101" pitchFamily="49" charset="-122"/>
                <a:sym typeface="+mn-ea"/>
              </a:rPr>
              <a:t>）</a:t>
            </a:r>
            <a:r>
              <a:rPr lang="en-US" altLang="zh-CN" sz="2400" b="1" dirty="0">
                <a:latin typeface="楷体" panose="02010609060101010101" pitchFamily="49" charset="-122"/>
                <a:ea typeface="楷体" panose="02010609060101010101" pitchFamily="49" charset="-122"/>
                <a:sym typeface="+mn-ea"/>
              </a:rPr>
              <a:t> </a:t>
            </a:r>
            <a:r>
              <a:rPr lang="zh-CN" altLang="en-US" sz="2400" b="1" dirty="0">
                <a:latin typeface="楷体" panose="02010609060101010101" pitchFamily="49" charset="-122"/>
                <a:ea typeface="楷体" panose="02010609060101010101" pitchFamily="49" charset="-122"/>
                <a:sym typeface="+mn-ea"/>
              </a:rPr>
              <a:t>先行性意志：是个别的、暂时的和倾向性的意志，旨在扬善除恶。“最初的先行性意志以脱离任何联系的每一种善和每一种恶自身为其对象，它所追求的目的是促进善和阻止恶”。</a:t>
            </a:r>
            <a:endParaRPr lang="zh-CN" altLang="en-US" sz="2400" b="1" dirty="0">
              <a:latin typeface="楷体" panose="02010609060101010101" pitchFamily="49" charset="-122"/>
              <a:ea typeface="楷体" panose="02010609060101010101" pitchFamily="49" charset="-122"/>
            </a:endParaRPr>
          </a:p>
          <a:p>
            <a:pPr lvl="0" eaLnBrk="0" fontAlgn="base" hangingPunct="0">
              <a:lnSpc>
                <a:spcPct val="110000"/>
              </a:lnSpc>
              <a:spcBef>
                <a:spcPts val="750"/>
              </a:spcBef>
              <a:spcAft>
                <a:spcPct val="0"/>
              </a:spcAft>
            </a:pPr>
            <a:r>
              <a:rPr lang="zh-CN" altLang="en-US" sz="2400" b="1" dirty="0">
                <a:latin typeface="楷体" panose="02010609060101010101" pitchFamily="49" charset="-122"/>
                <a:ea typeface="楷体" panose="02010609060101010101" pitchFamily="49" charset="-122"/>
                <a:sym typeface="+mn-ea"/>
              </a:rPr>
              <a:t>（</a:t>
            </a:r>
            <a:r>
              <a:rPr lang="en-US" altLang="zh-CN" sz="2400" b="1" dirty="0">
                <a:latin typeface="楷体" panose="02010609060101010101" pitchFamily="49" charset="-122"/>
                <a:ea typeface="楷体" panose="02010609060101010101" pitchFamily="49" charset="-122"/>
                <a:sym typeface="+mn-ea"/>
              </a:rPr>
              <a:t>1-1</a:t>
            </a:r>
            <a:r>
              <a:rPr lang="zh-CN" altLang="en-US" sz="2400" b="1" dirty="0">
                <a:latin typeface="楷体" panose="02010609060101010101" pitchFamily="49" charset="-122"/>
                <a:ea typeface="楷体" panose="02010609060101010101" pitchFamily="49" charset="-122"/>
                <a:sym typeface="+mn-ea"/>
              </a:rPr>
              <a:t>）在这个层次上，上帝倾向于每一种善，表现为纯粹的善良意志，就是说，上帝的“初衷”是要善本身的，包括事物的完满性，尤其是一切理性实体的幸福与美德，因而是十分严肃而纯正的。</a:t>
            </a:r>
            <a:endParaRPr lang="zh-CN" altLang="en-US" sz="2400" b="1" dirty="0">
              <a:latin typeface="楷体" panose="02010609060101010101" pitchFamily="49" charset="-122"/>
              <a:ea typeface="楷体" panose="02010609060101010101" pitchFamily="49" charset="-122"/>
            </a:endParaRPr>
          </a:p>
          <a:p>
            <a:pPr lvl="0" eaLnBrk="0" fontAlgn="base" hangingPunct="0">
              <a:lnSpc>
                <a:spcPct val="110000"/>
              </a:lnSpc>
              <a:spcBef>
                <a:spcPts val="750"/>
              </a:spcBef>
              <a:spcAft>
                <a:spcPct val="0"/>
              </a:spcAft>
            </a:pPr>
            <a:r>
              <a:rPr lang="zh-CN" altLang="en-US" sz="2400" b="1" dirty="0">
                <a:latin typeface="楷体" panose="02010609060101010101" pitchFamily="49" charset="-122"/>
                <a:ea typeface="楷体" panose="02010609060101010101" pitchFamily="49" charset="-122"/>
                <a:sym typeface="+mn-ea"/>
              </a:rPr>
              <a:t>（</a:t>
            </a:r>
            <a:r>
              <a:rPr lang="en-US" altLang="zh-CN" sz="2400" b="1" dirty="0">
                <a:latin typeface="楷体" panose="02010609060101010101" pitchFamily="49" charset="-122"/>
                <a:ea typeface="楷体" panose="02010609060101010101" pitchFamily="49" charset="-122"/>
                <a:sym typeface="+mn-ea"/>
              </a:rPr>
              <a:t>1-2</a:t>
            </a:r>
            <a:r>
              <a:rPr lang="zh-CN" altLang="en-US" sz="2400" b="1" dirty="0">
                <a:latin typeface="楷体" panose="02010609060101010101" pitchFamily="49" charset="-122"/>
                <a:ea typeface="楷体" panose="02010609060101010101" pitchFamily="49" charset="-122"/>
                <a:sym typeface="+mn-ea"/>
              </a:rPr>
              <a:t>）先行性意志仅与善的某种程度相适应，而且，诸多先行性意志可能相互限制，故它是</a:t>
            </a:r>
            <a:r>
              <a:rPr lang="en-US" altLang="zh-CN" sz="2400" b="1" dirty="0">
                <a:latin typeface="楷体" panose="02010609060101010101" pitchFamily="49" charset="-122"/>
                <a:ea typeface="楷体" panose="02010609060101010101" pitchFamily="49" charset="-122"/>
                <a:sym typeface="+mn-ea"/>
              </a:rPr>
              <a:t>“</a:t>
            </a:r>
            <a:r>
              <a:rPr lang="zh-CN" altLang="en-US" sz="2400" b="1" dirty="0">
                <a:latin typeface="楷体" panose="02010609060101010101" pitchFamily="49" charset="-122"/>
                <a:ea typeface="楷体" panose="02010609060101010101" pitchFamily="49" charset="-122"/>
                <a:sym typeface="+mn-ea"/>
              </a:rPr>
              <a:t>欠完美</a:t>
            </a:r>
            <a:r>
              <a:rPr lang="en-US" altLang="zh-CN" sz="2400" b="1" dirty="0">
                <a:latin typeface="楷体" panose="02010609060101010101" pitchFamily="49" charset="-122"/>
                <a:ea typeface="楷体" panose="02010609060101010101" pitchFamily="49" charset="-122"/>
                <a:sym typeface="+mn-ea"/>
              </a:rPr>
              <a:t>”</a:t>
            </a:r>
            <a:r>
              <a:rPr lang="zh-CN" altLang="en-US" sz="2400" b="1" dirty="0">
                <a:latin typeface="楷体" panose="02010609060101010101" pitchFamily="49" charset="-122"/>
                <a:ea typeface="楷体" panose="02010609060101010101" pitchFamily="49" charset="-122"/>
                <a:sym typeface="+mn-ea"/>
              </a:rPr>
              <a:t>的意志。</a:t>
            </a:r>
            <a:endParaRPr lang="zh-CN" altLang="en-US" sz="2400" b="1" dirty="0">
              <a:latin typeface="楷体" panose="02010609060101010101" pitchFamily="49" charset="-122"/>
              <a:ea typeface="楷体" panose="02010609060101010101" pitchFamily="49" charset="-122"/>
            </a:endParaRPr>
          </a:p>
          <a:p>
            <a:pPr marL="171450" marR="0" lvl="0" indent="-171450" algn="l" defTabSz="914400" rtl="0" eaLnBrk="0" fontAlgn="base" latinLnBrk="0" hangingPunct="0">
              <a:lnSpc>
                <a:spcPct val="90000"/>
              </a:lnSpc>
              <a:spcBef>
                <a:spcPts val="750"/>
              </a:spcBef>
              <a:spcAft>
                <a:spcPct val="0"/>
              </a:spcAft>
              <a:buClrTx/>
              <a:buSzTx/>
              <a:buFont typeface="Arial" panose="020B0604020202020204" pitchFamily="34" charset="0"/>
              <a:buChar char="•"/>
              <a:tabLst/>
              <a:defRPr/>
            </a:pPr>
            <a:endParaRPr kumimoji="0" lang="en-US" altLang="zh-CN" sz="2400" b="1" i="0" u="none" strike="noStrike" kern="1200" cap="none" spc="0" normalizeH="0" baseline="0" noProof="0" dirty="0">
              <a:ln>
                <a:noFill/>
              </a:ln>
              <a:solidFill>
                <a:prstClr val="black">
                  <a:lumMod val="75000"/>
                  <a:lumOff val="25000"/>
                </a:prstClr>
              </a:solidFill>
              <a:effectLst/>
              <a:uLnTx/>
              <a:uFillTx/>
              <a:latin typeface="Arial"/>
              <a:ea typeface="黑体" panose="02010609060101010101" pitchFamily="49" charset="-122"/>
              <a:cs typeface="+mn-cs"/>
            </a:endParaRPr>
          </a:p>
        </p:txBody>
      </p:sp>
      <p:pic>
        <p:nvPicPr>
          <p:cNvPr id="7" name="图片 6">
            <a:extLst>
              <a:ext uri="{FF2B5EF4-FFF2-40B4-BE49-F238E27FC236}">
                <a16:creationId xmlns:a16="http://schemas.microsoft.com/office/drawing/2014/main" id="{55F01568-BD54-4DE0-B9AB-69423D5DB650}"/>
              </a:ext>
            </a:extLst>
          </p:cNvPr>
          <p:cNvPicPr>
            <a:picLocks noChangeAspect="1"/>
          </p:cNvPicPr>
          <p:nvPr/>
        </p:nvPicPr>
        <p:blipFill rotWithShape="1">
          <a:blip r:embed="rId2">
            <a:extLst>
              <a:ext uri="{28A0092B-C50C-407E-A947-70E740481C1C}">
                <a14:useLocalDpi xmlns:a14="http://schemas.microsoft.com/office/drawing/2010/main" val="0"/>
              </a:ext>
            </a:extLst>
          </a:blip>
          <a:srcRect l="29701" r="23403"/>
          <a:stretch/>
        </p:blipFill>
        <p:spPr>
          <a:xfrm flipH="1">
            <a:off x="6623720" y="-6269"/>
            <a:ext cx="2520280" cy="6858000"/>
          </a:xfrm>
          <a:prstGeom prst="rect">
            <a:avLst/>
          </a:prstGeom>
        </p:spPr>
      </p:pic>
    </p:spTree>
    <p:extLst>
      <p:ext uri="{BB962C8B-B14F-4D97-AF65-F5344CB8AC3E}">
        <p14:creationId xmlns:p14="http://schemas.microsoft.com/office/powerpoint/2010/main" val="26611722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4D4C7"/>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96240" y="476885"/>
            <a:ext cx="7166610" cy="721360"/>
          </a:xfrm>
        </p:spPr>
        <p:txBody>
          <a:bodyPr>
            <a:normAutofit fontScale="90000"/>
          </a:bodyPr>
          <a:lstStyle/>
          <a:p>
            <a:br>
              <a:rPr lang="en-US" altLang="zh-CN" b="1" noProof="1"/>
            </a:br>
            <a:endParaRPr lang="zh-CN" altLang="en-US" dirty="0"/>
          </a:p>
        </p:txBody>
      </p:sp>
      <p:sp>
        <p:nvSpPr>
          <p:cNvPr id="4" name="文本框 3"/>
          <p:cNvSpPr txBox="1"/>
          <p:nvPr/>
        </p:nvSpPr>
        <p:spPr>
          <a:xfrm>
            <a:off x="539552" y="658064"/>
            <a:ext cx="5760640" cy="5529334"/>
          </a:xfrm>
          <a:prstGeom prst="rect">
            <a:avLst/>
          </a:prstGeom>
          <a:noFill/>
        </p:spPr>
        <p:txBody>
          <a:bodyPr wrap="square" rtlCol="0" anchor="t">
            <a:spAutoFit/>
          </a:bodyPr>
          <a:lstStyle/>
          <a:p>
            <a:pPr eaLnBrk="0" fontAlgn="base" hangingPunct="0">
              <a:lnSpc>
                <a:spcPct val="110000"/>
              </a:lnSpc>
              <a:spcBef>
                <a:spcPts val="750"/>
              </a:spcBef>
              <a:spcAft>
                <a:spcPct val="0"/>
              </a:spcAft>
            </a:pPr>
            <a:r>
              <a:rPr lang="zh-CN" altLang="en-US" sz="2400" b="1" dirty="0">
                <a:latin typeface="楷体" panose="02010609060101010101" pitchFamily="49" charset="-122"/>
                <a:ea typeface="楷体" panose="02010609060101010101" pitchFamily="49" charset="-122"/>
                <a:sym typeface="+mn-ea"/>
              </a:rPr>
              <a:t>（</a:t>
            </a:r>
            <a:r>
              <a:rPr lang="en-US" altLang="zh-CN" sz="2400" b="1" dirty="0">
                <a:latin typeface="楷体" panose="02010609060101010101" pitchFamily="49" charset="-122"/>
                <a:ea typeface="楷体" panose="02010609060101010101" pitchFamily="49" charset="-122"/>
                <a:sym typeface="+mn-ea"/>
              </a:rPr>
              <a:t>2</a:t>
            </a:r>
            <a:r>
              <a:rPr lang="zh-CN" altLang="en-US" sz="2400" b="1" dirty="0">
                <a:latin typeface="楷体" panose="02010609060101010101" pitchFamily="49" charset="-122"/>
                <a:ea typeface="楷体" panose="02010609060101010101" pitchFamily="49" charset="-122"/>
                <a:sym typeface="+mn-ea"/>
              </a:rPr>
              <a:t>）后续性意志：是完整的、绝对的、决定性的、完美的意志，是从先行性意志的争斗中产生的，它指向最善这个终极目的。在这个层次上，上帝要进行（理性的）权衡，要舍小善而求大善，尽管大善可能和恶相连。“上帝预先要求善者，随后要求最善者。”</a:t>
            </a:r>
          </a:p>
          <a:p>
            <a:pPr marL="171450" indent="-171450" eaLnBrk="0" fontAlgn="base" hangingPunct="0">
              <a:lnSpc>
                <a:spcPct val="110000"/>
              </a:lnSpc>
              <a:spcBef>
                <a:spcPts val="750"/>
              </a:spcBef>
              <a:spcAft>
                <a:spcPct val="0"/>
              </a:spcAft>
              <a:buFont typeface="Arial" panose="020B0604020202020204" pitchFamily="34" charset="0"/>
              <a:buChar char="•"/>
            </a:pPr>
            <a:endParaRPr lang="zh-CN" altLang="en-US" sz="2400" b="1" dirty="0">
              <a:latin typeface="楷体" panose="02010609060101010101" pitchFamily="49" charset="-122"/>
              <a:ea typeface="楷体" panose="02010609060101010101" pitchFamily="49" charset="-122"/>
              <a:sym typeface="+mn-ea"/>
            </a:endParaRPr>
          </a:p>
          <a:p>
            <a:pPr eaLnBrk="0" fontAlgn="base" hangingPunct="0">
              <a:lnSpc>
                <a:spcPct val="110000"/>
              </a:lnSpc>
              <a:spcBef>
                <a:spcPts val="750"/>
              </a:spcBef>
              <a:spcAft>
                <a:spcPct val="0"/>
              </a:spcAft>
            </a:pPr>
            <a:r>
              <a:rPr lang="zh-CN" altLang="en-US" sz="2400" b="1" dirty="0">
                <a:latin typeface="楷体" panose="02010609060101010101" pitchFamily="49" charset="-122"/>
                <a:ea typeface="楷体" panose="02010609060101010101" pitchFamily="49" charset="-122"/>
                <a:sym typeface="+mn-ea"/>
              </a:rPr>
              <a:t>先行性意志和后续性意志不表现为时间上的先后，而是逻辑上的先后。</a:t>
            </a:r>
            <a:r>
              <a:rPr lang="en-US" altLang="zh-CN" sz="2400" b="1" dirty="0">
                <a:latin typeface="楷体" panose="02010609060101010101" pitchFamily="49" charset="-122"/>
                <a:ea typeface="楷体" panose="02010609060101010101" pitchFamily="49" charset="-122"/>
                <a:sym typeface="+mn-ea"/>
              </a:rPr>
              <a:t>“</a:t>
            </a:r>
            <a:r>
              <a:rPr lang="zh-CN" altLang="en-US" sz="2400" b="1" dirty="0">
                <a:latin typeface="楷体" panose="02010609060101010101" pitchFamily="49" charset="-122"/>
                <a:ea typeface="楷体" panose="02010609060101010101" pitchFamily="49" charset="-122"/>
                <a:sym typeface="+mn-ea"/>
              </a:rPr>
              <a:t>神性理智的所有这些活动始终是</a:t>
            </a:r>
            <a:r>
              <a:rPr lang="en-US" altLang="zh-CN" sz="2400" b="1" dirty="0">
                <a:latin typeface="楷体" panose="02010609060101010101" pitchFamily="49" charset="-122"/>
                <a:ea typeface="楷体" panose="02010609060101010101" pitchFamily="49" charset="-122"/>
                <a:sym typeface="+mn-ea"/>
              </a:rPr>
              <a:t>——</a:t>
            </a:r>
            <a:r>
              <a:rPr lang="zh-CN" altLang="en-US" sz="2400" b="1" dirty="0">
                <a:latin typeface="楷体" panose="02010609060101010101" pitchFamily="49" charset="-122"/>
                <a:ea typeface="楷体" panose="02010609060101010101" pitchFamily="49" charset="-122"/>
                <a:sym typeface="+mn-ea"/>
              </a:rPr>
              <a:t>虽然其中存在着自然的秩序和优先</a:t>
            </a:r>
            <a:r>
              <a:rPr lang="en-US" altLang="zh-CN" sz="2400" b="1" dirty="0">
                <a:latin typeface="楷体" panose="02010609060101010101" pitchFamily="49" charset="-122"/>
                <a:ea typeface="楷体" panose="02010609060101010101" pitchFamily="49" charset="-122"/>
                <a:sym typeface="+mn-ea"/>
              </a:rPr>
              <a:t>——</a:t>
            </a:r>
            <a:r>
              <a:rPr lang="zh-CN" altLang="en-US" sz="2400" b="1" dirty="0">
                <a:latin typeface="楷体" panose="02010609060101010101" pitchFamily="49" charset="-122"/>
                <a:ea typeface="楷体" panose="02010609060101010101" pitchFamily="49" charset="-122"/>
                <a:sym typeface="+mn-ea"/>
              </a:rPr>
              <a:t>同时进行的，其中没有任何时间上的优先。</a:t>
            </a:r>
            <a:r>
              <a:rPr lang="en-US" altLang="zh-CN" sz="2400" b="1" dirty="0">
                <a:latin typeface="楷体" panose="02010609060101010101" pitchFamily="49" charset="-122"/>
                <a:ea typeface="楷体" panose="02010609060101010101" pitchFamily="49" charset="-122"/>
                <a:sym typeface="+mn-ea"/>
              </a:rPr>
              <a:t>”</a:t>
            </a:r>
            <a:endParaRPr lang="en-US" altLang="zh-CN" sz="2400" b="1" dirty="0">
              <a:latin typeface="楷体" panose="02010609060101010101" pitchFamily="49" charset="-122"/>
              <a:ea typeface="楷体" panose="02010609060101010101" pitchFamily="49" charset="-122"/>
            </a:endParaRPr>
          </a:p>
        </p:txBody>
      </p:sp>
      <p:pic>
        <p:nvPicPr>
          <p:cNvPr id="7" name="图片 6">
            <a:extLst>
              <a:ext uri="{FF2B5EF4-FFF2-40B4-BE49-F238E27FC236}">
                <a16:creationId xmlns:a16="http://schemas.microsoft.com/office/drawing/2014/main" id="{7E412B25-D0A2-40FF-B75D-F4734BBFC008}"/>
              </a:ext>
            </a:extLst>
          </p:cNvPr>
          <p:cNvPicPr>
            <a:picLocks noChangeAspect="1"/>
          </p:cNvPicPr>
          <p:nvPr/>
        </p:nvPicPr>
        <p:blipFill rotWithShape="1">
          <a:blip r:embed="rId2">
            <a:extLst>
              <a:ext uri="{28A0092B-C50C-407E-A947-70E740481C1C}">
                <a14:useLocalDpi xmlns:a14="http://schemas.microsoft.com/office/drawing/2010/main" val="0"/>
              </a:ext>
            </a:extLst>
          </a:blip>
          <a:srcRect l="29701" r="23403"/>
          <a:stretch/>
        </p:blipFill>
        <p:spPr>
          <a:xfrm flipH="1">
            <a:off x="6623720" y="-6269"/>
            <a:ext cx="2520280" cy="6858000"/>
          </a:xfrm>
          <a:prstGeom prst="rect">
            <a:avLst/>
          </a:prstGeom>
        </p:spPr>
      </p:pic>
    </p:spTree>
    <p:extLst>
      <p:ext uri="{BB962C8B-B14F-4D97-AF65-F5344CB8AC3E}">
        <p14:creationId xmlns:p14="http://schemas.microsoft.com/office/powerpoint/2010/main" val="2061861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4D4C7"/>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96552" y="476672"/>
            <a:ext cx="7166620" cy="1325563"/>
          </a:xfrm>
        </p:spPr>
        <p:txBody>
          <a:bodyPr/>
          <a:lstStyle/>
          <a:p>
            <a:br>
              <a:rPr lang="en-US" altLang="zh-CN" b="1" noProof="1"/>
            </a:br>
            <a:endParaRPr lang="zh-CN" altLang="en-US" dirty="0"/>
          </a:p>
        </p:txBody>
      </p:sp>
      <p:sp>
        <p:nvSpPr>
          <p:cNvPr id="4" name="文本框 3"/>
          <p:cNvSpPr txBox="1"/>
          <p:nvPr/>
        </p:nvSpPr>
        <p:spPr>
          <a:xfrm>
            <a:off x="323528" y="476672"/>
            <a:ext cx="6120680" cy="5651419"/>
          </a:xfrm>
          <a:prstGeom prst="rect">
            <a:avLst/>
          </a:prstGeom>
          <a:noFill/>
        </p:spPr>
        <p:txBody>
          <a:bodyPr wrap="square" rtlCol="0" anchor="t">
            <a:spAutoFit/>
          </a:bodyPr>
          <a:lstStyle/>
          <a:p>
            <a:pPr lvl="0" eaLnBrk="0" fontAlgn="base" hangingPunct="0">
              <a:lnSpc>
                <a:spcPct val="120000"/>
              </a:lnSpc>
              <a:spcBef>
                <a:spcPts val="750"/>
              </a:spcBef>
              <a:spcAft>
                <a:spcPct val="0"/>
              </a:spcAft>
            </a:pPr>
            <a:r>
              <a:rPr lang="zh-CN" altLang="en-US" sz="2400" b="1" dirty="0">
                <a:latin typeface="楷体" panose="02010609060101010101" pitchFamily="49" charset="-122"/>
                <a:ea typeface="楷体" panose="02010609060101010101" pitchFamily="49" charset="-122"/>
                <a:sym typeface="+mn-ea"/>
              </a:rPr>
              <a:t>（一）世界的统一性与多样性</a:t>
            </a:r>
            <a:endParaRPr lang="en-US" altLang="zh-CN" sz="2400" b="1" dirty="0">
              <a:latin typeface="楷体" panose="02010609060101010101" pitchFamily="49" charset="-122"/>
              <a:ea typeface="楷体" panose="02010609060101010101" pitchFamily="49" charset="-122"/>
              <a:sym typeface="+mn-ea"/>
            </a:endParaRPr>
          </a:p>
          <a:p>
            <a:pPr lvl="0" eaLnBrk="0" fontAlgn="base" hangingPunct="0">
              <a:lnSpc>
                <a:spcPct val="120000"/>
              </a:lnSpc>
              <a:spcBef>
                <a:spcPts val="750"/>
              </a:spcBef>
              <a:spcAft>
                <a:spcPct val="0"/>
              </a:spcAft>
            </a:pPr>
            <a:endParaRPr lang="en-US" altLang="zh-CN" sz="900" b="1" dirty="0">
              <a:latin typeface="楷体" panose="02010609060101010101" pitchFamily="49" charset="-122"/>
              <a:ea typeface="楷体" panose="02010609060101010101" pitchFamily="49" charset="-122"/>
              <a:sym typeface="+mn-ea"/>
            </a:endParaRPr>
          </a:p>
          <a:p>
            <a:pPr lvl="0" eaLnBrk="0" fontAlgn="base" hangingPunct="0">
              <a:lnSpc>
                <a:spcPct val="120000"/>
              </a:lnSpc>
              <a:spcBef>
                <a:spcPts val="750"/>
              </a:spcBef>
              <a:spcAft>
                <a:spcPct val="0"/>
              </a:spcAft>
            </a:pPr>
            <a:r>
              <a:rPr lang="en-US" altLang="zh-CN" sz="2400" b="1" dirty="0">
                <a:latin typeface="楷体" panose="02010609060101010101" pitchFamily="49" charset="-122"/>
                <a:ea typeface="楷体" panose="02010609060101010101" pitchFamily="49" charset="-122"/>
                <a:sym typeface="+mn-ea"/>
              </a:rPr>
              <a:t>1. </a:t>
            </a:r>
            <a:r>
              <a:rPr lang="zh-CN" altLang="en-US" sz="2400" b="1" dirty="0">
                <a:latin typeface="楷体" panose="02010609060101010101" pitchFamily="49" charset="-122"/>
                <a:ea typeface="楷体" panose="02010609060101010101" pitchFamily="49" charset="-122"/>
                <a:sym typeface="+mn-ea"/>
              </a:rPr>
              <a:t>多元论。</a:t>
            </a:r>
            <a:r>
              <a:rPr lang="en-US" altLang="zh-CN" sz="2400" b="1" dirty="0">
                <a:latin typeface="楷体" panose="02010609060101010101" pitchFamily="49" charset="-122"/>
                <a:ea typeface="楷体" panose="02010609060101010101" pitchFamily="49" charset="-122"/>
                <a:sym typeface="+mn-ea"/>
              </a:rPr>
              <a:t>笛卡尔的心物二元论和斯宾诺莎的实体一元论，都把复杂多样的世界简单化了。这个纷繁复杂的世界，既不可能是一元的，也不可能是二元的，而是多元的。</a:t>
            </a:r>
          </a:p>
          <a:p>
            <a:pPr lvl="0" eaLnBrk="0" fontAlgn="base" hangingPunct="0">
              <a:lnSpc>
                <a:spcPct val="120000"/>
              </a:lnSpc>
              <a:spcBef>
                <a:spcPts val="750"/>
              </a:spcBef>
              <a:spcAft>
                <a:spcPct val="0"/>
              </a:spcAft>
            </a:pPr>
            <a:endParaRPr lang="en-US" altLang="zh-CN" sz="900" b="1" dirty="0">
              <a:latin typeface="楷体" panose="02010609060101010101" pitchFamily="49" charset="-122"/>
              <a:ea typeface="楷体" panose="02010609060101010101" pitchFamily="49" charset="-122"/>
              <a:sym typeface="+mn-ea"/>
            </a:endParaRPr>
          </a:p>
          <a:p>
            <a:pPr lvl="0" eaLnBrk="0" fontAlgn="base" hangingPunct="0">
              <a:lnSpc>
                <a:spcPct val="120000"/>
              </a:lnSpc>
              <a:spcBef>
                <a:spcPts val="750"/>
              </a:spcBef>
              <a:spcAft>
                <a:spcPct val="0"/>
              </a:spcAft>
            </a:pPr>
            <a:r>
              <a:rPr lang="en-US" altLang="zh-CN" sz="2400" b="1" dirty="0">
                <a:latin typeface="楷体" panose="02010609060101010101" pitchFamily="49" charset="-122"/>
                <a:ea typeface="楷体" panose="02010609060101010101" pitchFamily="49" charset="-122"/>
                <a:sym typeface="+mn-ea"/>
              </a:rPr>
              <a:t>2. </a:t>
            </a:r>
            <a:r>
              <a:rPr lang="zh-CN" altLang="en-US" sz="2400" b="1" dirty="0">
                <a:latin typeface="楷体" panose="02010609060101010101" pitchFamily="49" charset="-122"/>
                <a:ea typeface="楷体" panose="02010609060101010101" pitchFamily="49" charset="-122"/>
                <a:sym typeface="+mn-ea"/>
              </a:rPr>
              <a:t>单子：精神性原子。要在物质的或纯粹被动的东西里找到真正统一性的原则是不可能的，因为物质中的一切都不过是可以无限分割的许多部分的聚集或堆积。希腊文</a:t>
            </a:r>
            <a:r>
              <a:rPr lang="en-US" altLang="zh-CN" sz="2400" b="1" dirty="0">
                <a:latin typeface="楷体" panose="02010609060101010101" pitchFamily="49" charset="-122"/>
                <a:ea typeface="楷体" panose="02010609060101010101" pitchFamily="49" charset="-122"/>
                <a:sym typeface="+mn-ea"/>
              </a:rPr>
              <a:t>“</a:t>
            </a:r>
            <a:r>
              <a:rPr lang="zh-CN" altLang="en-US" sz="2400" b="1" dirty="0">
                <a:latin typeface="楷体" panose="02010609060101010101" pitchFamily="49" charset="-122"/>
                <a:ea typeface="楷体" panose="02010609060101010101" pitchFamily="49" charset="-122"/>
                <a:sym typeface="+mn-ea"/>
              </a:rPr>
              <a:t>原子</a:t>
            </a:r>
            <a:r>
              <a:rPr lang="en-US" altLang="zh-CN" sz="2400" b="1" dirty="0">
                <a:latin typeface="楷体" panose="02010609060101010101" pitchFamily="49" charset="-122"/>
                <a:ea typeface="楷体" panose="02010609060101010101" pitchFamily="49" charset="-122"/>
                <a:sym typeface="+mn-ea"/>
              </a:rPr>
              <a:t>”</a:t>
            </a:r>
            <a:r>
              <a:rPr lang="zh-CN" altLang="en-US" sz="2400" b="1" dirty="0">
                <a:latin typeface="楷体" panose="02010609060101010101" pitchFamily="49" charset="-122"/>
                <a:ea typeface="楷体" panose="02010609060101010101" pitchFamily="49" charset="-122"/>
                <a:sym typeface="+mn-ea"/>
              </a:rPr>
              <a:t>的意思是</a:t>
            </a:r>
            <a:r>
              <a:rPr lang="en-US" altLang="zh-CN" sz="2400" b="1" dirty="0">
                <a:latin typeface="楷体" panose="02010609060101010101" pitchFamily="49" charset="-122"/>
                <a:ea typeface="楷体" panose="02010609060101010101" pitchFamily="49" charset="-122"/>
                <a:sym typeface="+mn-ea"/>
              </a:rPr>
              <a:t>“</a:t>
            </a:r>
            <a:r>
              <a:rPr lang="zh-CN" altLang="en-US" sz="2400" b="1" dirty="0">
                <a:latin typeface="楷体" panose="02010609060101010101" pitchFamily="49" charset="-122"/>
                <a:ea typeface="楷体" panose="02010609060101010101" pitchFamily="49" charset="-122"/>
                <a:sym typeface="+mn-ea"/>
              </a:rPr>
              <a:t>不可分</a:t>
            </a:r>
            <a:r>
              <a:rPr lang="en-US" altLang="zh-CN" sz="2400" b="1" dirty="0">
                <a:latin typeface="楷体" panose="02010609060101010101" pitchFamily="49" charset="-122"/>
                <a:ea typeface="楷体" panose="02010609060101010101" pitchFamily="49" charset="-122"/>
                <a:sym typeface="+mn-ea"/>
              </a:rPr>
              <a:t>”</a:t>
            </a:r>
            <a:r>
              <a:rPr lang="zh-CN" altLang="en-US" sz="2400" b="1" dirty="0">
                <a:latin typeface="楷体" panose="02010609060101010101" pitchFamily="49" charset="-122"/>
                <a:ea typeface="楷体" panose="02010609060101010101" pitchFamily="49" charset="-122"/>
                <a:sym typeface="+mn-ea"/>
              </a:rPr>
              <a:t>，而物质则是无限可分的，故</a:t>
            </a:r>
            <a:r>
              <a:rPr lang="en-US" altLang="zh-CN" sz="2400" b="1" dirty="0">
                <a:latin typeface="楷体" panose="02010609060101010101" pitchFamily="49" charset="-122"/>
                <a:ea typeface="楷体" panose="02010609060101010101" pitchFamily="49" charset="-122"/>
                <a:sym typeface="+mn-ea"/>
              </a:rPr>
              <a:t>“</a:t>
            </a:r>
            <a:r>
              <a:rPr lang="zh-CN" altLang="en-US" sz="2400" b="1" dirty="0">
                <a:latin typeface="楷体" panose="02010609060101010101" pitchFamily="49" charset="-122"/>
                <a:ea typeface="楷体" panose="02010609060101010101" pitchFamily="49" charset="-122"/>
                <a:sym typeface="+mn-ea"/>
              </a:rPr>
              <a:t>物质的原子</a:t>
            </a:r>
            <a:r>
              <a:rPr lang="en-US" altLang="zh-CN" sz="2400" b="1" dirty="0">
                <a:latin typeface="楷体" panose="02010609060101010101" pitchFamily="49" charset="-122"/>
                <a:ea typeface="楷体" panose="02010609060101010101" pitchFamily="49" charset="-122"/>
                <a:sym typeface="+mn-ea"/>
              </a:rPr>
              <a:t>”</a:t>
            </a:r>
            <a:r>
              <a:rPr lang="zh-CN" altLang="en-US" sz="2400" b="1" dirty="0">
                <a:latin typeface="楷体" panose="02010609060101010101" pitchFamily="49" charset="-122"/>
                <a:ea typeface="楷体" panose="02010609060101010101" pitchFamily="49" charset="-122"/>
                <a:sym typeface="+mn-ea"/>
              </a:rPr>
              <a:t>乃自相矛盾。</a:t>
            </a:r>
          </a:p>
        </p:txBody>
      </p:sp>
      <p:pic>
        <p:nvPicPr>
          <p:cNvPr id="10" name="图片 9">
            <a:extLst>
              <a:ext uri="{FF2B5EF4-FFF2-40B4-BE49-F238E27FC236}">
                <a16:creationId xmlns:a16="http://schemas.microsoft.com/office/drawing/2014/main" id="{74053040-0228-4945-B559-A06C2413E320}"/>
              </a:ext>
            </a:extLst>
          </p:cNvPr>
          <p:cNvPicPr>
            <a:picLocks noChangeAspect="1"/>
          </p:cNvPicPr>
          <p:nvPr/>
        </p:nvPicPr>
        <p:blipFill rotWithShape="1">
          <a:blip r:embed="rId2">
            <a:extLst>
              <a:ext uri="{28A0092B-C50C-407E-A947-70E740481C1C}">
                <a14:useLocalDpi xmlns:a14="http://schemas.microsoft.com/office/drawing/2010/main" val="0"/>
              </a:ext>
            </a:extLst>
          </a:blip>
          <a:srcRect l="29701" r="23403"/>
          <a:stretch/>
        </p:blipFill>
        <p:spPr>
          <a:xfrm flipH="1">
            <a:off x="6623720" y="-6269"/>
            <a:ext cx="2520280" cy="6858000"/>
          </a:xfrm>
          <a:prstGeom prst="rect">
            <a:avLst/>
          </a:prstGeom>
        </p:spPr>
      </p:pic>
    </p:spTree>
    <p:extLst>
      <p:ext uri="{BB962C8B-B14F-4D97-AF65-F5344CB8AC3E}">
        <p14:creationId xmlns:p14="http://schemas.microsoft.com/office/powerpoint/2010/main" val="3720068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4D4C7"/>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96552" y="476672"/>
            <a:ext cx="7166620" cy="1325563"/>
          </a:xfrm>
        </p:spPr>
        <p:txBody>
          <a:bodyPr/>
          <a:lstStyle/>
          <a:p>
            <a:br>
              <a:rPr lang="en-US" altLang="zh-CN" b="1" noProof="1"/>
            </a:br>
            <a:endParaRPr lang="zh-CN" altLang="en-US" dirty="0"/>
          </a:p>
        </p:txBody>
      </p:sp>
      <p:sp>
        <p:nvSpPr>
          <p:cNvPr id="3" name="内容占位符 2"/>
          <p:cNvSpPr>
            <a:spLocks noGrp="1"/>
          </p:cNvSpPr>
          <p:nvPr>
            <p:ph idx="1"/>
          </p:nvPr>
        </p:nvSpPr>
        <p:spPr>
          <a:xfrm>
            <a:off x="8439150" y="1825625"/>
            <a:ext cx="76200" cy="4351655"/>
          </a:xfrm>
        </p:spPr>
        <p:txBody>
          <a:bodyPr/>
          <a:lstStyle/>
          <a:p>
            <a:pPr marL="0" indent="0">
              <a:buNone/>
            </a:pPr>
            <a:endParaRPr lang="zh-CN" altLang="en-US"/>
          </a:p>
        </p:txBody>
      </p:sp>
      <p:sp>
        <p:nvSpPr>
          <p:cNvPr id="4" name="文本框 3"/>
          <p:cNvSpPr txBox="1"/>
          <p:nvPr/>
        </p:nvSpPr>
        <p:spPr>
          <a:xfrm>
            <a:off x="179512" y="206772"/>
            <a:ext cx="6262532" cy="6444456"/>
          </a:xfrm>
          <a:prstGeom prst="rect">
            <a:avLst/>
          </a:prstGeom>
          <a:noFill/>
        </p:spPr>
        <p:txBody>
          <a:bodyPr wrap="square" rtlCol="0" anchor="t">
            <a:spAutoFit/>
          </a:bodyPr>
          <a:lstStyle/>
          <a:p>
            <a:pPr lvl="0" eaLnBrk="0" fontAlgn="base" hangingPunct="0">
              <a:lnSpc>
                <a:spcPct val="110000"/>
              </a:lnSpc>
              <a:spcBef>
                <a:spcPts val="750"/>
              </a:spcBef>
              <a:spcAft>
                <a:spcPct val="0"/>
              </a:spcAft>
            </a:pPr>
            <a:r>
              <a:rPr lang="zh-CN" altLang="en-US" sz="2400" b="1" dirty="0">
                <a:latin typeface="楷体" panose="02010609060101010101" pitchFamily="49" charset="-122"/>
                <a:ea typeface="楷体" panose="02010609060101010101" pitchFamily="49" charset="-122"/>
                <a:sym typeface="+mn-ea"/>
              </a:rPr>
              <a:t>（二）单子及其特性</a:t>
            </a:r>
          </a:p>
          <a:p>
            <a:pPr lvl="0" eaLnBrk="0" fontAlgn="base" hangingPunct="0">
              <a:lnSpc>
                <a:spcPct val="110000"/>
              </a:lnSpc>
              <a:spcBef>
                <a:spcPts val="750"/>
              </a:spcBef>
              <a:spcAft>
                <a:spcPct val="0"/>
              </a:spcAft>
            </a:pPr>
            <a:r>
              <a:rPr lang="en-US" altLang="zh-CN" sz="2400" b="1" dirty="0">
                <a:latin typeface="楷体" panose="02010609060101010101" pitchFamily="49" charset="-122"/>
                <a:ea typeface="楷体" panose="02010609060101010101" pitchFamily="49" charset="-122"/>
                <a:sym typeface="+mn-ea"/>
              </a:rPr>
              <a:t>1. </a:t>
            </a:r>
            <a:r>
              <a:rPr lang="zh-CN" altLang="en-US" sz="2400" b="1" dirty="0">
                <a:latin typeface="楷体" panose="02010609060101010101" pitchFamily="49" charset="-122"/>
                <a:ea typeface="楷体" panose="02010609060101010101" pitchFamily="49" charset="-122"/>
                <a:sym typeface="+mn-ea"/>
              </a:rPr>
              <a:t>单子是一种组成复合物的单纯实体，单纯，就是没有部分的意思。单子是</a:t>
            </a:r>
            <a:r>
              <a:rPr lang="en-US" altLang="zh-CN" sz="2400" b="1" dirty="0">
                <a:latin typeface="楷体" panose="02010609060101010101" pitchFamily="49" charset="-122"/>
                <a:ea typeface="楷体" panose="02010609060101010101" pitchFamily="49" charset="-122"/>
                <a:sym typeface="+mn-ea"/>
              </a:rPr>
              <a:t>“</a:t>
            </a:r>
            <a:r>
              <a:rPr lang="zh-CN" altLang="en-US" sz="2400" b="1" dirty="0">
                <a:latin typeface="楷体" panose="02010609060101010101" pitchFamily="49" charset="-122"/>
                <a:ea typeface="楷体" panose="02010609060101010101" pitchFamily="49" charset="-122"/>
                <a:sym typeface="+mn-ea"/>
              </a:rPr>
              <a:t>构成事物的绝对的最初本原</a:t>
            </a:r>
            <a:r>
              <a:rPr lang="en-US" altLang="zh-CN" sz="2400" b="1" dirty="0">
                <a:latin typeface="楷体" panose="02010609060101010101" pitchFamily="49" charset="-122"/>
                <a:ea typeface="楷体" panose="02010609060101010101" pitchFamily="49" charset="-122"/>
                <a:sym typeface="+mn-ea"/>
              </a:rPr>
              <a:t>”</a:t>
            </a:r>
            <a:r>
              <a:rPr lang="zh-CN" altLang="en-US" sz="2400" b="1" dirty="0">
                <a:latin typeface="楷体" panose="02010609060101010101" pitchFamily="49" charset="-122"/>
                <a:ea typeface="楷体" panose="02010609060101010101" pitchFamily="49" charset="-122"/>
                <a:sym typeface="+mn-ea"/>
              </a:rPr>
              <a:t>，是把事物</a:t>
            </a:r>
            <a:r>
              <a:rPr lang="en-US" altLang="zh-CN" sz="2400" b="1" dirty="0">
                <a:latin typeface="楷体" panose="02010609060101010101" pitchFamily="49" charset="-122"/>
                <a:ea typeface="楷体" panose="02010609060101010101" pitchFamily="49" charset="-122"/>
                <a:sym typeface="+mn-ea"/>
              </a:rPr>
              <a:t>“</a:t>
            </a:r>
            <a:r>
              <a:rPr lang="en-US" altLang="zh-CN" sz="2400" b="1" dirty="0" err="1">
                <a:latin typeface="楷体" panose="02010609060101010101" pitchFamily="49" charset="-122"/>
                <a:ea typeface="楷体" panose="02010609060101010101" pitchFamily="49" charset="-122"/>
                <a:sym typeface="+mn-ea"/>
              </a:rPr>
              <a:t>分析到最后所得到的元素</a:t>
            </a:r>
            <a:r>
              <a:rPr lang="en-US" altLang="zh-CN" sz="2400" b="1" dirty="0">
                <a:latin typeface="楷体" panose="02010609060101010101" pitchFamily="49" charset="-122"/>
                <a:ea typeface="楷体" panose="02010609060101010101" pitchFamily="49" charset="-122"/>
                <a:sym typeface="+mn-ea"/>
              </a:rPr>
              <a:t>”</a:t>
            </a:r>
            <a:r>
              <a:rPr lang="zh-CN" altLang="en-US" sz="2400" b="1" dirty="0">
                <a:latin typeface="楷体" panose="02010609060101010101" pitchFamily="49" charset="-122"/>
                <a:ea typeface="楷体" panose="02010609060101010101" pitchFamily="49" charset="-122"/>
                <a:sym typeface="+mn-ea"/>
              </a:rPr>
              <a:t>，是</a:t>
            </a:r>
            <a:r>
              <a:rPr lang="en-US" altLang="zh-CN" sz="2400" b="1" dirty="0">
                <a:latin typeface="楷体" panose="02010609060101010101" pitchFamily="49" charset="-122"/>
                <a:ea typeface="楷体" panose="02010609060101010101" pitchFamily="49" charset="-122"/>
                <a:sym typeface="+mn-ea"/>
              </a:rPr>
              <a:t>“</a:t>
            </a:r>
            <a:r>
              <a:rPr lang="zh-CN" altLang="en-US" sz="2400" b="1" dirty="0">
                <a:latin typeface="楷体" panose="02010609060101010101" pitchFamily="49" charset="-122"/>
                <a:ea typeface="楷体" panose="02010609060101010101" pitchFamily="49" charset="-122"/>
                <a:sym typeface="+mn-ea"/>
              </a:rPr>
              <a:t>形而上学的点</a:t>
            </a:r>
            <a:r>
              <a:rPr lang="en-US" altLang="zh-CN" sz="2400" b="1" dirty="0">
                <a:latin typeface="楷体" panose="02010609060101010101" pitchFamily="49" charset="-122"/>
                <a:ea typeface="楷体" panose="02010609060101010101" pitchFamily="49" charset="-122"/>
                <a:sym typeface="+mn-ea"/>
              </a:rPr>
              <a:t>”</a:t>
            </a:r>
            <a:r>
              <a:rPr lang="zh-CN" altLang="en-US" sz="2400" b="1" dirty="0">
                <a:latin typeface="楷体" panose="02010609060101010101" pitchFamily="49" charset="-122"/>
                <a:ea typeface="楷体" panose="02010609060101010101" pitchFamily="49" charset="-122"/>
                <a:sym typeface="+mn-ea"/>
              </a:rPr>
              <a:t>（非数学上的点，这种点虽不可分，却不具实在性）。</a:t>
            </a:r>
          </a:p>
          <a:p>
            <a:pPr lvl="0" eaLnBrk="0" fontAlgn="base" hangingPunct="0">
              <a:lnSpc>
                <a:spcPct val="110000"/>
              </a:lnSpc>
              <a:spcBef>
                <a:spcPts val="750"/>
              </a:spcBef>
              <a:spcAft>
                <a:spcPct val="0"/>
              </a:spcAft>
            </a:pPr>
            <a:r>
              <a:rPr lang="zh-CN" altLang="en-US" sz="2400" b="1" dirty="0">
                <a:latin typeface="楷体" panose="02010609060101010101" pitchFamily="49" charset="-122"/>
                <a:ea typeface="楷体" panose="02010609060101010101" pitchFamily="49" charset="-122"/>
                <a:sym typeface="+mn-ea"/>
              </a:rPr>
              <a:t>（</a:t>
            </a:r>
            <a:r>
              <a:rPr lang="en-US" altLang="zh-CN" sz="2400" b="1" dirty="0">
                <a:latin typeface="楷体" panose="02010609060101010101" pitchFamily="49" charset="-122"/>
                <a:ea typeface="楷体" panose="02010609060101010101" pitchFamily="49" charset="-122"/>
                <a:sym typeface="+mn-ea"/>
              </a:rPr>
              <a:t>1-1</a:t>
            </a:r>
            <a:r>
              <a:rPr lang="zh-CN" altLang="en-US" sz="2400" b="1" dirty="0">
                <a:latin typeface="楷体" panose="02010609060101010101" pitchFamily="49" charset="-122"/>
                <a:ea typeface="楷体" panose="02010609060101010101" pitchFamily="49" charset="-122"/>
                <a:sym typeface="+mn-ea"/>
              </a:rPr>
              <a:t>）证明：单子即单纯的实体一定存在，因为有复合物存在，而复合物不是别的，只是一些单纯物的堆积或聚集。</a:t>
            </a:r>
          </a:p>
          <a:p>
            <a:pPr lvl="0" eaLnBrk="0" fontAlgn="base" hangingPunct="0">
              <a:lnSpc>
                <a:spcPct val="110000"/>
              </a:lnSpc>
              <a:spcBef>
                <a:spcPts val="750"/>
              </a:spcBef>
              <a:spcAft>
                <a:spcPct val="0"/>
              </a:spcAft>
            </a:pPr>
            <a:r>
              <a:rPr lang="zh-CN" altLang="en-US" sz="2400" b="1" dirty="0">
                <a:latin typeface="楷体" panose="02010609060101010101" pitchFamily="49" charset="-122"/>
                <a:ea typeface="楷体" panose="02010609060101010101" pitchFamily="49" charset="-122"/>
                <a:sym typeface="+mn-ea"/>
              </a:rPr>
              <a:t>（</a:t>
            </a:r>
            <a:r>
              <a:rPr lang="en-US" altLang="zh-CN" sz="2400" b="1" dirty="0">
                <a:latin typeface="楷体" panose="02010609060101010101" pitchFamily="49" charset="-122"/>
                <a:ea typeface="楷体" panose="02010609060101010101" pitchFamily="49" charset="-122"/>
                <a:sym typeface="+mn-ea"/>
              </a:rPr>
              <a:t>1-2</a:t>
            </a:r>
            <a:r>
              <a:rPr lang="zh-CN" altLang="en-US" sz="2400" b="1" dirty="0">
                <a:latin typeface="楷体" panose="02010609060101010101" pitchFamily="49" charset="-122"/>
                <a:ea typeface="楷体" panose="02010609060101010101" pitchFamily="49" charset="-122"/>
                <a:sym typeface="+mn-ea"/>
              </a:rPr>
              <a:t>）黑格尔的评述：“这个证明是够坏的了；这是以一种任意的方式从某个特定的复合物出发，然后回溯到单纯的东西。这是完全正确的，但真正说来却是一种同语反复。”</a:t>
            </a:r>
          </a:p>
        </p:txBody>
      </p:sp>
      <p:pic>
        <p:nvPicPr>
          <p:cNvPr id="8" name="图片 7">
            <a:extLst>
              <a:ext uri="{FF2B5EF4-FFF2-40B4-BE49-F238E27FC236}">
                <a16:creationId xmlns:a16="http://schemas.microsoft.com/office/drawing/2014/main" id="{A419A25E-E022-430C-8883-AB49D2B1BE0F}"/>
              </a:ext>
            </a:extLst>
          </p:cNvPr>
          <p:cNvPicPr>
            <a:picLocks noChangeAspect="1"/>
          </p:cNvPicPr>
          <p:nvPr/>
        </p:nvPicPr>
        <p:blipFill rotWithShape="1">
          <a:blip r:embed="rId2">
            <a:extLst>
              <a:ext uri="{28A0092B-C50C-407E-A947-70E740481C1C}">
                <a14:useLocalDpi xmlns:a14="http://schemas.microsoft.com/office/drawing/2010/main" val="0"/>
              </a:ext>
            </a:extLst>
          </a:blip>
          <a:srcRect l="29701" r="23403"/>
          <a:stretch/>
        </p:blipFill>
        <p:spPr>
          <a:xfrm flipH="1">
            <a:off x="6623720" y="-6269"/>
            <a:ext cx="2520280" cy="6858000"/>
          </a:xfrm>
          <a:prstGeom prst="rect">
            <a:avLst/>
          </a:prstGeom>
        </p:spPr>
      </p:pic>
    </p:spTree>
    <p:extLst>
      <p:ext uri="{BB962C8B-B14F-4D97-AF65-F5344CB8AC3E}">
        <p14:creationId xmlns:p14="http://schemas.microsoft.com/office/powerpoint/2010/main" val="2470917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4D4C7"/>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96552" y="476672"/>
            <a:ext cx="7166620" cy="1325563"/>
          </a:xfrm>
        </p:spPr>
        <p:txBody>
          <a:bodyPr/>
          <a:lstStyle/>
          <a:p>
            <a:br>
              <a:rPr lang="en-US" altLang="zh-CN" b="1" noProof="1"/>
            </a:br>
            <a:endParaRPr lang="zh-CN" altLang="en-US" dirty="0"/>
          </a:p>
        </p:txBody>
      </p:sp>
      <p:sp>
        <p:nvSpPr>
          <p:cNvPr id="4" name="文本框 3"/>
          <p:cNvSpPr txBox="1"/>
          <p:nvPr/>
        </p:nvSpPr>
        <p:spPr>
          <a:xfrm>
            <a:off x="395536" y="431512"/>
            <a:ext cx="6048672" cy="6494085"/>
          </a:xfrm>
          <a:prstGeom prst="rect">
            <a:avLst/>
          </a:prstGeom>
          <a:noFill/>
        </p:spPr>
        <p:txBody>
          <a:bodyPr wrap="square" rtlCol="0" anchor="t">
            <a:spAutoFit/>
          </a:bodyPr>
          <a:lstStyle/>
          <a:p>
            <a:pPr eaLnBrk="0" fontAlgn="base" hangingPunct="0">
              <a:lnSpc>
                <a:spcPct val="120000"/>
              </a:lnSpc>
              <a:spcBef>
                <a:spcPts val="750"/>
              </a:spcBef>
              <a:spcAft>
                <a:spcPct val="0"/>
              </a:spcAft>
            </a:pPr>
            <a:r>
              <a:rPr lang="en-US" altLang="zh-CN" sz="2400" b="1" dirty="0">
                <a:latin typeface="楷体" panose="02010609060101010101" pitchFamily="49" charset="-122"/>
                <a:ea typeface="楷体" panose="02010609060101010101" pitchFamily="49" charset="-122"/>
                <a:sym typeface="+mn-ea"/>
              </a:rPr>
              <a:t>2. 单子是突然地产生和消灭的。对于复合物而言，其产生和消灭均取决于构成复合物的部分。由于单子是绝对单纯而没有部分的，所以，它不能以自然的方式产生或消灭，只能通过被创造而获得开始，通过被消灭而宣告结束。</a:t>
            </a:r>
          </a:p>
          <a:p>
            <a:pPr marL="171450" indent="-171450" eaLnBrk="0" fontAlgn="base" hangingPunct="0">
              <a:lnSpc>
                <a:spcPct val="120000"/>
              </a:lnSpc>
              <a:spcBef>
                <a:spcPts val="750"/>
              </a:spcBef>
              <a:spcAft>
                <a:spcPct val="0"/>
              </a:spcAft>
              <a:buFont typeface="Arial" panose="020B0604020202020204" pitchFamily="34" charset="0"/>
              <a:buChar char="•"/>
            </a:pPr>
            <a:endParaRPr lang="en-US" altLang="zh-CN" sz="2400" b="1" dirty="0">
              <a:latin typeface="楷体" panose="02010609060101010101" pitchFamily="49" charset="-122"/>
              <a:ea typeface="楷体" panose="02010609060101010101" pitchFamily="49" charset="-122"/>
              <a:sym typeface="+mn-ea"/>
            </a:endParaRPr>
          </a:p>
          <a:p>
            <a:pPr eaLnBrk="0" fontAlgn="base" hangingPunct="0">
              <a:lnSpc>
                <a:spcPct val="120000"/>
              </a:lnSpc>
              <a:spcBef>
                <a:spcPts val="750"/>
              </a:spcBef>
              <a:spcAft>
                <a:spcPct val="0"/>
              </a:spcAft>
            </a:pPr>
            <a:r>
              <a:rPr lang="en-US" altLang="zh-CN" sz="2400" b="1" dirty="0">
                <a:latin typeface="楷体" panose="02010609060101010101" pitchFamily="49" charset="-122"/>
                <a:ea typeface="楷体" panose="02010609060101010101" pitchFamily="49" charset="-122"/>
                <a:sym typeface="+mn-ea"/>
              </a:rPr>
              <a:t>3. 单子间有质的区别，但没有量的差别。样式的差别来自单子的差别，而单子的差别在于质，而不在于量。“每一个单子必须与任何一个别的单子不同。因为自然界决没有两个东西完全一样，不可能在其中找出一种内在的、基于固有本质的差别来。”</a:t>
            </a:r>
            <a:endParaRPr lang="en-US" altLang="zh-CN" sz="2400" b="1" dirty="0">
              <a:latin typeface="楷体" panose="02010609060101010101" pitchFamily="49" charset="-122"/>
              <a:ea typeface="楷体" panose="02010609060101010101" pitchFamily="49" charset="-122"/>
            </a:endParaRPr>
          </a:p>
          <a:p>
            <a:pPr marL="171450" lvl="0" indent="-171450" eaLnBrk="0" fontAlgn="base" hangingPunct="0">
              <a:lnSpc>
                <a:spcPct val="90000"/>
              </a:lnSpc>
              <a:spcBef>
                <a:spcPts val="750"/>
              </a:spcBef>
              <a:spcAft>
                <a:spcPct val="0"/>
              </a:spcAft>
              <a:buFont typeface="Arial" panose="020B0604020202020204" pitchFamily="34" charset="0"/>
              <a:buChar char="•"/>
            </a:pPr>
            <a:endParaRPr lang="en-US" altLang="zh-CN" sz="2400" b="1" dirty="0">
              <a:solidFill>
                <a:prstClr val="black">
                  <a:lumMod val="75000"/>
                  <a:lumOff val="25000"/>
                </a:prstClr>
              </a:solidFill>
            </a:endParaRPr>
          </a:p>
        </p:txBody>
      </p:sp>
      <p:pic>
        <p:nvPicPr>
          <p:cNvPr id="7" name="图片 6">
            <a:extLst>
              <a:ext uri="{FF2B5EF4-FFF2-40B4-BE49-F238E27FC236}">
                <a16:creationId xmlns:a16="http://schemas.microsoft.com/office/drawing/2014/main" id="{D513D88B-EE63-4043-B825-D9A734424A9D}"/>
              </a:ext>
            </a:extLst>
          </p:cNvPr>
          <p:cNvPicPr>
            <a:picLocks noChangeAspect="1"/>
          </p:cNvPicPr>
          <p:nvPr/>
        </p:nvPicPr>
        <p:blipFill rotWithShape="1">
          <a:blip r:embed="rId2">
            <a:extLst>
              <a:ext uri="{28A0092B-C50C-407E-A947-70E740481C1C}">
                <a14:useLocalDpi xmlns:a14="http://schemas.microsoft.com/office/drawing/2010/main" val="0"/>
              </a:ext>
            </a:extLst>
          </a:blip>
          <a:srcRect l="29701" r="23403"/>
          <a:stretch/>
        </p:blipFill>
        <p:spPr>
          <a:xfrm flipH="1">
            <a:off x="6623720" y="-6269"/>
            <a:ext cx="2520280" cy="6858000"/>
          </a:xfrm>
          <a:prstGeom prst="rect">
            <a:avLst/>
          </a:prstGeom>
        </p:spPr>
      </p:pic>
    </p:spTree>
    <p:extLst>
      <p:ext uri="{BB962C8B-B14F-4D97-AF65-F5344CB8AC3E}">
        <p14:creationId xmlns:p14="http://schemas.microsoft.com/office/powerpoint/2010/main" val="3726461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4D4C7"/>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96552" y="476672"/>
            <a:ext cx="7166620" cy="1325563"/>
          </a:xfrm>
        </p:spPr>
        <p:txBody>
          <a:bodyPr/>
          <a:lstStyle/>
          <a:p>
            <a:br>
              <a:rPr lang="en-US" altLang="zh-CN" b="1" noProof="1"/>
            </a:br>
            <a:endParaRPr lang="zh-CN" altLang="en-US" dirty="0"/>
          </a:p>
        </p:txBody>
      </p:sp>
      <p:sp>
        <p:nvSpPr>
          <p:cNvPr id="4" name="文本框 3"/>
          <p:cNvSpPr txBox="1"/>
          <p:nvPr/>
        </p:nvSpPr>
        <p:spPr>
          <a:xfrm>
            <a:off x="323528" y="548680"/>
            <a:ext cx="6115558" cy="6050887"/>
          </a:xfrm>
          <a:prstGeom prst="rect">
            <a:avLst/>
          </a:prstGeom>
          <a:noFill/>
        </p:spPr>
        <p:txBody>
          <a:bodyPr wrap="square" rtlCol="0" anchor="t">
            <a:spAutoFit/>
          </a:bodyPr>
          <a:lstStyle/>
          <a:p>
            <a:pPr lvl="0" eaLnBrk="0" fontAlgn="base" hangingPunct="0">
              <a:lnSpc>
                <a:spcPct val="120000"/>
              </a:lnSpc>
              <a:spcBef>
                <a:spcPts val="750"/>
              </a:spcBef>
              <a:spcAft>
                <a:spcPct val="0"/>
              </a:spcAft>
            </a:pPr>
            <a:r>
              <a:rPr lang="en-US" altLang="zh-CN" sz="2400" b="1" dirty="0">
                <a:latin typeface="楷体" panose="02010609060101010101" pitchFamily="49" charset="-122"/>
                <a:ea typeface="楷体" panose="02010609060101010101" pitchFamily="49" charset="-122"/>
                <a:sym typeface="+mn-ea"/>
              </a:rPr>
              <a:t>4. </a:t>
            </a:r>
            <a:r>
              <a:rPr lang="en-US" altLang="zh-CN" sz="2400" b="1" dirty="0" err="1">
                <a:latin typeface="楷体" panose="02010609060101010101" pitchFamily="49" charset="-122"/>
                <a:ea typeface="楷体" panose="02010609060101010101" pitchFamily="49" charset="-122"/>
                <a:sym typeface="+mn-ea"/>
              </a:rPr>
              <a:t>单子是变化的，而且是自因。一切创造出来</a:t>
            </a:r>
            <a:r>
              <a:rPr lang="zh-CN" altLang="en-US" sz="2400" b="1" dirty="0">
                <a:latin typeface="楷体" panose="02010609060101010101" pitchFamily="49" charset="-122"/>
                <a:ea typeface="楷体" panose="02010609060101010101" pitchFamily="49" charset="-122"/>
                <a:sym typeface="+mn-ea"/>
              </a:rPr>
              <a:t>的东西都有变化，</a:t>
            </a:r>
            <a:r>
              <a:rPr lang="en-US" altLang="zh-CN" sz="2400" b="1" dirty="0" err="1">
                <a:latin typeface="楷体" panose="02010609060101010101" pitchFamily="49" charset="-122"/>
                <a:ea typeface="楷体" panose="02010609060101010101" pitchFamily="49" charset="-122"/>
                <a:sym typeface="+mn-ea"/>
              </a:rPr>
              <a:t>单子</a:t>
            </a:r>
            <a:r>
              <a:rPr lang="zh-CN" altLang="en-US" sz="2400" b="1" dirty="0">
                <a:latin typeface="楷体" panose="02010609060101010101" pitchFamily="49" charset="-122"/>
                <a:ea typeface="楷体" panose="02010609060101010101" pitchFamily="49" charset="-122"/>
                <a:sym typeface="+mn-ea"/>
              </a:rPr>
              <a:t>亦然。</a:t>
            </a:r>
            <a:r>
              <a:rPr lang="en-US" altLang="zh-CN" sz="2400" b="1" dirty="0" err="1">
                <a:latin typeface="楷体" panose="02010609060101010101" pitchFamily="49" charset="-122"/>
                <a:ea typeface="楷体" panose="02010609060101010101" pitchFamily="49" charset="-122"/>
                <a:sym typeface="+mn-ea"/>
              </a:rPr>
              <a:t>这种变化不可能来自单子之外，因为无论是实体还是偶性都不能从外面进入一个单子</a:t>
            </a:r>
            <a:r>
              <a:rPr lang="en-US" altLang="zh-CN" sz="2400" b="1" dirty="0">
                <a:latin typeface="楷体" panose="02010609060101010101" pitchFamily="49" charset="-122"/>
                <a:ea typeface="楷体" panose="02010609060101010101" pitchFamily="49" charset="-122"/>
                <a:sym typeface="+mn-ea"/>
              </a:rPr>
              <a:t>。</a:t>
            </a:r>
            <a:r>
              <a:rPr lang="zh-CN" altLang="en-US" sz="2400" b="1" dirty="0">
                <a:latin typeface="楷体" panose="02010609060101010101" pitchFamily="49" charset="-122"/>
                <a:ea typeface="楷体" panose="02010609060101010101" pitchFamily="49" charset="-122"/>
                <a:sym typeface="+mn-ea"/>
              </a:rPr>
              <a:t>单子是</a:t>
            </a:r>
            <a:r>
              <a:rPr lang="en-US" altLang="zh-CN" sz="2400" b="1" dirty="0" err="1">
                <a:latin typeface="楷体" panose="02010609060101010101" pitchFamily="49" charset="-122"/>
                <a:ea typeface="楷体" panose="02010609060101010101" pitchFamily="49" charset="-122"/>
                <a:sym typeface="+mn-ea"/>
              </a:rPr>
              <a:t>无形体的自动机</a:t>
            </a:r>
            <a:r>
              <a:rPr lang="en-US" altLang="zh-CN" sz="2400" b="1" dirty="0">
                <a:latin typeface="楷体" panose="02010609060101010101" pitchFamily="49" charset="-122"/>
                <a:ea typeface="楷体" panose="02010609060101010101" pitchFamily="49" charset="-122"/>
                <a:sym typeface="+mn-ea"/>
              </a:rPr>
              <a:t>。</a:t>
            </a:r>
          </a:p>
          <a:p>
            <a:pPr marL="171450" lvl="0" indent="-171450" eaLnBrk="0" fontAlgn="base" hangingPunct="0">
              <a:lnSpc>
                <a:spcPct val="120000"/>
              </a:lnSpc>
              <a:spcBef>
                <a:spcPts val="750"/>
              </a:spcBef>
              <a:spcAft>
                <a:spcPct val="0"/>
              </a:spcAft>
              <a:buFont typeface="Arial" panose="020B0604020202020204" pitchFamily="34" charset="0"/>
              <a:buChar char="•"/>
            </a:pPr>
            <a:endParaRPr lang="en-US" altLang="zh-CN" sz="2400" b="1" dirty="0">
              <a:latin typeface="楷体" panose="02010609060101010101" pitchFamily="49" charset="-122"/>
              <a:ea typeface="楷体" panose="02010609060101010101" pitchFamily="49" charset="-122"/>
              <a:sym typeface="+mn-ea"/>
            </a:endParaRPr>
          </a:p>
          <a:p>
            <a:pPr lvl="0" eaLnBrk="0" fontAlgn="base" hangingPunct="0">
              <a:lnSpc>
                <a:spcPct val="120000"/>
              </a:lnSpc>
              <a:spcBef>
                <a:spcPts val="750"/>
              </a:spcBef>
              <a:spcAft>
                <a:spcPct val="0"/>
              </a:spcAft>
            </a:pPr>
            <a:r>
              <a:rPr lang="en-US" altLang="zh-CN" sz="2400" b="1" dirty="0">
                <a:latin typeface="楷体" panose="02010609060101010101" pitchFamily="49" charset="-122"/>
                <a:ea typeface="楷体" panose="02010609060101010101" pitchFamily="49" charset="-122"/>
                <a:sym typeface="+mn-ea"/>
              </a:rPr>
              <a:t>5. </a:t>
            </a:r>
            <a:r>
              <a:rPr lang="zh-CN" altLang="en-US" sz="2400" b="1" dirty="0">
                <a:latin typeface="楷体" panose="02010609060101010101" pitchFamily="49" charset="-122"/>
                <a:ea typeface="楷体" panose="02010609060101010101" pitchFamily="49" charset="-122"/>
                <a:sym typeface="+mn-ea"/>
              </a:rPr>
              <a:t>单子有知觉能力，单子之间质的差别主要体现在知觉能力上。知觉不同于统觉或意识，更不等同于精神，因为单子的任何特殊状态都是有知觉的。昏迷可以使我们暂时丧失“意识”，却不能使我们丧失知觉。宇宙中没有任何飞跃。</a:t>
            </a:r>
          </a:p>
          <a:p>
            <a:pPr marL="171450" lvl="0" indent="-171450" eaLnBrk="0" fontAlgn="base" hangingPunct="0">
              <a:lnSpc>
                <a:spcPct val="90000"/>
              </a:lnSpc>
              <a:spcBef>
                <a:spcPts val="750"/>
              </a:spcBef>
              <a:spcAft>
                <a:spcPct val="0"/>
              </a:spcAft>
              <a:buFont typeface="Arial" panose="020B0604020202020204" pitchFamily="34" charset="0"/>
              <a:buChar char="•"/>
            </a:pPr>
            <a:endParaRPr lang="en-US" altLang="zh-CN" sz="2400" b="1" dirty="0">
              <a:solidFill>
                <a:prstClr val="black">
                  <a:lumMod val="75000"/>
                  <a:lumOff val="25000"/>
                </a:prstClr>
              </a:solidFill>
            </a:endParaRPr>
          </a:p>
        </p:txBody>
      </p:sp>
      <p:pic>
        <p:nvPicPr>
          <p:cNvPr id="7" name="图片 6">
            <a:extLst>
              <a:ext uri="{FF2B5EF4-FFF2-40B4-BE49-F238E27FC236}">
                <a16:creationId xmlns:a16="http://schemas.microsoft.com/office/drawing/2014/main" id="{17C85057-5EAF-429A-8DCF-10A0EF1A73E4}"/>
              </a:ext>
            </a:extLst>
          </p:cNvPr>
          <p:cNvPicPr>
            <a:picLocks noChangeAspect="1"/>
          </p:cNvPicPr>
          <p:nvPr/>
        </p:nvPicPr>
        <p:blipFill rotWithShape="1">
          <a:blip r:embed="rId2">
            <a:extLst>
              <a:ext uri="{28A0092B-C50C-407E-A947-70E740481C1C}">
                <a14:useLocalDpi xmlns:a14="http://schemas.microsoft.com/office/drawing/2010/main" val="0"/>
              </a:ext>
            </a:extLst>
          </a:blip>
          <a:srcRect l="29701" r="23403"/>
          <a:stretch/>
        </p:blipFill>
        <p:spPr>
          <a:xfrm flipH="1">
            <a:off x="6623720" y="-6269"/>
            <a:ext cx="2520280" cy="6858000"/>
          </a:xfrm>
          <a:prstGeom prst="rect">
            <a:avLst/>
          </a:prstGeom>
        </p:spPr>
      </p:pic>
    </p:spTree>
    <p:extLst>
      <p:ext uri="{BB962C8B-B14F-4D97-AF65-F5344CB8AC3E}">
        <p14:creationId xmlns:p14="http://schemas.microsoft.com/office/powerpoint/2010/main" val="421997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4D4C7"/>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96552" y="476672"/>
            <a:ext cx="7166620" cy="1325563"/>
          </a:xfrm>
        </p:spPr>
        <p:txBody>
          <a:bodyPr/>
          <a:lstStyle/>
          <a:p>
            <a:br>
              <a:rPr lang="en-US" altLang="zh-CN" b="1" noProof="1"/>
            </a:br>
            <a:endParaRPr lang="zh-CN" altLang="en-US" dirty="0"/>
          </a:p>
        </p:txBody>
      </p:sp>
      <p:sp>
        <p:nvSpPr>
          <p:cNvPr id="4" name="文本框 3"/>
          <p:cNvSpPr txBox="1"/>
          <p:nvPr/>
        </p:nvSpPr>
        <p:spPr>
          <a:xfrm>
            <a:off x="323528" y="260648"/>
            <a:ext cx="6120680" cy="6710555"/>
          </a:xfrm>
          <a:prstGeom prst="rect">
            <a:avLst/>
          </a:prstGeom>
          <a:noFill/>
        </p:spPr>
        <p:txBody>
          <a:bodyPr wrap="square" rtlCol="0" anchor="t">
            <a:spAutoFit/>
          </a:bodyPr>
          <a:lstStyle/>
          <a:p>
            <a:pPr eaLnBrk="0" fontAlgn="base" hangingPunct="0">
              <a:lnSpc>
                <a:spcPct val="120000"/>
              </a:lnSpc>
              <a:spcBef>
                <a:spcPts val="750"/>
              </a:spcBef>
              <a:spcAft>
                <a:spcPct val="0"/>
              </a:spcAft>
            </a:pPr>
            <a:r>
              <a:rPr lang="en-US" altLang="zh-CN" sz="2400" b="1" dirty="0">
                <a:latin typeface="楷体" panose="02010609060101010101" pitchFamily="49" charset="-122"/>
                <a:ea typeface="楷体" panose="02010609060101010101" pitchFamily="49" charset="-122"/>
                <a:sym typeface="+mn-ea"/>
              </a:rPr>
              <a:t>6. </a:t>
            </a:r>
            <a:r>
              <a:rPr lang="zh-CN" altLang="en-US" sz="2400" b="1" dirty="0">
                <a:latin typeface="楷体" panose="02010609060101010101" pitchFamily="49" charset="-122"/>
                <a:ea typeface="楷体" panose="02010609060101010101" pitchFamily="49" charset="-122"/>
                <a:sym typeface="+mn-ea"/>
              </a:rPr>
              <a:t>预定和谐</a:t>
            </a:r>
            <a:endParaRPr lang="en-US" altLang="zh-CN" sz="2400" b="1" dirty="0">
              <a:latin typeface="楷体" panose="02010609060101010101" pitchFamily="49" charset="-122"/>
              <a:ea typeface="楷体" panose="02010609060101010101" pitchFamily="49" charset="-122"/>
              <a:sym typeface="+mn-ea"/>
            </a:endParaRPr>
          </a:p>
          <a:p>
            <a:pPr eaLnBrk="0" fontAlgn="base" hangingPunct="0">
              <a:lnSpc>
                <a:spcPct val="120000"/>
              </a:lnSpc>
              <a:spcBef>
                <a:spcPts val="750"/>
              </a:spcBef>
              <a:spcAft>
                <a:spcPct val="0"/>
              </a:spcAft>
            </a:pPr>
            <a:endParaRPr lang="zh-CN" altLang="en-US" sz="500" b="1" dirty="0">
              <a:latin typeface="楷体" panose="02010609060101010101" pitchFamily="49" charset="-122"/>
              <a:ea typeface="楷体" panose="02010609060101010101" pitchFamily="49" charset="-122"/>
            </a:endParaRPr>
          </a:p>
          <a:p>
            <a:pPr eaLnBrk="0" fontAlgn="base" hangingPunct="0">
              <a:lnSpc>
                <a:spcPct val="120000"/>
              </a:lnSpc>
              <a:spcBef>
                <a:spcPts val="750"/>
              </a:spcBef>
              <a:spcAft>
                <a:spcPct val="0"/>
              </a:spcAft>
            </a:pPr>
            <a:r>
              <a:rPr lang="zh-CN" altLang="en-US" sz="2400" b="1" dirty="0">
                <a:latin typeface="楷体" panose="02010609060101010101" pitchFamily="49" charset="-122"/>
                <a:ea typeface="楷体" panose="02010609060101010101" pitchFamily="49" charset="-122"/>
                <a:sym typeface="+mn-ea"/>
              </a:rPr>
              <a:t>（</a:t>
            </a:r>
            <a:r>
              <a:rPr lang="en-US" altLang="zh-CN" sz="2400" b="1" dirty="0">
                <a:latin typeface="楷体" panose="02010609060101010101" pitchFamily="49" charset="-122"/>
                <a:ea typeface="楷体" panose="02010609060101010101" pitchFamily="49" charset="-122"/>
                <a:sym typeface="+mn-ea"/>
              </a:rPr>
              <a:t>1</a:t>
            </a:r>
            <a:r>
              <a:rPr lang="zh-CN" altLang="en-US" sz="2400" b="1" dirty="0">
                <a:latin typeface="楷体" panose="02010609060101010101" pitchFamily="49" charset="-122"/>
                <a:ea typeface="楷体" panose="02010609060101010101" pitchFamily="49" charset="-122"/>
                <a:sym typeface="+mn-ea"/>
              </a:rPr>
              <a:t>）上帝是最高的单子。</a:t>
            </a:r>
            <a:r>
              <a:rPr lang="en-US" altLang="zh-CN" sz="2400" b="1" dirty="0">
                <a:latin typeface="楷体" panose="02010609060101010101" pitchFamily="49" charset="-122"/>
                <a:ea typeface="楷体" panose="02010609060101010101" pitchFamily="49" charset="-122"/>
                <a:sym typeface="+mn-ea"/>
              </a:rPr>
              <a:t>“</a:t>
            </a:r>
            <a:r>
              <a:rPr lang="zh-CN" altLang="en-US" sz="2400" b="1" dirty="0">
                <a:latin typeface="楷体" panose="02010609060101010101" pitchFamily="49" charset="-122"/>
                <a:ea typeface="楷体" panose="02010609060101010101" pitchFamily="49" charset="-122"/>
                <a:sym typeface="+mn-ea"/>
              </a:rPr>
              <a:t>只有上帝是原始的统一或最初的单纯实体，一切创造出来的或派生出来的单子都是它的产物</a:t>
            </a:r>
            <a:r>
              <a:rPr lang="en-US" altLang="zh-CN" sz="2400" b="1" dirty="0">
                <a:latin typeface="楷体" panose="02010609060101010101" pitchFamily="49" charset="-122"/>
                <a:ea typeface="楷体" panose="02010609060101010101" pitchFamily="49" charset="-122"/>
                <a:sym typeface="+mn-ea"/>
              </a:rPr>
              <a:t>’</a:t>
            </a:r>
            <a:r>
              <a:rPr lang="zh-CN" altLang="en-US" sz="2400" b="1" dirty="0">
                <a:latin typeface="楷体" panose="02010609060101010101" pitchFamily="49" charset="-122"/>
                <a:ea typeface="楷体" panose="02010609060101010101" pitchFamily="49" charset="-122"/>
                <a:sym typeface="+mn-ea"/>
              </a:rPr>
              <a:t>。</a:t>
            </a:r>
            <a:endParaRPr lang="en-US" altLang="zh-CN" sz="2400" b="1" dirty="0">
              <a:latin typeface="楷体" panose="02010609060101010101" pitchFamily="49" charset="-122"/>
              <a:ea typeface="楷体" panose="02010609060101010101" pitchFamily="49" charset="-122"/>
              <a:sym typeface="+mn-ea"/>
            </a:endParaRPr>
          </a:p>
          <a:p>
            <a:pPr eaLnBrk="0" fontAlgn="base" hangingPunct="0">
              <a:lnSpc>
                <a:spcPct val="120000"/>
              </a:lnSpc>
              <a:spcBef>
                <a:spcPts val="750"/>
              </a:spcBef>
              <a:spcAft>
                <a:spcPct val="0"/>
              </a:spcAft>
            </a:pPr>
            <a:endParaRPr lang="zh-CN" altLang="en-US" sz="500" b="1" dirty="0">
              <a:latin typeface="楷体" panose="02010609060101010101" pitchFamily="49" charset="-122"/>
              <a:ea typeface="楷体" panose="02010609060101010101" pitchFamily="49" charset="-122"/>
            </a:endParaRPr>
          </a:p>
          <a:p>
            <a:pPr eaLnBrk="0" fontAlgn="base" hangingPunct="0">
              <a:lnSpc>
                <a:spcPct val="120000"/>
              </a:lnSpc>
              <a:spcBef>
                <a:spcPts val="750"/>
              </a:spcBef>
              <a:spcAft>
                <a:spcPct val="0"/>
              </a:spcAft>
            </a:pPr>
            <a:r>
              <a:rPr lang="zh-CN" altLang="en-US" sz="2400" b="1" dirty="0">
                <a:latin typeface="楷体" panose="02010609060101010101" pitchFamily="49" charset="-122"/>
                <a:ea typeface="楷体" panose="02010609060101010101" pitchFamily="49" charset="-122"/>
                <a:sym typeface="+mn-ea"/>
              </a:rPr>
              <a:t>（</a:t>
            </a:r>
            <a:r>
              <a:rPr lang="en-US" altLang="zh-CN" sz="2400" b="1" dirty="0">
                <a:latin typeface="楷体" panose="02010609060101010101" pitchFamily="49" charset="-122"/>
                <a:ea typeface="楷体" panose="02010609060101010101" pitchFamily="49" charset="-122"/>
                <a:sym typeface="+mn-ea"/>
              </a:rPr>
              <a:t>2</a:t>
            </a:r>
            <a:r>
              <a:rPr lang="zh-CN" altLang="en-US" sz="2400" b="1" dirty="0">
                <a:latin typeface="楷体" panose="02010609060101010101" pitchFamily="49" charset="-122"/>
                <a:ea typeface="楷体" panose="02010609060101010101" pitchFamily="49" charset="-122"/>
                <a:sym typeface="+mn-ea"/>
              </a:rPr>
              <a:t>）预定和谐。</a:t>
            </a:r>
            <a:r>
              <a:rPr lang="en-US" altLang="zh-CN" sz="2400" b="1" dirty="0" err="1">
                <a:latin typeface="楷体" panose="02010609060101010101" pitchFamily="49" charset="-122"/>
                <a:ea typeface="楷体" panose="02010609060101010101" pitchFamily="49" charset="-122"/>
                <a:sym typeface="+mn-ea"/>
              </a:rPr>
              <a:t>单子之间</a:t>
            </a:r>
            <a:r>
              <a:rPr lang="zh-CN" altLang="en-US" sz="2400" b="1" dirty="0">
                <a:latin typeface="楷体" panose="02010609060101010101" pitchFamily="49" charset="-122"/>
                <a:ea typeface="楷体" panose="02010609060101010101" pitchFamily="49" charset="-122"/>
                <a:sym typeface="+mn-ea"/>
              </a:rPr>
              <a:t>不能直接发生</a:t>
            </a:r>
            <a:r>
              <a:rPr lang="en-US" altLang="zh-CN" sz="2400" b="1" dirty="0">
                <a:latin typeface="楷体" panose="02010609060101010101" pitchFamily="49" charset="-122"/>
                <a:ea typeface="楷体" panose="02010609060101010101" pitchFamily="49" charset="-122"/>
                <a:sym typeface="+mn-ea"/>
              </a:rPr>
              <a:t>因果关系，因为“</a:t>
            </a:r>
            <a:r>
              <a:rPr lang="en-US" altLang="zh-CN" sz="2400" b="1" dirty="0" err="1">
                <a:latin typeface="楷体" panose="02010609060101010101" pitchFamily="49" charset="-122"/>
                <a:ea typeface="楷体" panose="02010609060101010101" pitchFamily="49" charset="-122"/>
                <a:sym typeface="+mn-ea"/>
              </a:rPr>
              <a:t>单子没有可供事物出入的窗子</a:t>
            </a:r>
            <a:r>
              <a:rPr lang="en-US" altLang="zh-CN" sz="2400" b="1" dirty="0">
                <a:latin typeface="楷体" panose="02010609060101010101" pitchFamily="49" charset="-122"/>
                <a:ea typeface="楷体" panose="02010609060101010101" pitchFamily="49" charset="-122"/>
                <a:sym typeface="+mn-ea"/>
              </a:rPr>
              <a:t>”，</a:t>
            </a:r>
            <a:r>
              <a:rPr lang="en-US" altLang="zh-CN" sz="2400" b="1" dirty="0" err="1">
                <a:latin typeface="楷体" panose="02010609060101010101" pitchFamily="49" charset="-122"/>
                <a:ea typeface="楷体" panose="02010609060101010101" pitchFamily="49" charset="-122"/>
                <a:sym typeface="+mn-ea"/>
              </a:rPr>
              <a:t>但上帝的存在保证了这些单子的和谐一致</a:t>
            </a:r>
            <a:r>
              <a:rPr lang="en-US" altLang="zh-CN" sz="2400" b="1" dirty="0">
                <a:latin typeface="楷体" panose="02010609060101010101" pitchFamily="49" charset="-122"/>
                <a:ea typeface="楷体" panose="02010609060101010101" pitchFamily="49" charset="-122"/>
                <a:sym typeface="+mn-ea"/>
              </a:rPr>
              <a:t>。</a:t>
            </a:r>
            <a:r>
              <a:rPr lang="zh-CN" altLang="en-US" sz="2400" b="1" dirty="0">
                <a:latin typeface="楷体" panose="02010609060101010101" pitchFamily="49" charset="-122"/>
                <a:ea typeface="楷体" panose="02010609060101010101" pitchFamily="49" charset="-122"/>
                <a:sym typeface="+mn-ea"/>
              </a:rPr>
              <a:t>钟表类比。</a:t>
            </a:r>
            <a:endParaRPr lang="en-US" altLang="zh-CN" sz="2400" b="1" dirty="0">
              <a:latin typeface="楷体" panose="02010609060101010101" pitchFamily="49" charset="-122"/>
              <a:ea typeface="楷体" panose="02010609060101010101" pitchFamily="49" charset="-122"/>
              <a:sym typeface="+mn-ea"/>
            </a:endParaRPr>
          </a:p>
          <a:p>
            <a:pPr marL="171450" indent="-171450" eaLnBrk="0" fontAlgn="base" hangingPunct="0">
              <a:lnSpc>
                <a:spcPct val="120000"/>
              </a:lnSpc>
              <a:spcBef>
                <a:spcPts val="750"/>
              </a:spcBef>
              <a:spcAft>
                <a:spcPct val="0"/>
              </a:spcAft>
              <a:buFont typeface="Arial" panose="020B0604020202020204" pitchFamily="34" charset="0"/>
              <a:buChar char="•"/>
            </a:pPr>
            <a:endParaRPr lang="en-US" altLang="zh-CN" sz="500" b="1" dirty="0">
              <a:latin typeface="楷体" panose="02010609060101010101" pitchFamily="49" charset="-122"/>
              <a:ea typeface="楷体" panose="02010609060101010101" pitchFamily="49" charset="-122"/>
              <a:sym typeface="+mn-ea"/>
            </a:endParaRPr>
          </a:p>
          <a:p>
            <a:pPr eaLnBrk="0" fontAlgn="base" hangingPunct="0">
              <a:lnSpc>
                <a:spcPct val="120000"/>
              </a:lnSpc>
              <a:spcBef>
                <a:spcPts val="750"/>
              </a:spcBef>
              <a:spcAft>
                <a:spcPct val="0"/>
              </a:spcAft>
            </a:pPr>
            <a:r>
              <a:rPr lang="zh-CN" altLang="en-US" sz="2400" b="1" dirty="0">
                <a:latin typeface="楷体" panose="02010609060101010101" pitchFamily="49" charset="-122"/>
                <a:ea typeface="楷体" panose="02010609060101010101" pitchFamily="49" charset="-122"/>
                <a:sym typeface="+mn-ea"/>
              </a:rPr>
              <a:t>（</a:t>
            </a:r>
            <a:r>
              <a:rPr lang="en-US" altLang="zh-CN" sz="2400" b="1" dirty="0">
                <a:latin typeface="楷体" panose="02010609060101010101" pitchFamily="49" charset="-122"/>
                <a:ea typeface="楷体" panose="02010609060101010101" pitchFamily="49" charset="-122"/>
                <a:sym typeface="+mn-ea"/>
              </a:rPr>
              <a:t>3</a:t>
            </a:r>
            <a:r>
              <a:rPr lang="zh-CN" altLang="en-US" sz="2400" b="1" dirty="0">
                <a:latin typeface="楷体" panose="02010609060101010101" pitchFamily="49" charset="-122"/>
                <a:ea typeface="楷体" panose="02010609060101010101" pitchFamily="49" charset="-122"/>
                <a:sym typeface="+mn-ea"/>
              </a:rPr>
              <a:t>）每一个单子都可以像镜子那样按自己的观点反映整个宇宙。因为单子的本性是表象，任何东西都不能限制单子只表象事物的一部分。</a:t>
            </a:r>
            <a:endParaRPr lang="zh-CN" altLang="en-US" sz="2400" b="1" dirty="0">
              <a:latin typeface="楷体" panose="02010609060101010101" pitchFamily="49" charset="-122"/>
              <a:ea typeface="楷体" panose="02010609060101010101" pitchFamily="49" charset="-122"/>
            </a:endParaRPr>
          </a:p>
          <a:p>
            <a:pPr marL="171450" lvl="0" indent="-171450" eaLnBrk="0" fontAlgn="base" hangingPunct="0">
              <a:lnSpc>
                <a:spcPct val="90000"/>
              </a:lnSpc>
              <a:spcBef>
                <a:spcPts val="750"/>
              </a:spcBef>
              <a:spcAft>
                <a:spcPct val="0"/>
              </a:spcAft>
              <a:buFont typeface="Arial" panose="020B0604020202020204" pitchFamily="34" charset="0"/>
              <a:buChar char="•"/>
            </a:pPr>
            <a:endParaRPr lang="zh-CN" altLang="en-US" sz="2200" b="1" dirty="0">
              <a:solidFill>
                <a:prstClr val="black">
                  <a:lumMod val="75000"/>
                  <a:lumOff val="25000"/>
                </a:prstClr>
              </a:solidFill>
            </a:endParaRPr>
          </a:p>
        </p:txBody>
      </p:sp>
      <p:pic>
        <p:nvPicPr>
          <p:cNvPr id="7" name="图片 6">
            <a:extLst>
              <a:ext uri="{FF2B5EF4-FFF2-40B4-BE49-F238E27FC236}">
                <a16:creationId xmlns:a16="http://schemas.microsoft.com/office/drawing/2014/main" id="{16E2A794-23F8-4820-A6AD-687107499ADD}"/>
              </a:ext>
            </a:extLst>
          </p:cNvPr>
          <p:cNvPicPr>
            <a:picLocks noChangeAspect="1"/>
          </p:cNvPicPr>
          <p:nvPr/>
        </p:nvPicPr>
        <p:blipFill rotWithShape="1">
          <a:blip r:embed="rId2">
            <a:extLst>
              <a:ext uri="{28A0092B-C50C-407E-A947-70E740481C1C}">
                <a14:useLocalDpi xmlns:a14="http://schemas.microsoft.com/office/drawing/2010/main" val="0"/>
              </a:ext>
            </a:extLst>
          </a:blip>
          <a:srcRect l="29701" r="23403"/>
          <a:stretch/>
        </p:blipFill>
        <p:spPr>
          <a:xfrm flipH="1">
            <a:off x="6623720" y="-6269"/>
            <a:ext cx="2520280" cy="6858000"/>
          </a:xfrm>
          <a:prstGeom prst="rect">
            <a:avLst/>
          </a:prstGeom>
        </p:spPr>
      </p:pic>
    </p:spTree>
    <p:extLst>
      <p:ext uri="{BB962C8B-B14F-4D97-AF65-F5344CB8AC3E}">
        <p14:creationId xmlns:p14="http://schemas.microsoft.com/office/powerpoint/2010/main" val="2829558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4D4C7"/>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96552" y="476672"/>
            <a:ext cx="7166620" cy="1325563"/>
          </a:xfrm>
        </p:spPr>
        <p:txBody>
          <a:bodyPr/>
          <a:lstStyle/>
          <a:p>
            <a:br>
              <a:rPr lang="en-US" altLang="zh-CN" b="1" noProof="1"/>
            </a:br>
            <a:endParaRPr lang="zh-CN" altLang="en-US" dirty="0"/>
          </a:p>
        </p:txBody>
      </p:sp>
      <p:sp>
        <p:nvSpPr>
          <p:cNvPr id="4" name="文本框 3"/>
          <p:cNvSpPr txBox="1"/>
          <p:nvPr/>
        </p:nvSpPr>
        <p:spPr>
          <a:xfrm>
            <a:off x="251520" y="404664"/>
            <a:ext cx="6192688" cy="6586418"/>
          </a:xfrm>
          <a:prstGeom prst="rect">
            <a:avLst/>
          </a:prstGeom>
          <a:noFill/>
        </p:spPr>
        <p:txBody>
          <a:bodyPr wrap="square" rtlCol="0" anchor="t">
            <a:spAutoFit/>
          </a:bodyPr>
          <a:lstStyle/>
          <a:p>
            <a:pPr lvl="0" eaLnBrk="0" fontAlgn="base" hangingPunct="0">
              <a:lnSpc>
                <a:spcPct val="120000"/>
              </a:lnSpc>
              <a:spcBef>
                <a:spcPts val="750"/>
              </a:spcBef>
              <a:spcAft>
                <a:spcPct val="0"/>
              </a:spcAft>
            </a:pPr>
            <a:r>
              <a:rPr lang="zh-CN" altLang="en-US" sz="2400" b="1" dirty="0">
                <a:latin typeface="楷体" panose="02010609060101010101" pitchFamily="49" charset="-122"/>
                <a:ea typeface="楷体" panose="02010609060101010101" pitchFamily="49" charset="-122"/>
                <a:sym typeface="+mn-ea"/>
              </a:rPr>
              <a:t>（</a:t>
            </a:r>
            <a:r>
              <a:rPr lang="en-US" altLang="zh-CN" sz="2400" b="1" dirty="0">
                <a:latin typeface="楷体" panose="02010609060101010101" pitchFamily="49" charset="-122"/>
                <a:ea typeface="楷体" panose="02010609060101010101" pitchFamily="49" charset="-122"/>
                <a:sym typeface="+mn-ea"/>
              </a:rPr>
              <a:t>4</a:t>
            </a:r>
            <a:r>
              <a:rPr lang="zh-CN" altLang="en-US" sz="2400" b="1" dirty="0">
                <a:latin typeface="楷体" panose="02010609060101010101" pitchFamily="49" charset="-122"/>
                <a:ea typeface="楷体" panose="02010609060101010101" pitchFamily="49" charset="-122"/>
                <a:sym typeface="+mn-ea"/>
              </a:rPr>
              <a:t>）每个单子就像钟表一样准时，按照既定的路线发展并与其它单子保持完整一致，整个宇宙也因此好比一个庞大的乐队，每一乐器都按照上帝事先谱就的乐曲演奏各自的旋律，而整个乐队所奏出的就自然是一首完整的和谐的交响乐曲。</a:t>
            </a:r>
            <a:endParaRPr lang="en-US" altLang="zh-CN" sz="2400" b="1" dirty="0">
              <a:latin typeface="楷体" panose="02010609060101010101" pitchFamily="49" charset="-122"/>
              <a:ea typeface="楷体" panose="02010609060101010101" pitchFamily="49" charset="-122"/>
              <a:sym typeface="+mn-ea"/>
            </a:endParaRPr>
          </a:p>
          <a:p>
            <a:pPr marL="171450" lvl="0" indent="-171450" eaLnBrk="0" fontAlgn="base" hangingPunct="0">
              <a:lnSpc>
                <a:spcPct val="120000"/>
              </a:lnSpc>
              <a:spcBef>
                <a:spcPts val="750"/>
              </a:spcBef>
              <a:spcAft>
                <a:spcPct val="0"/>
              </a:spcAft>
              <a:buFont typeface="Arial" panose="020B0604020202020204" pitchFamily="34" charset="0"/>
              <a:buChar char="•"/>
            </a:pPr>
            <a:endParaRPr lang="en-US" altLang="zh-CN" sz="500" b="1" dirty="0">
              <a:latin typeface="楷体" panose="02010609060101010101" pitchFamily="49" charset="-122"/>
              <a:ea typeface="楷体" panose="02010609060101010101" pitchFamily="49" charset="-122"/>
              <a:sym typeface="+mn-ea"/>
            </a:endParaRPr>
          </a:p>
          <a:p>
            <a:pPr lvl="0" eaLnBrk="0" fontAlgn="base" hangingPunct="0">
              <a:lnSpc>
                <a:spcPct val="120000"/>
              </a:lnSpc>
              <a:spcBef>
                <a:spcPts val="750"/>
              </a:spcBef>
              <a:spcAft>
                <a:spcPct val="0"/>
              </a:spcAft>
            </a:pPr>
            <a:r>
              <a:rPr lang="zh-CN" altLang="en-US" sz="2400" b="1" dirty="0">
                <a:latin typeface="楷体" panose="02010609060101010101" pitchFamily="49" charset="-122"/>
                <a:ea typeface="楷体" panose="02010609060101010101" pitchFamily="49" charset="-122"/>
                <a:sym typeface="+mn-ea"/>
              </a:rPr>
              <a:t>（</a:t>
            </a:r>
            <a:r>
              <a:rPr lang="en-US" altLang="zh-CN" sz="2400" b="1" dirty="0">
                <a:latin typeface="楷体" panose="02010609060101010101" pitchFamily="49" charset="-122"/>
                <a:ea typeface="楷体" panose="02010609060101010101" pitchFamily="49" charset="-122"/>
                <a:sym typeface="+mn-ea"/>
              </a:rPr>
              <a:t>5</a:t>
            </a:r>
            <a:r>
              <a:rPr lang="zh-CN" altLang="en-US" sz="2400" b="1" dirty="0">
                <a:latin typeface="楷体" panose="02010609060101010101" pitchFamily="49" charset="-122"/>
                <a:ea typeface="楷体" panose="02010609060101010101" pitchFamily="49" charset="-122"/>
                <a:sym typeface="+mn-ea"/>
              </a:rPr>
              <a:t>）“预定和谐”存在于灵魂与形体之间。笛卡尔和斯宾诺莎都没有很好地解决广延物体与精神或思维之间的关系问题。灵魂和形体分别遵守自己的规律，前者依据目的因的规律，后者依据动力因的规律，但二者却能保持一种和谐一致，这完全源于</a:t>
            </a:r>
            <a:r>
              <a:rPr lang="en-US" altLang="zh-CN" sz="2400" b="1" dirty="0">
                <a:latin typeface="楷体" panose="02010609060101010101" pitchFamily="49" charset="-122"/>
                <a:ea typeface="楷体" panose="02010609060101010101" pitchFamily="49" charset="-122"/>
                <a:sym typeface="+mn-ea"/>
              </a:rPr>
              <a:t>“</a:t>
            </a:r>
            <a:r>
              <a:rPr lang="zh-CN" altLang="en-US" sz="2400" b="1" dirty="0">
                <a:latin typeface="楷体" panose="02010609060101010101" pitchFamily="49" charset="-122"/>
                <a:ea typeface="楷体" panose="02010609060101010101" pitchFamily="49" charset="-122"/>
                <a:sym typeface="+mn-ea"/>
              </a:rPr>
              <a:t>预定的和谐。</a:t>
            </a:r>
          </a:p>
          <a:p>
            <a:pPr marL="171450" lvl="0" indent="-171450" eaLnBrk="0" fontAlgn="base" hangingPunct="0">
              <a:lnSpc>
                <a:spcPct val="90000"/>
              </a:lnSpc>
              <a:spcBef>
                <a:spcPts val="750"/>
              </a:spcBef>
              <a:spcAft>
                <a:spcPct val="0"/>
              </a:spcAft>
              <a:buFont typeface="Arial" panose="020B0604020202020204" pitchFamily="34" charset="0"/>
              <a:buChar char="•"/>
            </a:pPr>
            <a:endParaRPr lang="zh-CN" altLang="en-US" sz="2400" b="1" dirty="0">
              <a:solidFill>
                <a:prstClr val="black">
                  <a:lumMod val="75000"/>
                  <a:lumOff val="25000"/>
                </a:prstClr>
              </a:solidFill>
              <a:sym typeface="+mn-ea"/>
            </a:endParaRPr>
          </a:p>
        </p:txBody>
      </p:sp>
      <p:pic>
        <p:nvPicPr>
          <p:cNvPr id="7" name="图片 6">
            <a:extLst>
              <a:ext uri="{FF2B5EF4-FFF2-40B4-BE49-F238E27FC236}">
                <a16:creationId xmlns:a16="http://schemas.microsoft.com/office/drawing/2014/main" id="{03EEC036-201D-40CC-8021-BCE7A7289E42}"/>
              </a:ext>
            </a:extLst>
          </p:cNvPr>
          <p:cNvPicPr>
            <a:picLocks noChangeAspect="1"/>
          </p:cNvPicPr>
          <p:nvPr/>
        </p:nvPicPr>
        <p:blipFill rotWithShape="1">
          <a:blip r:embed="rId2">
            <a:extLst>
              <a:ext uri="{28A0092B-C50C-407E-A947-70E740481C1C}">
                <a14:useLocalDpi xmlns:a14="http://schemas.microsoft.com/office/drawing/2010/main" val="0"/>
              </a:ext>
            </a:extLst>
          </a:blip>
          <a:srcRect l="29701" r="23403"/>
          <a:stretch/>
        </p:blipFill>
        <p:spPr>
          <a:xfrm flipH="1">
            <a:off x="6623720" y="-6269"/>
            <a:ext cx="2520280" cy="6858000"/>
          </a:xfrm>
          <a:prstGeom prst="rect">
            <a:avLst/>
          </a:prstGeom>
        </p:spPr>
      </p:pic>
    </p:spTree>
    <p:extLst>
      <p:ext uri="{BB962C8B-B14F-4D97-AF65-F5344CB8AC3E}">
        <p14:creationId xmlns:p14="http://schemas.microsoft.com/office/powerpoint/2010/main" val="1335629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353C6DCA-2397-4204-B154-BD7AA036AB4E}"/>
              </a:ext>
            </a:extLst>
          </p:cNvPr>
          <p:cNvSpPr>
            <a:spLocks noChangeArrowheads="1"/>
          </p:cNvSpPr>
          <p:nvPr/>
        </p:nvSpPr>
        <p:spPr bwMode="auto">
          <a:xfrm>
            <a:off x="0" y="4941168"/>
            <a:ext cx="9144000" cy="1346037"/>
          </a:xfrm>
          <a:prstGeom prst="rect">
            <a:avLst/>
          </a:prstGeom>
          <a:solidFill>
            <a:schemeClr val="tx1">
              <a:lumMod val="95000"/>
              <a:lumOff val="5000"/>
              <a:alpha val="48000"/>
            </a:schemeClr>
          </a:solidFill>
          <a:ln>
            <a:noFill/>
          </a:ln>
          <a:effectLst>
            <a:outerShdw blurRad="50800" dist="38100" dir="2700000" algn="tl" rotWithShape="0">
              <a:prstClr val="black">
                <a:alpha val="40000"/>
              </a:prstClr>
            </a:outerShdw>
          </a:effectLst>
        </p:spPr>
        <p:txBody>
          <a:bodyPr wrap="square" lIns="90000" tIns="46800" rIns="90000" bIns="46800">
            <a:no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ctr">
              <a:lnSpc>
                <a:spcPct val="150000"/>
              </a:lnSpc>
              <a:spcBef>
                <a:spcPct val="0"/>
              </a:spcBef>
              <a:buFontTx/>
              <a:buNone/>
            </a:pPr>
            <a:r>
              <a:rPr lang="zh-CN" altLang="en-US" sz="4400" b="1" dirty="0">
                <a:solidFill>
                  <a:schemeClr val="bg1">
                    <a:lumMod val="95000"/>
                  </a:schemeClr>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二、天赋观念论</a:t>
            </a:r>
            <a:br>
              <a:rPr lang="zh-CN" altLang="en-US" sz="4800" b="1" dirty="0">
                <a:solidFill>
                  <a:schemeClr val="bg1">
                    <a:lumMod val="95000"/>
                  </a:schemeClr>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br>
            <a:endParaRPr lang="zh-CN" altLang="en-US" sz="4800" b="1" dirty="0">
              <a:solidFill>
                <a:schemeClr val="bg1">
                  <a:lumMod val="95000"/>
                </a:schemeClr>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basetag"/>
  <p:tag name="KSO_WM_TEMPLATE_INDEX" val="20164658"/>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basetag"/>
  <p:tag name="KSO_WM_TEMPLATE_INDEX" val="20164658"/>
</p:tagLst>
</file>

<file path=ppt/tags/tag3.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777"/>
  <p:tag name="KSO_WM_TAG_VERSION" val="1.0"/>
  <p:tag name="KSO_WM_TEMPLATE_THUMBS_INDEX" val="1、2、4、6、7、10、12、15、16、20、24、25、29、34、35"/>
  <p:tag name="KSO_WM_BEAUTIFY_FLAG" val="#wm#"/>
</p:tagLst>
</file>

<file path=ppt/theme/theme1.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2254</Words>
  <Application>Microsoft Office PowerPoint</Application>
  <PresentationFormat>全屏显示(4:3)</PresentationFormat>
  <Paragraphs>96</Paragraphs>
  <Slides>21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21</vt:i4>
      </vt:variant>
    </vt:vector>
  </HeadingPairs>
  <TitlesOfParts>
    <vt:vector size="28" baseType="lpstr">
      <vt:lpstr>方正兰亭黑简体</vt:lpstr>
      <vt:lpstr>华文新魏</vt:lpstr>
      <vt:lpstr>楷体</vt:lpstr>
      <vt:lpstr>Arial</vt:lpstr>
      <vt:lpstr>Calibri</vt:lpstr>
      <vt:lpstr>Calibri Light</vt:lpstr>
      <vt:lpstr>2_Office 主题</vt:lpstr>
      <vt:lpstr>PowerPoint 演示文稿</vt:lpstr>
      <vt:lpstr>PowerPoint 演示文稿</vt:lpstr>
      <vt:lpstr> </vt:lpstr>
      <vt:lpstr> </vt:lpstr>
      <vt:lpstr> </vt:lpstr>
      <vt:lpstr> </vt:lpstr>
      <vt:lpstr> </vt:lpstr>
      <vt:lpstr> </vt:lpstr>
      <vt:lpstr>PowerPoint 演示文稿</vt:lpstr>
      <vt:lpstr> </vt:lpstr>
      <vt:lpstr> </vt:lpstr>
      <vt:lpstr> </vt:lpstr>
      <vt:lpstr>PowerPoint 演示文稿</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dc:creator>
  <cp:lastModifiedBy>DaiZhunlin</cp:lastModifiedBy>
  <cp:revision>996</cp:revision>
  <dcterms:created xsi:type="dcterms:W3CDTF">2015-07-22T01:04:00Z</dcterms:created>
  <dcterms:modified xsi:type="dcterms:W3CDTF">2019-10-07T13:16:46Z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ies>
</file>