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499" r:id="rId2"/>
    <p:sldId id="2453" r:id="rId3"/>
    <p:sldId id="1003" r:id="rId4"/>
    <p:sldId id="1004" r:id="rId5"/>
    <p:sldId id="1008" r:id="rId6"/>
    <p:sldId id="1382" r:id="rId7"/>
    <p:sldId id="2497" r:id="rId8"/>
    <p:sldId id="1013" r:id="rId9"/>
    <p:sldId id="1016" r:id="rId10"/>
    <p:sldId id="1018" r:id="rId11"/>
    <p:sldId id="1019" r:id="rId12"/>
    <p:sldId id="102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775"/>
    <a:srgbClr val="FADE9E"/>
    <a:srgbClr val="FDF0B5"/>
    <a:srgbClr val="F3D2AB"/>
    <a:srgbClr val="AC9E76"/>
    <a:srgbClr val="F3B931"/>
    <a:srgbClr val="FAC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" y="631950"/>
            <a:ext cx="8024959" cy="5594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68" y="1333521"/>
            <a:ext cx="1149465" cy="4190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600" y="2371053"/>
            <a:ext cx="5892800" cy="111440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3514033"/>
            <a:ext cx="5892800" cy="86746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DD33238E-14CD-48A6-AAD5-0F6DBAA10024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A137EE6-3952-46B5-B308-EB57B96A3A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37C102E-FF8F-4B87-B994-0BCDA7C353A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66E9463-765D-41BB-BC0E-61AC57C0C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6846" y="2611325"/>
            <a:ext cx="3422871" cy="864082"/>
          </a:xfrm>
        </p:spPr>
        <p:txBody>
          <a:bodyPr anchor="b">
            <a:normAutofit/>
          </a:bodyPr>
          <a:lstStyle>
            <a:lvl1pPr algn="dist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86846" y="3502396"/>
            <a:ext cx="3422871" cy="568068"/>
          </a:xfrm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383E3EB5-BEF6-450E-BE31-B87E0930A95E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5EA8A72-51D3-4212-B762-AA71CD11E59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790465" y="2139950"/>
            <a:ext cx="7563071" cy="2405063"/>
            <a:chOff x="-192088" y="-336550"/>
            <a:chExt cx="7563071" cy="2405063"/>
          </a:xfrm>
        </p:grpSpPr>
        <p:sp>
          <p:nvSpPr>
            <p:cNvPr id="12" name="Freeform 5"/>
            <p:cNvSpPr/>
            <p:nvPr/>
          </p:nvSpPr>
          <p:spPr bwMode="auto">
            <a:xfrm>
              <a:off x="314325" y="233363"/>
              <a:ext cx="427038" cy="419100"/>
            </a:xfrm>
            <a:custGeom>
              <a:avLst/>
              <a:gdLst>
                <a:gd name="T0" fmla="*/ 2 w 138"/>
                <a:gd name="T1" fmla="*/ 99 h 135"/>
                <a:gd name="T2" fmla="*/ 5 w 138"/>
                <a:gd name="T3" fmla="*/ 79 h 135"/>
                <a:gd name="T4" fmla="*/ 7 w 138"/>
                <a:gd name="T5" fmla="*/ 78 h 135"/>
                <a:gd name="T6" fmla="*/ 9 w 138"/>
                <a:gd name="T7" fmla="*/ 80 h 135"/>
                <a:gd name="T8" fmla="*/ 26 w 138"/>
                <a:gd name="T9" fmla="*/ 104 h 135"/>
                <a:gd name="T10" fmla="*/ 37 w 138"/>
                <a:gd name="T11" fmla="*/ 103 h 135"/>
                <a:gd name="T12" fmla="*/ 50 w 138"/>
                <a:gd name="T13" fmla="*/ 64 h 135"/>
                <a:gd name="T14" fmla="*/ 45 w 138"/>
                <a:gd name="T15" fmla="*/ 49 h 135"/>
                <a:gd name="T16" fmla="*/ 44 w 138"/>
                <a:gd name="T17" fmla="*/ 48 h 135"/>
                <a:gd name="T18" fmla="*/ 46 w 138"/>
                <a:gd name="T19" fmla="*/ 45 h 135"/>
                <a:gd name="T20" fmla="*/ 49 w 138"/>
                <a:gd name="T21" fmla="*/ 44 h 135"/>
                <a:gd name="T22" fmla="*/ 50 w 138"/>
                <a:gd name="T23" fmla="*/ 44 h 135"/>
                <a:gd name="T24" fmla="*/ 65 w 138"/>
                <a:gd name="T25" fmla="*/ 49 h 135"/>
                <a:gd name="T26" fmla="*/ 105 w 138"/>
                <a:gd name="T27" fmla="*/ 36 h 135"/>
                <a:gd name="T28" fmla="*/ 105 w 138"/>
                <a:gd name="T29" fmla="*/ 26 h 135"/>
                <a:gd name="T30" fmla="*/ 82 w 138"/>
                <a:gd name="T31" fmla="*/ 10 h 135"/>
                <a:gd name="T32" fmla="*/ 80 w 138"/>
                <a:gd name="T33" fmla="*/ 7 h 135"/>
                <a:gd name="T34" fmla="*/ 81 w 138"/>
                <a:gd name="T35" fmla="*/ 5 h 135"/>
                <a:gd name="T36" fmla="*/ 101 w 138"/>
                <a:gd name="T37" fmla="*/ 2 h 135"/>
                <a:gd name="T38" fmla="*/ 129 w 138"/>
                <a:gd name="T39" fmla="*/ 34 h 135"/>
                <a:gd name="T40" fmla="*/ 98 w 138"/>
                <a:gd name="T41" fmla="*/ 69 h 135"/>
                <a:gd name="T42" fmla="*/ 133 w 138"/>
                <a:gd name="T43" fmla="*/ 114 h 135"/>
                <a:gd name="T44" fmla="*/ 134 w 138"/>
                <a:gd name="T45" fmla="*/ 131 h 135"/>
                <a:gd name="T46" fmla="*/ 117 w 138"/>
                <a:gd name="T47" fmla="*/ 130 h 135"/>
                <a:gd name="T48" fmla="*/ 70 w 138"/>
                <a:gd name="T49" fmla="*/ 96 h 135"/>
                <a:gd name="T50" fmla="*/ 35 w 138"/>
                <a:gd name="T51" fmla="*/ 127 h 135"/>
                <a:gd name="T52" fmla="*/ 2 w 138"/>
                <a:gd name="T53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5">
                  <a:moveTo>
                    <a:pt x="2" y="99"/>
                  </a:moveTo>
                  <a:cubicBezTo>
                    <a:pt x="0" y="91"/>
                    <a:pt x="1" y="83"/>
                    <a:pt x="5" y="79"/>
                  </a:cubicBezTo>
                  <a:cubicBezTo>
                    <a:pt x="5" y="79"/>
                    <a:pt x="6" y="78"/>
                    <a:pt x="7" y="78"/>
                  </a:cubicBezTo>
                  <a:cubicBezTo>
                    <a:pt x="8" y="79"/>
                    <a:pt x="9" y="79"/>
                    <a:pt x="9" y="80"/>
                  </a:cubicBezTo>
                  <a:cubicBezTo>
                    <a:pt x="10" y="81"/>
                    <a:pt x="16" y="99"/>
                    <a:pt x="26" y="104"/>
                  </a:cubicBezTo>
                  <a:cubicBezTo>
                    <a:pt x="30" y="105"/>
                    <a:pt x="33" y="105"/>
                    <a:pt x="37" y="103"/>
                  </a:cubicBezTo>
                  <a:cubicBezTo>
                    <a:pt x="56" y="95"/>
                    <a:pt x="52" y="71"/>
                    <a:pt x="50" y="64"/>
                  </a:cubicBezTo>
                  <a:cubicBezTo>
                    <a:pt x="49" y="59"/>
                    <a:pt x="47" y="54"/>
                    <a:pt x="45" y="49"/>
                  </a:cubicBezTo>
                  <a:cubicBezTo>
                    <a:pt x="44" y="49"/>
                    <a:pt x="44" y="48"/>
                    <a:pt x="44" y="48"/>
                  </a:cubicBezTo>
                  <a:cubicBezTo>
                    <a:pt x="44" y="47"/>
                    <a:pt x="45" y="46"/>
                    <a:pt x="46" y="45"/>
                  </a:cubicBezTo>
                  <a:cubicBezTo>
                    <a:pt x="46" y="44"/>
                    <a:pt x="48" y="44"/>
                    <a:pt x="49" y="44"/>
                  </a:cubicBezTo>
                  <a:cubicBezTo>
                    <a:pt x="49" y="44"/>
                    <a:pt x="49" y="44"/>
                    <a:pt x="50" y="44"/>
                  </a:cubicBezTo>
                  <a:cubicBezTo>
                    <a:pt x="54" y="46"/>
                    <a:pt x="60" y="48"/>
                    <a:pt x="65" y="49"/>
                  </a:cubicBezTo>
                  <a:cubicBezTo>
                    <a:pt x="72" y="51"/>
                    <a:pt x="96" y="55"/>
                    <a:pt x="105" y="36"/>
                  </a:cubicBezTo>
                  <a:cubicBezTo>
                    <a:pt x="107" y="33"/>
                    <a:pt x="107" y="29"/>
                    <a:pt x="105" y="26"/>
                  </a:cubicBezTo>
                  <a:cubicBezTo>
                    <a:pt x="101" y="15"/>
                    <a:pt x="82" y="10"/>
                    <a:pt x="82" y="10"/>
                  </a:cubicBezTo>
                  <a:cubicBezTo>
                    <a:pt x="81" y="9"/>
                    <a:pt x="80" y="8"/>
                    <a:pt x="80" y="7"/>
                  </a:cubicBezTo>
                  <a:cubicBezTo>
                    <a:pt x="79" y="6"/>
                    <a:pt x="80" y="5"/>
                    <a:pt x="81" y="5"/>
                  </a:cubicBezTo>
                  <a:cubicBezTo>
                    <a:pt x="84" y="1"/>
                    <a:pt x="92" y="0"/>
                    <a:pt x="101" y="2"/>
                  </a:cubicBezTo>
                  <a:cubicBezTo>
                    <a:pt x="114" y="5"/>
                    <a:pt x="129" y="15"/>
                    <a:pt x="129" y="34"/>
                  </a:cubicBezTo>
                  <a:cubicBezTo>
                    <a:pt x="130" y="56"/>
                    <a:pt x="110" y="65"/>
                    <a:pt x="98" y="69"/>
                  </a:cubicBezTo>
                  <a:cubicBezTo>
                    <a:pt x="124" y="82"/>
                    <a:pt x="133" y="112"/>
                    <a:pt x="133" y="114"/>
                  </a:cubicBezTo>
                  <a:cubicBezTo>
                    <a:pt x="133" y="114"/>
                    <a:pt x="138" y="127"/>
                    <a:pt x="134" y="131"/>
                  </a:cubicBezTo>
                  <a:cubicBezTo>
                    <a:pt x="130" y="135"/>
                    <a:pt x="117" y="130"/>
                    <a:pt x="117" y="130"/>
                  </a:cubicBezTo>
                  <a:cubicBezTo>
                    <a:pt x="115" y="129"/>
                    <a:pt x="84" y="121"/>
                    <a:pt x="70" y="96"/>
                  </a:cubicBezTo>
                  <a:cubicBezTo>
                    <a:pt x="67" y="108"/>
                    <a:pt x="57" y="127"/>
                    <a:pt x="35" y="127"/>
                  </a:cubicBezTo>
                  <a:cubicBezTo>
                    <a:pt x="15" y="127"/>
                    <a:pt x="5" y="112"/>
                    <a:pt x="2" y="9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-160338" y="155575"/>
              <a:ext cx="506413" cy="712788"/>
            </a:xfrm>
            <a:custGeom>
              <a:avLst/>
              <a:gdLst>
                <a:gd name="T0" fmla="*/ 131 w 164"/>
                <a:gd name="T1" fmla="*/ 2 h 230"/>
                <a:gd name="T2" fmla="*/ 138 w 164"/>
                <a:gd name="T3" fmla="*/ 15 h 230"/>
                <a:gd name="T4" fmla="*/ 145 w 164"/>
                <a:gd name="T5" fmla="*/ 31 h 230"/>
                <a:gd name="T6" fmla="*/ 153 w 164"/>
                <a:gd name="T7" fmla="*/ 52 h 230"/>
                <a:gd name="T8" fmla="*/ 160 w 164"/>
                <a:gd name="T9" fmla="*/ 78 h 230"/>
                <a:gd name="T10" fmla="*/ 164 w 164"/>
                <a:gd name="T11" fmla="*/ 109 h 230"/>
                <a:gd name="T12" fmla="*/ 163 w 164"/>
                <a:gd name="T13" fmla="*/ 125 h 230"/>
                <a:gd name="T14" fmla="*/ 160 w 164"/>
                <a:gd name="T15" fmla="*/ 141 h 230"/>
                <a:gd name="T16" fmla="*/ 148 w 164"/>
                <a:gd name="T17" fmla="*/ 173 h 230"/>
                <a:gd name="T18" fmla="*/ 128 w 164"/>
                <a:gd name="T19" fmla="*/ 201 h 230"/>
                <a:gd name="T20" fmla="*/ 114 w 164"/>
                <a:gd name="T21" fmla="*/ 212 h 230"/>
                <a:gd name="T22" fmla="*/ 100 w 164"/>
                <a:gd name="T23" fmla="*/ 220 h 230"/>
                <a:gd name="T24" fmla="*/ 84 w 164"/>
                <a:gd name="T25" fmla="*/ 226 h 230"/>
                <a:gd name="T26" fmla="*/ 83 w 164"/>
                <a:gd name="T27" fmla="*/ 226 h 230"/>
                <a:gd name="T28" fmla="*/ 82 w 164"/>
                <a:gd name="T29" fmla="*/ 226 h 230"/>
                <a:gd name="T30" fmla="*/ 80 w 164"/>
                <a:gd name="T31" fmla="*/ 227 h 230"/>
                <a:gd name="T32" fmla="*/ 77 w 164"/>
                <a:gd name="T33" fmla="*/ 227 h 230"/>
                <a:gd name="T34" fmla="*/ 69 w 164"/>
                <a:gd name="T35" fmla="*/ 229 h 230"/>
                <a:gd name="T36" fmla="*/ 40 w 164"/>
                <a:gd name="T37" fmla="*/ 226 h 230"/>
                <a:gd name="T38" fmla="*/ 19 w 164"/>
                <a:gd name="T39" fmla="*/ 215 h 230"/>
                <a:gd name="T40" fmla="*/ 7 w 164"/>
                <a:gd name="T41" fmla="*/ 201 h 230"/>
                <a:gd name="T42" fmla="*/ 1 w 164"/>
                <a:gd name="T43" fmla="*/ 191 h 230"/>
                <a:gd name="T44" fmla="*/ 0 w 164"/>
                <a:gd name="T45" fmla="*/ 187 h 230"/>
                <a:gd name="T46" fmla="*/ 1 w 164"/>
                <a:gd name="T47" fmla="*/ 184 h 230"/>
                <a:gd name="T48" fmla="*/ 4 w 164"/>
                <a:gd name="T49" fmla="*/ 185 h 230"/>
                <a:gd name="T50" fmla="*/ 6 w 164"/>
                <a:gd name="T51" fmla="*/ 188 h 230"/>
                <a:gd name="T52" fmla="*/ 12 w 164"/>
                <a:gd name="T53" fmla="*/ 197 h 230"/>
                <a:gd name="T54" fmla="*/ 24 w 164"/>
                <a:gd name="T55" fmla="*/ 209 h 230"/>
                <a:gd name="T56" fmla="*/ 42 w 164"/>
                <a:gd name="T57" fmla="*/ 218 h 230"/>
                <a:gd name="T58" fmla="*/ 38 w 164"/>
                <a:gd name="T59" fmla="*/ 195 h 230"/>
                <a:gd name="T60" fmla="*/ 40 w 164"/>
                <a:gd name="T61" fmla="*/ 192 h 230"/>
                <a:gd name="T62" fmla="*/ 42 w 164"/>
                <a:gd name="T63" fmla="*/ 191 h 230"/>
                <a:gd name="T64" fmla="*/ 44 w 164"/>
                <a:gd name="T65" fmla="*/ 192 h 230"/>
                <a:gd name="T66" fmla="*/ 95 w 164"/>
                <a:gd name="T67" fmla="*/ 210 h 230"/>
                <a:gd name="T68" fmla="*/ 95 w 164"/>
                <a:gd name="T69" fmla="*/ 210 h 230"/>
                <a:gd name="T70" fmla="*/ 96 w 164"/>
                <a:gd name="T71" fmla="*/ 209 h 230"/>
                <a:gd name="T72" fmla="*/ 82 w 164"/>
                <a:gd name="T73" fmla="*/ 197 h 230"/>
                <a:gd name="T74" fmla="*/ 81 w 164"/>
                <a:gd name="T75" fmla="*/ 194 h 230"/>
                <a:gd name="T76" fmla="*/ 83 w 164"/>
                <a:gd name="T77" fmla="*/ 193 h 230"/>
                <a:gd name="T78" fmla="*/ 113 w 164"/>
                <a:gd name="T79" fmla="*/ 198 h 230"/>
                <a:gd name="T80" fmla="*/ 119 w 164"/>
                <a:gd name="T81" fmla="*/ 193 h 230"/>
                <a:gd name="T82" fmla="*/ 137 w 164"/>
                <a:gd name="T83" fmla="*/ 168 h 230"/>
                <a:gd name="T84" fmla="*/ 148 w 164"/>
                <a:gd name="T85" fmla="*/ 140 h 230"/>
                <a:gd name="T86" fmla="*/ 132 w 164"/>
                <a:gd name="T87" fmla="*/ 130 h 230"/>
                <a:gd name="T88" fmla="*/ 152 w 164"/>
                <a:gd name="T89" fmla="*/ 118 h 230"/>
                <a:gd name="T90" fmla="*/ 153 w 164"/>
                <a:gd name="T91" fmla="*/ 108 h 230"/>
                <a:gd name="T92" fmla="*/ 150 w 164"/>
                <a:gd name="T93" fmla="*/ 80 h 230"/>
                <a:gd name="T94" fmla="*/ 144 w 164"/>
                <a:gd name="T95" fmla="*/ 55 h 230"/>
                <a:gd name="T96" fmla="*/ 138 w 164"/>
                <a:gd name="T97" fmla="*/ 34 h 230"/>
                <a:gd name="T98" fmla="*/ 132 w 164"/>
                <a:gd name="T99" fmla="*/ 17 h 230"/>
                <a:gd name="T100" fmla="*/ 127 w 164"/>
                <a:gd name="T101" fmla="*/ 3 h 230"/>
                <a:gd name="T102" fmla="*/ 128 w 164"/>
                <a:gd name="T103" fmla="*/ 0 h 230"/>
                <a:gd name="T104" fmla="*/ 131 w 164"/>
                <a:gd name="T105" fmla="*/ 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0">
                  <a:moveTo>
                    <a:pt x="131" y="2"/>
                  </a:moveTo>
                  <a:cubicBezTo>
                    <a:pt x="131" y="2"/>
                    <a:pt x="134" y="6"/>
                    <a:pt x="138" y="15"/>
                  </a:cubicBezTo>
                  <a:cubicBezTo>
                    <a:pt x="140" y="20"/>
                    <a:pt x="142" y="25"/>
                    <a:pt x="145" y="31"/>
                  </a:cubicBezTo>
                  <a:cubicBezTo>
                    <a:pt x="147" y="38"/>
                    <a:pt x="150" y="45"/>
                    <a:pt x="153" y="52"/>
                  </a:cubicBezTo>
                  <a:cubicBezTo>
                    <a:pt x="155" y="60"/>
                    <a:pt x="158" y="69"/>
                    <a:pt x="160" y="78"/>
                  </a:cubicBezTo>
                  <a:cubicBezTo>
                    <a:pt x="162" y="88"/>
                    <a:pt x="164" y="98"/>
                    <a:pt x="164" y="109"/>
                  </a:cubicBezTo>
                  <a:cubicBezTo>
                    <a:pt x="164" y="114"/>
                    <a:pt x="163" y="120"/>
                    <a:pt x="163" y="125"/>
                  </a:cubicBezTo>
                  <a:cubicBezTo>
                    <a:pt x="162" y="130"/>
                    <a:pt x="161" y="136"/>
                    <a:pt x="160" y="141"/>
                  </a:cubicBezTo>
                  <a:cubicBezTo>
                    <a:pt x="157" y="152"/>
                    <a:pt x="153" y="163"/>
                    <a:pt x="148" y="173"/>
                  </a:cubicBezTo>
                  <a:cubicBezTo>
                    <a:pt x="143" y="183"/>
                    <a:pt x="136" y="193"/>
                    <a:pt x="128" y="201"/>
                  </a:cubicBezTo>
                  <a:cubicBezTo>
                    <a:pt x="124" y="205"/>
                    <a:pt x="119" y="209"/>
                    <a:pt x="114" y="212"/>
                  </a:cubicBezTo>
                  <a:cubicBezTo>
                    <a:pt x="110" y="215"/>
                    <a:pt x="105" y="218"/>
                    <a:pt x="100" y="220"/>
                  </a:cubicBezTo>
                  <a:cubicBezTo>
                    <a:pt x="95" y="223"/>
                    <a:pt x="89" y="224"/>
                    <a:pt x="84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2" y="226"/>
                    <a:pt x="83" y="226"/>
                    <a:pt x="82" y="226"/>
                  </a:cubicBezTo>
                  <a:cubicBezTo>
                    <a:pt x="80" y="227"/>
                    <a:pt x="80" y="227"/>
                    <a:pt x="80" y="227"/>
                  </a:cubicBezTo>
                  <a:cubicBezTo>
                    <a:pt x="77" y="227"/>
                    <a:pt x="77" y="227"/>
                    <a:pt x="77" y="227"/>
                  </a:cubicBezTo>
                  <a:cubicBezTo>
                    <a:pt x="74" y="228"/>
                    <a:pt x="72" y="229"/>
                    <a:pt x="69" y="229"/>
                  </a:cubicBezTo>
                  <a:cubicBezTo>
                    <a:pt x="59" y="230"/>
                    <a:pt x="49" y="229"/>
                    <a:pt x="40" y="226"/>
                  </a:cubicBezTo>
                  <a:cubicBezTo>
                    <a:pt x="31" y="224"/>
                    <a:pt x="24" y="219"/>
                    <a:pt x="19" y="215"/>
                  </a:cubicBezTo>
                  <a:cubicBezTo>
                    <a:pt x="13" y="210"/>
                    <a:pt x="9" y="205"/>
                    <a:pt x="7" y="201"/>
                  </a:cubicBezTo>
                  <a:cubicBezTo>
                    <a:pt x="4" y="197"/>
                    <a:pt x="2" y="193"/>
                    <a:pt x="1" y="191"/>
                  </a:cubicBezTo>
                  <a:cubicBezTo>
                    <a:pt x="0" y="188"/>
                    <a:pt x="0" y="187"/>
                    <a:pt x="0" y="187"/>
                  </a:cubicBezTo>
                  <a:cubicBezTo>
                    <a:pt x="0" y="186"/>
                    <a:pt x="0" y="184"/>
                    <a:pt x="1" y="184"/>
                  </a:cubicBezTo>
                  <a:cubicBezTo>
                    <a:pt x="3" y="183"/>
                    <a:pt x="4" y="184"/>
                    <a:pt x="4" y="185"/>
                  </a:cubicBezTo>
                  <a:cubicBezTo>
                    <a:pt x="4" y="185"/>
                    <a:pt x="5" y="186"/>
                    <a:pt x="6" y="188"/>
                  </a:cubicBezTo>
                  <a:cubicBezTo>
                    <a:pt x="7" y="191"/>
                    <a:pt x="9" y="194"/>
                    <a:pt x="12" y="197"/>
                  </a:cubicBezTo>
                  <a:cubicBezTo>
                    <a:pt x="15" y="201"/>
                    <a:pt x="19" y="205"/>
                    <a:pt x="24" y="209"/>
                  </a:cubicBezTo>
                  <a:cubicBezTo>
                    <a:pt x="29" y="212"/>
                    <a:pt x="35" y="216"/>
                    <a:pt x="42" y="218"/>
                  </a:cubicBezTo>
                  <a:cubicBezTo>
                    <a:pt x="34" y="209"/>
                    <a:pt x="37" y="199"/>
                    <a:pt x="38" y="195"/>
                  </a:cubicBezTo>
                  <a:cubicBezTo>
                    <a:pt x="39" y="193"/>
                    <a:pt x="40" y="192"/>
                    <a:pt x="40" y="192"/>
                  </a:cubicBezTo>
                  <a:cubicBezTo>
                    <a:pt x="40" y="191"/>
                    <a:pt x="41" y="190"/>
                    <a:pt x="42" y="191"/>
                  </a:cubicBezTo>
                  <a:cubicBezTo>
                    <a:pt x="43" y="191"/>
                    <a:pt x="44" y="191"/>
                    <a:pt x="44" y="192"/>
                  </a:cubicBezTo>
                  <a:cubicBezTo>
                    <a:pt x="51" y="209"/>
                    <a:pt x="80" y="211"/>
                    <a:pt x="95" y="210"/>
                  </a:cubicBezTo>
                  <a:cubicBezTo>
                    <a:pt x="95" y="210"/>
                    <a:pt x="95" y="210"/>
                    <a:pt x="95" y="210"/>
                  </a:cubicBezTo>
                  <a:cubicBezTo>
                    <a:pt x="95" y="210"/>
                    <a:pt x="96" y="209"/>
                    <a:pt x="96" y="209"/>
                  </a:cubicBezTo>
                  <a:cubicBezTo>
                    <a:pt x="89" y="204"/>
                    <a:pt x="82" y="197"/>
                    <a:pt x="82" y="197"/>
                  </a:cubicBezTo>
                  <a:cubicBezTo>
                    <a:pt x="81" y="196"/>
                    <a:pt x="81" y="195"/>
                    <a:pt x="81" y="194"/>
                  </a:cubicBezTo>
                  <a:cubicBezTo>
                    <a:pt x="81" y="193"/>
                    <a:pt x="82" y="193"/>
                    <a:pt x="83" y="193"/>
                  </a:cubicBezTo>
                  <a:cubicBezTo>
                    <a:pt x="101" y="191"/>
                    <a:pt x="110" y="196"/>
                    <a:pt x="113" y="198"/>
                  </a:cubicBezTo>
                  <a:cubicBezTo>
                    <a:pt x="115" y="197"/>
                    <a:pt x="117" y="195"/>
                    <a:pt x="119" y="193"/>
                  </a:cubicBezTo>
                  <a:cubicBezTo>
                    <a:pt x="126" y="186"/>
                    <a:pt x="133" y="177"/>
                    <a:pt x="137" y="168"/>
                  </a:cubicBezTo>
                  <a:cubicBezTo>
                    <a:pt x="142" y="159"/>
                    <a:pt x="145" y="150"/>
                    <a:pt x="148" y="140"/>
                  </a:cubicBezTo>
                  <a:cubicBezTo>
                    <a:pt x="138" y="141"/>
                    <a:pt x="132" y="130"/>
                    <a:pt x="132" y="130"/>
                  </a:cubicBezTo>
                  <a:cubicBezTo>
                    <a:pt x="141" y="129"/>
                    <a:pt x="148" y="124"/>
                    <a:pt x="152" y="118"/>
                  </a:cubicBezTo>
                  <a:cubicBezTo>
                    <a:pt x="152" y="115"/>
                    <a:pt x="153" y="112"/>
                    <a:pt x="153" y="108"/>
                  </a:cubicBezTo>
                  <a:cubicBezTo>
                    <a:pt x="154" y="99"/>
                    <a:pt x="152" y="89"/>
                    <a:pt x="150" y="80"/>
                  </a:cubicBezTo>
                  <a:cubicBezTo>
                    <a:pt x="149" y="71"/>
                    <a:pt x="146" y="63"/>
                    <a:pt x="144" y="55"/>
                  </a:cubicBezTo>
                  <a:cubicBezTo>
                    <a:pt x="142" y="47"/>
                    <a:pt x="140" y="40"/>
                    <a:pt x="138" y="34"/>
                  </a:cubicBezTo>
                  <a:cubicBezTo>
                    <a:pt x="136" y="27"/>
                    <a:pt x="134" y="22"/>
                    <a:pt x="132" y="17"/>
                  </a:cubicBezTo>
                  <a:cubicBezTo>
                    <a:pt x="129" y="8"/>
                    <a:pt x="127" y="3"/>
                    <a:pt x="127" y="3"/>
                  </a:cubicBezTo>
                  <a:cubicBezTo>
                    <a:pt x="127" y="2"/>
                    <a:pt x="127" y="1"/>
                    <a:pt x="128" y="0"/>
                  </a:cubicBezTo>
                  <a:cubicBezTo>
                    <a:pt x="129" y="0"/>
                    <a:pt x="131" y="0"/>
                    <a:pt x="131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0" y="568325"/>
              <a:ext cx="317500" cy="201613"/>
            </a:xfrm>
            <a:custGeom>
              <a:avLst/>
              <a:gdLst>
                <a:gd name="T0" fmla="*/ 46 w 103"/>
                <a:gd name="T1" fmla="*/ 29 h 65"/>
                <a:gd name="T2" fmla="*/ 36 w 103"/>
                <a:gd name="T3" fmla="*/ 39 h 65"/>
                <a:gd name="T4" fmla="*/ 98 w 103"/>
                <a:gd name="T5" fmla="*/ 9 h 65"/>
                <a:gd name="T6" fmla="*/ 103 w 103"/>
                <a:gd name="T7" fmla="*/ 12 h 65"/>
                <a:gd name="T8" fmla="*/ 15 w 103"/>
                <a:gd name="T9" fmla="*/ 38 h 65"/>
                <a:gd name="T10" fmla="*/ 6 w 103"/>
                <a:gd name="T11" fmla="*/ 15 h 65"/>
                <a:gd name="T12" fmla="*/ 34 w 103"/>
                <a:gd name="T13" fmla="*/ 4 h 65"/>
                <a:gd name="T14" fmla="*/ 46 w 103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5">
                  <a:moveTo>
                    <a:pt x="46" y="29"/>
                  </a:moveTo>
                  <a:cubicBezTo>
                    <a:pt x="44" y="34"/>
                    <a:pt x="40" y="37"/>
                    <a:pt x="36" y="39"/>
                  </a:cubicBezTo>
                  <a:cubicBezTo>
                    <a:pt x="77" y="47"/>
                    <a:pt x="97" y="11"/>
                    <a:pt x="98" y="9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74" y="65"/>
                    <a:pt x="15" y="38"/>
                  </a:cubicBezTo>
                  <a:cubicBezTo>
                    <a:pt x="15" y="38"/>
                    <a:pt x="0" y="35"/>
                    <a:pt x="6" y="15"/>
                  </a:cubicBezTo>
                  <a:cubicBezTo>
                    <a:pt x="9" y="5"/>
                    <a:pt x="24" y="0"/>
                    <a:pt x="34" y="4"/>
                  </a:cubicBezTo>
                  <a:cubicBezTo>
                    <a:pt x="45" y="8"/>
                    <a:pt x="50" y="19"/>
                    <a:pt x="46" y="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-192088" y="434975"/>
              <a:ext cx="352425" cy="217488"/>
            </a:xfrm>
            <a:custGeom>
              <a:avLst/>
              <a:gdLst>
                <a:gd name="T0" fmla="*/ 7 w 114"/>
                <a:gd name="T1" fmla="*/ 68 h 70"/>
                <a:gd name="T2" fmla="*/ 9 w 114"/>
                <a:gd name="T3" fmla="*/ 62 h 70"/>
                <a:gd name="T4" fmla="*/ 14 w 114"/>
                <a:gd name="T5" fmla="*/ 47 h 70"/>
                <a:gd name="T6" fmla="*/ 19 w 114"/>
                <a:gd name="T7" fmla="*/ 38 h 70"/>
                <a:gd name="T8" fmla="*/ 25 w 114"/>
                <a:gd name="T9" fmla="*/ 30 h 70"/>
                <a:gd name="T10" fmla="*/ 34 w 114"/>
                <a:gd name="T11" fmla="*/ 23 h 70"/>
                <a:gd name="T12" fmla="*/ 43 w 114"/>
                <a:gd name="T13" fmla="*/ 19 h 70"/>
                <a:gd name="T14" fmla="*/ 55 w 114"/>
                <a:gd name="T15" fmla="*/ 17 h 70"/>
                <a:gd name="T16" fmla="*/ 66 w 114"/>
                <a:gd name="T17" fmla="*/ 18 h 70"/>
                <a:gd name="T18" fmla="*/ 78 w 114"/>
                <a:gd name="T19" fmla="*/ 21 h 70"/>
                <a:gd name="T20" fmla="*/ 88 w 114"/>
                <a:gd name="T21" fmla="*/ 24 h 70"/>
                <a:gd name="T22" fmla="*/ 97 w 114"/>
                <a:gd name="T23" fmla="*/ 27 h 70"/>
                <a:gd name="T24" fmla="*/ 104 w 114"/>
                <a:gd name="T25" fmla="*/ 29 h 70"/>
                <a:gd name="T26" fmla="*/ 110 w 114"/>
                <a:gd name="T27" fmla="*/ 31 h 70"/>
                <a:gd name="T28" fmla="*/ 110 w 114"/>
                <a:gd name="T29" fmla="*/ 31 h 70"/>
                <a:gd name="T30" fmla="*/ 114 w 114"/>
                <a:gd name="T31" fmla="*/ 29 h 70"/>
                <a:gd name="T32" fmla="*/ 113 w 114"/>
                <a:gd name="T33" fmla="*/ 26 h 70"/>
                <a:gd name="T34" fmla="*/ 108 w 114"/>
                <a:gd name="T35" fmla="*/ 22 h 70"/>
                <a:gd name="T36" fmla="*/ 102 w 114"/>
                <a:gd name="T37" fmla="*/ 18 h 70"/>
                <a:gd name="T38" fmla="*/ 93 w 114"/>
                <a:gd name="T39" fmla="*/ 12 h 70"/>
                <a:gd name="T40" fmla="*/ 83 w 114"/>
                <a:gd name="T41" fmla="*/ 7 h 70"/>
                <a:gd name="T42" fmla="*/ 70 w 114"/>
                <a:gd name="T43" fmla="*/ 2 h 70"/>
                <a:gd name="T44" fmla="*/ 55 w 114"/>
                <a:gd name="T45" fmla="*/ 0 h 70"/>
                <a:gd name="T46" fmla="*/ 39 w 114"/>
                <a:gd name="T47" fmla="*/ 1 h 70"/>
                <a:gd name="T48" fmla="*/ 23 w 114"/>
                <a:gd name="T49" fmla="*/ 8 h 70"/>
                <a:gd name="T50" fmla="*/ 12 w 114"/>
                <a:gd name="T51" fmla="*/ 20 h 70"/>
                <a:gd name="T52" fmla="*/ 2 w 114"/>
                <a:gd name="T53" fmla="*/ 44 h 70"/>
                <a:gd name="T54" fmla="*/ 0 w 114"/>
                <a:gd name="T55" fmla="*/ 61 h 70"/>
                <a:gd name="T56" fmla="*/ 1 w 114"/>
                <a:gd name="T57" fmla="*/ 68 h 70"/>
                <a:gd name="T58" fmla="*/ 5 w 114"/>
                <a:gd name="T59" fmla="*/ 70 h 70"/>
                <a:gd name="T60" fmla="*/ 7 w 114"/>
                <a:gd name="T61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0">
                  <a:moveTo>
                    <a:pt x="7" y="68"/>
                  </a:moveTo>
                  <a:cubicBezTo>
                    <a:pt x="7" y="68"/>
                    <a:pt x="8" y="66"/>
                    <a:pt x="9" y="62"/>
                  </a:cubicBezTo>
                  <a:cubicBezTo>
                    <a:pt x="10" y="58"/>
                    <a:pt x="12" y="53"/>
                    <a:pt x="14" y="47"/>
                  </a:cubicBezTo>
                  <a:cubicBezTo>
                    <a:pt x="16" y="44"/>
                    <a:pt x="17" y="41"/>
                    <a:pt x="19" y="38"/>
                  </a:cubicBezTo>
                  <a:cubicBezTo>
                    <a:pt x="21" y="35"/>
                    <a:pt x="23" y="33"/>
                    <a:pt x="25" y="30"/>
                  </a:cubicBezTo>
                  <a:cubicBezTo>
                    <a:pt x="28" y="27"/>
                    <a:pt x="31" y="25"/>
                    <a:pt x="34" y="23"/>
                  </a:cubicBezTo>
                  <a:cubicBezTo>
                    <a:pt x="36" y="21"/>
                    <a:pt x="40" y="20"/>
                    <a:pt x="43" y="19"/>
                  </a:cubicBezTo>
                  <a:cubicBezTo>
                    <a:pt x="47" y="18"/>
                    <a:pt x="51" y="17"/>
                    <a:pt x="55" y="17"/>
                  </a:cubicBezTo>
                  <a:cubicBezTo>
                    <a:pt x="58" y="17"/>
                    <a:pt x="62" y="18"/>
                    <a:pt x="66" y="18"/>
                  </a:cubicBezTo>
                  <a:cubicBezTo>
                    <a:pt x="70" y="19"/>
                    <a:pt x="74" y="20"/>
                    <a:pt x="78" y="21"/>
                  </a:cubicBezTo>
                  <a:cubicBezTo>
                    <a:pt x="81" y="22"/>
                    <a:pt x="85" y="23"/>
                    <a:pt x="88" y="24"/>
                  </a:cubicBezTo>
                  <a:cubicBezTo>
                    <a:pt x="91" y="25"/>
                    <a:pt x="94" y="26"/>
                    <a:pt x="97" y="27"/>
                  </a:cubicBezTo>
                  <a:cubicBezTo>
                    <a:pt x="100" y="27"/>
                    <a:pt x="102" y="28"/>
                    <a:pt x="104" y="29"/>
                  </a:cubicBezTo>
                  <a:cubicBezTo>
                    <a:pt x="108" y="30"/>
                    <a:pt x="110" y="31"/>
                    <a:pt x="110" y="31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12" y="32"/>
                    <a:pt x="113" y="31"/>
                    <a:pt x="114" y="29"/>
                  </a:cubicBezTo>
                  <a:cubicBezTo>
                    <a:pt x="114" y="28"/>
                    <a:pt x="114" y="27"/>
                    <a:pt x="113" y="26"/>
                  </a:cubicBezTo>
                  <a:cubicBezTo>
                    <a:pt x="113" y="26"/>
                    <a:pt x="111" y="25"/>
                    <a:pt x="108" y="22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99" y="16"/>
                    <a:pt x="97" y="14"/>
                    <a:pt x="93" y="12"/>
                  </a:cubicBezTo>
                  <a:cubicBezTo>
                    <a:pt x="90" y="10"/>
                    <a:pt x="87" y="8"/>
                    <a:pt x="83" y="7"/>
                  </a:cubicBezTo>
                  <a:cubicBezTo>
                    <a:pt x="79" y="5"/>
                    <a:pt x="75" y="4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50" y="0"/>
                    <a:pt x="44" y="0"/>
                    <a:pt x="39" y="1"/>
                  </a:cubicBezTo>
                  <a:cubicBezTo>
                    <a:pt x="33" y="3"/>
                    <a:pt x="28" y="5"/>
                    <a:pt x="23" y="8"/>
                  </a:cubicBezTo>
                  <a:cubicBezTo>
                    <a:pt x="19" y="12"/>
                    <a:pt x="15" y="16"/>
                    <a:pt x="12" y="20"/>
                  </a:cubicBezTo>
                  <a:cubicBezTo>
                    <a:pt x="6" y="28"/>
                    <a:pt x="3" y="36"/>
                    <a:pt x="2" y="44"/>
                  </a:cubicBezTo>
                  <a:cubicBezTo>
                    <a:pt x="0" y="51"/>
                    <a:pt x="0" y="57"/>
                    <a:pt x="0" y="61"/>
                  </a:cubicBezTo>
                  <a:cubicBezTo>
                    <a:pt x="1" y="65"/>
                    <a:pt x="1" y="68"/>
                    <a:pt x="1" y="68"/>
                  </a:cubicBezTo>
                  <a:cubicBezTo>
                    <a:pt x="1" y="69"/>
                    <a:pt x="3" y="70"/>
                    <a:pt x="5" y="70"/>
                  </a:cubicBezTo>
                  <a:cubicBezTo>
                    <a:pt x="6" y="70"/>
                    <a:pt x="7" y="69"/>
                    <a:pt x="7" y="68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-133350" y="512763"/>
              <a:ext cx="120650" cy="117475"/>
            </a:xfrm>
            <a:custGeom>
              <a:avLst/>
              <a:gdLst>
                <a:gd name="T0" fmla="*/ 6 w 39"/>
                <a:gd name="T1" fmla="*/ 36 h 38"/>
                <a:gd name="T2" fmla="*/ 8 w 39"/>
                <a:gd name="T3" fmla="*/ 30 h 38"/>
                <a:gd name="T4" fmla="*/ 15 w 39"/>
                <a:gd name="T5" fmla="*/ 21 h 38"/>
                <a:gd name="T6" fmla="*/ 21 w 39"/>
                <a:gd name="T7" fmla="*/ 18 h 38"/>
                <a:gd name="T8" fmla="*/ 23 w 39"/>
                <a:gd name="T9" fmla="*/ 17 h 38"/>
                <a:gd name="T10" fmla="*/ 25 w 39"/>
                <a:gd name="T11" fmla="*/ 16 h 38"/>
                <a:gd name="T12" fmla="*/ 29 w 39"/>
                <a:gd name="T13" fmla="*/ 16 h 38"/>
                <a:gd name="T14" fmla="*/ 30 w 39"/>
                <a:gd name="T15" fmla="*/ 16 h 38"/>
                <a:gd name="T16" fmla="*/ 31 w 39"/>
                <a:gd name="T17" fmla="*/ 16 h 38"/>
                <a:gd name="T18" fmla="*/ 39 w 39"/>
                <a:gd name="T19" fmla="*/ 8 h 38"/>
                <a:gd name="T20" fmla="*/ 30 w 39"/>
                <a:gd name="T21" fmla="*/ 1 h 38"/>
                <a:gd name="T22" fmla="*/ 29 w 39"/>
                <a:gd name="T23" fmla="*/ 1 h 38"/>
                <a:gd name="T24" fmla="*/ 26 w 39"/>
                <a:gd name="T25" fmla="*/ 1 h 38"/>
                <a:gd name="T26" fmla="*/ 21 w 39"/>
                <a:gd name="T27" fmla="*/ 3 h 38"/>
                <a:gd name="T28" fmla="*/ 17 w 39"/>
                <a:gd name="T29" fmla="*/ 5 h 38"/>
                <a:gd name="T30" fmla="*/ 14 w 39"/>
                <a:gd name="T31" fmla="*/ 7 h 38"/>
                <a:gd name="T32" fmla="*/ 7 w 39"/>
                <a:gd name="T33" fmla="*/ 14 h 38"/>
                <a:gd name="T34" fmla="*/ 1 w 39"/>
                <a:gd name="T35" fmla="*/ 28 h 38"/>
                <a:gd name="T36" fmla="*/ 0 w 39"/>
                <a:gd name="T37" fmla="*/ 35 h 38"/>
                <a:gd name="T38" fmla="*/ 3 w 39"/>
                <a:gd name="T39" fmla="*/ 38 h 38"/>
                <a:gd name="T40" fmla="*/ 6 w 39"/>
                <a:gd name="T4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6" y="36"/>
                  </a:moveTo>
                  <a:cubicBezTo>
                    <a:pt x="6" y="36"/>
                    <a:pt x="6" y="34"/>
                    <a:pt x="8" y="30"/>
                  </a:cubicBezTo>
                  <a:cubicBezTo>
                    <a:pt x="9" y="27"/>
                    <a:pt x="12" y="23"/>
                    <a:pt x="15" y="21"/>
                  </a:cubicBezTo>
                  <a:cubicBezTo>
                    <a:pt x="17" y="19"/>
                    <a:pt x="19" y="19"/>
                    <a:pt x="21" y="18"/>
                  </a:cubicBezTo>
                  <a:cubicBezTo>
                    <a:pt x="21" y="17"/>
                    <a:pt x="22" y="17"/>
                    <a:pt x="23" y="17"/>
                  </a:cubicBezTo>
                  <a:cubicBezTo>
                    <a:pt x="24" y="17"/>
                    <a:pt x="25" y="17"/>
                    <a:pt x="25" y="16"/>
                  </a:cubicBezTo>
                  <a:cubicBezTo>
                    <a:pt x="27" y="16"/>
                    <a:pt x="28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9" y="12"/>
                    <a:pt x="39" y="8"/>
                  </a:cubicBezTo>
                  <a:cubicBezTo>
                    <a:pt x="39" y="4"/>
                    <a:pt x="35" y="0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8" y="1"/>
                    <a:pt x="26" y="1"/>
                  </a:cubicBezTo>
                  <a:cubicBezTo>
                    <a:pt x="25" y="2"/>
                    <a:pt x="23" y="2"/>
                    <a:pt x="21" y="3"/>
                  </a:cubicBezTo>
                  <a:cubicBezTo>
                    <a:pt x="20" y="4"/>
                    <a:pt x="19" y="4"/>
                    <a:pt x="17" y="5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1" y="9"/>
                    <a:pt x="9" y="11"/>
                    <a:pt x="7" y="14"/>
                  </a:cubicBezTo>
                  <a:cubicBezTo>
                    <a:pt x="4" y="19"/>
                    <a:pt x="2" y="24"/>
                    <a:pt x="1" y="28"/>
                  </a:cubicBezTo>
                  <a:cubicBezTo>
                    <a:pt x="0" y="32"/>
                    <a:pt x="0" y="35"/>
                    <a:pt x="0" y="35"/>
                  </a:cubicBezTo>
                  <a:cubicBezTo>
                    <a:pt x="0" y="37"/>
                    <a:pt x="1" y="38"/>
                    <a:pt x="3" y="38"/>
                  </a:cubicBezTo>
                  <a:cubicBezTo>
                    <a:pt x="4" y="38"/>
                    <a:pt x="5" y="37"/>
                    <a:pt x="6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28600" y="-238125"/>
              <a:ext cx="727075" cy="503238"/>
            </a:xfrm>
            <a:custGeom>
              <a:avLst/>
              <a:gdLst>
                <a:gd name="T0" fmla="*/ 1 w 235"/>
                <a:gd name="T1" fmla="*/ 130 h 162"/>
                <a:gd name="T2" fmla="*/ 15 w 235"/>
                <a:gd name="T3" fmla="*/ 137 h 162"/>
                <a:gd name="T4" fmla="*/ 32 w 235"/>
                <a:gd name="T5" fmla="*/ 143 h 162"/>
                <a:gd name="T6" fmla="*/ 54 w 235"/>
                <a:gd name="T7" fmla="*/ 151 h 162"/>
                <a:gd name="T8" fmla="*/ 80 w 235"/>
                <a:gd name="T9" fmla="*/ 158 h 162"/>
                <a:gd name="T10" fmla="*/ 112 w 235"/>
                <a:gd name="T11" fmla="*/ 161 h 162"/>
                <a:gd name="T12" fmla="*/ 128 w 235"/>
                <a:gd name="T13" fmla="*/ 160 h 162"/>
                <a:gd name="T14" fmla="*/ 145 w 235"/>
                <a:gd name="T15" fmla="*/ 156 h 162"/>
                <a:gd name="T16" fmla="*/ 177 w 235"/>
                <a:gd name="T17" fmla="*/ 145 h 162"/>
                <a:gd name="T18" fmla="*/ 206 w 235"/>
                <a:gd name="T19" fmla="*/ 125 h 162"/>
                <a:gd name="T20" fmla="*/ 217 w 235"/>
                <a:gd name="T21" fmla="*/ 112 h 162"/>
                <a:gd name="T22" fmla="*/ 225 w 235"/>
                <a:gd name="T23" fmla="*/ 97 h 162"/>
                <a:gd name="T24" fmla="*/ 231 w 235"/>
                <a:gd name="T25" fmla="*/ 82 h 162"/>
                <a:gd name="T26" fmla="*/ 231 w 235"/>
                <a:gd name="T27" fmla="*/ 81 h 162"/>
                <a:gd name="T28" fmla="*/ 231 w 235"/>
                <a:gd name="T29" fmla="*/ 80 h 162"/>
                <a:gd name="T30" fmla="*/ 232 w 235"/>
                <a:gd name="T31" fmla="*/ 78 h 162"/>
                <a:gd name="T32" fmla="*/ 232 w 235"/>
                <a:gd name="T33" fmla="*/ 75 h 162"/>
                <a:gd name="T34" fmla="*/ 233 w 235"/>
                <a:gd name="T35" fmla="*/ 67 h 162"/>
                <a:gd name="T36" fmla="*/ 231 w 235"/>
                <a:gd name="T37" fmla="*/ 39 h 162"/>
                <a:gd name="T38" fmla="*/ 219 w 235"/>
                <a:gd name="T39" fmla="*/ 18 h 162"/>
                <a:gd name="T40" fmla="*/ 204 w 235"/>
                <a:gd name="T41" fmla="*/ 7 h 162"/>
                <a:gd name="T42" fmla="*/ 194 w 235"/>
                <a:gd name="T43" fmla="*/ 2 h 162"/>
                <a:gd name="T44" fmla="*/ 190 w 235"/>
                <a:gd name="T45" fmla="*/ 0 h 162"/>
                <a:gd name="T46" fmla="*/ 187 w 235"/>
                <a:gd name="T47" fmla="*/ 2 h 162"/>
                <a:gd name="T48" fmla="*/ 188 w 235"/>
                <a:gd name="T49" fmla="*/ 5 h 162"/>
                <a:gd name="T50" fmla="*/ 191 w 235"/>
                <a:gd name="T51" fmla="*/ 6 h 162"/>
                <a:gd name="T52" fmla="*/ 201 w 235"/>
                <a:gd name="T53" fmla="*/ 12 h 162"/>
                <a:gd name="T54" fmla="*/ 213 w 235"/>
                <a:gd name="T55" fmla="*/ 23 h 162"/>
                <a:gd name="T56" fmla="*/ 222 w 235"/>
                <a:gd name="T57" fmla="*/ 41 h 162"/>
                <a:gd name="T58" fmla="*/ 198 w 235"/>
                <a:gd name="T59" fmla="*/ 38 h 162"/>
                <a:gd name="T60" fmla="*/ 195 w 235"/>
                <a:gd name="T61" fmla="*/ 39 h 162"/>
                <a:gd name="T62" fmla="*/ 194 w 235"/>
                <a:gd name="T63" fmla="*/ 41 h 162"/>
                <a:gd name="T64" fmla="*/ 195 w 235"/>
                <a:gd name="T65" fmla="*/ 43 h 162"/>
                <a:gd name="T66" fmla="*/ 215 w 235"/>
                <a:gd name="T67" fmla="*/ 92 h 162"/>
                <a:gd name="T68" fmla="*/ 215 w 235"/>
                <a:gd name="T69" fmla="*/ 92 h 162"/>
                <a:gd name="T70" fmla="*/ 214 w 235"/>
                <a:gd name="T71" fmla="*/ 94 h 162"/>
                <a:gd name="T72" fmla="*/ 201 w 235"/>
                <a:gd name="T73" fmla="*/ 80 h 162"/>
                <a:gd name="T74" fmla="*/ 198 w 235"/>
                <a:gd name="T75" fmla="*/ 79 h 162"/>
                <a:gd name="T76" fmla="*/ 197 w 235"/>
                <a:gd name="T77" fmla="*/ 81 h 162"/>
                <a:gd name="T78" fmla="*/ 203 w 235"/>
                <a:gd name="T79" fmla="*/ 110 h 162"/>
                <a:gd name="T80" fmla="*/ 197 w 235"/>
                <a:gd name="T81" fmla="*/ 116 h 162"/>
                <a:gd name="T82" fmla="*/ 172 w 235"/>
                <a:gd name="T83" fmla="*/ 134 h 162"/>
                <a:gd name="T84" fmla="*/ 144 w 235"/>
                <a:gd name="T85" fmla="*/ 145 h 162"/>
                <a:gd name="T86" fmla="*/ 133 w 235"/>
                <a:gd name="T87" fmla="*/ 130 h 162"/>
                <a:gd name="T88" fmla="*/ 121 w 235"/>
                <a:gd name="T89" fmla="*/ 149 h 162"/>
                <a:gd name="T90" fmla="*/ 111 w 235"/>
                <a:gd name="T91" fmla="*/ 150 h 162"/>
                <a:gd name="T92" fmla="*/ 82 w 235"/>
                <a:gd name="T93" fmla="*/ 148 h 162"/>
                <a:gd name="T94" fmla="*/ 56 w 235"/>
                <a:gd name="T95" fmla="*/ 142 h 162"/>
                <a:gd name="T96" fmla="*/ 34 w 235"/>
                <a:gd name="T97" fmla="*/ 136 h 162"/>
                <a:gd name="T98" fmla="*/ 18 w 235"/>
                <a:gd name="T99" fmla="*/ 131 h 162"/>
                <a:gd name="T100" fmla="*/ 3 w 235"/>
                <a:gd name="T101" fmla="*/ 126 h 162"/>
                <a:gd name="T102" fmla="*/ 0 w 235"/>
                <a:gd name="T103" fmla="*/ 127 h 162"/>
                <a:gd name="T104" fmla="*/ 1 w 235"/>
                <a:gd name="T105" fmla="*/ 1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1" y="130"/>
                  </a:moveTo>
                  <a:cubicBezTo>
                    <a:pt x="1" y="130"/>
                    <a:pt x="6" y="133"/>
                    <a:pt x="15" y="137"/>
                  </a:cubicBezTo>
                  <a:cubicBezTo>
                    <a:pt x="20" y="138"/>
                    <a:pt x="26" y="141"/>
                    <a:pt x="32" y="143"/>
                  </a:cubicBezTo>
                  <a:cubicBezTo>
                    <a:pt x="38" y="145"/>
                    <a:pt x="46" y="148"/>
                    <a:pt x="54" y="151"/>
                  </a:cubicBezTo>
                  <a:cubicBezTo>
                    <a:pt x="62" y="153"/>
                    <a:pt x="71" y="156"/>
                    <a:pt x="80" y="158"/>
                  </a:cubicBezTo>
                  <a:cubicBezTo>
                    <a:pt x="90" y="160"/>
                    <a:pt x="100" y="162"/>
                    <a:pt x="112" y="161"/>
                  </a:cubicBezTo>
                  <a:cubicBezTo>
                    <a:pt x="117" y="161"/>
                    <a:pt x="123" y="160"/>
                    <a:pt x="128" y="160"/>
                  </a:cubicBezTo>
                  <a:cubicBezTo>
                    <a:pt x="134" y="159"/>
                    <a:pt x="139" y="158"/>
                    <a:pt x="145" y="156"/>
                  </a:cubicBezTo>
                  <a:cubicBezTo>
                    <a:pt x="156" y="154"/>
                    <a:pt x="167" y="150"/>
                    <a:pt x="177" y="145"/>
                  </a:cubicBezTo>
                  <a:cubicBezTo>
                    <a:pt x="188" y="140"/>
                    <a:pt x="198" y="133"/>
                    <a:pt x="206" y="125"/>
                  </a:cubicBezTo>
                  <a:cubicBezTo>
                    <a:pt x="210" y="121"/>
                    <a:pt x="213" y="116"/>
                    <a:pt x="217" y="112"/>
                  </a:cubicBezTo>
                  <a:cubicBezTo>
                    <a:pt x="220" y="107"/>
                    <a:pt x="223" y="102"/>
                    <a:pt x="225" y="97"/>
                  </a:cubicBezTo>
                  <a:cubicBezTo>
                    <a:pt x="228" y="92"/>
                    <a:pt x="229" y="87"/>
                    <a:pt x="231" y="82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5"/>
                    <a:pt x="232" y="75"/>
                    <a:pt x="232" y="75"/>
                  </a:cubicBezTo>
                  <a:cubicBezTo>
                    <a:pt x="233" y="72"/>
                    <a:pt x="233" y="70"/>
                    <a:pt x="233" y="67"/>
                  </a:cubicBezTo>
                  <a:cubicBezTo>
                    <a:pt x="235" y="57"/>
                    <a:pt x="233" y="48"/>
                    <a:pt x="231" y="39"/>
                  </a:cubicBezTo>
                  <a:cubicBezTo>
                    <a:pt x="228" y="30"/>
                    <a:pt x="223" y="23"/>
                    <a:pt x="219" y="18"/>
                  </a:cubicBezTo>
                  <a:cubicBezTo>
                    <a:pt x="214" y="13"/>
                    <a:pt x="209" y="9"/>
                    <a:pt x="204" y="7"/>
                  </a:cubicBezTo>
                  <a:cubicBezTo>
                    <a:pt x="200" y="4"/>
                    <a:pt x="196" y="2"/>
                    <a:pt x="194" y="2"/>
                  </a:cubicBezTo>
                  <a:cubicBezTo>
                    <a:pt x="191" y="1"/>
                    <a:pt x="190" y="0"/>
                    <a:pt x="190" y="0"/>
                  </a:cubicBezTo>
                  <a:cubicBezTo>
                    <a:pt x="188" y="0"/>
                    <a:pt x="187" y="0"/>
                    <a:pt x="187" y="2"/>
                  </a:cubicBezTo>
                  <a:cubicBezTo>
                    <a:pt x="186" y="3"/>
                    <a:pt x="187" y="4"/>
                    <a:pt x="188" y="5"/>
                  </a:cubicBezTo>
                  <a:cubicBezTo>
                    <a:pt x="188" y="5"/>
                    <a:pt x="189" y="5"/>
                    <a:pt x="191" y="6"/>
                  </a:cubicBezTo>
                  <a:cubicBezTo>
                    <a:pt x="194" y="7"/>
                    <a:pt x="197" y="9"/>
                    <a:pt x="201" y="12"/>
                  </a:cubicBezTo>
                  <a:cubicBezTo>
                    <a:pt x="204" y="14"/>
                    <a:pt x="209" y="18"/>
                    <a:pt x="213" y="23"/>
                  </a:cubicBezTo>
                  <a:cubicBezTo>
                    <a:pt x="216" y="28"/>
                    <a:pt x="220" y="34"/>
                    <a:pt x="222" y="41"/>
                  </a:cubicBezTo>
                  <a:cubicBezTo>
                    <a:pt x="212" y="33"/>
                    <a:pt x="203" y="36"/>
                    <a:pt x="198" y="38"/>
                  </a:cubicBezTo>
                  <a:cubicBezTo>
                    <a:pt x="196" y="38"/>
                    <a:pt x="195" y="39"/>
                    <a:pt x="195" y="39"/>
                  </a:cubicBezTo>
                  <a:cubicBezTo>
                    <a:pt x="194" y="40"/>
                    <a:pt x="194" y="40"/>
                    <a:pt x="194" y="41"/>
                  </a:cubicBezTo>
                  <a:cubicBezTo>
                    <a:pt x="194" y="42"/>
                    <a:pt x="195" y="43"/>
                    <a:pt x="195" y="43"/>
                  </a:cubicBezTo>
                  <a:cubicBezTo>
                    <a:pt x="213" y="50"/>
                    <a:pt x="215" y="78"/>
                    <a:pt x="215" y="92"/>
                  </a:cubicBezTo>
                  <a:cubicBezTo>
                    <a:pt x="215" y="92"/>
                    <a:pt x="215" y="92"/>
                    <a:pt x="215" y="92"/>
                  </a:cubicBezTo>
                  <a:cubicBezTo>
                    <a:pt x="214" y="93"/>
                    <a:pt x="214" y="93"/>
                    <a:pt x="214" y="94"/>
                  </a:cubicBezTo>
                  <a:cubicBezTo>
                    <a:pt x="208" y="87"/>
                    <a:pt x="201" y="80"/>
                    <a:pt x="201" y="80"/>
                  </a:cubicBezTo>
                  <a:cubicBezTo>
                    <a:pt x="200" y="79"/>
                    <a:pt x="199" y="79"/>
                    <a:pt x="198" y="79"/>
                  </a:cubicBezTo>
                  <a:cubicBezTo>
                    <a:pt x="197" y="80"/>
                    <a:pt x="197" y="80"/>
                    <a:pt x="197" y="81"/>
                  </a:cubicBezTo>
                  <a:cubicBezTo>
                    <a:pt x="195" y="98"/>
                    <a:pt x="201" y="107"/>
                    <a:pt x="203" y="110"/>
                  </a:cubicBezTo>
                  <a:cubicBezTo>
                    <a:pt x="201" y="112"/>
                    <a:pt x="199" y="115"/>
                    <a:pt x="197" y="116"/>
                  </a:cubicBezTo>
                  <a:cubicBezTo>
                    <a:pt x="190" y="124"/>
                    <a:pt x="181" y="130"/>
                    <a:pt x="172" y="134"/>
                  </a:cubicBezTo>
                  <a:cubicBezTo>
                    <a:pt x="163" y="139"/>
                    <a:pt x="153" y="142"/>
                    <a:pt x="144" y="145"/>
                  </a:cubicBezTo>
                  <a:cubicBezTo>
                    <a:pt x="144" y="135"/>
                    <a:pt x="133" y="130"/>
                    <a:pt x="133" y="130"/>
                  </a:cubicBezTo>
                  <a:cubicBezTo>
                    <a:pt x="132" y="139"/>
                    <a:pt x="127" y="145"/>
                    <a:pt x="121" y="149"/>
                  </a:cubicBezTo>
                  <a:cubicBezTo>
                    <a:pt x="118" y="150"/>
                    <a:pt x="115" y="150"/>
                    <a:pt x="111" y="150"/>
                  </a:cubicBezTo>
                  <a:cubicBezTo>
                    <a:pt x="101" y="151"/>
                    <a:pt x="91" y="150"/>
                    <a:pt x="82" y="148"/>
                  </a:cubicBezTo>
                  <a:cubicBezTo>
                    <a:pt x="73" y="147"/>
                    <a:pt x="64" y="145"/>
                    <a:pt x="56" y="142"/>
                  </a:cubicBezTo>
                  <a:cubicBezTo>
                    <a:pt x="48" y="140"/>
                    <a:pt x="41" y="138"/>
                    <a:pt x="34" y="136"/>
                  </a:cubicBezTo>
                  <a:cubicBezTo>
                    <a:pt x="28" y="134"/>
                    <a:pt x="22" y="133"/>
                    <a:pt x="18" y="131"/>
                  </a:cubicBezTo>
                  <a:cubicBezTo>
                    <a:pt x="8" y="128"/>
                    <a:pt x="3" y="126"/>
                    <a:pt x="3" y="126"/>
                  </a:cubicBezTo>
                  <a:cubicBezTo>
                    <a:pt x="2" y="126"/>
                    <a:pt x="1" y="126"/>
                    <a:pt x="0" y="127"/>
                  </a:cubicBezTo>
                  <a:cubicBezTo>
                    <a:pt x="0" y="129"/>
                    <a:pt x="0" y="130"/>
                    <a:pt x="1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646112" y="-76200"/>
              <a:ext cx="209550" cy="309563"/>
            </a:xfrm>
            <a:custGeom>
              <a:avLst/>
              <a:gdLst>
                <a:gd name="T0" fmla="*/ 30 w 68"/>
                <a:gd name="T1" fmla="*/ 44 h 100"/>
                <a:gd name="T2" fmla="*/ 41 w 68"/>
                <a:gd name="T3" fmla="*/ 34 h 100"/>
                <a:gd name="T4" fmla="*/ 11 w 68"/>
                <a:gd name="T5" fmla="*/ 95 h 100"/>
                <a:gd name="T6" fmla="*/ 13 w 68"/>
                <a:gd name="T7" fmla="*/ 100 h 100"/>
                <a:gd name="T8" fmla="*/ 40 w 68"/>
                <a:gd name="T9" fmla="*/ 14 h 100"/>
                <a:gd name="T10" fmla="*/ 16 w 68"/>
                <a:gd name="T11" fmla="*/ 5 h 100"/>
                <a:gd name="T12" fmla="*/ 4 w 68"/>
                <a:gd name="T13" fmla="*/ 33 h 100"/>
                <a:gd name="T14" fmla="*/ 30 w 68"/>
                <a:gd name="T15" fmla="*/ 4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0" y="44"/>
                  </a:moveTo>
                  <a:cubicBezTo>
                    <a:pt x="35" y="42"/>
                    <a:pt x="39" y="39"/>
                    <a:pt x="41" y="34"/>
                  </a:cubicBezTo>
                  <a:cubicBezTo>
                    <a:pt x="49" y="75"/>
                    <a:pt x="12" y="94"/>
                    <a:pt x="11" y="95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4" y="100"/>
                    <a:pt x="68" y="71"/>
                    <a:pt x="40" y="14"/>
                  </a:cubicBezTo>
                  <a:cubicBezTo>
                    <a:pt x="40" y="14"/>
                    <a:pt x="35" y="0"/>
                    <a:pt x="16" y="5"/>
                  </a:cubicBezTo>
                  <a:cubicBezTo>
                    <a:pt x="5" y="9"/>
                    <a:pt x="0" y="23"/>
                    <a:pt x="4" y="33"/>
                  </a:cubicBezTo>
                  <a:cubicBezTo>
                    <a:pt x="8" y="43"/>
                    <a:pt x="20" y="48"/>
                    <a:pt x="30" y="44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509587" y="-265112"/>
              <a:ext cx="219075" cy="347663"/>
            </a:xfrm>
            <a:custGeom>
              <a:avLst/>
              <a:gdLst>
                <a:gd name="T0" fmla="*/ 69 w 71"/>
                <a:gd name="T1" fmla="*/ 7 h 112"/>
                <a:gd name="T2" fmla="*/ 63 w 71"/>
                <a:gd name="T3" fmla="*/ 8 h 112"/>
                <a:gd name="T4" fmla="*/ 48 w 71"/>
                <a:gd name="T5" fmla="*/ 14 h 112"/>
                <a:gd name="T6" fmla="*/ 39 w 71"/>
                <a:gd name="T7" fmla="*/ 19 h 112"/>
                <a:gd name="T8" fmla="*/ 30 w 71"/>
                <a:gd name="T9" fmla="*/ 25 h 112"/>
                <a:gd name="T10" fmla="*/ 23 w 71"/>
                <a:gd name="T11" fmla="*/ 33 h 112"/>
                <a:gd name="T12" fmla="*/ 19 w 71"/>
                <a:gd name="T13" fmla="*/ 43 h 112"/>
                <a:gd name="T14" fmla="*/ 18 w 71"/>
                <a:gd name="T15" fmla="*/ 54 h 112"/>
                <a:gd name="T16" fmla="*/ 19 w 71"/>
                <a:gd name="T17" fmla="*/ 65 h 112"/>
                <a:gd name="T18" fmla="*/ 21 w 71"/>
                <a:gd name="T19" fmla="*/ 76 h 112"/>
                <a:gd name="T20" fmla="*/ 25 w 71"/>
                <a:gd name="T21" fmla="*/ 86 h 112"/>
                <a:gd name="T22" fmla="*/ 28 w 71"/>
                <a:gd name="T23" fmla="*/ 95 h 112"/>
                <a:gd name="T24" fmla="*/ 30 w 71"/>
                <a:gd name="T25" fmla="*/ 101 h 112"/>
                <a:gd name="T26" fmla="*/ 32 w 71"/>
                <a:gd name="T27" fmla="*/ 107 h 112"/>
                <a:gd name="T28" fmla="*/ 32 w 71"/>
                <a:gd name="T29" fmla="*/ 108 h 112"/>
                <a:gd name="T30" fmla="*/ 31 w 71"/>
                <a:gd name="T31" fmla="*/ 111 h 112"/>
                <a:gd name="T32" fmla="*/ 28 w 71"/>
                <a:gd name="T33" fmla="*/ 110 h 112"/>
                <a:gd name="T34" fmla="*/ 23 w 71"/>
                <a:gd name="T35" fmla="*/ 106 h 112"/>
                <a:gd name="T36" fmla="*/ 18 w 71"/>
                <a:gd name="T37" fmla="*/ 100 h 112"/>
                <a:gd name="T38" fmla="*/ 13 w 71"/>
                <a:gd name="T39" fmla="*/ 92 h 112"/>
                <a:gd name="T40" fmla="*/ 7 w 71"/>
                <a:gd name="T41" fmla="*/ 81 h 112"/>
                <a:gd name="T42" fmla="*/ 2 w 71"/>
                <a:gd name="T43" fmla="*/ 69 h 112"/>
                <a:gd name="T44" fmla="*/ 0 w 71"/>
                <a:gd name="T45" fmla="*/ 54 h 112"/>
                <a:gd name="T46" fmla="*/ 1 w 71"/>
                <a:gd name="T47" fmla="*/ 38 h 112"/>
                <a:gd name="T48" fmla="*/ 8 w 71"/>
                <a:gd name="T49" fmla="*/ 23 h 112"/>
                <a:gd name="T50" fmla="*/ 20 w 71"/>
                <a:gd name="T51" fmla="*/ 12 h 112"/>
                <a:gd name="T52" fmla="*/ 44 w 71"/>
                <a:gd name="T53" fmla="*/ 2 h 112"/>
                <a:gd name="T54" fmla="*/ 62 w 71"/>
                <a:gd name="T55" fmla="*/ 0 h 112"/>
                <a:gd name="T56" fmla="*/ 69 w 71"/>
                <a:gd name="T57" fmla="*/ 1 h 112"/>
                <a:gd name="T58" fmla="*/ 71 w 71"/>
                <a:gd name="T59" fmla="*/ 4 h 112"/>
                <a:gd name="T60" fmla="*/ 69 w 71"/>
                <a:gd name="T61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2">
                  <a:moveTo>
                    <a:pt x="69" y="7"/>
                  </a:moveTo>
                  <a:cubicBezTo>
                    <a:pt x="69" y="7"/>
                    <a:pt x="67" y="7"/>
                    <a:pt x="63" y="8"/>
                  </a:cubicBezTo>
                  <a:cubicBezTo>
                    <a:pt x="59" y="10"/>
                    <a:pt x="54" y="12"/>
                    <a:pt x="48" y="14"/>
                  </a:cubicBezTo>
                  <a:cubicBezTo>
                    <a:pt x="45" y="15"/>
                    <a:pt x="42" y="17"/>
                    <a:pt x="39" y="19"/>
                  </a:cubicBezTo>
                  <a:cubicBezTo>
                    <a:pt x="36" y="21"/>
                    <a:pt x="33" y="23"/>
                    <a:pt x="30" y="25"/>
                  </a:cubicBezTo>
                  <a:cubicBezTo>
                    <a:pt x="27" y="27"/>
                    <a:pt x="25" y="30"/>
                    <a:pt x="23" y="33"/>
                  </a:cubicBezTo>
                  <a:cubicBezTo>
                    <a:pt x="21" y="36"/>
                    <a:pt x="20" y="39"/>
                    <a:pt x="19" y="43"/>
                  </a:cubicBezTo>
                  <a:cubicBezTo>
                    <a:pt x="18" y="46"/>
                    <a:pt x="18" y="50"/>
                    <a:pt x="18" y="54"/>
                  </a:cubicBezTo>
                  <a:cubicBezTo>
                    <a:pt x="18" y="58"/>
                    <a:pt x="18" y="61"/>
                    <a:pt x="19" y="65"/>
                  </a:cubicBezTo>
                  <a:cubicBezTo>
                    <a:pt x="20" y="69"/>
                    <a:pt x="20" y="73"/>
                    <a:pt x="21" y="76"/>
                  </a:cubicBezTo>
                  <a:cubicBezTo>
                    <a:pt x="22" y="80"/>
                    <a:pt x="23" y="83"/>
                    <a:pt x="25" y="86"/>
                  </a:cubicBezTo>
                  <a:cubicBezTo>
                    <a:pt x="26" y="89"/>
                    <a:pt x="27" y="92"/>
                    <a:pt x="28" y="95"/>
                  </a:cubicBezTo>
                  <a:cubicBezTo>
                    <a:pt x="29" y="97"/>
                    <a:pt x="29" y="100"/>
                    <a:pt x="30" y="101"/>
                  </a:cubicBezTo>
                  <a:cubicBezTo>
                    <a:pt x="32" y="105"/>
                    <a:pt x="32" y="107"/>
                    <a:pt x="32" y="107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3" y="109"/>
                    <a:pt x="32" y="111"/>
                    <a:pt x="31" y="111"/>
                  </a:cubicBezTo>
                  <a:cubicBezTo>
                    <a:pt x="29" y="112"/>
                    <a:pt x="28" y="111"/>
                    <a:pt x="28" y="110"/>
                  </a:cubicBezTo>
                  <a:cubicBezTo>
                    <a:pt x="28" y="110"/>
                    <a:pt x="26" y="109"/>
                    <a:pt x="23" y="106"/>
                  </a:cubicBezTo>
                  <a:cubicBezTo>
                    <a:pt x="22" y="104"/>
                    <a:pt x="20" y="102"/>
                    <a:pt x="18" y="100"/>
                  </a:cubicBezTo>
                  <a:cubicBezTo>
                    <a:pt x="17" y="97"/>
                    <a:pt x="15" y="95"/>
                    <a:pt x="13" y="92"/>
                  </a:cubicBezTo>
                  <a:cubicBezTo>
                    <a:pt x="11" y="89"/>
                    <a:pt x="9" y="85"/>
                    <a:pt x="7" y="81"/>
                  </a:cubicBezTo>
                  <a:cubicBezTo>
                    <a:pt x="5" y="78"/>
                    <a:pt x="4" y="73"/>
                    <a:pt x="2" y="69"/>
                  </a:cubicBezTo>
                  <a:cubicBezTo>
                    <a:pt x="1" y="64"/>
                    <a:pt x="0" y="60"/>
                    <a:pt x="0" y="54"/>
                  </a:cubicBezTo>
                  <a:cubicBezTo>
                    <a:pt x="0" y="49"/>
                    <a:pt x="0" y="44"/>
                    <a:pt x="1" y="38"/>
                  </a:cubicBezTo>
                  <a:cubicBezTo>
                    <a:pt x="3" y="33"/>
                    <a:pt x="5" y="28"/>
                    <a:pt x="8" y="23"/>
                  </a:cubicBezTo>
                  <a:cubicBezTo>
                    <a:pt x="11" y="19"/>
                    <a:pt x="16" y="15"/>
                    <a:pt x="20" y="12"/>
                  </a:cubicBezTo>
                  <a:cubicBezTo>
                    <a:pt x="28" y="6"/>
                    <a:pt x="37" y="3"/>
                    <a:pt x="44" y="2"/>
                  </a:cubicBezTo>
                  <a:cubicBezTo>
                    <a:pt x="51" y="0"/>
                    <a:pt x="58" y="0"/>
                    <a:pt x="62" y="0"/>
                  </a:cubicBezTo>
                  <a:cubicBezTo>
                    <a:pt x="66" y="1"/>
                    <a:pt x="69" y="1"/>
                    <a:pt x="69" y="1"/>
                  </a:cubicBezTo>
                  <a:cubicBezTo>
                    <a:pt x="70" y="1"/>
                    <a:pt x="71" y="3"/>
                    <a:pt x="71" y="4"/>
                  </a:cubicBezTo>
                  <a:cubicBezTo>
                    <a:pt x="71" y="5"/>
                    <a:pt x="70" y="6"/>
                    <a:pt x="69" y="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590550" y="-209550"/>
              <a:ext cx="117475" cy="120650"/>
            </a:xfrm>
            <a:custGeom>
              <a:avLst/>
              <a:gdLst>
                <a:gd name="T0" fmla="*/ 36 w 38"/>
                <a:gd name="T1" fmla="*/ 6 h 39"/>
                <a:gd name="T2" fmla="*/ 30 w 38"/>
                <a:gd name="T3" fmla="*/ 8 h 39"/>
                <a:gd name="T4" fmla="*/ 21 w 38"/>
                <a:gd name="T5" fmla="*/ 16 h 39"/>
                <a:gd name="T6" fmla="*/ 18 w 38"/>
                <a:gd name="T7" fmla="*/ 21 h 39"/>
                <a:gd name="T8" fmla="*/ 17 w 38"/>
                <a:gd name="T9" fmla="*/ 23 h 39"/>
                <a:gd name="T10" fmla="*/ 16 w 38"/>
                <a:gd name="T11" fmla="*/ 25 h 39"/>
                <a:gd name="T12" fmla="*/ 16 w 38"/>
                <a:gd name="T13" fmla="*/ 29 h 39"/>
                <a:gd name="T14" fmla="*/ 16 w 38"/>
                <a:gd name="T15" fmla="*/ 30 h 39"/>
                <a:gd name="T16" fmla="*/ 16 w 38"/>
                <a:gd name="T17" fmla="*/ 31 h 39"/>
                <a:gd name="T18" fmla="*/ 8 w 38"/>
                <a:gd name="T19" fmla="*/ 39 h 39"/>
                <a:gd name="T20" fmla="*/ 0 w 38"/>
                <a:gd name="T21" fmla="*/ 31 h 39"/>
                <a:gd name="T22" fmla="*/ 0 w 38"/>
                <a:gd name="T23" fmla="*/ 29 h 39"/>
                <a:gd name="T24" fmla="*/ 1 w 38"/>
                <a:gd name="T25" fmla="*/ 27 h 39"/>
                <a:gd name="T26" fmla="*/ 3 w 38"/>
                <a:gd name="T27" fmla="*/ 21 h 39"/>
                <a:gd name="T28" fmla="*/ 4 w 38"/>
                <a:gd name="T29" fmla="*/ 18 h 39"/>
                <a:gd name="T30" fmla="*/ 7 w 38"/>
                <a:gd name="T31" fmla="*/ 14 h 39"/>
                <a:gd name="T32" fmla="*/ 13 w 38"/>
                <a:gd name="T33" fmla="*/ 8 h 39"/>
                <a:gd name="T34" fmla="*/ 28 w 38"/>
                <a:gd name="T35" fmla="*/ 1 h 39"/>
                <a:gd name="T36" fmla="*/ 35 w 38"/>
                <a:gd name="T37" fmla="*/ 0 h 39"/>
                <a:gd name="T38" fmla="*/ 38 w 38"/>
                <a:gd name="T39" fmla="*/ 3 h 39"/>
                <a:gd name="T40" fmla="*/ 36 w 38"/>
                <a:gd name="T41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6" y="6"/>
                  </a:moveTo>
                  <a:cubicBezTo>
                    <a:pt x="36" y="6"/>
                    <a:pt x="34" y="7"/>
                    <a:pt x="30" y="8"/>
                  </a:cubicBezTo>
                  <a:cubicBezTo>
                    <a:pt x="27" y="10"/>
                    <a:pt x="23" y="12"/>
                    <a:pt x="21" y="16"/>
                  </a:cubicBezTo>
                  <a:cubicBezTo>
                    <a:pt x="19" y="17"/>
                    <a:pt x="18" y="19"/>
                    <a:pt x="18" y="21"/>
                  </a:cubicBezTo>
                  <a:cubicBezTo>
                    <a:pt x="17" y="21"/>
                    <a:pt x="17" y="22"/>
                    <a:pt x="17" y="23"/>
                  </a:cubicBezTo>
                  <a:cubicBezTo>
                    <a:pt x="17" y="24"/>
                    <a:pt x="16" y="25"/>
                    <a:pt x="16" y="25"/>
                  </a:cubicBezTo>
                  <a:cubicBezTo>
                    <a:pt x="16" y="27"/>
                    <a:pt x="16" y="28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5"/>
                    <a:pt x="12" y="39"/>
                    <a:pt x="8" y="39"/>
                  </a:cubicBezTo>
                  <a:cubicBezTo>
                    <a:pt x="3" y="38"/>
                    <a:pt x="0" y="35"/>
                    <a:pt x="0" y="31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9"/>
                    <a:pt x="1" y="28"/>
                    <a:pt x="1" y="27"/>
                  </a:cubicBezTo>
                  <a:cubicBezTo>
                    <a:pt x="1" y="25"/>
                    <a:pt x="2" y="23"/>
                    <a:pt x="3" y="21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5" y="17"/>
                    <a:pt x="6" y="15"/>
                    <a:pt x="7" y="14"/>
                  </a:cubicBezTo>
                  <a:cubicBezTo>
                    <a:pt x="9" y="12"/>
                    <a:pt x="11" y="10"/>
                    <a:pt x="13" y="8"/>
                  </a:cubicBezTo>
                  <a:cubicBezTo>
                    <a:pt x="18" y="4"/>
                    <a:pt x="24" y="2"/>
                    <a:pt x="28" y="1"/>
                  </a:cubicBezTo>
                  <a:cubicBezTo>
                    <a:pt x="32" y="0"/>
                    <a:pt x="35" y="0"/>
                    <a:pt x="35" y="0"/>
                  </a:cubicBezTo>
                  <a:cubicBezTo>
                    <a:pt x="37" y="0"/>
                    <a:pt x="38" y="2"/>
                    <a:pt x="38" y="3"/>
                  </a:cubicBezTo>
                  <a:cubicBezTo>
                    <a:pt x="38" y="5"/>
                    <a:pt x="37" y="6"/>
                    <a:pt x="36" y="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-101600" y="-169862"/>
              <a:ext cx="419100" cy="409575"/>
            </a:xfrm>
            <a:custGeom>
              <a:avLst/>
              <a:gdLst>
                <a:gd name="T0" fmla="*/ 37 w 136"/>
                <a:gd name="T1" fmla="*/ 130 h 132"/>
                <a:gd name="T2" fmla="*/ 57 w 136"/>
                <a:gd name="T3" fmla="*/ 128 h 132"/>
                <a:gd name="T4" fmla="*/ 57 w 136"/>
                <a:gd name="T5" fmla="*/ 125 h 132"/>
                <a:gd name="T6" fmla="*/ 55 w 136"/>
                <a:gd name="T7" fmla="*/ 123 h 132"/>
                <a:gd name="T8" fmla="*/ 32 w 136"/>
                <a:gd name="T9" fmla="*/ 107 h 132"/>
                <a:gd name="T10" fmla="*/ 33 w 136"/>
                <a:gd name="T11" fmla="*/ 96 h 132"/>
                <a:gd name="T12" fmla="*/ 72 w 136"/>
                <a:gd name="T13" fmla="*/ 84 h 132"/>
                <a:gd name="T14" fmla="*/ 87 w 136"/>
                <a:gd name="T15" fmla="*/ 89 h 132"/>
                <a:gd name="T16" fmla="*/ 88 w 136"/>
                <a:gd name="T17" fmla="*/ 89 h 132"/>
                <a:gd name="T18" fmla="*/ 91 w 136"/>
                <a:gd name="T19" fmla="*/ 88 h 132"/>
                <a:gd name="T20" fmla="*/ 92 w 136"/>
                <a:gd name="T21" fmla="*/ 85 h 132"/>
                <a:gd name="T22" fmla="*/ 92 w 136"/>
                <a:gd name="T23" fmla="*/ 84 h 132"/>
                <a:gd name="T24" fmla="*/ 87 w 136"/>
                <a:gd name="T25" fmla="*/ 69 h 132"/>
                <a:gd name="T26" fmla="*/ 99 w 136"/>
                <a:gd name="T27" fmla="*/ 31 h 132"/>
                <a:gd name="T28" fmla="*/ 110 w 136"/>
                <a:gd name="T29" fmla="*/ 31 h 132"/>
                <a:gd name="T30" fmla="*/ 127 w 136"/>
                <a:gd name="T31" fmla="*/ 54 h 132"/>
                <a:gd name="T32" fmla="*/ 129 w 136"/>
                <a:gd name="T33" fmla="*/ 55 h 132"/>
                <a:gd name="T34" fmla="*/ 132 w 136"/>
                <a:gd name="T35" fmla="*/ 55 h 132"/>
                <a:gd name="T36" fmla="*/ 134 w 136"/>
                <a:gd name="T37" fmla="*/ 35 h 132"/>
                <a:gd name="T38" fmla="*/ 102 w 136"/>
                <a:gd name="T39" fmla="*/ 8 h 132"/>
                <a:gd name="T40" fmla="*/ 67 w 136"/>
                <a:gd name="T41" fmla="*/ 38 h 132"/>
                <a:gd name="T42" fmla="*/ 21 w 136"/>
                <a:gd name="T43" fmla="*/ 5 h 132"/>
                <a:gd name="T44" fmla="*/ 4 w 136"/>
                <a:gd name="T45" fmla="*/ 4 h 132"/>
                <a:gd name="T46" fmla="*/ 5 w 136"/>
                <a:gd name="T47" fmla="*/ 20 h 132"/>
                <a:gd name="T48" fmla="*/ 39 w 136"/>
                <a:gd name="T49" fmla="*/ 65 h 132"/>
                <a:gd name="T50" fmla="*/ 9 w 136"/>
                <a:gd name="T51" fmla="*/ 98 h 132"/>
                <a:gd name="T52" fmla="*/ 37 w 136"/>
                <a:gd name="T5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37" y="130"/>
                  </a:moveTo>
                  <a:cubicBezTo>
                    <a:pt x="45" y="132"/>
                    <a:pt x="53" y="131"/>
                    <a:pt x="57" y="128"/>
                  </a:cubicBezTo>
                  <a:cubicBezTo>
                    <a:pt x="57" y="127"/>
                    <a:pt x="58" y="126"/>
                    <a:pt x="57" y="125"/>
                  </a:cubicBezTo>
                  <a:cubicBezTo>
                    <a:pt x="57" y="124"/>
                    <a:pt x="56" y="123"/>
                    <a:pt x="55" y="123"/>
                  </a:cubicBezTo>
                  <a:cubicBezTo>
                    <a:pt x="55" y="123"/>
                    <a:pt x="37" y="117"/>
                    <a:pt x="32" y="107"/>
                  </a:cubicBezTo>
                  <a:cubicBezTo>
                    <a:pt x="31" y="104"/>
                    <a:pt x="31" y="100"/>
                    <a:pt x="33" y="96"/>
                  </a:cubicBezTo>
                  <a:cubicBezTo>
                    <a:pt x="41" y="79"/>
                    <a:pt x="65" y="82"/>
                    <a:pt x="72" y="84"/>
                  </a:cubicBezTo>
                  <a:cubicBezTo>
                    <a:pt x="77" y="85"/>
                    <a:pt x="82" y="87"/>
                    <a:pt x="87" y="89"/>
                  </a:cubicBezTo>
                  <a:cubicBezTo>
                    <a:pt x="87" y="89"/>
                    <a:pt x="88" y="89"/>
                    <a:pt x="88" y="89"/>
                  </a:cubicBezTo>
                  <a:cubicBezTo>
                    <a:pt x="89" y="90"/>
                    <a:pt x="90" y="89"/>
                    <a:pt x="91" y="88"/>
                  </a:cubicBezTo>
                  <a:cubicBezTo>
                    <a:pt x="92" y="87"/>
                    <a:pt x="92" y="86"/>
                    <a:pt x="92" y="85"/>
                  </a:cubicBezTo>
                  <a:cubicBezTo>
                    <a:pt x="92" y="85"/>
                    <a:pt x="92" y="85"/>
                    <a:pt x="92" y="84"/>
                  </a:cubicBezTo>
                  <a:cubicBezTo>
                    <a:pt x="90" y="80"/>
                    <a:pt x="88" y="74"/>
                    <a:pt x="87" y="69"/>
                  </a:cubicBezTo>
                  <a:cubicBezTo>
                    <a:pt x="85" y="62"/>
                    <a:pt x="81" y="39"/>
                    <a:pt x="99" y="31"/>
                  </a:cubicBezTo>
                  <a:cubicBezTo>
                    <a:pt x="103" y="29"/>
                    <a:pt x="107" y="29"/>
                    <a:pt x="110" y="31"/>
                  </a:cubicBezTo>
                  <a:cubicBezTo>
                    <a:pt x="121" y="35"/>
                    <a:pt x="127" y="53"/>
                    <a:pt x="127" y="54"/>
                  </a:cubicBezTo>
                  <a:cubicBezTo>
                    <a:pt x="127" y="54"/>
                    <a:pt x="128" y="55"/>
                    <a:pt x="129" y="55"/>
                  </a:cubicBezTo>
                  <a:cubicBezTo>
                    <a:pt x="130" y="56"/>
                    <a:pt x="131" y="55"/>
                    <a:pt x="132" y="55"/>
                  </a:cubicBezTo>
                  <a:cubicBezTo>
                    <a:pt x="135" y="51"/>
                    <a:pt x="136" y="43"/>
                    <a:pt x="134" y="35"/>
                  </a:cubicBezTo>
                  <a:cubicBezTo>
                    <a:pt x="131" y="23"/>
                    <a:pt x="121" y="8"/>
                    <a:pt x="102" y="8"/>
                  </a:cubicBezTo>
                  <a:cubicBezTo>
                    <a:pt x="80" y="8"/>
                    <a:pt x="71" y="26"/>
                    <a:pt x="67" y="38"/>
                  </a:cubicBezTo>
                  <a:cubicBezTo>
                    <a:pt x="54" y="13"/>
                    <a:pt x="23" y="5"/>
                    <a:pt x="21" y="5"/>
                  </a:cubicBezTo>
                  <a:cubicBezTo>
                    <a:pt x="21" y="4"/>
                    <a:pt x="8" y="0"/>
                    <a:pt x="4" y="4"/>
                  </a:cubicBezTo>
                  <a:cubicBezTo>
                    <a:pt x="0" y="8"/>
                    <a:pt x="5" y="20"/>
                    <a:pt x="5" y="20"/>
                  </a:cubicBezTo>
                  <a:cubicBezTo>
                    <a:pt x="6" y="22"/>
                    <a:pt x="14" y="52"/>
                    <a:pt x="39" y="65"/>
                  </a:cubicBezTo>
                  <a:cubicBezTo>
                    <a:pt x="28" y="68"/>
                    <a:pt x="9" y="77"/>
                    <a:pt x="9" y="98"/>
                  </a:cubicBezTo>
                  <a:cubicBezTo>
                    <a:pt x="9" y="118"/>
                    <a:pt x="24" y="128"/>
                    <a:pt x="37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9212" y="-23812"/>
              <a:ext cx="420688" cy="412750"/>
            </a:xfrm>
            <a:custGeom>
              <a:avLst/>
              <a:gdLst>
                <a:gd name="T0" fmla="*/ 2 w 136"/>
                <a:gd name="T1" fmla="*/ 97 h 133"/>
                <a:gd name="T2" fmla="*/ 5 w 136"/>
                <a:gd name="T3" fmla="*/ 78 h 133"/>
                <a:gd name="T4" fmla="*/ 8 w 136"/>
                <a:gd name="T5" fmla="*/ 77 h 133"/>
                <a:gd name="T6" fmla="*/ 10 w 136"/>
                <a:gd name="T7" fmla="*/ 79 h 133"/>
                <a:gd name="T8" fmla="*/ 26 w 136"/>
                <a:gd name="T9" fmla="*/ 102 h 133"/>
                <a:gd name="T10" fmla="*/ 37 w 136"/>
                <a:gd name="T11" fmla="*/ 102 h 133"/>
                <a:gd name="T12" fmla="*/ 50 w 136"/>
                <a:gd name="T13" fmla="*/ 63 h 133"/>
                <a:gd name="T14" fmla="*/ 44 w 136"/>
                <a:gd name="T15" fmla="*/ 48 h 133"/>
                <a:gd name="T16" fmla="*/ 44 w 136"/>
                <a:gd name="T17" fmla="*/ 48 h 133"/>
                <a:gd name="T18" fmla="*/ 45 w 136"/>
                <a:gd name="T19" fmla="*/ 45 h 133"/>
                <a:gd name="T20" fmla="*/ 49 w 136"/>
                <a:gd name="T21" fmla="*/ 43 h 133"/>
                <a:gd name="T22" fmla="*/ 49 w 136"/>
                <a:gd name="T23" fmla="*/ 44 h 133"/>
                <a:gd name="T24" fmla="*/ 65 w 136"/>
                <a:gd name="T25" fmla="*/ 49 h 133"/>
                <a:gd name="T26" fmla="*/ 104 w 136"/>
                <a:gd name="T27" fmla="*/ 36 h 133"/>
                <a:gd name="T28" fmla="*/ 104 w 136"/>
                <a:gd name="T29" fmla="*/ 26 h 133"/>
                <a:gd name="T30" fmla="*/ 81 w 136"/>
                <a:gd name="T31" fmla="*/ 10 h 133"/>
                <a:gd name="T32" fmla="*/ 79 w 136"/>
                <a:gd name="T33" fmla="*/ 8 h 133"/>
                <a:gd name="T34" fmla="*/ 80 w 136"/>
                <a:gd name="T35" fmla="*/ 5 h 133"/>
                <a:gd name="T36" fmla="*/ 100 w 136"/>
                <a:gd name="T37" fmla="*/ 2 h 133"/>
                <a:gd name="T38" fmla="*/ 128 w 136"/>
                <a:gd name="T39" fmla="*/ 34 h 133"/>
                <a:gd name="T40" fmla="*/ 97 w 136"/>
                <a:gd name="T41" fmla="*/ 68 h 133"/>
                <a:gd name="T42" fmla="*/ 131 w 136"/>
                <a:gd name="T43" fmla="*/ 112 h 133"/>
                <a:gd name="T44" fmla="*/ 132 w 136"/>
                <a:gd name="T45" fmla="*/ 129 h 133"/>
                <a:gd name="T46" fmla="*/ 115 w 136"/>
                <a:gd name="T47" fmla="*/ 128 h 133"/>
                <a:gd name="T48" fmla="*/ 70 w 136"/>
                <a:gd name="T49" fmla="*/ 95 h 133"/>
                <a:gd name="T50" fmla="*/ 35 w 136"/>
                <a:gd name="T51" fmla="*/ 125 h 133"/>
                <a:gd name="T52" fmla="*/ 2 w 136"/>
                <a:gd name="T53" fmla="*/ 9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2" y="97"/>
                  </a:moveTo>
                  <a:cubicBezTo>
                    <a:pt x="0" y="89"/>
                    <a:pt x="1" y="82"/>
                    <a:pt x="5" y="78"/>
                  </a:cubicBezTo>
                  <a:cubicBezTo>
                    <a:pt x="6" y="77"/>
                    <a:pt x="7" y="77"/>
                    <a:pt x="8" y="77"/>
                  </a:cubicBezTo>
                  <a:cubicBezTo>
                    <a:pt x="9" y="77"/>
                    <a:pt x="9" y="78"/>
                    <a:pt x="10" y="79"/>
                  </a:cubicBezTo>
                  <a:cubicBezTo>
                    <a:pt x="10" y="79"/>
                    <a:pt x="16" y="97"/>
                    <a:pt x="26" y="102"/>
                  </a:cubicBezTo>
                  <a:cubicBezTo>
                    <a:pt x="30" y="103"/>
                    <a:pt x="33" y="103"/>
                    <a:pt x="37" y="102"/>
                  </a:cubicBezTo>
                  <a:cubicBezTo>
                    <a:pt x="55" y="93"/>
                    <a:pt x="51" y="70"/>
                    <a:pt x="50" y="63"/>
                  </a:cubicBezTo>
                  <a:cubicBezTo>
                    <a:pt x="49" y="58"/>
                    <a:pt x="47" y="53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6"/>
                    <a:pt x="45" y="45"/>
                    <a:pt x="45" y="45"/>
                  </a:cubicBezTo>
                  <a:cubicBezTo>
                    <a:pt x="46" y="44"/>
                    <a:pt x="47" y="43"/>
                    <a:pt x="49" y="43"/>
                  </a:cubicBezTo>
                  <a:cubicBezTo>
                    <a:pt x="49" y="43"/>
                    <a:pt x="49" y="43"/>
                    <a:pt x="49" y="44"/>
                  </a:cubicBezTo>
                  <a:cubicBezTo>
                    <a:pt x="54" y="46"/>
                    <a:pt x="59" y="48"/>
                    <a:pt x="65" y="49"/>
                  </a:cubicBezTo>
                  <a:cubicBezTo>
                    <a:pt x="72" y="50"/>
                    <a:pt x="95" y="54"/>
                    <a:pt x="104" y="36"/>
                  </a:cubicBezTo>
                  <a:cubicBezTo>
                    <a:pt x="106" y="33"/>
                    <a:pt x="106" y="29"/>
                    <a:pt x="104" y="26"/>
                  </a:cubicBezTo>
                  <a:cubicBezTo>
                    <a:pt x="100" y="15"/>
                    <a:pt x="81" y="10"/>
                    <a:pt x="81" y="10"/>
                  </a:cubicBezTo>
                  <a:cubicBezTo>
                    <a:pt x="80" y="9"/>
                    <a:pt x="79" y="9"/>
                    <a:pt x="79" y="8"/>
                  </a:cubicBezTo>
                  <a:cubicBezTo>
                    <a:pt x="79" y="7"/>
                    <a:pt x="79" y="6"/>
                    <a:pt x="80" y="5"/>
                  </a:cubicBezTo>
                  <a:cubicBezTo>
                    <a:pt x="84" y="1"/>
                    <a:pt x="91" y="0"/>
                    <a:pt x="100" y="2"/>
                  </a:cubicBezTo>
                  <a:cubicBezTo>
                    <a:pt x="113" y="5"/>
                    <a:pt x="128" y="15"/>
                    <a:pt x="128" y="34"/>
                  </a:cubicBezTo>
                  <a:cubicBezTo>
                    <a:pt x="128" y="55"/>
                    <a:pt x="109" y="64"/>
                    <a:pt x="97" y="68"/>
                  </a:cubicBezTo>
                  <a:cubicBezTo>
                    <a:pt x="123" y="81"/>
                    <a:pt x="131" y="111"/>
                    <a:pt x="131" y="112"/>
                  </a:cubicBezTo>
                  <a:cubicBezTo>
                    <a:pt x="131" y="113"/>
                    <a:pt x="136" y="125"/>
                    <a:pt x="132" y="129"/>
                  </a:cubicBezTo>
                  <a:cubicBezTo>
                    <a:pt x="128" y="133"/>
                    <a:pt x="116" y="128"/>
                    <a:pt x="115" y="128"/>
                  </a:cubicBezTo>
                  <a:cubicBezTo>
                    <a:pt x="114" y="128"/>
                    <a:pt x="83" y="120"/>
                    <a:pt x="70" y="95"/>
                  </a:cubicBezTo>
                  <a:cubicBezTo>
                    <a:pt x="66" y="106"/>
                    <a:pt x="57" y="125"/>
                    <a:pt x="35" y="125"/>
                  </a:cubicBezTo>
                  <a:cubicBezTo>
                    <a:pt x="15" y="125"/>
                    <a:pt x="5" y="110"/>
                    <a:pt x="2" y="9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6437533" y="233363"/>
              <a:ext cx="427038" cy="419100"/>
            </a:xfrm>
            <a:custGeom>
              <a:avLst/>
              <a:gdLst>
                <a:gd name="T0" fmla="*/ 136 w 138"/>
                <a:gd name="T1" fmla="*/ 99 h 135"/>
                <a:gd name="T2" fmla="*/ 133 w 138"/>
                <a:gd name="T3" fmla="*/ 79 h 135"/>
                <a:gd name="T4" fmla="*/ 131 w 138"/>
                <a:gd name="T5" fmla="*/ 78 h 135"/>
                <a:gd name="T6" fmla="*/ 129 w 138"/>
                <a:gd name="T7" fmla="*/ 80 h 135"/>
                <a:gd name="T8" fmla="*/ 112 w 138"/>
                <a:gd name="T9" fmla="*/ 104 h 135"/>
                <a:gd name="T10" fmla="*/ 101 w 138"/>
                <a:gd name="T11" fmla="*/ 103 h 135"/>
                <a:gd name="T12" fmla="*/ 88 w 138"/>
                <a:gd name="T13" fmla="*/ 64 h 135"/>
                <a:gd name="T14" fmla="*/ 93 w 138"/>
                <a:gd name="T15" fmla="*/ 49 h 135"/>
                <a:gd name="T16" fmla="*/ 94 w 138"/>
                <a:gd name="T17" fmla="*/ 48 h 135"/>
                <a:gd name="T18" fmla="*/ 92 w 138"/>
                <a:gd name="T19" fmla="*/ 45 h 135"/>
                <a:gd name="T20" fmla="*/ 89 w 138"/>
                <a:gd name="T21" fmla="*/ 44 h 135"/>
                <a:gd name="T22" fmla="*/ 89 w 138"/>
                <a:gd name="T23" fmla="*/ 44 h 135"/>
                <a:gd name="T24" fmla="*/ 73 w 138"/>
                <a:gd name="T25" fmla="*/ 49 h 135"/>
                <a:gd name="T26" fmla="*/ 33 w 138"/>
                <a:gd name="T27" fmla="*/ 36 h 135"/>
                <a:gd name="T28" fmla="*/ 33 w 138"/>
                <a:gd name="T29" fmla="*/ 26 h 135"/>
                <a:gd name="T30" fmla="*/ 56 w 138"/>
                <a:gd name="T31" fmla="*/ 10 h 135"/>
                <a:gd name="T32" fmla="*/ 58 w 138"/>
                <a:gd name="T33" fmla="*/ 7 h 135"/>
                <a:gd name="T34" fmla="*/ 58 w 138"/>
                <a:gd name="T35" fmla="*/ 5 h 135"/>
                <a:gd name="T36" fmla="*/ 37 w 138"/>
                <a:gd name="T37" fmla="*/ 2 h 135"/>
                <a:gd name="T38" fmla="*/ 9 w 138"/>
                <a:gd name="T39" fmla="*/ 34 h 135"/>
                <a:gd name="T40" fmla="*/ 40 w 138"/>
                <a:gd name="T41" fmla="*/ 69 h 135"/>
                <a:gd name="T42" fmla="*/ 5 w 138"/>
                <a:gd name="T43" fmla="*/ 114 h 135"/>
                <a:gd name="T44" fmla="*/ 4 w 138"/>
                <a:gd name="T45" fmla="*/ 131 h 135"/>
                <a:gd name="T46" fmla="*/ 21 w 138"/>
                <a:gd name="T47" fmla="*/ 130 h 135"/>
                <a:gd name="T48" fmla="*/ 68 w 138"/>
                <a:gd name="T49" fmla="*/ 96 h 135"/>
                <a:gd name="T50" fmla="*/ 103 w 138"/>
                <a:gd name="T51" fmla="*/ 127 h 135"/>
                <a:gd name="T52" fmla="*/ 136 w 138"/>
                <a:gd name="T53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5">
                  <a:moveTo>
                    <a:pt x="136" y="99"/>
                  </a:moveTo>
                  <a:cubicBezTo>
                    <a:pt x="138" y="91"/>
                    <a:pt x="137" y="83"/>
                    <a:pt x="133" y="79"/>
                  </a:cubicBezTo>
                  <a:cubicBezTo>
                    <a:pt x="133" y="79"/>
                    <a:pt x="132" y="78"/>
                    <a:pt x="131" y="78"/>
                  </a:cubicBezTo>
                  <a:cubicBezTo>
                    <a:pt x="130" y="79"/>
                    <a:pt x="129" y="79"/>
                    <a:pt x="129" y="80"/>
                  </a:cubicBezTo>
                  <a:cubicBezTo>
                    <a:pt x="129" y="81"/>
                    <a:pt x="123" y="99"/>
                    <a:pt x="112" y="104"/>
                  </a:cubicBezTo>
                  <a:cubicBezTo>
                    <a:pt x="108" y="105"/>
                    <a:pt x="105" y="105"/>
                    <a:pt x="101" y="103"/>
                  </a:cubicBezTo>
                  <a:cubicBezTo>
                    <a:pt x="82" y="95"/>
                    <a:pt x="86" y="71"/>
                    <a:pt x="88" y="64"/>
                  </a:cubicBezTo>
                  <a:cubicBezTo>
                    <a:pt x="89" y="59"/>
                    <a:pt x="91" y="54"/>
                    <a:pt x="93" y="49"/>
                  </a:cubicBezTo>
                  <a:cubicBezTo>
                    <a:pt x="94" y="49"/>
                    <a:pt x="94" y="48"/>
                    <a:pt x="94" y="48"/>
                  </a:cubicBezTo>
                  <a:cubicBezTo>
                    <a:pt x="94" y="47"/>
                    <a:pt x="93" y="46"/>
                    <a:pt x="92" y="45"/>
                  </a:cubicBezTo>
                  <a:cubicBezTo>
                    <a:pt x="92" y="44"/>
                    <a:pt x="90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4" y="46"/>
                    <a:pt x="78" y="48"/>
                    <a:pt x="73" y="49"/>
                  </a:cubicBezTo>
                  <a:cubicBezTo>
                    <a:pt x="66" y="51"/>
                    <a:pt x="42" y="55"/>
                    <a:pt x="33" y="36"/>
                  </a:cubicBezTo>
                  <a:cubicBezTo>
                    <a:pt x="31" y="33"/>
                    <a:pt x="31" y="29"/>
                    <a:pt x="33" y="26"/>
                  </a:cubicBezTo>
                  <a:cubicBezTo>
                    <a:pt x="37" y="15"/>
                    <a:pt x="56" y="10"/>
                    <a:pt x="56" y="10"/>
                  </a:cubicBezTo>
                  <a:cubicBezTo>
                    <a:pt x="57" y="9"/>
                    <a:pt x="58" y="8"/>
                    <a:pt x="58" y="7"/>
                  </a:cubicBezTo>
                  <a:cubicBezTo>
                    <a:pt x="59" y="6"/>
                    <a:pt x="58" y="5"/>
                    <a:pt x="58" y="5"/>
                  </a:cubicBezTo>
                  <a:cubicBezTo>
                    <a:pt x="54" y="1"/>
                    <a:pt x="46" y="0"/>
                    <a:pt x="37" y="2"/>
                  </a:cubicBezTo>
                  <a:cubicBezTo>
                    <a:pt x="24" y="5"/>
                    <a:pt x="9" y="15"/>
                    <a:pt x="9" y="34"/>
                  </a:cubicBezTo>
                  <a:cubicBezTo>
                    <a:pt x="8" y="56"/>
                    <a:pt x="28" y="65"/>
                    <a:pt x="40" y="69"/>
                  </a:cubicBezTo>
                  <a:cubicBezTo>
                    <a:pt x="14" y="82"/>
                    <a:pt x="5" y="112"/>
                    <a:pt x="5" y="114"/>
                  </a:cubicBezTo>
                  <a:cubicBezTo>
                    <a:pt x="5" y="114"/>
                    <a:pt x="0" y="127"/>
                    <a:pt x="4" y="131"/>
                  </a:cubicBezTo>
                  <a:cubicBezTo>
                    <a:pt x="8" y="135"/>
                    <a:pt x="21" y="130"/>
                    <a:pt x="21" y="130"/>
                  </a:cubicBezTo>
                  <a:cubicBezTo>
                    <a:pt x="23" y="129"/>
                    <a:pt x="54" y="121"/>
                    <a:pt x="68" y="96"/>
                  </a:cubicBezTo>
                  <a:cubicBezTo>
                    <a:pt x="71" y="108"/>
                    <a:pt x="81" y="127"/>
                    <a:pt x="103" y="127"/>
                  </a:cubicBezTo>
                  <a:cubicBezTo>
                    <a:pt x="123" y="127"/>
                    <a:pt x="133" y="112"/>
                    <a:pt x="136" y="9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6832820" y="155575"/>
              <a:ext cx="506413" cy="712788"/>
            </a:xfrm>
            <a:custGeom>
              <a:avLst/>
              <a:gdLst>
                <a:gd name="T0" fmla="*/ 33 w 164"/>
                <a:gd name="T1" fmla="*/ 2 h 230"/>
                <a:gd name="T2" fmla="*/ 26 w 164"/>
                <a:gd name="T3" fmla="*/ 15 h 230"/>
                <a:gd name="T4" fmla="*/ 19 w 164"/>
                <a:gd name="T5" fmla="*/ 31 h 230"/>
                <a:gd name="T6" fmla="*/ 12 w 164"/>
                <a:gd name="T7" fmla="*/ 52 h 230"/>
                <a:gd name="T8" fmla="*/ 4 w 164"/>
                <a:gd name="T9" fmla="*/ 78 h 230"/>
                <a:gd name="T10" fmla="*/ 0 w 164"/>
                <a:gd name="T11" fmla="*/ 109 h 230"/>
                <a:gd name="T12" fmla="*/ 1 w 164"/>
                <a:gd name="T13" fmla="*/ 125 h 230"/>
                <a:gd name="T14" fmla="*/ 4 w 164"/>
                <a:gd name="T15" fmla="*/ 141 h 230"/>
                <a:gd name="T16" fmla="*/ 16 w 164"/>
                <a:gd name="T17" fmla="*/ 173 h 230"/>
                <a:gd name="T18" fmla="*/ 36 w 164"/>
                <a:gd name="T19" fmla="*/ 201 h 230"/>
                <a:gd name="T20" fmla="*/ 50 w 164"/>
                <a:gd name="T21" fmla="*/ 212 h 230"/>
                <a:gd name="T22" fmla="*/ 64 w 164"/>
                <a:gd name="T23" fmla="*/ 220 h 230"/>
                <a:gd name="T24" fmla="*/ 80 w 164"/>
                <a:gd name="T25" fmla="*/ 226 h 230"/>
                <a:gd name="T26" fmla="*/ 81 w 164"/>
                <a:gd name="T27" fmla="*/ 226 h 230"/>
                <a:gd name="T28" fmla="*/ 82 w 164"/>
                <a:gd name="T29" fmla="*/ 226 h 230"/>
                <a:gd name="T30" fmla="*/ 84 w 164"/>
                <a:gd name="T31" fmla="*/ 227 h 230"/>
                <a:gd name="T32" fmla="*/ 87 w 164"/>
                <a:gd name="T33" fmla="*/ 227 h 230"/>
                <a:gd name="T34" fmla="*/ 95 w 164"/>
                <a:gd name="T35" fmla="*/ 229 h 230"/>
                <a:gd name="T36" fmla="*/ 124 w 164"/>
                <a:gd name="T37" fmla="*/ 226 h 230"/>
                <a:gd name="T38" fmla="*/ 145 w 164"/>
                <a:gd name="T39" fmla="*/ 215 h 230"/>
                <a:gd name="T40" fmla="*/ 157 w 164"/>
                <a:gd name="T41" fmla="*/ 201 h 230"/>
                <a:gd name="T42" fmla="*/ 163 w 164"/>
                <a:gd name="T43" fmla="*/ 191 h 230"/>
                <a:gd name="T44" fmla="*/ 164 w 164"/>
                <a:gd name="T45" fmla="*/ 187 h 230"/>
                <a:gd name="T46" fmla="*/ 163 w 164"/>
                <a:gd name="T47" fmla="*/ 184 h 230"/>
                <a:gd name="T48" fmla="*/ 160 w 164"/>
                <a:gd name="T49" fmla="*/ 185 h 230"/>
                <a:gd name="T50" fmla="*/ 158 w 164"/>
                <a:gd name="T51" fmla="*/ 188 h 230"/>
                <a:gd name="T52" fmla="*/ 152 w 164"/>
                <a:gd name="T53" fmla="*/ 197 h 230"/>
                <a:gd name="T54" fmla="*/ 140 w 164"/>
                <a:gd name="T55" fmla="*/ 209 h 230"/>
                <a:gd name="T56" fmla="*/ 122 w 164"/>
                <a:gd name="T57" fmla="*/ 218 h 230"/>
                <a:gd name="T58" fmla="*/ 126 w 164"/>
                <a:gd name="T59" fmla="*/ 195 h 230"/>
                <a:gd name="T60" fmla="*/ 124 w 164"/>
                <a:gd name="T61" fmla="*/ 192 h 230"/>
                <a:gd name="T62" fmla="*/ 122 w 164"/>
                <a:gd name="T63" fmla="*/ 191 h 230"/>
                <a:gd name="T64" fmla="*/ 120 w 164"/>
                <a:gd name="T65" fmla="*/ 192 h 230"/>
                <a:gd name="T66" fmla="*/ 69 w 164"/>
                <a:gd name="T67" fmla="*/ 210 h 230"/>
                <a:gd name="T68" fmla="*/ 69 w 164"/>
                <a:gd name="T69" fmla="*/ 210 h 230"/>
                <a:gd name="T70" fmla="*/ 68 w 164"/>
                <a:gd name="T71" fmla="*/ 209 h 230"/>
                <a:gd name="T72" fmla="*/ 82 w 164"/>
                <a:gd name="T73" fmla="*/ 197 h 230"/>
                <a:gd name="T74" fmla="*/ 83 w 164"/>
                <a:gd name="T75" fmla="*/ 194 h 230"/>
                <a:gd name="T76" fmla="*/ 81 w 164"/>
                <a:gd name="T77" fmla="*/ 193 h 230"/>
                <a:gd name="T78" fmla="*/ 51 w 164"/>
                <a:gd name="T79" fmla="*/ 198 h 230"/>
                <a:gd name="T80" fmla="*/ 45 w 164"/>
                <a:gd name="T81" fmla="*/ 193 h 230"/>
                <a:gd name="T82" fmla="*/ 27 w 164"/>
                <a:gd name="T83" fmla="*/ 168 h 230"/>
                <a:gd name="T84" fmla="*/ 16 w 164"/>
                <a:gd name="T85" fmla="*/ 140 h 230"/>
                <a:gd name="T86" fmla="*/ 32 w 164"/>
                <a:gd name="T87" fmla="*/ 130 h 230"/>
                <a:gd name="T88" fmla="*/ 12 w 164"/>
                <a:gd name="T89" fmla="*/ 118 h 230"/>
                <a:gd name="T90" fmla="*/ 11 w 164"/>
                <a:gd name="T91" fmla="*/ 108 h 230"/>
                <a:gd name="T92" fmla="*/ 14 w 164"/>
                <a:gd name="T93" fmla="*/ 80 h 230"/>
                <a:gd name="T94" fmla="*/ 20 w 164"/>
                <a:gd name="T95" fmla="*/ 55 h 230"/>
                <a:gd name="T96" fmla="*/ 26 w 164"/>
                <a:gd name="T97" fmla="*/ 34 h 230"/>
                <a:gd name="T98" fmla="*/ 32 w 164"/>
                <a:gd name="T99" fmla="*/ 17 h 230"/>
                <a:gd name="T100" fmla="*/ 37 w 164"/>
                <a:gd name="T101" fmla="*/ 3 h 230"/>
                <a:gd name="T102" fmla="*/ 36 w 164"/>
                <a:gd name="T103" fmla="*/ 0 h 230"/>
                <a:gd name="T104" fmla="*/ 33 w 164"/>
                <a:gd name="T105" fmla="*/ 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0">
                  <a:moveTo>
                    <a:pt x="33" y="2"/>
                  </a:moveTo>
                  <a:cubicBezTo>
                    <a:pt x="33" y="2"/>
                    <a:pt x="30" y="6"/>
                    <a:pt x="26" y="15"/>
                  </a:cubicBezTo>
                  <a:cubicBezTo>
                    <a:pt x="24" y="20"/>
                    <a:pt x="22" y="25"/>
                    <a:pt x="19" y="31"/>
                  </a:cubicBezTo>
                  <a:cubicBezTo>
                    <a:pt x="17" y="38"/>
                    <a:pt x="14" y="45"/>
                    <a:pt x="12" y="52"/>
                  </a:cubicBezTo>
                  <a:cubicBezTo>
                    <a:pt x="9" y="60"/>
                    <a:pt x="6" y="69"/>
                    <a:pt x="4" y="78"/>
                  </a:cubicBezTo>
                  <a:cubicBezTo>
                    <a:pt x="2" y="88"/>
                    <a:pt x="0" y="98"/>
                    <a:pt x="0" y="109"/>
                  </a:cubicBezTo>
                  <a:cubicBezTo>
                    <a:pt x="0" y="114"/>
                    <a:pt x="1" y="120"/>
                    <a:pt x="1" y="125"/>
                  </a:cubicBezTo>
                  <a:cubicBezTo>
                    <a:pt x="2" y="130"/>
                    <a:pt x="3" y="136"/>
                    <a:pt x="4" y="141"/>
                  </a:cubicBezTo>
                  <a:cubicBezTo>
                    <a:pt x="7" y="152"/>
                    <a:pt x="11" y="163"/>
                    <a:pt x="16" y="173"/>
                  </a:cubicBezTo>
                  <a:cubicBezTo>
                    <a:pt x="21" y="183"/>
                    <a:pt x="28" y="193"/>
                    <a:pt x="36" y="201"/>
                  </a:cubicBezTo>
                  <a:cubicBezTo>
                    <a:pt x="40" y="205"/>
                    <a:pt x="45" y="209"/>
                    <a:pt x="50" y="212"/>
                  </a:cubicBezTo>
                  <a:cubicBezTo>
                    <a:pt x="54" y="215"/>
                    <a:pt x="59" y="218"/>
                    <a:pt x="64" y="220"/>
                  </a:cubicBezTo>
                  <a:cubicBezTo>
                    <a:pt x="69" y="223"/>
                    <a:pt x="75" y="224"/>
                    <a:pt x="80" y="226"/>
                  </a:cubicBezTo>
                  <a:cubicBezTo>
                    <a:pt x="81" y="226"/>
                    <a:pt x="81" y="226"/>
                    <a:pt x="81" y="226"/>
                  </a:cubicBezTo>
                  <a:cubicBezTo>
                    <a:pt x="82" y="226"/>
                    <a:pt x="81" y="226"/>
                    <a:pt x="82" y="226"/>
                  </a:cubicBezTo>
                  <a:cubicBezTo>
                    <a:pt x="84" y="227"/>
                    <a:pt x="84" y="227"/>
                    <a:pt x="84" y="227"/>
                  </a:cubicBezTo>
                  <a:cubicBezTo>
                    <a:pt x="87" y="227"/>
                    <a:pt x="87" y="227"/>
                    <a:pt x="87" y="227"/>
                  </a:cubicBezTo>
                  <a:cubicBezTo>
                    <a:pt x="90" y="228"/>
                    <a:pt x="92" y="229"/>
                    <a:pt x="95" y="229"/>
                  </a:cubicBezTo>
                  <a:cubicBezTo>
                    <a:pt x="105" y="230"/>
                    <a:pt x="115" y="229"/>
                    <a:pt x="124" y="226"/>
                  </a:cubicBezTo>
                  <a:cubicBezTo>
                    <a:pt x="133" y="224"/>
                    <a:pt x="140" y="219"/>
                    <a:pt x="145" y="215"/>
                  </a:cubicBezTo>
                  <a:cubicBezTo>
                    <a:pt x="151" y="210"/>
                    <a:pt x="155" y="205"/>
                    <a:pt x="157" y="201"/>
                  </a:cubicBezTo>
                  <a:cubicBezTo>
                    <a:pt x="160" y="197"/>
                    <a:pt x="162" y="193"/>
                    <a:pt x="163" y="191"/>
                  </a:cubicBezTo>
                  <a:cubicBezTo>
                    <a:pt x="164" y="188"/>
                    <a:pt x="164" y="187"/>
                    <a:pt x="164" y="187"/>
                  </a:cubicBezTo>
                  <a:cubicBezTo>
                    <a:pt x="164" y="186"/>
                    <a:pt x="164" y="184"/>
                    <a:pt x="163" y="184"/>
                  </a:cubicBezTo>
                  <a:cubicBezTo>
                    <a:pt x="161" y="183"/>
                    <a:pt x="160" y="184"/>
                    <a:pt x="160" y="185"/>
                  </a:cubicBezTo>
                  <a:cubicBezTo>
                    <a:pt x="160" y="185"/>
                    <a:pt x="159" y="186"/>
                    <a:pt x="158" y="188"/>
                  </a:cubicBezTo>
                  <a:cubicBezTo>
                    <a:pt x="157" y="191"/>
                    <a:pt x="155" y="194"/>
                    <a:pt x="152" y="197"/>
                  </a:cubicBezTo>
                  <a:cubicBezTo>
                    <a:pt x="149" y="201"/>
                    <a:pt x="145" y="205"/>
                    <a:pt x="140" y="209"/>
                  </a:cubicBezTo>
                  <a:cubicBezTo>
                    <a:pt x="135" y="212"/>
                    <a:pt x="129" y="216"/>
                    <a:pt x="122" y="218"/>
                  </a:cubicBezTo>
                  <a:cubicBezTo>
                    <a:pt x="130" y="209"/>
                    <a:pt x="127" y="199"/>
                    <a:pt x="126" y="195"/>
                  </a:cubicBezTo>
                  <a:cubicBezTo>
                    <a:pt x="125" y="193"/>
                    <a:pt x="124" y="192"/>
                    <a:pt x="124" y="192"/>
                  </a:cubicBezTo>
                  <a:cubicBezTo>
                    <a:pt x="124" y="191"/>
                    <a:pt x="123" y="190"/>
                    <a:pt x="122" y="191"/>
                  </a:cubicBezTo>
                  <a:cubicBezTo>
                    <a:pt x="121" y="191"/>
                    <a:pt x="120" y="191"/>
                    <a:pt x="120" y="192"/>
                  </a:cubicBezTo>
                  <a:cubicBezTo>
                    <a:pt x="113" y="209"/>
                    <a:pt x="84" y="211"/>
                    <a:pt x="69" y="210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69" y="210"/>
                    <a:pt x="68" y="209"/>
                    <a:pt x="68" y="209"/>
                  </a:cubicBezTo>
                  <a:cubicBezTo>
                    <a:pt x="75" y="204"/>
                    <a:pt x="82" y="197"/>
                    <a:pt x="82" y="197"/>
                  </a:cubicBezTo>
                  <a:cubicBezTo>
                    <a:pt x="83" y="196"/>
                    <a:pt x="83" y="195"/>
                    <a:pt x="83" y="194"/>
                  </a:cubicBezTo>
                  <a:cubicBezTo>
                    <a:pt x="83" y="193"/>
                    <a:pt x="82" y="193"/>
                    <a:pt x="81" y="193"/>
                  </a:cubicBezTo>
                  <a:cubicBezTo>
                    <a:pt x="63" y="191"/>
                    <a:pt x="54" y="196"/>
                    <a:pt x="51" y="198"/>
                  </a:cubicBezTo>
                  <a:cubicBezTo>
                    <a:pt x="49" y="197"/>
                    <a:pt x="47" y="195"/>
                    <a:pt x="45" y="193"/>
                  </a:cubicBezTo>
                  <a:cubicBezTo>
                    <a:pt x="38" y="186"/>
                    <a:pt x="32" y="177"/>
                    <a:pt x="27" y="168"/>
                  </a:cubicBezTo>
                  <a:cubicBezTo>
                    <a:pt x="22" y="159"/>
                    <a:pt x="19" y="150"/>
                    <a:pt x="16" y="140"/>
                  </a:cubicBezTo>
                  <a:cubicBezTo>
                    <a:pt x="27" y="141"/>
                    <a:pt x="32" y="130"/>
                    <a:pt x="32" y="130"/>
                  </a:cubicBezTo>
                  <a:cubicBezTo>
                    <a:pt x="23" y="129"/>
                    <a:pt x="16" y="124"/>
                    <a:pt x="12" y="118"/>
                  </a:cubicBezTo>
                  <a:cubicBezTo>
                    <a:pt x="12" y="115"/>
                    <a:pt x="11" y="112"/>
                    <a:pt x="11" y="108"/>
                  </a:cubicBezTo>
                  <a:cubicBezTo>
                    <a:pt x="10" y="99"/>
                    <a:pt x="12" y="89"/>
                    <a:pt x="14" y="80"/>
                  </a:cubicBezTo>
                  <a:cubicBezTo>
                    <a:pt x="15" y="71"/>
                    <a:pt x="18" y="63"/>
                    <a:pt x="20" y="55"/>
                  </a:cubicBezTo>
                  <a:cubicBezTo>
                    <a:pt x="22" y="47"/>
                    <a:pt x="24" y="40"/>
                    <a:pt x="26" y="34"/>
                  </a:cubicBezTo>
                  <a:cubicBezTo>
                    <a:pt x="28" y="27"/>
                    <a:pt x="30" y="22"/>
                    <a:pt x="32" y="17"/>
                  </a:cubicBezTo>
                  <a:cubicBezTo>
                    <a:pt x="35" y="8"/>
                    <a:pt x="37" y="3"/>
                    <a:pt x="37" y="3"/>
                  </a:cubicBezTo>
                  <a:cubicBezTo>
                    <a:pt x="38" y="2"/>
                    <a:pt x="37" y="1"/>
                    <a:pt x="36" y="0"/>
                  </a:cubicBezTo>
                  <a:cubicBezTo>
                    <a:pt x="35" y="0"/>
                    <a:pt x="33" y="0"/>
                    <a:pt x="33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61395" y="568325"/>
              <a:ext cx="317500" cy="201613"/>
            </a:xfrm>
            <a:custGeom>
              <a:avLst/>
              <a:gdLst>
                <a:gd name="T0" fmla="*/ 57 w 103"/>
                <a:gd name="T1" fmla="*/ 29 h 65"/>
                <a:gd name="T2" fmla="*/ 67 w 103"/>
                <a:gd name="T3" fmla="*/ 39 h 65"/>
                <a:gd name="T4" fmla="*/ 5 w 103"/>
                <a:gd name="T5" fmla="*/ 9 h 65"/>
                <a:gd name="T6" fmla="*/ 0 w 103"/>
                <a:gd name="T7" fmla="*/ 12 h 65"/>
                <a:gd name="T8" fmla="*/ 88 w 103"/>
                <a:gd name="T9" fmla="*/ 38 h 65"/>
                <a:gd name="T10" fmla="*/ 97 w 103"/>
                <a:gd name="T11" fmla="*/ 15 h 65"/>
                <a:gd name="T12" fmla="*/ 69 w 103"/>
                <a:gd name="T13" fmla="*/ 4 h 65"/>
                <a:gd name="T14" fmla="*/ 57 w 103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5">
                  <a:moveTo>
                    <a:pt x="57" y="29"/>
                  </a:moveTo>
                  <a:cubicBezTo>
                    <a:pt x="59" y="34"/>
                    <a:pt x="63" y="37"/>
                    <a:pt x="67" y="39"/>
                  </a:cubicBezTo>
                  <a:cubicBezTo>
                    <a:pt x="26" y="47"/>
                    <a:pt x="6" y="11"/>
                    <a:pt x="5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9" y="65"/>
                    <a:pt x="88" y="38"/>
                  </a:cubicBezTo>
                  <a:cubicBezTo>
                    <a:pt x="88" y="38"/>
                    <a:pt x="103" y="35"/>
                    <a:pt x="97" y="15"/>
                  </a:cubicBezTo>
                  <a:cubicBezTo>
                    <a:pt x="94" y="5"/>
                    <a:pt x="79" y="0"/>
                    <a:pt x="69" y="4"/>
                  </a:cubicBezTo>
                  <a:cubicBezTo>
                    <a:pt x="58" y="8"/>
                    <a:pt x="53" y="19"/>
                    <a:pt x="57" y="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018558" y="434975"/>
              <a:ext cx="352425" cy="217488"/>
            </a:xfrm>
            <a:custGeom>
              <a:avLst/>
              <a:gdLst>
                <a:gd name="T0" fmla="*/ 107 w 114"/>
                <a:gd name="T1" fmla="*/ 68 h 70"/>
                <a:gd name="T2" fmla="*/ 105 w 114"/>
                <a:gd name="T3" fmla="*/ 62 h 70"/>
                <a:gd name="T4" fmla="*/ 100 w 114"/>
                <a:gd name="T5" fmla="*/ 47 h 70"/>
                <a:gd name="T6" fmla="*/ 95 w 114"/>
                <a:gd name="T7" fmla="*/ 38 h 70"/>
                <a:gd name="T8" fmla="*/ 89 w 114"/>
                <a:gd name="T9" fmla="*/ 30 h 70"/>
                <a:gd name="T10" fmla="*/ 80 w 114"/>
                <a:gd name="T11" fmla="*/ 23 h 70"/>
                <a:gd name="T12" fmla="*/ 71 w 114"/>
                <a:gd name="T13" fmla="*/ 19 h 70"/>
                <a:gd name="T14" fmla="*/ 59 w 114"/>
                <a:gd name="T15" fmla="*/ 17 h 70"/>
                <a:gd name="T16" fmla="*/ 48 w 114"/>
                <a:gd name="T17" fmla="*/ 18 h 70"/>
                <a:gd name="T18" fmla="*/ 36 w 114"/>
                <a:gd name="T19" fmla="*/ 21 h 70"/>
                <a:gd name="T20" fmla="*/ 26 w 114"/>
                <a:gd name="T21" fmla="*/ 24 h 70"/>
                <a:gd name="T22" fmla="*/ 17 w 114"/>
                <a:gd name="T23" fmla="*/ 27 h 70"/>
                <a:gd name="T24" fmla="*/ 10 w 114"/>
                <a:gd name="T25" fmla="*/ 29 h 70"/>
                <a:gd name="T26" fmla="*/ 4 w 114"/>
                <a:gd name="T27" fmla="*/ 31 h 70"/>
                <a:gd name="T28" fmla="*/ 4 w 114"/>
                <a:gd name="T29" fmla="*/ 31 h 70"/>
                <a:gd name="T30" fmla="*/ 0 w 114"/>
                <a:gd name="T31" fmla="*/ 29 h 70"/>
                <a:gd name="T32" fmla="*/ 1 w 114"/>
                <a:gd name="T33" fmla="*/ 26 h 70"/>
                <a:gd name="T34" fmla="*/ 6 w 114"/>
                <a:gd name="T35" fmla="*/ 22 h 70"/>
                <a:gd name="T36" fmla="*/ 12 w 114"/>
                <a:gd name="T37" fmla="*/ 18 h 70"/>
                <a:gd name="T38" fmla="*/ 21 w 114"/>
                <a:gd name="T39" fmla="*/ 12 h 70"/>
                <a:gd name="T40" fmla="*/ 31 w 114"/>
                <a:gd name="T41" fmla="*/ 7 h 70"/>
                <a:gd name="T42" fmla="*/ 44 w 114"/>
                <a:gd name="T43" fmla="*/ 2 h 70"/>
                <a:gd name="T44" fmla="*/ 59 w 114"/>
                <a:gd name="T45" fmla="*/ 0 h 70"/>
                <a:gd name="T46" fmla="*/ 75 w 114"/>
                <a:gd name="T47" fmla="*/ 1 h 70"/>
                <a:gd name="T48" fmla="*/ 91 w 114"/>
                <a:gd name="T49" fmla="*/ 8 h 70"/>
                <a:gd name="T50" fmla="*/ 102 w 114"/>
                <a:gd name="T51" fmla="*/ 20 h 70"/>
                <a:gd name="T52" fmla="*/ 112 w 114"/>
                <a:gd name="T53" fmla="*/ 44 h 70"/>
                <a:gd name="T54" fmla="*/ 114 w 114"/>
                <a:gd name="T55" fmla="*/ 61 h 70"/>
                <a:gd name="T56" fmla="*/ 113 w 114"/>
                <a:gd name="T57" fmla="*/ 68 h 70"/>
                <a:gd name="T58" fmla="*/ 109 w 114"/>
                <a:gd name="T59" fmla="*/ 70 h 70"/>
                <a:gd name="T60" fmla="*/ 107 w 114"/>
                <a:gd name="T61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0">
                  <a:moveTo>
                    <a:pt x="107" y="68"/>
                  </a:moveTo>
                  <a:cubicBezTo>
                    <a:pt x="107" y="68"/>
                    <a:pt x="106" y="66"/>
                    <a:pt x="105" y="62"/>
                  </a:cubicBezTo>
                  <a:cubicBezTo>
                    <a:pt x="104" y="58"/>
                    <a:pt x="102" y="53"/>
                    <a:pt x="100" y="47"/>
                  </a:cubicBezTo>
                  <a:cubicBezTo>
                    <a:pt x="98" y="44"/>
                    <a:pt x="97" y="41"/>
                    <a:pt x="95" y="38"/>
                  </a:cubicBezTo>
                  <a:cubicBezTo>
                    <a:pt x="93" y="35"/>
                    <a:pt x="91" y="33"/>
                    <a:pt x="89" y="30"/>
                  </a:cubicBezTo>
                  <a:cubicBezTo>
                    <a:pt x="86" y="27"/>
                    <a:pt x="83" y="25"/>
                    <a:pt x="80" y="23"/>
                  </a:cubicBezTo>
                  <a:cubicBezTo>
                    <a:pt x="78" y="21"/>
                    <a:pt x="74" y="20"/>
                    <a:pt x="71" y="19"/>
                  </a:cubicBezTo>
                  <a:cubicBezTo>
                    <a:pt x="67" y="18"/>
                    <a:pt x="63" y="17"/>
                    <a:pt x="59" y="17"/>
                  </a:cubicBezTo>
                  <a:cubicBezTo>
                    <a:pt x="56" y="17"/>
                    <a:pt x="52" y="18"/>
                    <a:pt x="48" y="18"/>
                  </a:cubicBezTo>
                  <a:cubicBezTo>
                    <a:pt x="44" y="19"/>
                    <a:pt x="40" y="20"/>
                    <a:pt x="36" y="21"/>
                  </a:cubicBezTo>
                  <a:cubicBezTo>
                    <a:pt x="33" y="22"/>
                    <a:pt x="29" y="23"/>
                    <a:pt x="26" y="24"/>
                  </a:cubicBezTo>
                  <a:cubicBezTo>
                    <a:pt x="23" y="25"/>
                    <a:pt x="20" y="26"/>
                    <a:pt x="17" y="27"/>
                  </a:cubicBezTo>
                  <a:cubicBezTo>
                    <a:pt x="14" y="27"/>
                    <a:pt x="12" y="28"/>
                    <a:pt x="10" y="29"/>
                  </a:cubicBezTo>
                  <a:cubicBezTo>
                    <a:pt x="6" y="30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1" y="31"/>
                    <a:pt x="0" y="29"/>
                  </a:cubicBezTo>
                  <a:cubicBezTo>
                    <a:pt x="0" y="28"/>
                    <a:pt x="0" y="27"/>
                    <a:pt x="1" y="26"/>
                  </a:cubicBezTo>
                  <a:cubicBezTo>
                    <a:pt x="1" y="26"/>
                    <a:pt x="3" y="25"/>
                    <a:pt x="6" y="22"/>
                  </a:cubicBezTo>
                  <a:cubicBezTo>
                    <a:pt x="8" y="21"/>
                    <a:pt x="10" y="19"/>
                    <a:pt x="12" y="18"/>
                  </a:cubicBezTo>
                  <a:cubicBezTo>
                    <a:pt x="15" y="16"/>
                    <a:pt x="17" y="14"/>
                    <a:pt x="21" y="12"/>
                  </a:cubicBezTo>
                  <a:cubicBezTo>
                    <a:pt x="24" y="10"/>
                    <a:pt x="27" y="8"/>
                    <a:pt x="31" y="7"/>
                  </a:cubicBezTo>
                  <a:cubicBezTo>
                    <a:pt x="35" y="5"/>
                    <a:pt x="39" y="4"/>
                    <a:pt x="44" y="2"/>
                  </a:cubicBezTo>
                  <a:cubicBezTo>
                    <a:pt x="49" y="1"/>
                    <a:pt x="54" y="0"/>
                    <a:pt x="59" y="0"/>
                  </a:cubicBezTo>
                  <a:cubicBezTo>
                    <a:pt x="64" y="0"/>
                    <a:pt x="70" y="0"/>
                    <a:pt x="75" y="1"/>
                  </a:cubicBezTo>
                  <a:cubicBezTo>
                    <a:pt x="81" y="3"/>
                    <a:pt x="86" y="5"/>
                    <a:pt x="91" y="8"/>
                  </a:cubicBezTo>
                  <a:cubicBezTo>
                    <a:pt x="95" y="12"/>
                    <a:pt x="99" y="16"/>
                    <a:pt x="102" y="20"/>
                  </a:cubicBezTo>
                  <a:cubicBezTo>
                    <a:pt x="108" y="28"/>
                    <a:pt x="111" y="36"/>
                    <a:pt x="112" y="44"/>
                  </a:cubicBezTo>
                  <a:cubicBezTo>
                    <a:pt x="114" y="51"/>
                    <a:pt x="114" y="57"/>
                    <a:pt x="114" y="61"/>
                  </a:cubicBezTo>
                  <a:cubicBezTo>
                    <a:pt x="113" y="65"/>
                    <a:pt x="113" y="68"/>
                    <a:pt x="113" y="68"/>
                  </a:cubicBezTo>
                  <a:cubicBezTo>
                    <a:pt x="113" y="69"/>
                    <a:pt x="111" y="70"/>
                    <a:pt x="109" y="70"/>
                  </a:cubicBezTo>
                  <a:cubicBezTo>
                    <a:pt x="108" y="70"/>
                    <a:pt x="107" y="69"/>
                    <a:pt x="107" y="68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191595" y="512763"/>
              <a:ext cx="120650" cy="117475"/>
            </a:xfrm>
            <a:custGeom>
              <a:avLst/>
              <a:gdLst>
                <a:gd name="T0" fmla="*/ 33 w 39"/>
                <a:gd name="T1" fmla="*/ 36 h 38"/>
                <a:gd name="T2" fmla="*/ 31 w 39"/>
                <a:gd name="T3" fmla="*/ 30 h 38"/>
                <a:gd name="T4" fmla="*/ 24 w 39"/>
                <a:gd name="T5" fmla="*/ 21 h 38"/>
                <a:gd name="T6" fmla="*/ 19 w 39"/>
                <a:gd name="T7" fmla="*/ 18 h 38"/>
                <a:gd name="T8" fmla="*/ 16 w 39"/>
                <a:gd name="T9" fmla="*/ 17 h 38"/>
                <a:gd name="T10" fmla="*/ 14 w 39"/>
                <a:gd name="T11" fmla="*/ 16 h 38"/>
                <a:gd name="T12" fmla="*/ 10 w 39"/>
                <a:gd name="T13" fmla="*/ 16 h 38"/>
                <a:gd name="T14" fmla="*/ 9 w 39"/>
                <a:gd name="T15" fmla="*/ 16 h 38"/>
                <a:gd name="T16" fmla="*/ 8 w 39"/>
                <a:gd name="T17" fmla="*/ 16 h 38"/>
                <a:gd name="T18" fmla="*/ 0 w 39"/>
                <a:gd name="T19" fmla="*/ 8 h 38"/>
                <a:gd name="T20" fmla="*/ 9 w 39"/>
                <a:gd name="T21" fmla="*/ 1 h 38"/>
                <a:gd name="T22" fmla="*/ 11 w 39"/>
                <a:gd name="T23" fmla="*/ 1 h 38"/>
                <a:gd name="T24" fmla="*/ 13 w 39"/>
                <a:gd name="T25" fmla="*/ 1 h 38"/>
                <a:gd name="T26" fmla="*/ 18 w 39"/>
                <a:gd name="T27" fmla="*/ 3 h 38"/>
                <a:gd name="T28" fmla="*/ 22 w 39"/>
                <a:gd name="T29" fmla="*/ 5 h 38"/>
                <a:gd name="T30" fmla="*/ 25 w 39"/>
                <a:gd name="T31" fmla="*/ 7 h 38"/>
                <a:gd name="T32" fmla="*/ 32 w 39"/>
                <a:gd name="T33" fmla="*/ 14 h 38"/>
                <a:gd name="T34" fmla="*/ 38 w 39"/>
                <a:gd name="T35" fmla="*/ 28 h 38"/>
                <a:gd name="T36" fmla="*/ 39 w 39"/>
                <a:gd name="T37" fmla="*/ 35 h 38"/>
                <a:gd name="T38" fmla="*/ 36 w 39"/>
                <a:gd name="T39" fmla="*/ 38 h 38"/>
                <a:gd name="T40" fmla="*/ 33 w 39"/>
                <a:gd name="T4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3" y="36"/>
                  </a:moveTo>
                  <a:cubicBezTo>
                    <a:pt x="33" y="36"/>
                    <a:pt x="33" y="34"/>
                    <a:pt x="31" y="30"/>
                  </a:cubicBezTo>
                  <a:cubicBezTo>
                    <a:pt x="30" y="27"/>
                    <a:pt x="27" y="23"/>
                    <a:pt x="24" y="21"/>
                  </a:cubicBezTo>
                  <a:cubicBezTo>
                    <a:pt x="22" y="19"/>
                    <a:pt x="20" y="19"/>
                    <a:pt x="19" y="18"/>
                  </a:cubicBezTo>
                  <a:cubicBezTo>
                    <a:pt x="18" y="17"/>
                    <a:pt x="17" y="17"/>
                    <a:pt x="16" y="17"/>
                  </a:cubicBezTo>
                  <a:cubicBezTo>
                    <a:pt x="15" y="17"/>
                    <a:pt x="14" y="17"/>
                    <a:pt x="14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1" y="4"/>
                    <a:pt x="4" y="0"/>
                    <a:pt x="9" y="1"/>
                  </a:cubicBezTo>
                  <a:cubicBezTo>
                    <a:pt x="9" y="1"/>
                    <a:pt x="10" y="1"/>
                    <a:pt x="11" y="1"/>
                  </a:cubicBezTo>
                  <a:cubicBezTo>
                    <a:pt x="11" y="1"/>
                    <a:pt x="11" y="1"/>
                    <a:pt x="13" y="1"/>
                  </a:cubicBezTo>
                  <a:cubicBezTo>
                    <a:pt x="14" y="2"/>
                    <a:pt x="16" y="2"/>
                    <a:pt x="18" y="3"/>
                  </a:cubicBezTo>
                  <a:cubicBezTo>
                    <a:pt x="19" y="4"/>
                    <a:pt x="20" y="4"/>
                    <a:pt x="22" y="5"/>
                  </a:cubicBezTo>
                  <a:cubicBezTo>
                    <a:pt x="23" y="6"/>
                    <a:pt x="24" y="6"/>
                    <a:pt x="25" y="7"/>
                  </a:cubicBezTo>
                  <a:cubicBezTo>
                    <a:pt x="28" y="9"/>
                    <a:pt x="30" y="11"/>
                    <a:pt x="32" y="14"/>
                  </a:cubicBezTo>
                  <a:cubicBezTo>
                    <a:pt x="35" y="19"/>
                    <a:pt x="37" y="24"/>
                    <a:pt x="38" y="28"/>
                  </a:cubicBezTo>
                  <a:cubicBezTo>
                    <a:pt x="39" y="32"/>
                    <a:pt x="39" y="35"/>
                    <a:pt x="39" y="35"/>
                  </a:cubicBezTo>
                  <a:cubicBezTo>
                    <a:pt x="39" y="37"/>
                    <a:pt x="38" y="38"/>
                    <a:pt x="36" y="38"/>
                  </a:cubicBezTo>
                  <a:cubicBezTo>
                    <a:pt x="35" y="38"/>
                    <a:pt x="34" y="37"/>
                    <a:pt x="33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6224808" y="-238125"/>
              <a:ext cx="725488" cy="503238"/>
            </a:xfrm>
            <a:custGeom>
              <a:avLst/>
              <a:gdLst>
                <a:gd name="T0" fmla="*/ 234 w 235"/>
                <a:gd name="T1" fmla="*/ 130 h 162"/>
                <a:gd name="T2" fmla="*/ 220 w 235"/>
                <a:gd name="T3" fmla="*/ 137 h 162"/>
                <a:gd name="T4" fmla="*/ 203 w 235"/>
                <a:gd name="T5" fmla="*/ 143 h 162"/>
                <a:gd name="T6" fmla="*/ 181 w 235"/>
                <a:gd name="T7" fmla="*/ 151 h 162"/>
                <a:gd name="T8" fmla="*/ 155 w 235"/>
                <a:gd name="T9" fmla="*/ 158 h 162"/>
                <a:gd name="T10" fmla="*/ 123 w 235"/>
                <a:gd name="T11" fmla="*/ 161 h 162"/>
                <a:gd name="T12" fmla="*/ 107 w 235"/>
                <a:gd name="T13" fmla="*/ 160 h 162"/>
                <a:gd name="T14" fmla="*/ 90 w 235"/>
                <a:gd name="T15" fmla="*/ 156 h 162"/>
                <a:gd name="T16" fmla="*/ 58 w 235"/>
                <a:gd name="T17" fmla="*/ 145 h 162"/>
                <a:gd name="T18" fmla="*/ 29 w 235"/>
                <a:gd name="T19" fmla="*/ 125 h 162"/>
                <a:gd name="T20" fmla="*/ 18 w 235"/>
                <a:gd name="T21" fmla="*/ 112 h 162"/>
                <a:gd name="T22" fmla="*/ 10 w 235"/>
                <a:gd name="T23" fmla="*/ 97 h 162"/>
                <a:gd name="T24" fmla="*/ 4 w 235"/>
                <a:gd name="T25" fmla="*/ 82 h 162"/>
                <a:gd name="T26" fmla="*/ 4 w 235"/>
                <a:gd name="T27" fmla="*/ 81 h 162"/>
                <a:gd name="T28" fmla="*/ 4 w 235"/>
                <a:gd name="T29" fmla="*/ 80 h 162"/>
                <a:gd name="T30" fmla="*/ 4 w 235"/>
                <a:gd name="T31" fmla="*/ 78 h 162"/>
                <a:gd name="T32" fmla="*/ 3 w 235"/>
                <a:gd name="T33" fmla="*/ 75 h 162"/>
                <a:gd name="T34" fmla="*/ 2 w 235"/>
                <a:gd name="T35" fmla="*/ 67 h 162"/>
                <a:gd name="T36" fmla="*/ 4 w 235"/>
                <a:gd name="T37" fmla="*/ 39 h 162"/>
                <a:gd name="T38" fmla="*/ 16 w 235"/>
                <a:gd name="T39" fmla="*/ 18 h 162"/>
                <a:gd name="T40" fmla="*/ 31 w 235"/>
                <a:gd name="T41" fmla="*/ 7 h 162"/>
                <a:gd name="T42" fmla="*/ 41 w 235"/>
                <a:gd name="T43" fmla="*/ 2 h 162"/>
                <a:gd name="T44" fmla="*/ 46 w 235"/>
                <a:gd name="T45" fmla="*/ 0 h 162"/>
                <a:gd name="T46" fmla="*/ 48 w 235"/>
                <a:gd name="T47" fmla="*/ 2 h 162"/>
                <a:gd name="T48" fmla="*/ 47 w 235"/>
                <a:gd name="T49" fmla="*/ 5 h 162"/>
                <a:gd name="T50" fmla="*/ 44 w 235"/>
                <a:gd name="T51" fmla="*/ 6 h 162"/>
                <a:gd name="T52" fmla="*/ 34 w 235"/>
                <a:gd name="T53" fmla="*/ 12 h 162"/>
                <a:gd name="T54" fmla="*/ 22 w 235"/>
                <a:gd name="T55" fmla="*/ 23 h 162"/>
                <a:gd name="T56" fmla="*/ 13 w 235"/>
                <a:gd name="T57" fmla="*/ 41 h 162"/>
                <a:gd name="T58" fmla="*/ 37 w 235"/>
                <a:gd name="T59" fmla="*/ 38 h 162"/>
                <a:gd name="T60" fmla="*/ 40 w 235"/>
                <a:gd name="T61" fmla="*/ 39 h 162"/>
                <a:gd name="T62" fmla="*/ 41 w 235"/>
                <a:gd name="T63" fmla="*/ 41 h 162"/>
                <a:gd name="T64" fmla="*/ 40 w 235"/>
                <a:gd name="T65" fmla="*/ 43 h 162"/>
                <a:gd name="T66" fmla="*/ 20 w 235"/>
                <a:gd name="T67" fmla="*/ 92 h 162"/>
                <a:gd name="T68" fmla="*/ 20 w 235"/>
                <a:gd name="T69" fmla="*/ 92 h 162"/>
                <a:gd name="T70" fmla="*/ 21 w 235"/>
                <a:gd name="T71" fmla="*/ 94 h 162"/>
                <a:gd name="T72" fmla="*/ 34 w 235"/>
                <a:gd name="T73" fmla="*/ 80 h 162"/>
                <a:gd name="T74" fmla="*/ 37 w 235"/>
                <a:gd name="T75" fmla="*/ 79 h 162"/>
                <a:gd name="T76" fmla="*/ 38 w 235"/>
                <a:gd name="T77" fmla="*/ 81 h 162"/>
                <a:gd name="T78" fmla="*/ 32 w 235"/>
                <a:gd name="T79" fmla="*/ 110 h 162"/>
                <a:gd name="T80" fmla="*/ 38 w 235"/>
                <a:gd name="T81" fmla="*/ 116 h 162"/>
                <a:gd name="T82" fmla="*/ 63 w 235"/>
                <a:gd name="T83" fmla="*/ 134 h 162"/>
                <a:gd name="T84" fmla="*/ 91 w 235"/>
                <a:gd name="T85" fmla="*/ 145 h 162"/>
                <a:gd name="T86" fmla="*/ 102 w 235"/>
                <a:gd name="T87" fmla="*/ 130 h 162"/>
                <a:gd name="T88" fmla="*/ 114 w 235"/>
                <a:gd name="T89" fmla="*/ 149 h 162"/>
                <a:gd name="T90" fmla="*/ 124 w 235"/>
                <a:gd name="T91" fmla="*/ 150 h 162"/>
                <a:gd name="T92" fmla="*/ 153 w 235"/>
                <a:gd name="T93" fmla="*/ 148 h 162"/>
                <a:gd name="T94" fmla="*/ 179 w 235"/>
                <a:gd name="T95" fmla="*/ 142 h 162"/>
                <a:gd name="T96" fmla="*/ 201 w 235"/>
                <a:gd name="T97" fmla="*/ 136 h 162"/>
                <a:gd name="T98" fmla="*/ 217 w 235"/>
                <a:gd name="T99" fmla="*/ 131 h 162"/>
                <a:gd name="T100" fmla="*/ 232 w 235"/>
                <a:gd name="T101" fmla="*/ 126 h 162"/>
                <a:gd name="T102" fmla="*/ 235 w 235"/>
                <a:gd name="T103" fmla="*/ 127 h 162"/>
                <a:gd name="T104" fmla="*/ 234 w 235"/>
                <a:gd name="T105" fmla="*/ 1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234" y="130"/>
                  </a:moveTo>
                  <a:cubicBezTo>
                    <a:pt x="234" y="130"/>
                    <a:pt x="229" y="133"/>
                    <a:pt x="220" y="137"/>
                  </a:cubicBezTo>
                  <a:cubicBezTo>
                    <a:pt x="215" y="138"/>
                    <a:pt x="210" y="141"/>
                    <a:pt x="203" y="143"/>
                  </a:cubicBezTo>
                  <a:cubicBezTo>
                    <a:pt x="197" y="145"/>
                    <a:pt x="189" y="148"/>
                    <a:pt x="181" y="151"/>
                  </a:cubicBezTo>
                  <a:cubicBezTo>
                    <a:pt x="173" y="153"/>
                    <a:pt x="164" y="156"/>
                    <a:pt x="155" y="158"/>
                  </a:cubicBezTo>
                  <a:cubicBezTo>
                    <a:pt x="145" y="160"/>
                    <a:pt x="135" y="162"/>
                    <a:pt x="123" y="161"/>
                  </a:cubicBezTo>
                  <a:cubicBezTo>
                    <a:pt x="118" y="161"/>
                    <a:pt x="112" y="160"/>
                    <a:pt x="107" y="160"/>
                  </a:cubicBezTo>
                  <a:cubicBezTo>
                    <a:pt x="101" y="159"/>
                    <a:pt x="96" y="158"/>
                    <a:pt x="90" y="156"/>
                  </a:cubicBezTo>
                  <a:cubicBezTo>
                    <a:pt x="79" y="154"/>
                    <a:pt x="68" y="150"/>
                    <a:pt x="58" y="145"/>
                  </a:cubicBezTo>
                  <a:cubicBezTo>
                    <a:pt x="47" y="140"/>
                    <a:pt x="37" y="133"/>
                    <a:pt x="29" y="125"/>
                  </a:cubicBezTo>
                  <a:cubicBezTo>
                    <a:pt x="25" y="121"/>
                    <a:pt x="22" y="116"/>
                    <a:pt x="18" y="112"/>
                  </a:cubicBezTo>
                  <a:cubicBezTo>
                    <a:pt x="15" y="107"/>
                    <a:pt x="12" y="102"/>
                    <a:pt x="10" y="97"/>
                  </a:cubicBezTo>
                  <a:cubicBezTo>
                    <a:pt x="7" y="92"/>
                    <a:pt x="6" y="87"/>
                    <a:pt x="4" y="82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2"/>
                    <a:pt x="2" y="70"/>
                    <a:pt x="2" y="67"/>
                  </a:cubicBezTo>
                  <a:cubicBezTo>
                    <a:pt x="0" y="57"/>
                    <a:pt x="2" y="48"/>
                    <a:pt x="4" y="39"/>
                  </a:cubicBezTo>
                  <a:cubicBezTo>
                    <a:pt x="7" y="30"/>
                    <a:pt x="12" y="23"/>
                    <a:pt x="16" y="18"/>
                  </a:cubicBezTo>
                  <a:cubicBezTo>
                    <a:pt x="21" y="13"/>
                    <a:pt x="26" y="9"/>
                    <a:pt x="31" y="7"/>
                  </a:cubicBezTo>
                  <a:cubicBezTo>
                    <a:pt x="35" y="4"/>
                    <a:pt x="39" y="2"/>
                    <a:pt x="41" y="2"/>
                  </a:cubicBezTo>
                  <a:cubicBezTo>
                    <a:pt x="44" y="1"/>
                    <a:pt x="46" y="0"/>
                    <a:pt x="46" y="0"/>
                  </a:cubicBezTo>
                  <a:cubicBezTo>
                    <a:pt x="47" y="0"/>
                    <a:pt x="48" y="0"/>
                    <a:pt x="48" y="2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4" y="6"/>
                  </a:cubicBezTo>
                  <a:cubicBezTo>
                    <a:pt x="41" y="7"/>
                    <a:pt x="38" y="9"/>
                    <a:pt x="34" y="12"/>
                  </a:cubicBezTo>
                  <a:cubicBezTo>
                    <a:pt x="31" y="14"/>
                    <a:pt x="26" y="18"/>
                    <a:pt x="22" y="23"/>
                  </a:cubicBezTo>
                  <a:cubicBezTo>
                    <a:pt x="19" y="28"/>
                    <a:pt x="15" y="34"/>
                    <a:pt x="13" y="41"/>
                  </a:cubicBezTo>
                  <a:cubicBezTo>
                    <a:pt x="23" y="33"/>
                    <a:pt x="32" y="36"/>
                    <a:pt x="37" y="38"/>
                  </a:cubicBezTo>
                  <a:cubicBezTo>
                    <a:pt x="39" y="38"/>
                    <a:pt x="40" y="39"/>
                    <a:pt x="40" y="39"/>
                  </a:cubicBezTo>
                  <a:cubicBezTo>
                    <a:pt x="41" y="40"/>
                    <a:pt x="41" y="40"/>
                    <a:pt x="41" y="41"/>
                  </a:cubicBezTo>
                  <a:cubicBezTo>
                    <a:pt x="41" y="42"/>
                    <a:pt x="40" y="43"/>
                    <a:pt x="40" y="43"/>
                  </a:cubicBezTo>
                  <a:cubicBezTo>
                    <a:pt x="22" y="50"/>
                    <a:pt x="20" y="78"/>
                    <a:pt x="20" y="92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7" y="87"/>
                    <a:pt x="34" y="80"/>
                    <a:pt x="34" y="80"/>
                  </a:cubicBezTo>
                  <a:cubicBezTo>
                    <a:pt x="35" y="79"/>
                    <a:pt x="36" y="79"/>
                    <a:pt x="37" y="79"/>
                  </a:cubicBezTo>
                  <a:cubicBezTo>
                    <a:pt x="38" y="80"/>
                    <a:pt x="38" y="80"/>
                    <a:pt x="38" y="81"/>
                  </a:cubicBezTo>
                  <a:cubicBezTo>
                    <a:pt x="40" y="98"/>
                    <a:pt x="34" y="107"/>
                    <a:pt x="32" y="110"/>
                  </a:cubicBezTo>
                  <a:cubicBezTo>
                    <a:pt x="34" y="112"/>
                    <a:pt x="36" y="115"/>
                    <a:pt x="38" y="116"/>
                  </a:cubicBezTo>
                  <a:cubicBezTo>
                    <a:pt x="45" y="124"/>
                    <a:pt x="54" y="130"/>
                    <a:pt x="63" y="134"/>
                  </a:cubicBezTo>
                  <a:cubicBezTo>
                    <a:pt x="72" y="139"/>
                    <a:pt x="82" y="142"/>
                    <a:pt x="91" y="145"/>
                  </a:cubicBezTo>
                  <a:cubicBezTo>
                    <a:pt x="91" y="135"/>
                    <a:pt x="102" y="130"/>
                    <a:pt x="102" y="130"/>
                  </a:cubicBezTo>
                  <a:cubicBezTo>
                    <a:pt x="103" y="139"/>
                    <a:pt x="108" y="145"/>
                    <a:pt x="114" y="149"/>
                  </a:cubicBezTo>
                  <a:cubicBezTo>
                    <a:pt x="117" y="150"/>
                    <a:pt x="121" y="150"/>
                    <a:pt x="124" y="150"/>
                  </a:cubicBezTo>
                  <a:cubicBezTo>
                    <a:pt x="134" y="151"/>
                    <a:pt x="144" y="150"/>
                    <a:pt x="153" y="148"/>
                  </a:cubicBezTo>
                  <a:cubicBezTo>
                    <a:pt x="162" y="147"/>
                    <a:pt x="171" y="145"/>
                    <a:pt x="179" y="142"/>
                  </a:cubicBezTo>
                  <a:cubicBezTo>
                    <a:pt x="187" y="140"/>
                    <a:pt x="194" y="138"/>
                    <a:pt x="201" y="136"/>
                  </a:cubicBezTo>
                  <a:cubicBezTo>
                    <a:pt x="207" y="134"/>
                    <a:pt x="213" y="133"/>
                    <a:pt x="217" y="131"/>
                  </a:cubicBezTo>
                  <a:cubicBezTo>
                    <a:pt x="227" y="128"/>
                    <a:pt x="232" y="126"/>
                    <a:pt x="232" y="126"/>
                  </a:cubicBezTo>
                  <a:cubicBezTo>
                    <a:pt x="233" y="126"/>
                    <a:pt x="234" y="126"/>
                    <a:pt x="235" y="127"/>
                  </a:cubicBezTo>
                  <a:cubicBezTo>
                    <a:pt x="235" y="129"/>
                    <a:pt x="235" y="130"/>
                    <a:pt x="234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6323233" y="-76200"/>
              <a:ext cx="209550" cy="309563"/>
            </a:xfrm>
            <a:custGeom>
              <a:avLst/>
              <a:gdLst>
                <a:gd name="T0" fmla="*/ 38 w 68"/>
                <a:gd name="T1" fmla="*/ 44 h 100"/>
                <a:gd name="T2" fmla="*/ 27 w 68"/>
                <a:gd name="T3" fmla="*/ 34 h 100"/>
                <a:gd name="T4" fmla="*/ 57 w 68"/>
                <a:gd name="T5" fmla="*/ 95 h 100"/>
                <a:gd name="T6" fmla="*/ 55 w 68"/>
                <a:gd name="T7" fmla="*/ 100 h 100"/>
                <a:gd name="T8" fmla="*/ 28 w 68"/>
                <a:gd name="T9" fmla="*/ 14 h 100"/>
                <a:gd name="T10" fmla="*/ 52 w 68"/>
                <a:gd name="T11" fmla="*/ 5 h 100"/>
                <a:gd name="T12" fmla="*/ 64 w 68"/>
                <a:gd name="T13" fmla="*/ 33 h 100"/>
                <a:gd name="T14" fmla="*/ 38 w 68"/>
                <a:gd name="T15" fmla="*/ 4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8" y="44"/>
                  </a:moveTo>
                  <a:cubicBezTo>
                    <a:pt x="33" y="42"/>
                    <a:pt x="29" y="39"/>
                    <a:pt x="27" y="34"/>
                  </a:cubicBezTo>
                  <a:cubicBezTo>
                    <a:pt x="19" y="75"/>
                    <a:pt x="56" y="94"/>
                    <a:pt x="57" y="95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4" y="100"/>
                    <a:pt x="0" y="71"/>
                    <a:pt x="28" y="14"/>
                  </a:cubicBezTo>
                  <a:cubicBezTo>
                    <a:pt x="28" y="14"/>
                    <a:pt x="33" y="0"/>
                    <a:pt x="52" y="5"/>
                  </a:cubicBezTo>
                  <a:cubicBezTo>
                    <a:pt x="63" y="9"/>
                    <a:pt x="68" y="23"/>
                    <a:pt x="64" y="33"/>
                  </a:cubicBezTo>
                  <a:cubicBezTo>
                    <a:pt x="60" y="43"/>
                    <a:pt x="48" y="48"/>
                    <a:pt x="38" y="44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6450233" y="-265112"/>
              <a:ext cx="219075" cy="347663"/>
            </a:xfrm>
            <a:custGeom>
              <a:avLst/>
              <a:gdLst>
                <a:gd name="T0" fmla="*/ 2 w 71"/>
                <a:gd name="T1" fmla="*/ 7 h 112"/>
                <a:gd name="T2" fmla="*/ 8 w 71"/>
                <a:gd name="T3" fmla="*/ 8 h 112"/>
                <a:gd name="T4" fmla="*/ 23 w 71"/>
                <a:gd name="T5" fmla="*/ 14 h 112"/>
                <a:gd name="T6" fmla="*/ 32 w 71"/>
                <a:gd name="T7" fmla="*/ 19 h 112"/>
                <a:gd name="T8" fmla="*/ 41 w 71"/>
                <a:gd name="T9" fmla="*/ 25 h 112"/>
                <a:gd name="T10" fmla="*/ 48 w 71"/>
                <a:gd name="T11" fmla="*/ 33 h 112"/>
                <a:gd name="T12" fmla="*/ 52 w 71"/>
                <a:gd name="T13" fmla="*/ 43 h 112"/>
                <a:gd name="T14" fmla="*/ 53 w 71"/>
                <a:gd name="T15" fmla="*/ 54 h 112"/>
                <a:gd name="T16" fmla="*/ 52 w 71"/>
                <a:gd name="T17" fmla="*/ 65 h 112"/>
                <a:gd name="T18" fmla="*/ 50 w 71"/>
                <a:gd name="T19" fmla="*/ 76 h 112"/>
                <a:gd name="T20" fmla="*/ 46 w 71"/>
                <a:gd name="T21" fmla="*/ 86 h 112"/>
                <a:gd name="T22" fmla="*/ 43 w 71"/>
                <a:gd name="T23" fmla="*/ 95 h 112"/>
                <a:gd name="T24" fmla="*/ 41 w 71"/>
                <a:gd name="T25" fmla="*/ 101 h 112"/>
                <a:gd name="T26" fmla="*/ 39 w 71"/>
                <a:gd name="T27" fmla="*/ 107 h 112"/>
                <a:gd name="T28" fmla="*/ 39 w 71"/>
                <a:gd name="T29" fmla="*/ 108 h 112"/>
                <a:gd name="T30" fmla="*/ 40 w 71"/>
                <a:gd name="T31" fmla="*/ 111 h 112"/>
                <a:gd name="T32" fmla="*/ 44 w 71"/>
                <a:gd name="T33" fmla="*/ 110 h 112"/>
                <a:gd name="T34" fmla="*/ 48 w 71"/>
                <a:gd name="T35" fmla="*/ 106 h 112"/>
                <a:gd name="T36" fmla="*/ 53 w 71"/>
                <a:gd name="T37" fmla="*/ 100 h 112"/>
                <a:gd name="T38" fmla="*/ 58 w 71"/>
                <a:gd name="T39" fmla="*/ 92 h 112"/>
                <a:gd name="T40" fmla="*/ 64 w 71"/>
                <a:gd name="T41" fmla="*/ 81 h 112"/>
                <a:gd name="T42" fmla="*/ 69 w 71"/>
                <a:gd name="T43" fmla="*/ 69 h 112"/>
                <a:gd name="T44" fmla="*/ 71 w 71"/>
                <a:gd name="T45" fmla="*/ 54 h 112"/>
                <a:gd name="T46" fmla="*/ 70 w 71"/>
                <a:gd name="T47" fmla="*/ 38 h 112"/>
                <a:gd name="T48" fmla="*/ 63 w 71"/>
                <a:gd name="T49" fmla="*/ 23 h 112"/>
                <a:gd name="T50" fmla="*/ 51 w 71"/>
                <a:gd name="T51" fmla="*/ 12 h 112"/>
                <a:gd name="T52" fmla="*/ 27 w 71"/>
                <a:gd name="T53" fmla="*/ 2 h 112"/>
                <a:gd name="T54" fmla="*/ 9 w 71"/>
                <a:gd name="T55" fmla="*/ 0 h 112"/>
                <a:gd name="T56" fmla="*/ 2 w 71"/>
                <a:gd name="T57" fmla="*/ 1 h 112"/>
                <a:gd name="T58" fmla="*/ 0 w 71"/>
                <a:gd name="T59" fmla="*/ 4 h 112"/>
                <a:gd name="T60" fmla="*/ 2 w 71"/>
                <a:gd name="T61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2">
                  <a:moveTo>
                    <a:pt x="2" y="7"/>
                  </a:moveTo>
                  <a:cubicBezTo>
                    <a:pt x="2" y="7"/>
                    <a:pt x="4" y="7"/>
                    <a:pt x="8" y="8"/>
                  </a:cubicBezTo>
                  <a:cubicBezTo>
                    <a:pt x="12" y="10"/>
                    <a:pt x="17" y="12"/>
                    <a:pt x="23" y="14"/>
                  </a:cubicBezTo>
                  <a:cubicBezTo>
                    <a:pt x="26" y="15"/>
                    <a:pt x="29" y="17"/>
                    <a:pt x="32" y="19"/>
                  </a:cubicBezTo>
                  <a:cubicBezTo>
                    <a:pt x="35" y="21"/>
                    <a:pt x="38" y="23"/>
                    <a:pt x="41" y="25"/>
                  </a:cubicBezTo>
                  <a:cubicBezTo>
                    <a:pt x="44" y="27"/>
                    <a:pt x="46" y="30"/>
                    <a:pt x="48" y="33"/>
                  </a:cubicBezTo>
                  <a:cubicBezTo>
                    <a:pt x="50" y="36"/>
                    <a:pt x="51" y="39"/>
                    <a:pt x="52" y="43"/>
                  </a:cubicBezTo>
                  <a:cubicBezTo>
                    <a:pt x="53" y="46"/>
                    <a:pt x="53" y="50"/>
                    <a:pt x="53" y="54"/>
                  </a:cubicBezTo>
                  <a:cubicBezTo>
                    <a:pt x="53" y="58"/>
                    <a:pt x="53" y="61"/>
                    <a:pt x="52" y="65"/>
                  </a:cubicBezTo>
                  <a:cubicBezTo>
                    <a:pt x="51" y="69"/>
                    <a:pt x="51" y="73"/>
                    <a:pt x="50" y="76"/>
                  </a:cubicBezTo>
                  <a:cubicBezTo>
                    <a:pt x="49" y="80"/>
                    <a:pt x="48" y="83"/>
                    <a:pt x="46" y="86"/>
                  </a:cubicBezTo>
                  <a:cubicBezTo>
                    <a:pt x="45" y="89"/>
                    <a:pt x="44" y="92"/>
                    <a:pt x="43" y="95"/>
                  </a:cubicBezTo>
                  <a:cubicBezTo>
                    <a:pt x="42" y="97"/>
                    <a:pt x="42" y="100"/>
                    <a:pt x="41" y="101"/>
                  </a:cubicBezTo>
                  <a:cubicBezTo>
                    <a:pt x="39" y="105"/>
                    <a:pt x="39" y="107"/>
                    <a:pt x="39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8" y="109"/>
                    <a:pt x="39" y="111"/>
                    <a:pt x="40" y="111"/>
                  </a:cubicBezTo>
                  <a:cubicBezTo>
                    <a:pt x="42" y="112"/>
                    <a:pt x="43" y="111"/>
                    <a:pt x="44" y="110"/>
                  </a:cubicBezTo>
                  <a:cubicBezTo>
                    <a:pt x="44" y="110"/>
                    <a:pt x="45" y="109"/>
                    <a:pt x="48" y="106"/>
                  </a:cubicBezTo>
                  <a:cubicBezTo>
                    <a:pt x="49" y="104"/>
                    <a:pt x="51" y="102"/>
                    <a:pt x="53" y="100"/>
                  </a:cubicBezTo>
                  <a:cubicBezTo>
                    <a:pt x="54" y="97"/>
                    <a:pt x="56" y="95"/>
                    <a:pt x="58" y="92"/>
                  </a:cubicBezTo>
                  <a:cubicBezTo>
                    <a:pt x="60" y="89"/>
                    <a:pt x="62" y="85"/>
                    <a:pt x="64" y="81"/>
                  </a:cubicBezTo>
                  <a:cubicBezTo>
                    <a:pt x="66" y="78"/>
                    <a:pt x="67" y="73"/>
                    <a:pt x="69" y="69"/>
                  </a:cubicBezTo>
                  <a:cubicBezTo>
                    <a:pt x="70" y="64"/>
                    <a:pt x="71" y="60"/>
                    <a:pt x="71" y="54"/>
                  </a:cubicBezTo>
                  <a:cubicBezTo>
                    <a:pt x="71" y="49"/>
                    <a:pt x="71" y="44"/>
                    <a:pt x="70" y="38"/>
                  </a:cubicBezTo>
                  <a:cubicBezTo>
                    <a:pt x="68" y="33"/>
                    <a:pt x="66" y="28"/>
                    <a:pt x="63" y="23"/>
                  </a:cubicBezTo>
                  <a:cubicBezTo>
                    <a:pt x="60" y="19"/>
                    <a:pt x="55" y="15"/>
                    <a:pt x="51" y="12"/>
                  </a:cubicBezTo>
                  <a:cubicBezTo>
                    <a:pt x="43" y="6"/>
                    <a:pt x="34" y="3"/>
                    <a:pt x="27" y="2"/>
                  </a:cubicBezTo>
                  <a:cubicBezTo>
                    <a:pt x="20" y="0"/>
                    <a:pt x="13" y="0"/>
                    <a:pt x="9" y="0"/>
                  </a:cubicBezTo>
                  <a:cubicBezTo>
                    <a:pt x="5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6470870" y="-209550"/>
              <a:ext cx="117475" cy="120650"/>
            </a:xfrm>
            <a:custGeom>
              <a:avLst/>
              <a:gdLst>
                <a:gd name="T0" fmla="*/ 2 w 38"/>
                <a:gd name="T1" fmla="*/ 6 h 39"/>
                <a:gd name="T2" fmla="*/ 8 w 38"/>
                <a:gd name="T3" fmla="*/ 8 h 39"/>
                <a:gd name="T4" fmla="*/ 17 w 38"/>
                <a:gd name="T5" fmla="*/ 16 h 39"/>
                <a:gd name="T6" fmla="*/ 20 w 38"/>
                <a:gd name="T7" fmla="*/ 21 h 39"/>
                <a:gd name="T8" fmla="*/ 21 w 38"/>
                <a:gd name="T9" fmla="*/ 23 h 39"/>
                <a:gd name="T10" fmla="*/ 22 w 38"/>
                <a:gd name="T11" fmla="*/ 25 h 39"/>
                <a:gd name="T12" fmla="*/ 22 w 38"/>
                <a:gd name="T13" fmla="*/ 29 h 39"/>
                <a:gd name="T14" fmla="*/ 22 w 38"/>
                <a:gd name="T15" fmla="*/ 30 h 39"/>
                <a:gd name="T16" fmla="*/ 22 w 38"/>
                <a:gd name="T17" fmla="*/ 31 h 39"/>
                <a:gd name="T18" fmla="*/ 30 w 38"/>
                <a:gd name="T19" fmla="*/ 39 h 39"/>
                <a:gd name="T20" fmla="*/ 38 w 38"/>
                <a:gd name="T21" fmla="*/ 31 h 39"/>
                <a:gd name="T22" fmla="*/ 38 w 38"/>
                <a:gd name="T23" fmla="*/ 29 h 39"/>
                <a:gd name="T24" fmla="*/ 37 w 38"/>
                <a:gd name="T25" fmla="*/ 27 h 39"/>
                <a:gd name="T26" fmla="*/ 35 w 38"/>
                <a:gd name="T27" fmla="*/ 21 h 39"/>
                <a:gd name="T28" fmla="*/ 34 w 38"/>
                <a:gd name="T29" fmla="*/ 18 h 39"/>
                <a:gd name="T30" fmla="*/ 31 w 38"/>
                <a:gd name="T31" fmla="*/ 14 h 39"/>
                <a:gd name="T32" fmla="*/ 25 w 38"/>
                <a:gd name="T33" fmla="*/ 8 h 39"/>
                <a:gd name="T34" fmla="*/ 10 w 38"/>
                <a:gd name="T35" fmla="*/ 1 h 39"/>
                <a:gd name="T36" fmla="*/ 3 w 38"/>
                <a:gd name="T37" fmla="*/ 0 h 39"/>
                <a:gd name="T38" fmla="*/ 0 w 38"/>
                <a:gd name="T39" fmla="*/ 3 h 39"/>
                <a:gd name="T40" fmla="*/ 2 w 38"/>
                <a:gd name="T41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2" y="6"/>
                  </a:moveTo>
                  <a:cubicBezTo>
                    <a:pt x="2" y="6"/>
                    <a:pt x="4" y="7"/>
                    <a:pt x="8" y="8"/>
                  </a:cubicBezTo>
                  <a:cubicBezTo>
                    <a:pt x="11" y="10"/>
                    <a:pt x="15" y="12"/>
                    <a:pt x="17" y="16"/>
                  </a:cubicBezTo>
                  <a:cubicBezTo>
                    <a:pt x="19" y="17"/>
                    <a:pt x="20" y="19"/>
                    <a:pt x="20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1" y="24"/>
                    <a:pt x="22" y="25"/>
                    <a:pt x="22" y="25"/>
                  </a:cubicBezTo>
                  <a:cubicBezTo>
                    <a:pt x="22" y="27"/>
                    <a:pt x="22" y="28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5"/>
                    <a:pt x="26" y="39"/>
                    <a:pt x="30" y="39"/>
                  </a:cubicBezTo>
                  <a:cubicBezTo>
                    <a:pt x="35" y="38"/>
                    <a:pt x="38" y="35"/>
                    <a:pt x="38" y="31"/>
                  </a:cubicBezTo>
                  <a:cubicBezTo>
                    <a:pt x="38" y="30"/>
                    <a:pt x="38" y="29"/>
                    <a:pt x="38" y="29"/>
                  </a:cubicBezTo>
                  <a:cubicBezTo>
                    <a:pt x="38" y="29"/>
                    <a:pt x="38" y="28"/>
                    <a:pt x="37" y="27"/>
                  </a:cubicBezTo>
                  <a:cubicBezTo>
                    <a:pt x="37" y="25"/>
                    <a:pt x="36" y="23"/>
                    <a:pt x="35" y="21"/>
                  </a:cubicBezTo>
                  <a:cubicBezTo>
                    <a:pt x="35" y="20"/>
                    <a:pt x="34" y="19"/>
                    <a:pt x="34" y="18"/>
                  </a:cubicBezTo>
                  <a:cubicBezTo>
                    <a:pt x="33" y="17"/>
                    <a:pt x="32" y="15"/>
                    <a:pt x="31" y="14"/>
                  </a:cubicBezTo>
                  <a:cubicBezTo>
                    <a:pt x="29" y="12"/>
                    <a:pt x="27" y="10"/>
                    <a:pt x="25" y="8"/>
                  </a:cubicBezTo>
                  <a:cubicBezTo>
                    <a:pt x="20" y="4"/>
                    <a:pt x="14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6861395" y="-169862"/>
              <a:ext cx="419100" cy="409575"/>
            </a:xfrm>
            <a:custGeom>
              <a:avLst/>
              <a:gdLst>
                <a:gd name="T0" fmla="*/ 99 w 136"/>
                <a:gd name="T1" fmla="*/ 130 h 132"/>
                <a:gd name="T2" fmla="*/ 79 w 136"/>
                <a:gd name="T3" fmla="*/ 128 h 132"/>
                <a:gd name="T4" fmla="*/ 79 w 136"/>
                <a:gd name="T5" fmla="*/ 125 h 132"/>
                <a:gd name="T6" fmla="*/ 81 w 136"/>
                <a:gd name="T7" fmla="*/ 123 h 132"/>
                <a:gd name="T8" fmla="*/ 104 w 136"/>
                <a:gd name="T9" fmla="*/ 107 h 132"/>
                <a:gd name="T10" fmla="*/ 103 w 136"/>
                <a:gd name="T11" fmla="*/ 96 h 132"/>
                <a:gd name="T12" fmla="*/ 64 w 136"/>
                <a:gd name="T13" fmla="*/ 84 h 132"/>
                <a:gd name="T14" fmla="*/ 49 w 136"/>
                <a:gd name="T15" fmla="*/ 89 h 132"/>
                <a:gd name="T16" fmla="*/ 48 w 136"/>
                <a:gd name="T17" fmla="*/ 89 h 132"/>
                <a:gd name="T18" fmla="*/ 45 w 136"/>
                <a:gd name="T19" fmla="*/ 88 h 132"/>
                <a:gd name="T20" fmla="*/ 44 w 136"/>
                <a:gd name="T21" fmla="*/ 85 h 132"/>
                <a:gd name="T22" fmla="*/ 44 w 136"/>
                <a:gd name="T23" fmla="*/ 84 h 132"/>
                <a:gd name="T24" fmla="*/ 49 w 136"/>
                <a:gd name="T25" fmla="*/ 69 h 132"/>
                <a:gd name="T26" fmla="*/ 37 w 136"/>
                <a:gd name="T27" fmla="*/ 31 h 132"/>
                <a:gd name="T28" fmla="*/ 26 w 136"/>
                <a:gd name="T29" fmla="*/ 31 h 132"/>
                <a:gd name="T30" fmla="*/ 9 w 136"/>
                <a:gd name="T31" fmla="*/ 54 h 132"/>
                <a:gd name="T32" fmla="*/ 7 w 136"/>
                <a:gd name="T33" fmla="*/ 55 h 132"/>
                <a:gd name="T34" fmla="*/ 5 w 136"/>
                <a:gd name="T35" fmla="*/ 55 h 132"/>
                <a:gd name="T36" fmla="*/ 2 w 136"/>
                <a:gd name="T37" fmla="*/ 35 h 132"/>
                <a:gd name="T38" fmla="*/ 34 w 136"/>
                <a:gd name="T39" fmla="*/ 8 h 132"/>
                <a:gd name="T40" fmla="*/ 69 w 136"/>
                <a:gd name="T41" fmla="*/ 38 h 132"/>
                <a:gd name="T42" fmla="*/ 115 w 136"/>
                <a:gd name="T43" fmla="*/ 5 h 132"/>
                <a:gd name="T44" fmla="*/ 132 w 136"/>
                <a:gd name="T45" fmla="*/ 4 h 132"/>
                <a:gd name="T46" fmla="*/ 131 w 136"/>
                <a:gd name="T47" fmla="*/ 20 h 132"/>
                <a:gd name="T48" fmla="*/ 97 w 136"/>
                <a:gd name="T49" fmla="*/ 65 h 132"/>
                <a:gd name="T50" fmla="*/ 127 w 136"/>
                <a:gd name="T51" fmla="*/ 98 h 132"/>
                <a:gd name="T52" fmla="*/ 99 w 136"/>
                <a:gd name="T5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99" y="130"/>
                  </a:moveTo>
                  <a:cubicBezTo>
                    <a:pt x="91" y="132"/>
                    <a:pt x="83" y="131"/>
                    <a:pt x="79" y="128"/>
                  </a:cubicBezTo>
                  <a:cubicBezTo>
                    <a:pt x="79" y="127"/>
                    <a:pt x="78" y="126"/>
                    <a:pt x="79" y="125"/>
                  </a:cubicBezTo>
                  <a:cubicBezTo>
                    <a:pt x="79" y="124"/>
                    <a:pt x="80" y="123"/>
                    <a:pt x="81" y="123"/>
                  </a:cubicBezTo>
                  <a:cubicBezTo>
                    <a:pt x="81" y="123"/>
                    <a:pt x="99" y="117"/>
                    <a:pt x="104" y="107"/>
                  </a:cubicBezTo>
                  <a:cubicBezTo>
                    <a:pt x="105" y="104"/>
                    <a:pt x="105" y="100"/>
                    <a:pt x="103" y="96"/>
                  </a:cubicBezTo>
                  <a:cubicBezTo>
                    <a:pt x="95" y="79"/>
                    <a:pt x="71" y="82"/>
                    <a:pt x="64" y="84"/>
                  </a:cubicBezTo>
                  <a:cubicBezTo>
                    <a:pt x="59" y="85"/>
                    <a:pt x="54" y="87"/>
                    <a:pt x="49" y="89"/>
                  </a:cubicBezTo>
                  <a:cubicBezTo>
                    <a:pt x="49" y="89"/>
                    <a:pt x="48" y="89"/>
                    <a:pt x="48" y="89"/>
                  </a:cubicBezTo>
                  <a:cubicBezTo>
                    <a:pt x="47" y="90"/>
                    <a:pt x="46" y="89"/>
                    <a:pt x="45" y="88"/>
                  </a:cubicBezTo>
                  <a:cubicBezTo>
                    <a:pt x="44" y="87"/>
                    <a:pt x="44" y="86"/>
                    <a:pt x="44" y="85"/>
                  </a:cubicBezTo>
                  <a:cubicBezTo>
                    <a:pt x="44" y="85"/>
                    <a:pt x="44" y="85"/>
                    <a:pt x="44" y="84"/>
                  </a:cubicBezTo>
                  <a:cubicBezTo>
                    <a:pt x="46" y="80"/>
                    <a:pt x="48" y="74"/>
                    <a:pt x="49" y="69"/>
                  </a:cubicBezTo>
                  <a:cubicBezTo>
                    <a:pt x="51" y="62"/>
                    <a:pt x="55" y="39"/>
                    <a:pt x="37" y="31"/>
                  </a:cubicBezTo>
                  <a:cubicBezTo>
                    <a:pt x="33" y="29"/>
                    <a:pt x="29" y="29"/>
                    <a:pt x="26" y="31"/>
                  </a:cubicBezTo>
                  <a:cubicBezTo>
                    <a:pt x="15" y="35"/>
                    <a:pt x="9" y="53"/>
                    <a:pt x="9" y="54"/>
                  </a:cubicBezTo>
                  <a:cubicBezTo>
                    <a:pt x="9" y="54"/>
                    <a:pt x="8" y="55"/>
                    <a:pt x="7" y="55"/>
                  </a:cubicBezTo>
                  <a:cubicBezTo>
                    <a:pt x="6" y="56"/>
                    <a:pt x="5" y="55"/>
                    <a:pt x="5" y="55"/>
                  </a:cubicBezTo>
                  <a:cubicBezTo>
                    <a:pt x="1" y="51"/>
                    <a:pt x="0" y="43"/>
                    <a:pt x="2" y="35"/>
                  </a:cubicBezTo>
                  <a:cubicBezTo>
                    <a:pt x="5" y="23"/>
                    <a:pt x="15" y="8"/>
                    <a:pt x="34" y="8"/>
                  </a:cubicBezTo>
                  <a:cubicBezTo>
                    <a:pt x="56" y="8"/>
                    <a:pt x="65" y="26"/>
                    <a:pt x="69" y="38"/>
                  </a:cubicBezTo>
                  <a:cubicBezTo>
                    <a:pt x="82" y="13"/>
                    <a:pt x="113" y="5"/>
                    <a:pt x="115" y="5"/>
                  </a:cubicBezTo>
                  <a:cubicBezTo>
                    <a:pt x="115" y="4"/>
                    <a:pt x="128" y="0"/>
                    <a:pt x="132" y="4"/>
                  </a:cubicBezTo>
                  <a:cubicBezTo>
                    <a:pt x="136" y="8"/>
                    <a:pt x="131" y="20"/>
                    <a:pt x="131" y="20"/>
                  </a:cubicBezTo>
                  <a:cubicBezTo>
                    <a:pt x="130" y="22"/>
                    <a:pt x="122" y="52"/>
                    <a:pt x="97" y="65"/>
                  </a:cubicBezTo>
                  <a:cubicBezTo>
                    <a:pt x="108" y="68"/>
                    <a:pt x="128" y="77"/>
                    <a:pt x="127" y="98"/>
                  </a:cubicBezTo>
                  <a:cubicBezTo>
                    <a:pt x="127" y="118"/>
                    <a:pt x="112" y="128"/>
                    <a:pt x="99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6708995" y="-23812"/>
              <a:ext cx="420688" cy="412750"/>
            </a:xfrm>
            <a:custGeom>
              <a:avLst/>
              <a:gdLst>
                <a:gd name="T0" fmla="*/ 134 w 136"/>
                <a:gd name="T1" fmla="*/ 97 h 133"/>
                <a:gd name="T2" fmla="*/ 131 w 136"/>
                <a:gd name="T3" fmla="*/ 78 h 133"/>
                <a:gd name="T4" fmla="*/ 128 w 136"/>
                <a:gd name="T5" fmla="*/ 77 h 133"/>
                <a:gd name="T6" fmla="*/ 126 w 136"/>
                <a:gd name="T7" fmla="*/ 79 h 133"/>
                <a:gd name="T8" fmla="*/ 110 w 136"/>
                <a:gd name="T9" fmla="*/ 102 h 133"/>
                <a:gd name="T10" fmla="*/ 99 w 136"/>
                <a:gd name="T11" fmla="*/ 102 h 133"/>
                <a:gd name="T12" fmla="*/ 86 w 136"/>
                <a:gd name="T13" fmla="*/ 63 h 133"/>
                <a:gd name="T14" fmla="*/ 92 w 136"/>
                <a:gd name="T15" fmla="*/ 48 h 133"/>
                <a:gd name="T16" fmla="*/ 92 w 136"/>
                <a:gd name="T17" fmla="*/ 48 h 133"/>
                <a:gd name="T18" fmla="*/ 91 w 136"/>
                <a:gd name="T19" fmla="*/ 45 h 133"/>
                <a:gd name="T20" fmla="*/ 87 w 136"/>
                <a:gd name="T21" fmla="*/ 43 h 133"/>
                <a:gd name="T22" fmla="*/ 87 w 136"/>
                <a:gd name="T23" fmla="*/ 44 h 133"/>
                <a:gd name="T24" fmla="*/ 71 w 136"/>
                <a:gd name="T25" fmla="*/ 49 h 133"/>
                <a:gd name="T26" fmla="*/ 32 w 136"/>
                <a:gd name="T27" fmla="*/ 36 h 133"/>
                <a:gd name="T28" fmla="*/ 32 w 136"/>
                <a:gd name="T29" fmla="*/ 26 h 133"/>
                <a:gd name="T30" fmla="*/ 55 w 136"/>
                <a:gd name="T31" fmla="*/ 10 h 133"/>
                <a:gd name="T32" fmla="*/ 57 w 136"/>
                <a:gd name="T33" fmla="*/ 8 h 133"/>
                <a:gd name="T34" fmla="*/ 56 w 136"/>
                <a:gd name="T35" fmla="*/ 5 h 133"/>
                <a:gd name="T36" fmla="*/ 36 w 136"/>
                <a:gd name="T37" fmla="*/ 2 h 133"/>
                <a:gd name="T38" fmla="*/ 8 w 136"/>
                <a:gd name="T39" fmla="*/ 34 h 133"/>
                <a:gd name="T40" fmla="*/ 39 w 136"/>
                <a:gd name="T41" fmla="*/ 68 h 133"/>
                <a:gd name="T42" fmla="*/ 5 w 136"/>
                <a:gd name="T43" fmla="*/ 112 h 133"/>
                <a:gd name="T44" fmla="*/ 4 w 136"/>
                <a:gd name="T45" fmla="*/ 129 h 133"/>
                <a:gd name="T46" fmla="*/ 21 w 136"/>
                <a:gd name="T47" fmla="*/ 128 h 133"/>
                <a:gd name="T48" fmla="*/ 66 w 136"/>
                <a:gd name="T49" fmla="*/ 95 h 133"/>
                <a:gd name="T50" fmla="*/ 101 w 136"/>
                <a:gd name="T51" fmla="*/ 125 h 133"/>
                <a:gd name="T52" fmla="*/ 134 w 136"/>
                <a:gd name="T53" fmla="*/ 9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134" y="97"/>
                  </a:moveTo>
                  <a:cubicBezTo>
                    <a:pt x="136" y="89"/>
                    <a:pt x="135" y="82"/>
                    <a:pt x="131" y="78"/>
                  </a:cubicBezTo>
                  <a:cubicBezTo>
                    <a:pt x="130" y="77"/>
                    <a:pt x="129" y="77"/>
                    <a:pt x="128" y="77"/>
                  </a:cubicBezTo>
                  <a:cubicBezTo>
                    <a:pt x="127" y="77"/>
                    <a:pt x="127" y="78"/>
                    <a:pt x="126" y="79"/>
                  </a:cubicBezTo>
                  <a:cubicBezTo>
                    <a:pt x="126" y="79"/>
                    <a:pt x="120" y="97"/>
                    <a:pt x="110" y="102"/>
                  </a:cubicBezTo>
                  <a:cubicBezTo>
                    <a:pt x="106" y="103"/>
                    <a:pt x="103" y="103"/>
                    <a:pt x="99" y="102"/>
                  </a:cubicBezTo>
                  <a:cubicBezTo>
                    <a:pt x="81" y="93"/>
                    <a:pt x="85" y="70"/>
                    <a:pt x="86" y="63"/>
                  </a:cubicBezTo>
                  <a:cubicBezTo>
                    <a:pt x="87" y="58"/>
                    <a:pt x="89" y="53"/>
                    <a:pt x="9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6"/>
                    <a:pt x="92" y="45"/>
                    <a:pt x="91" y="45"/>
                  </a:cubicBezTo>
                  <a:cubicBezTo>
                    <a:pt x="90" y="44"/>
                    <a:pt x="89" y="43"/>
                    <a:pt x="87" y="43"/>
                  </a:cubicBezTo>
                  <a:cubicBezTo>
                    <a:pt x="87" y="43"/>
                    <a:pt x="87" y="43"/>
                    <a:pt x="87" y="44"/>
                  </a:cubicBezTo>
                  <a:cubicBezTo>
                    <a:pt x="82" y="46"/>
                    <a:pt x="77" y="48"/>
                    <a:pt x="71" y="49"/>
                  </a:cubicBezTo>
                  <a:cubicBezTo>
                    <a:pt x="64" y="50"/>
                    <a:pt x="41" y="54"/>
                    <a:pt x="32" y="36"/>
                  </a:cubicBezTo>
                  <a:cubicBezTo>
                    <a:pt x="30" y="33"/>
                    <a:pt x="30" y="29"/>
                    <a:pt x="32" y="26"/>
                  </a:cubicBezTo>
                  <a:cubicBezTo>
                    <a:pt x="36" y="15"/>
                    <a:pt x="55" y="10"/>
                    <a:pt x="55" y="10"/>
                  </a:cubicBezTo>
                  <a:cubicBezTo>
                    <a:pt x="56" y="9"/>
                    <a:pt x="57" y="9"/>
                    <a:pt x="57" y="8"/>
                  </a:cubicBezTo>
                  <a:cubicBezTo>
                    <a:pt x="57" y="7"/>
                    <a:pt x="57" y="6"/>
                    <a:pt x="56" y="5"/>
                  </a:cubicBezTo>
                  <a:cubicBezTo>
                    <a:pt x="52" y="1"/>
                    <a:pt x="45" y="0"/>
                    <a:pt x="36" y="2"/>
                  </a:cubicBezTo>
                  <a:cubicBezTo>
                    <a:pt x="23" y="5"/>
                    <a:pt x="8" y="15"/>
                    <a:pt x="8" y="34"/>
                  </a:cubicBezTo>
                  <a:cubicBezTo>
                    <a:pt x="8" y="55"/>
                    <a:pt x="27" y="64"/>
                    <a:pt x="39" y="68"/>
                  </a:cubicBezTo>
                  <a:cubicBezTo>
                    <a:pt x="13" y="81"/>
                    <a:pt x="5" y="111"/>
                    <a:pt x="5" y="112"/>
                  </a:cubicBezTo>
                  <a:cubicBezTo>
                    <a:pt x="5" y="113"/>
                    <a:pt x="0" y="125"/>
                    <a:pt x="4" y="129"/>
                  </a:cubicBezTo>
                  <a:cubicBezTo>
                    <a:pt x="8" y="133"/>
                    <a:pt x="20" y="128"/>
                    <a:pt x="21" y="128"/>
                  </a:cubicBezTo>
                  <a:cubicBezTo>
                    <a:pt x="22" y="128"/>
                    <a:pt x="53" y="120"/>
                    <a:pt x="66" y="95"/>
                  </a:cubicBezTo>
                  <a:cubicBezTo>
                    <a:pt x="70" y="106"/>
                    <a:pt x="80" y="125"/>
                    <a:pt x="101" y="125"/>
                  </a:cubicBezTo>
                  <a:cubicBezTo>
                    <a:pt x="121" y="125"/>
                    <a:pt x="131" y="110"/>
                    <a:pt x="134" y="9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11225" y="-336550"/>
              <a:ext cx="5375275" cy="257175"/>
              <a:chOff x="911225" y="-336550"/>
              <a:chExt cx="7635876" cy="257175"/>
            </a:xfrm>
          </p:grpSpPr>
          <p:sp>
            <p:nvSpPr>
              <p:cNvPr id="34" name="Freeform 27"/>
              <p:cNvSpPr/>
              <p:nvPr/>
            </p:nvSpPr>
            <p:spPr bwMode="auto">
              <a:xfrm>
                <a:off x="911225" y="-336550"/>
                <a:ext cx="7635876" cy="33338"/>
              </a:xfrm>
              <a:custGeom>
                <a:avLst/>
                <a:gdLst>
                  <a:gd name="T0" fmla="*/ 2465 w 2470"/>
                  <a:gd name="T1" fmla="*/ 11 h 11"/>
                  <a:gd name="T2" fmla="*/ 6 w 2470"/>
                  <a:gd name="T3" fmla="*/ 11 h 11"/>
                  <a:gd name="T4" fmla="*/ 0 w 2470"/>
                  <a:gd name="T5" fmla="*/ 6 h 11"/>
                  <a:gd name="T6" fmla="*/ 6 w 2470"/>
                  <a:gd name="T7" fmla="*/ 0 h 11"/>
                  <a:gd name="T8" fmla="*/ 2465 w 2470"/>
                  <a:gd name="T9" fmla="*/ 0 h 11"/>
                  <a:gd name="T10" fmla="*/ 2470 w 2470"/>
                  <a:gd name="T11" fmla="*/ 6 h 11"/>
                  <a:gd name="T12" fmla="*/ 2465 w 2470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11">
                    <a:moveTo>
                      <a:pt x="2465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465" y="0"/>
                      <a:pt x="2465" y="0"/>
                      <a:pt x="2465" y="0"/>
                    </a:cubicBezTo>
                    <a:cubicBezTo>
                      <a:pt x="2468" y="0"/>
                      <a:pt x="2470" y="3"/>
                      <a:pt x="2470" y="6"/>
                    </a:cubicBezTo>
                    <a:cubicBezTo>
                      <a:pt x="2470" y="9"/>
                      <a:pt x="2468" y="11"/>
                      <a:pt x="2465" y="11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"/>
              <p:cNvSpPr/>
              <p:nvPr/>
            </p:nvSpPr>
            <p:spPr bwMode="auto">
              <a:xfrm>
                <a:off x="1192212" y="-219075"/>
                <a:ext cx="7077076" cy="28575"/>
              </a:xfrm>
              <a:custGeom>
                <a:avLst/>
                <a:gdLst>
                  <a:gd name="T0" fmla="*/ 2284 w 2289"/>
                  <a:gd name="T1" fmla="*/ 9 h 9"/>
                  <a:gd name="T2" fmla="*/ 4 w 2289"/>
                  <a:gd name="T3" fmla="*/ 9 h 9"/>
                  <a:gd name="T4" fmla="*/ 0 w 2289"/>
                  <a:gd name="T5" fmla="*/ 4 h 9"/>
                  <a:gd name="T6" fmla="*/ 4 w 2289"/>
                  <a:gd name="T7" fmla="*/ 0 h 9"/>
                  <a:gd name="T8" fmla="*/ 2284 w 2289"/>
                  <a:gd name="T9" fmla="*/ 0 h 9"/>
                  <a:gd name="T10" fmla="*/ 2289 w 2289"/>
                  <a:gd name="T11" fmla="*/ 4 h 9"/>
                  <a:gd name="T12" fmla="*/ 2284 w 228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284" y="0"/>
                      <a:pt x="2284" y="0"/>
                      <a:pt x="2284" y="0"/>
                    </a:cubicBezTo>
                    <a:cubicBezTo>
                      <a:pt x="2287" y="0"/>
                      <a:pt x="2289" y="2"/>
                      <a:pt x="2289" y="4"/>
                    </a:cubicBezTo>
                    <a:cubicBezTo>
                      <a:pt x="2289" y="7"/>
                      <a:pt x="2287" y="9"/>
                      <a:pt x="2284" y="9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9"/>
              <p:cNvSpPr/>
              <p:nvPr/>
            </p:nvSpPr>
            <p:spPr bwMode="auto">
              <a:xfrm>
                <a:off x="1192212" y="-107950"/>
                <a:ext cx="7077076" cy="28575"/>
              </a:xfrm>
              <a:custGeom>
                <a:avLst/>
                <a:gdLst>
                  <a:gd name="T0" fmla="*/ 2284 w 2289"/>
                  <a:gd name="T1" fmla="*/ 9 h 9"/>
                  <a:gd name="T2" fmla="*/ 4 w 2289"/>
                  <a:gd name="T3" fmla="*/ 9 h 9"/>
                  <a:gd name="T4" fmla="*/ 0 w 2289"/>
                  <a:gd name="T5" fmla="*/ 5 h 9"/>
                  <a:gd name="T6" fmla="*/ 4 w 2289"/>
                  <a:gd name="T7" fmla="*/ 0 h 9"/>
                  <a:gd name="T8" fmla="*/ 2284 w 2289"/>
                  <a:gd name="T9" fmla="*/ 0 h 9"/>
                  <a:gd name="T10" fmla="*/ 2289 w 2289"/>
                  <a:gd name="T11" fmla="*/ 5 h 9"/>
                  <a:gd name="T12" fmla="*/ 2284 w 228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284" y="0"/>
                      <a:pt x="2284" y="0"/>
                      <a:pt x="2284" y="0"/>
                    </a:cubicBezTo>
                    <a:cubicBezTo>
                      <a:pt x="2287" y="0"/>
                      <a:pt x="2289" y="2"/>
                      <a:pt x="2289" y="5"/>
                    </a:cubicBezTo>
                    <a:cubicBezTo>
                      <a:pt x="2289" y="7"/>
                      <a:pt x="2287" y="9"/>
                      <a:pt x="2284" y="9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" name="Freeform 30"/>
            <p:cNvSpPr/>
            <p:nvPr/>
          </p:nvSpPr>
          <p:spPr bwMode="auto">
            <a:xfrm>
              <a:off x="314325" y="1082675"/>
              <a:ext cx="427038" cy="415925"/>
            </a:xfrm>
            <a:custGeom>
              <a:avLst/>
              <a:gdLst>
                <a:gd name="T0" fmla="*/ 2 w 138"/>
                <a:gd name="T1" fmla="*/ 35 h 134"/>
                <a:gd name="T2" fmla="*/ 5 w 138"/>
                <a:gd name="T3" fmla="*/ 55 h 134"/>
                <a:gd name="T4" fmla="*/ 7 w 138"/>
                <a:gd name="T5" fmla="*/ 56 h 134"/>
                <a:gd name="T6" fmla="*/ 9 w 138"/>
                <a:gd name="T7" fmla="*/ 54 h 134"/>
                <a:gd name="T8" fmla="*/ 26 w 138"/>
                <a:gd name="T9" fmla="*/ 31 h 134"/>
                <a:gd name="T10" fmla="*/ 37 w 138"/>
                <a:gd name="T11" fmla="*/ 31 h 134"/>
                <a:gd name="T12" fmla="*/ 50 w 138"/>
                <a:gd name="T13" fmla="*/ 70 h 134"/>
                <a:gd name="T14" fmla="*/ 45 w 138"/>
                <a:gd name="T15" fmla="*/ 86 h 134"/>
                <a:gd name="T16" fmla="*/ 44 w 138"/>
                <a:gd name="T17" fmla="*/ 86 h 134"/>
                <a:gd name="T18" fmla="*/ 46 w 138"/>
                <a:gd name="T19" fmla="*/ 89 h 134"/>
                <a:gd name="T20" fmla="*/ 49 w 138"/>
                <a:gd name="T21" fmla="*/ 91 h 134"/>
                <a:gd name="T22" fmla="*/ 50 w 138"/>
                <a:gd name="T23" fmla="*/ 90 h 134"/>
                <a:gd name="T24" fmla="*/ 65 w 138"/>
                <a:gd name="T25" fmla="*/ 85 h 134"/>
                <a:gd name="T26" fmla="*/ 105 w 138"/>
                <a:gd name="T27" fmla="*/ 98 h 134"/>
                <a:gd name="T28" fmla="*/ 105 w 138"/>
                <a:gd name="T29" fmla="*/ 109 h 134"/>
                <a:gd name="T30" fmla="*/ 82 w 138"/>
                <a:gd name="T31" fmla="*/ 125 h 134"/>
                <a:gd name="T32" fmla="*/ 80 w 138"/>
                <a:gd name="T33" fmla="*/ 127 h 134"/>
                <a:gd name="T34" fmla="*/ 81 w 138"/>
                <a:gd name="T35" fmla="*/ 130 h 134"/>
                <a:gd name="T36" fmla="*/ 101 w 138"/>
                <a:gd name="T37" fmla="*/ 133 h 134"/>
                <a:gd name="T38" fmla="*/ 129 w 138"/>
                <a:gd name="T39" fmla="*/ 100 h 134"/>
                <a:gd name="T40" fmla="*/ 98 w 138"/>
                <a:gd name="T41" fmla="*/ 66 h 134"/>
                <a:gd name="T42" fmla="*/ 133 w 138"/>
                <a:gd name="T43" fmla="*/ 21 h 134"/>
                <a:gd name="T44" fmla="*/ 134 w 138"/>
                <a:gd name="T45" fmla="*/ 4 h 134"/>
                <a:gd name="T46" fmla="*/ 117 w 138"/>
                <a:gd name="T47" fmla="*/ 5 h 134"/>
                <a:gd name="T48" fmla="*/ 70 w 138"/>
                <a:gd name="T49" fmla="*/ 38 h 134"/>
                <a:gd name="T50" fmla="*/ 35 w 138"/>
                <a:gd name="T51" fmla="*/ 8 h 134"/>
                <a:gd name="T52" fmla="*/ 2 w 138"/>
                <a:gd name="T53" fmla="*/ 3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4">
                  <a:moveTo>
                    <a:pt x="2" y="35"/>
                  </a:moveTo>
                  <a:cubicBezTo>
                    <a:pt x="0" y="44"/>
                    <a:pt x="1" y="51"/>
                    <a:pt x="5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9" y="54"/>
                  </a:cubicBezTo>
                  <a:cubicBezTo>
                    <a:pt x="10" y="54"/>
                    <a:pt x="16" y="36"/>
                    <a:pt x="26" y="31"/>
                  </a:cubicBezTo>
                  <a:cubicBezTo>
                    <a:pt x="30" y="29"/>
                    <a:pt x="33" y="30"/>
                    <a:pt x="37" y="31"/>
                  </a:cubicBezTo>
                  <a:cubicBezTo>
                    <a:pt x="56" y="40"/>
                    <a:pt x="52" y="63"/>
                    <a:pt x="50" y="70"/>
                  </a:cubicBezTo>
                  <a:cubicBezTo>
                    <a:pt x="49" y="76"/>
                    <a:pt x="47" y="81"/>
                    <a:pt x="45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87"/>
                    <a:pt x="45" y="89"/>
                    <a:pt x="46" y="89"/>
                  </a:cubicBezTo>
                  <a:cubicBezTo>
                    <a:pt x="46" y="90"/>
                    <a:pt x="48" y="91"/>
                    <a:pt x="49" y="91"/>
                  </a:cubicBezTo>
                  <a:cubicBezTo>
                    <a:pt x="49" y="91"/>
                    <a:pt x="49" y="91"/>
                    <a:pt x="50" y="90"/>
                  </a:cubicBezTo>
                  <a:cubicBezTo>
                    <a:pt x="54" y="88"/>
                    <a:pt x="60" y="86"/>
                    <a:pt x="65" y="85"/>
                  </a:cubicBezTo>
                  <a:cubicBezTo>
                    <a:pt x="72" y="84"/>
                    <a:pt x="96" y="80"/>
                    <a:pt x="105" y="98"/>
                  </a:cubicBezTo>
                  <a:cubicBezTo>
                    <a:pt x="107" y="102"/>
                    <a:pt x="107" y="105"/>
                    <a:pt x="105" y="109"/>
                  </a:cubicBezTo>
                  <a:cubicBezTo>
                    <a:pt x="101" y="119"/>
                    <a:pt x="82" y="125"/>
                    <a:pt x="82" y="125"/>
                  </a:cubicBezTo>
                  <a:cubicBezTo>
                    <a:pt x="81" y="125"/>
                    <a:pt x="80" y="126"/>
                    <a:pt x="80" y="127"/>
                  </a:cubicBezTo>
                  <a:cubicBezTo>
                    <a:pt x="79" y="128"/>
                    <a:pt x="80" y="129"/>
                    <a:pt x="81" y="130"/>
                  </a:cubicBezTo>
                  <a:cubicBezTo>
                    <a:pt x="84" y="133"/>
                    <a:pt x="92" y="134"/>
                    <a:pt x="101" y="133"/>
                  </a:cubicBezTo>
                  <a:cubicBezTo>
                    <a:pt x="114" y="130"/>
                    <a:pt x="129" y="120"/>
                    <a:pt x="129" y="100"/>
                  </a:cubicBezTo>
                  <a:cubicBezTo>
                    <a:pt x="130" y="79"/>
                    <a:pt x="110" y="69"/>
                    <a:pt x="98" y="66"/>
                  </a:cubicBezTo>
                  <a:cubicBezTo>
                    <a:pt x="124" y="53"/>
                    <a:pt x="133" y="22"/>
                    <a:pt x="133" y="21"/>
                  </a:cubicBezTo>
                  <a:cubicBezTo>
                    <a:pt x="133" y="20"/>
                    <a:pt x="138" y="8"/>
                    <a:pt x="134" y="4"/>
                  </a:cubicBezTo>
                  <a:cubicBezTo>
                    <a:pt x="130" y="0"/>
                    <a:pt x="117" y="5"/>
                    <a:pt x="117" y="5"/>
                  </a:cubicBezTo>
                  <a:cubicBezTo>
                    <a:pt x="115" y="5"/>
                    <a:pt x="84" y="13"/>
                    <a:pt x="70" y="38"/>
                  </a:cubicBezTo>
                  <a:cubicBezTo>
                    <a:pt x="67" y="27"/>
                    <a:pt x="57" y="8"/>
                    <a:pt x="35" y="8"/>
                  </a:cubicBezTo>
                  <a:cubicBezTo>
                    <a:pt x="15" y="8"/>
                    <a:pt x="5" y="23"/>
                    <a:pt x="2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-160338" y="862013"/>
              <a:ext cx="506413" cy="715963"/>
            </a:xfrm>
            <a:custGeom>
              <a:avLst/>
              <a:gdLst>
                <a:gd name="T0" fmla="*/ 131 w 164"/>
                <a:gd name="T1" fmla="*/ 229 h 231"/>
                <a:gd name="T2" fmla="*/ 138 w 164"/>
                <a:gd name="T3" fmla="*/ 215 h 231"/>
                <a:gd name="T4" fmla="*/ 145 w 164"/>
                <a:gd name="T5" fmla="*/ 199 h 231"/>
                <a:gd name="T6" fmla="*/ 153 w 164"/>
                <a:gd name="T7" fmla="*/ 178 h 231"/>
                <a:gd name="T8" fmla="*/ 160 w 164"/>
                <a:gd name="T9" fmla="*/ 152 h 231"/>
                <a:gd name="T10" fmla="*/ 164 w 164"/>
                <a:gd name="T11" fmla="*/ 122 h 231"/>
                <a:gd name="T12" fmla="*/ 163 w 164"/>
                <a:gd name="T13" fmla="*/ 106 h 231"/>
                <a:gd name="T14" fmla="*/ 160 w 164"/>
                <a:gd name="T15" fmla="*/ 89 h 231"/>
                <a:gd name="T16" fmla="*/ 148 w 164"/>
                <a:gd name="T17" fmla="*/ 57 h 231"/>
                <a:gd name="T18" fmla="*/ 128 w 164"/>
                <a:gd name="T19" fmla="*/ 29 h 231"/>
                <a:gd name="T20" fmla="*/ 114 w 164"/>
                <a:gd name="T21" fmla="*/ 18 h 231"/>
                <a:gd name="T22" fmla="*/ 100 w 164"/>
                <a:gd name="T23" fmla="*/ 10 h 231"/>
                <a:gd name="T24" fmla="*/ 84 w 164"/>
                <a:gd name="T25" fmla="*/ 5 h 231"/>
                <a:gd name="T26" fmla="*/ 83 w 164"/>
                <a:gd name="T27" fmla="*/ 4 h 231"/>
                <a:gd name="T28" fmla="*/ 82 w 164"/>
                <a:gd name="T29" fmla="*/ 4 h 231"/>
                <a:gd name="T30" fmla="*/ 80 w 164"/>
                <a:gd name="T31" fmla="*/ 4 h 231"/>
                <a:gd name="T32" fmla="*/ 77 w 164"/>
                <a:gd name="T33" fmla="*/ 3 h 231"/>
                <a:gd name="T34" fmla="*/ 69 w 164"/>
                <a:gd name="T35" fmla="*/ 2 h 231"/>
                <a:gd name="T36" fmla="*/ 40 w 164"/>
                <a:gd name="T37" fmla="*/ 4 h 231"/>
                <a:gd name="T38" fmla="*/ 19 w 164"/>
                <a:gd name="T39" fmla="*/ 16 h 231"/>
                <a:gd name="T40" fmla="*/ 7 w 164"/>
                <a:gd name="T41" fmla="*/ 30 h 231"/>
                <a:gd name="T42" fmla="*/ 1 w 164"/>
                <a:gd name="T43" fmla="*/ 40 h 231"/>
                <a:gd name="T44" fmla="*/ 0 w 164"/>
                <a:gd name="T45" fmla="*/ 44 h 231"/>
                <a:gd name="T46" fmla="*/ 1 w 164"/>
                <a:gd name="T47" fmla="*/ 47 h 231"/>
                <a:gd name="T48" fmla="*/ 4 w 164"/>
                <a:gd name="T49" fmla="*/ 45 h 231"/>
                <a:gd name="T50" fmla="*/ 6 w 164"/>
                <a:gd name="T51" fmla="*/ 42 h 231"/>
                <a:gd name="T52" fmla="*/ 12 w 164"/>
                <a:gd name="T53" fmla="*/ 33 h 231"/>
                <a:gd name="T54" fmla="*/ 24 w 164"/>
                <a:gd name="T55" fmla="*/ 22 h 231"/>
                <a:gd name="T56" fmla="*/ 42 w 164"/>
                <a:gd name="T57" fmla="*/ 13 h 231"/>
                <a:gd name="T58" fmla="*/ 38 w 164"/>
                <a:gd name="T59" fmla="*/ 36 h 231"/>
                <a:gd name="T60" fmla="*/ 40 w 164"/>
                <a:gd name="T61" fmla="*/ 39 h 231"/>
                <a:gd name="T62" fmla="*/ 42 w 164"/>
                <a:gd name="T63" fmla="*/ 40 h 231"/>
                <a:gd name="T64" fmla="*/ 44 w 164"/>
                <a:gd name="T65" fmla="*/ 38 h 231"/>
                <a:gd name="T66" fmla="*/ 95 w 164"/>
                <a:gd name="T67" fmla="*/ 20 h 231"/>
                <a:gd name="T68" fmla="*/ 95 w 164"/>
                <a:gd name="T69" fmla="*/ 20 h 231"/>
                <a:gd name="T70" fmla="*/ 96 w 164"/>
                <a:gd name="T71" fmla="*/ 21 h 231"/>
                <a:gd name="T72" fmla="*/ 82 w 164"/>
                <a:gd name="T73" fmla="*/ 34 h 231"/>
                <a:gd name="T74" fmla="*/ 81 w 164"/>
                <a:gd name="T75" fmla="*/ 36 h 231"/>
                <a:gd name="T76" fmla="*/ 83 w 164"/>
                <a:gd name="T77" fmla="*/ 38 h 231"/>
                <a:gd name="T78" fmla="*/ 113 w 164"/>
                <a:gd name="T79" fmla="*/ 32 h 231"/>
                <a:gd name="T80" fmla="*/ 119 w 164"/>
                <a:gd name="T81" fmla="*/ 38 h 231"/>
                <a:gd name="T82" fmla="*/ 137 w 164"/>
                <a:gd name="T83" fmla="*/ 63 h 231"/>
                <a:gd name="T84" fmla="*/ 148 w 164"/>
                <a:gd name="T85" fmla="*/ 90 h 231"/>
                <a:gd name="T86" fmla="*/ 132 w 164"/>
                <a:gd name="T87" fmla="*/ 100 h 231"/>
                <a:gd name="T88" fmla="*/ 152 w 164"/>
                <a:gd name="T89" fmla="*/ 112 h 231"/>
                <a:gd name="T90" fmla="*/ 153 w 164"/>
                <a:gd name="T91" fmla="*/ 122 h 231"/>
                <a:gd name="T92" fmla="*/ 150 w 164"/>
                <a:gd name="T93" fmla="*/ 150 h 231"/>
                <a:gd name="T94" fmla="*/ 144 w 164"/>
                <a:gd name="T95" fmla="*/ 175 h 231"/>
                <a:gd name="T96" fmla="*/ 138 w 164"/>
                <a:gd name="T97" fmla="*/ 197 h 231"/>
                <a:gd name="T98" fmla="*/ 132 w 164"/>
                <a:gd name="T99" fmla="*/ 213 h 231"/>
                <a:gd name="T100" fmla="*/ 127 w 164"/>
                <a:gd name="T101" fmla="*/ 227 h 231"/>
                <a:gd name="T102" fmla="*/ 128 w 164"/>
                <a:gd name="T103" fmla="*/ 230 h 231"/>
                <a:gd name="T104" fmla="*/ 131 w 164"/>
                <a:gd name="T105" fmla="*/ 22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1">
                  <a:moveTo>
                    <a:pt x="131" y="229"/>
                  </a:moveTo>
                  <a:cubicBezTo>
                    <a:pt x="131" y="229"/>
                    <a:pt x="134" y="224"/>
                    <a:pt x="138" y="215"/>
                  </a:cubicBezTo>
                  <a:cubicBezTo>
                    <a:pt x="140" y="211"/>
                    <a:pt x="142" y="205"/>
                    <a:pt x="145" y="199"/>
                  </a:cubicBezTo>
                  <a:cubicBezTo>
                    <a:pt x="147" y="193"/>
                    <a:pt x="150" y="186"/>
                    <a:pt x="153" y="178"/>
                  </a:cubicBezTo>
                  <a:cubicBezTo>
                    <a:pt x="155" y="170"/>
                    <a:pt x="158" y="161"/>
                    <a:pt x="160" y="152"/>
                  </a:cubicBezTo>
                  <a:cubicBezTo>
                    <a:pt x="162" y="143"/>
                    <a:pt x="164" y="133"/>
                    <a:pt x="164" y="122"/>
                  </a:cubicBezTo>
                  <a:cubicBezTo>
                    <a:pt x="164" y="116"/>
                    <a:pt x="163" y="111"/>
                    <a:pt x="163" y="106"/>
                  </a:cubicBezTo>
                  <a:cubicBezTo>
                    <a:pt x="162" y="100"/>
                    <a:pt x="161" y="95"/>
                    <a:pt x="160" y="89"/>
                  </a:cubicBezTo>
                  <a:cubicBezTo>
                    <a:pt x="157" y="78"/>
                    <a:pt x="153" y="68"/>
                    <a:pt x="148" y="57"/>
                  </a:cubicBezTo>
                  <a:cubicBezTo>
                    <a:pt x="143" y="47"/>
                    <a:pt x="136" y="37"/>
                    <a:pt x="128" y="29"/>
                  </a:cubicBezTo>
                  <a:cubicBezTo>
                    <a:pt x="124" y="25"/>
                    <a:pt x="119" y="22"/>
                    <a:pt x="114" y="18"/>
                  </a:cubicBezTo>
                  <a:cubicBezTo>
                    <a:pt x="110" y="15"/>
                    <a:pt x="105" y="12"/>
                    <a:pt x="100" y="10"/>
                  </a:cubicBezTo>
                  <a:cubicBezTo>
                    <a:pt x="95" y="8"/>
                    <a:pt x="89" y="6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3" y="4"/>
                    <a:pt x="82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4" y="3"/>
                    <a:pt x="72" y="2"/>
                    <a:pt x="69" y="2"/>
                  </a:cubicBezTo>
                  <a:cubicBezTo>
                    <a:pt x="59" y="0"/>
                    <a:pt x="49" y="2"/>
                    <a:pt x="40" y="4"/>
                  </a:cubicBezTo>
                  <a:cubicBezTo>
                    <a:pt x="31" y="6"/>
                    <a:pt x="24" y="11"/>
                    <a:pt x="19" y="16"/>
                  </a:cubicBezTo>
                  <a:cubicBezTo>
                    <a:pt x="13" y="20"/>
                    <a:pt x="9" y="25"/>
                    <a:pt x="7" y="30"/>
                  </a:cubicBezTo>
                  <a:cubicBezTo>
                    <a:pt x="4" y="34"/>
                    <a:pt x="2" y="37"/>
                    <a:pt x="1" y="40"/>
                  </a:cubicBezTo>
                  <a:cubicBezTo>
                    <a:pt x="0" y="42"/>
                    <a:pt x="0" y="44"/>
                    <a:pt x="0" y="44"/>
                  </a:cubicBezTo>
                  <a:cubicBezTo>
                    <a:pt x="0" y="45"/>
                    <a:pt x="0" y="46"/>
                    <a:pt x="1" y="47"/>
                  </a:cubicBezTo>
                  <a:cubicBezTo>
                    <a:pt x="3" y="47"/>
                    <a:pt x="4" y="46"/>
                    <a:pt x="4" y="45"/>
                  </a:cubicBezTo>
                  <a:cubicBezTo>
                    <a:pt x="4" y="45"/>
                    <a:pt x="5" y="44"/>
                    <a:pt x="6" y="42"/>
                  </a:cubicBezTo>
                  <a:cubicBezTo>
                    <a:pt x="7" y="40"/>
                    <a:pt x="9" y="37"/>
                    <a:pt x="12" y="33"/>
                  </a:cubicBezTo>
                  <a:cubicBezTo>
                    <a:pt x="15" y="29"/>
                    <a:pt x="19" y="25"/>
                    <a:pt x="24" y="22"/>
                  </a:cubicBezTo>
                  <a:cubicBezTo>
                    <a:pt x="29" y="18"/>
                    <a:pt x="35" y="15"/>
                    <a:pt x="42" y="13"/>
                  </a:cubicBezTo>
                  <a:cubicBezTo>
                    <a:pt x="34" y="22"/>
                    <a:pt x="37" y="31"/>
                    <a:pt x="38" y="36"/>
                  </a:cubicBezTo>
                  <a:cubicBezTo>
                    <a:pt x="39" y="38"/>
                    <a:pt x="40" y="39"/>
                    <a:pt x="40" y="39"/>
                  </a:cubicBezTo>
                  <a:cubicBezTo>
                    <a:pt x="40" y="40"/>
                    <a:pt x="41" y="40"/>
                    <a:pt x="42" y="40"/>
                  </a:cubicBezTo>
                  <a:cubicBezTo>
                    <a:pt x="43" y="40"/>
                    <a:pt x="44" y="39"/>
                    <a:pt x="44" y="38"/>
                  </a:cubicBezTo>
                  <a:cubicBezTo>
                    <a:pt x="51" y="21"/>
                    <a:pt x="80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89" y="27"/>
                    <a:pt x="82" y="33"/>
                    <a:pt x="82" y="34"/>
                  </a:cubicBezTo>
                  <a:cubicBezTo>
                    <a:pt x="81" y="34"/>
                    <a:pt x="81" y="35"/>
                    <a:pt x="81" y="36"/>
                  </a:cubicBezTo>
                  <a:cubicBezTo>
                    <a:pt x="81" y="37"/>
                    <a:pt x="82" y="38"/>
                    <a:pt x="83" y="38"/>
                  </a:cubicBezTo>
                  <a:cubicBezTo>
                    <a:pt x="101" y="39"/>
                    <a:pt x="110" y="34"/>
                    <a:pt x="113" y="32"/>
                  </a:cubicBezTo>
                  <a:cubicBezTo>
                    <a:pt x="115" y="34"/>
                    <a:pt x="117" y="36"/>
                    <a:pt x="119" y="38"/>
                  </a:cubicBezTo>
                  <a:cubicBezTo>
                    <a:pt x="126" y="45"/>
                    <a:pt x="133" y="53"/>
                    <a:pt x="137" y="63"/>
                  </a:cubicBezTo>
                  <a:cubicBezTo>
                    <a:pt x="142" y="71"/>
                    <a:pt x="145" y="81"/>
                    <a:pt x="148" y="90"/>
                  </a:cubicBezTo>
                  <a:cubicBezTo>
                    <a:pt x="138" y="90"/>
                    <a:pt x="132" y="100"/>
                    <a:pt x="132" y="100"/>
                  </a:cubicBezTo>
                  <a:cubicBezTo>
                    <a:pt x="141" y="102"/>
                    <a:pt x="148" y="107"/>
                    <a:pt x="152" y="112"/>
                  </a:cubicBezTo>
                  <a:cubicBezTo>
                    <a:pt x="152" y="115"/>
                    <a:pt x="153" y="119"/>
                    <a:pt x="153" y="122"/>
                  </a:cubicBezTo>
                  <a:cubicBezTo>
                    <a:pt x="154" y="131"/>
                    <a:pt x="152" y="141"/>
                    <a:pt x="150" y="150"/>
                  </a:cubicBezTo>
                  <a:cubicBezTo>
                    <a:pt x="149" y="159"/>
                    <a:pt x="146" y="168"/>
                    <a:pt x="144" y="175"/>
                  </a:cubicBezTo>
                  <a:cubicBezTo>
                    <a:pt x="142" y="183"/>
                    <a:pt x="140" y="190"/>
                    <a:pt x="138" y="197"/>
                  </a:cubicBezTo>
                  <a:cubicBezTo>
                    <a:pt x="136" y="203"/>
                    <a:pt x="134" y="209"/>
                    <a:pt x="132" y="213"/>
                  </a:cubicBezTo>
                  <a:cubicBezTo>
                    <a:pt x="129" y="222"/>
                    <a:pt x="127" y="227"/>
                    <a:pt x="127" y="227"/>
                  </a:cubicBezTo>
                  <a:cubicBezTo>
                    <a:pt x="127" y="228"/>
                    <a:pt x="127" y="229"/>
                    <a:pt x="128" y="230"/>
                  </a:cubicBezTo>
                  <a:cubicBezTo>
                    <a:pt x="129" y="231"/>
                    <a:pt x="131" y="230"/>
                    <a:pt x="131" y="2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0" y="962025"/>
              <a:ext cx="317500" cy="204788"/>
            </a:xfrm>
            <a:custGeom>
              <a:avLst/>
              <a:gdLst>
                <a:gd name="T0" fmla="*/ 46 w 103"/>
                <a:gd name="T1" fmla="*/ 36 h 66"/>
                <a:gd name="T2" fmla="*/ 36 w 103"/>
                <a:gd name="T3" fmla="*/ 26 h 66"/>
                <a:gd name="T4" fmla="*/ 98 w 103"/>
                <a:gd name="T5" fmla="*/ 56 h 66"/>
                <a:gd name="T6" fmla="*/ 103 w 103"/>
                <a:gd name="T7" fmla="*/ 54 h 66"/>
                <a:gd name="T8" fmla="*/ 15 w 103"/>
                <a:gd name="T9" fmla="*/ 27 h 66"/>
                <a:gd name="T10" fmla="*/ 6 w 103"/>
                <a:gd name="T11" fmla="*/ 50 h 66"/>
                <a:gd name="T12" fmla="*/ 34 w 103"/>
                <a:gd name="T13" fmla="*/ 62 h 66"/>
                <a:gd name="T14" fmla="*/ 46 w 103"/>
                <a:gd name="T1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6">
                  <a:moveTo>
                    <a:pt x="46" y="36"/>
                  </a:moveTo>
                  <a:cubicBezTo>
                    <a:pt x="44" y="32"/>
                    <a:pt x="40" y="28"/>
                    <a:pt x="36" y="26"/>
                  </a:cubicBezTo>
                  <a:cubicBezTo>
                    <a:pt x="77" y="19"/>
                    <a:pt x="97" y="55"/>
                    <a:pt x="98" y="56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53"/>
                    <a:pt x="74" y="0"/>
                    <a:pt x="15" y="27"/>
                  </a:cubicBezTo>
                  <a:cubicBezTo>
                    <a:pt x="15" y="27"/>
                    <a:pt x="0" y="31"/>
                    <a:pt x="6" y="50"/>
                  </a:cubicBezTo>
                  <a:cubicBezTo>
                    <a:pt x="9" y="60"/>
                    <a:pt x="24" y="66"/>
                    <a:pt x="34" y="62"/>
                  </a:cubicBezTo>
                  <a:cubicBezTo>
                    <a:pt x="45" y="58"/>
                    <a:pt x="50" y="47"/>
                    <a:pt x="46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-192088" y="1079500"/>
              <a:ext cx="352425" cy="220663"/>
            </a:xfrm>
            <a:custGeom>
              <a:avLst/>
              <a:gdLst>
                <a:gd name="T0" fmla="*/ 7 w 114"/>
                <a:gd name="T1" fmla="*/ 2 h 71"/>
                <a:gd name="T2" fmla="*/ 9 w 114"/>
                <a:gd name="T3" fmla="*/ 8 h 71"/>
                <a:gd name="T4" fmla="*/ 14 w 114"/>
                <a:gd name="T5" fmla="*/ 23 h 71"/>
                <a:gd name="T6" fmla="*/ 19 w 114"/>
                <a:gd name="T7" fmla="*/ 32 h 71"/>
                <a:gd name="T8" fmla="*/ 25 w 114"/>
                <a:gd name="T9" fmla="*/ 41 h 71"/>
                <a:gd name="T10" fmla="*/ 34 w 114"/>
                <a:gd name="T11" fmla="*/ 48 h 71"/>
                <a:gd name="T12" fmla="*/ 43 w 114"/>
                <a:gd name="T13" fmla="*/ 52 h 71"/>
                <a:gd name="T14" fmla="*/ 55 w 114"/>
                <a:gd name="T15" fmla="*/ 53 h 71"/>
                <a:gd name="T16" fmla="*/ 66 w 114"/>
                <a:gd name="T17" fmla="*/ 52 h 71"/>
                <a:gd name="T18" fmla="*/ 78 w 114"/>
                <a:gd name="T19" fmla="*/ 50 h 71"/>
                <a:gd name="T20" fmla="*/ 88 w 114"/>
                <a:gd name="T21" fmla="*/ 47 h 71"/>
                <a:gd name="T22" fmla="*/ 97 w 114"/>
                <a:gd name="T23" fmla="*/ 44 h 71"/>
                <a:gd name="T24" fmla="*/ 104 w 114"/>
                <a:gd name="T25" fmla="*/ 41 h 71"/>
                <a:gd name="T26" fmla="*/ 110 w 114"/>
                <a:gd name="T27" fmla="*/ 39 h 71"/>
                <a:gd name="T28" fmla="*/ 110 w 114"/>
                <a:gd name="T29" fmla="*/ 39 h 71"/>
                <a:gd name="T30" fmla="*/ 114 w 114"/>
                <a:gd name="T31" fmla="*/ 41 h 71"/>
                <a:gd name="T32" fmla="*/ 113 w 114"/>
                <a:gd name="T33" fmla="*/ 44 h 71"/>
                <a:gd name="T34" fmla="*/ 108 w 114"/>
                <a:gd name="T35" fmla="*/ 48 h 71"/>
                <a:gd name="T36" fmla="*/ 102 w 114"/>
                <a:gd name="T37" fmla="*/ 53 h 71"/>
                <a:gd name="T38" fmla="*/ 93 w 114"/>
                <a:gd name="T39" fmla="*/ 58 h 71"/>
                <a:gd name="T40" fmla="*/ 83 w 114"/>
                <a:gd name="T41" fmla="*/ 64 h 71"/>
                <a:gd name="T42" fmla="*/ 70 w 114"/>
                <a:gd name="T43" fmla="*/ 68 h 71"/>
                <a:gd name="T44" fmla="*/ 55 w 114"/>
                <a:gd name="T45" fmla="*/ 71 h 71"/>
                <a:gd name="T46" fmla="*/ 39 w 114"/>
                <a:gd name="T47" fmla="*/ 69 h 71"/>
                <a:gd name="T48" fmla="*/ 23 w 114"/>
                <a:gd name="T49" fmla="*/ 62 h 71"/>
                <a:gd name="T50" fmla="*/ 12 w 114"/>
                <a:gd name="T51" fmla="*/ 51 h 71"/>
                <a:gd name="T52" fmla="*/ 2 w 114"/>
                <a:gd name="T53" fmla="*/ 27 h 71"/>
                <a:gd name="T54" fmla="*/ 0 w 114"/>
                <a:gd name="T55" fmla="*/ 9 h 71"/>
                <a:gd name="T56" fmla="*/ 1 w 114"/>
                <a:gd name="T57" fmla="*/ 3 h 71"/>
                <a:gd name="T58" fmla="*/ 5 w 114"/>
                <a:gd name="T59" fmla="*/ 0 h 71"/>
                <a:gd name="T60" fmla="*/ 7 w 114"/>
                <a:gd name="T6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1">
                  <a:moveTo>
                    <a:pt x="7" y="2"/>
                  </a:moveTo>
                  <a:cubicBezTo>
                    <a:pt x="7" y="2"/>
                    <a:pt x="8" y="5"/>
                    <a:pt x="9" y="8"/>
                  </a:cubicBezTo>
                  <a:cubicBezTo>
                    <a:pt x="10" y="12"/>
                    <a:pt x="12" y="17"/>
                    <a:pt x="14" y="23"/>
                  </a:cubicBezTo>
                  <a:cubicBezTo>
                    <a:pt x="16" y="26"/>
                    <a:pt x="17" y="29"/>
                    <a:pt x="19" y="32"/>
                  </a:cubicBezTo>
                  <a:cubicBezTo>
                    <a:pt x="21" y="35"/>
                    <a:pt x="23" y="38"/>
                    <a:pt x="25" y="41"/>
                  </a:cubicBezTo>
                  <a:cubicBezTo>
                    <a:pt x="28" y="43"/>
                    <a:pt x="31" y="46"/>
                    <a:pt x="34" y="48"/>
                  </a:cubicBezTo>
                  <a:cubicBezTo>
                    <a:pt x="36" y="50"/>
                    <a:pt x="40" y="51"/>
                    <a:pt x="43" y="52"/>
                  </a:cubicBezTo>
                  <a:cubicBezTo>
                    <a:pt x="47" y="53"/>
                    <a:pt x="51" y="53"/>
                    <a:pt x="55" y="53"/>
                  </a:cubicBezTo>
                  <a:cubicBezTo>
                    <a:pt x="58" y="53"/>
                    <a:pt x="62" y="53"/>
                    <a:pt x="66" y="52"/>
                  </a:cubicBezTo>
                  <a:cubicBezTo>
                    <a:pt x="70" y="51"/>
                    <a:pt x="74" y="51"/>
                    <a:pt x="78" y="50"/>
                  </a:cubicBezTo>
                  <a:cubicBezTo>
                    <a:pt x="81" y="49"/>
                    <a:pt x="85" y="48"/>
                    <a:pt x="88" y="47"/>
                  </a:cubicBezTo>
                  <a:cubicBezTo>
                    <a:pt x="91" y="46"/>
                    <a:pt x="94" y="45"/>
                    <a:pt x="97" y="44"/>
                  </a:cubicBezTo>
                  <a:cubicBezTo>
                    <a:pt x="100" y="43"/>
                    <a:pt x="102" y="42"/>
                    <a:pt x="104" y="41"/>
                  </a:cubicBezTo>
                  <a:cubicBezTo>
                    <a:pt x="108" y="40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3" y="40"/>
                    <a:pt x="114" y="41"/>
                  </a:cubicBezTo>
                  <a:cubicBezTo>
                    <a:pt x="114" y="42"/>
                    <a:pt x="114" y="44"/>
                    <a:pt x="113" y="44"/>
                  </a:cubicBezTo>
                  <a:cubicBezTo>
                    <a:pt x="113" y="44"/>
                    <a:pt x="111" y="46"/>
                    <a:pt x="108" y="48"/>
                  </a:cubicBezTo>
                  <a:cubicBezTo>
                    <a:pt x="106" y="50"/>
                    <a:pt x="104" y="51"/>
                    <a:pt x="102" y="53"/>
                  </a:cubicBezTo>
                  <a:cubicBezTo>
                    <a:pt x="99" y="55"/>
                    <a:pt x="97" y="57"/>
                    <a:pt x="93" y="58"/>
                  </a:cubicBezTo>
                  <a:cubicBezTo>
                    <a:pt x="90" y="60"/>
                    <a:pt x="87" y="62"/>
                    <a:pt x="83" y="64"/>
                  </a:cubicBezTo>
                  <a:cubicBezTo>
                    <a:pt x="79" y="65"/>
                    <a:pt x="75" y="67"/>
                    <a:pt x="70" y="68"/>
                  </a:cubicBezTo>
                  <a:cubicBezTo>
                    <a:pt x="65" y="69"/>
                    <a:pt x="60" y="70"/>
                    <a:pt x="55" y="71"/>
                  </a:cubicBezTo>
                  <a:cubicBezTo>
                    <a:pt x="50" y="71"/>
                    <a:pt x="44" y="70"/>
                    <a:pt x="39" y="69"/>
                  </a:cubicBezTo>
                  <a:cubicBezTo>
                    <a:pt x="33" y="68"/>
                    <a:pt x="28" y="65"/>
                    <a:pt x="23" y="62"/>
                  </a:cubicBezTo>
                  <a:cubicBezTo>
                    <a:pt x="19" y="59"/>
                    <a:pt x="15" y="55"/>
                    <a:pt x="12" y="51"/>
                  </a:cubicBezTo>
                  <a:cubicBezTo>
                    <a:pt x="6" y="43"/>
                    <a:pt x="3" y="34"/>
                    <a:pt x="2" y="27"/>
                  </a:cubicBezTo>
                  <a:cubicBezTo>
                    <a:pt x="0" y="20"/>
                    <a:pt x="0" y="14"/>
                    <a:pt x="0" y="9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6" y="1"/>
                    <a:pt x="7" y="1"/>
                    <a:pt x="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-133350" y="1104900"/>
              <a:ext cx="120650" cy="114300"/>
            </a:xfrm>
            <a:custGeom>
              <a:avLst/>
              <a:gdLst>
                <a:gd name="T0" fmla="*/ 6 w 39"/>
                <a:gd name="T1" fmla="*/ 2 h 37"/>
                <a:gd name="T2" fmla="*/ 8 w 39"/>
                <a:gd name="T3" fmla="*/ 7 h 37"/>
                <a:gd name="T4" fmla="*/ 15 w 39"/>
                <a:gd name="T5" fmla="*/ 17 h 37"/>
                <a:gd name="T6" fmla="*/ 21 w 39"/>
                <a:gd name="T7" fmla="*/ 20 h 37"/>
                <a:gd name="T8" fmla="*/ 23 w 39"/>
                <a:gd name="T9" fmla="*/ 20 h 37"/>
                <a:gd name="T10" fmla="*/ 25 w 39"/>
                <a:gd name="T11" fmla="*/ 21 h 37"/>
                <a:gd name="T12" fmla="*/ 29 w 39"/>
                <a:gd name="T13" fmla="*/ 21 h 37"/>
                <a:gd name="T14" fmla="*/ 30 w 39"/>
                <a:gd name="T15" fmla="*/ 21 h 37"/>
                <a:gd name="T16" fmla="*/ 31 w 39"/>
                <a:gd name="T17" fmla="*/ 21 h 37"/>
                <a:gd name="T18" fmla="*/ 39 w 39"/>
                <a:gd name="T19" fmla="*/ 29 h 37"/>
                <a:gd name="T20" fmla="*/ 30 w 39"/>
                <a:gd name="T21" fmla="*/ 37 h 37"/>
                <a:gd name="T22" fmla="*/ 29 w 39"/>
                <a:gd name="T23" fmla="*/ 37 h 37"/>
                <a:gd name="T24" fmla="*/ 26 w 39"/>
                <a:gd name="T25" fmla="*/ 36 h 37"/>
                <a:gd name="T26" fmla="*/ 21 w 39"/>
                <a:gd name="T27" fmla="*/ 34 h 37"/>
                <a:gd name="T28" fmla="*/ 17 w 39"/>
                <a:gd name="T29" fmla="*/ 32 h 37"/>
                <a:gd name="T30" fmla="*/ 14 w 39"/>
                <a:gd name="T31" fmla="*/ 30 h 37"/>
                <a:gd name="T32" fmla="*/ 7 w 39"/>
                <a:gd name="T33" fmla="*/ 24 h 37"/>
                <a:gd name="T34" fmla="*/ 1 w 39"/>
                <a:gd name="T35" fmla="*/ 9 h 37"/>
                <a:gd name="T36" fmla="*/ 0 w 39"/>
                <a:gd name="T37" fmla="*/ 2 h 37"/>
                <a:gd name="T38" fmla="*/ 3 w 39"/>
                <a:gd name="T39" fmla="*/ 0 h 37"/>
                <a:gd name="T40" fmla="*/ 6 w 39"/>
                <a:gd name="T4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7">
                  <a:moveTo>
                    <a:pt x="6" y="2"/>
                  </a:moveTo>
                  <a:cubicBezTo>
                    <a:pt x="6" y="2"/>
                    <a:pt x="6" y="4"/>
                    <a:pt x="8" y="7"/>
                  </a:cubicBezTo>
                  <a:cubicBezTo>
                    <a:pt x="9" y="10"/>
                    <a:pt x="12" y="14"/>
                    <a:pt x="15" y="17"/>
                  </a:cubicBezTo>
                  <a:cubicBezTo>
                    <a:pt x="17" y="18"/>
                    <a:pt x="19" y="19"/>
                    <a:pt x="21" y="20"/>
                  </a:cubicBezTo>
                  <a:cubicBezTo>
                    <a:pt x="21" y="20"/>
                    <a:pt x="22" y="20"/>
                    <a:pt x="23" y="20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7" y="21"/>
                    <a:pt x="28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5" y="22"/>
                    <a:pt x="39" y="25"/>
                    <a:pt x="39" y="29"/>
                  </a:cubicBezTo>
                  <a:cubicBezTo>
                    <a:pt x="39" y="34"/>
                    <a:pt x="35" y="37"/>
                    <a:pt x="30" y="37"/>
                  </a:cubicBezTo>
                  <a:cubicBezTo>
                    <a:pt x="30" y="37"/>
                    <a:pt x="29" y="37"/>
                    <a:pt x="29" y="37"/>
                  </a:cubicBezTo>
                  <a:cubicBezTo>
                    <a:pt x="29" y="37"/>
                    <a:pt x="28" y="36"/>
                    <a:pt x="26" y="36"/>
                  </a:cubicBezTo>
                  <a:cubicBezTo>
                    <a:pt x="25" y="36"/>
                    <a:pt x="23" y="35"/>
                    <a:pt x="21" y="34"/>
                  </a:cubicBezTo>
                  <a:cubicBezTo>
                    <a:pt x="20" y="34"/>
                    <a:pt x="19" y="33"/>
                    <a:pt x="17" y="32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1" y="28"/>
                    <a:pt x="9" y="26"/>
                    <a:pt x="7" y="24"/>
                  </a:cubicBezTo>
                  <a:cubicBezTo>
                    <a:pt x="4" y="19"/>
                    <a:pt x="2" y="13"/>
                    <a:pt x="1" y="9"/>
                  </a:cubicBezTo>
                  <a:cubicBezTo>
                    <a:pt x="0" y="5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6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228600" y="1470025"/>
              <a:ext cx="727075" cy="501650"/>
            </a:xfrm>
            <a:custGeom>
              <a:avLst/>
              <a:gdLst>
                <a:gd name="T0" fmla="*/ 1 w 235"/>
                <a:gd name="T1" fmla="*/ 31 h 162"/>
                <a:gd name="T2" fmla="*/ 15 w 235"/>
                <a:gd name="T3" fmla="*/ 25 h 162"/>
                <a:gd name="T4" fmla="*/ 32 w 235"/>
                <a:gd name="T5" fmla="*/ 18 h 162"/>
                <a:gd name="T6" fmla="*/ 54 w 235"/>
                <a:gd name="T7" fmla="*/ 11 h 162"/>
                <a:gd name="T8" fmla="*/ 80 w 235"/>
                <a:gd name="T9" fmla="*/ 4 h 162"/>
                <a:gd name="T10" fmla="*/ 112 w 235"/>
                <a:gd name="T11" fmla="*/ 0 h 162"/>
                <a:gd name="T12" fmla="*/ 128 w 235"/>
                <a:gd name="T13" fmla="*/ 2 h 162"/>
                <a:gd name="T14" fmla="*/ 145 w 235"/>
                <a:gd name="T15" fmla="*/ 5 h 162"/>
                <a:gd name="T16" fmla="*/ 177 w 235"/>
                <a:gd name="T17" fmla="*/ 17 h 162"/>
                <a:gd name="T18" fmla="*/ 206 w 235"/>
                <a:gd name="T19" fmla="*/ 37 h 162"/>
                <a:gd name="T20" fmla="*/ 217 w 235"/>
                <a:gd name="T21" fmla="*/ 50 h 162"/>
                <a:gd name="T22" fmla="*/ 225 w 235"/>
                <a:gd name="T23" fmla="*/ 64 h 162"/>
                <a:gd name="T24" fmla="*/ 231 w 235"/>
                <a:gd name="T25" fmla="*/ 79 h 162"/>
                <a:gd name="T26" fmla="*/ 231 w 235"/>
                <a:gd name="T27" fmla="*/ 80 h 162"/>
                <a:gd name="T28" fmla="*/ 231 w 235"/>
                <a:gd name="T29" fmla="*/ 82 h 162"/>
                <a:gd name="T30" fmla="*/ 232 w 235"/>
                <a:gd name="T31" fmla="*/ 83 h 162"/>
                <a:gd name="T32" fmla="*/ 232 w 235"/>
                <a:gd name="T33" fmla="*/ 87 h 162"/>
                <a:gd name="T34" fmla="*/ 233 w 235"/>
                <a:gd name="T35" fmla="*/ 94 h 162"/>
                <a:gd name="T36" fmla="*/ 231 w 235"/>
                <a:gd name="T37" fmla="*/ 122 h 162"/>
                <a:gd name="T38" fmla="*/ 219 w 235"/>
                <a:gd name="T39" fmla="*/ 143 h 162"/>
                <a:gd name="T40" fmla="*/ 204 w 235"/>
                <a:gd name="T41" fmla="*/ 155 h 162"/>
                <a:gd name="T42" fmla="*/ 194 w 235"/>
                <a:gd name="T43" fmla="*/ 160 h 162"/>
                <a:gd name="T44" fmla="*/ 190 w 235"/>
                <a:gd name="T45" fmla="*/ 161 h 162"/>
                <a:gd name="T46" fmla="*/ 187 w 235"/>
                <a:gd name="T47" fmla="*/ 160 h 162"/>
                <a:gd name="T48" fmla="*/ 188 w 235"/>
                <a:gd name="T49" fmla="*/ 157 h 162"/>
                <a:gd name="T50" fmla="*/ 191 w 235"/>
                <a:gd name="T51" fmla="*/ 155 h 162"/>
                <a:gd name="T52" fmla="*/ 201 w 235"/>
                <a:gd name="T53" fmla="*/ 150 h 162"/>
                <a:gd name="T54" fmla="*/ 213 w 235"/>
                <a:gd name="T55" fmla="*/ 138 h 162"/>
                <a:gd name="T56" fmla="*/ 222 w 235"/>
                <a:gd name="T57" fmla="*/ 121 h 162"/>
                <a:gd name="T58" fmla="*/ 198 w 235"/>
                <a:gd name="T59" fmla="*/ 124 h 162"/>
                <a:gd name="T60" fmla="*/ 195 w 235"/>
                <a:gd name="T61" fmla="*/ 122 h 162"/>
                <a:gd name="T62" fmla="*/ 194 w 235"/>
                <a:gd name="T63" fmla="*/ 120 h 162"/>
                <a:gd name="T64" fmla="*/ 195 w 235"/>
                <a:gd name="T65" fmla="*/ 118 h 162"/>
                <a:gd name="T66" fmla="*/ 215 w 235"/>
                <a:gd name="T67" fmla="*/ 69 h 162"/>
                <a:gd name="T68" fmla="*/ 215 w 235"/>
                <a:gd name="T69" fmla="*/ 69 h 162"/>
                <a:gd name="T70" fmla="*/ 214 w 235"/>
                <a:gd name="T71" fmla="*/ 68 h 162"/>
                <a:gd name="T72" fmla="*/ 201 w 235"/>
                <a:gd name="T73" fmla="*/ 82 h 162"/>
                <a:gd name="T74" fmla="*/ 198 w 235"/>
                <a:gd name="T75" fmla="*/ 82 h 162"/>
                <a:gd name="T76" fmla="*/ 197 w 235"/>
                <a:gd name="T77" fmla="*/ 80 h 162"/>
                <a:gd name="T78" fmla="*/ 203 w 235"/>
                <a:gd name="T79" fmla="*/ 51 h 162"/>
                <a:gd name="T80" fmla="*/ 197 w 235"/>
                <a:gd name="T81" fmla="*/ 45 h 162"/>
                <a:gd name="T82" fmla="*/ 172 w 235"/>
                <a:gd name="T83" fmla="*/ 27 h 162"/>
                <a:gd name="T84" fmla="*/ 144 w 235"/>
                <a:gd name="T85" fmla="*/ 17 h 162"/>
                <a:gd name="T86" fmla="*/ 133 w 235"/>
                <a:gd name="T87" fmla="*/ 32 h 162"/>
                <a:gd name="T88" fmla="*/ 121 w 235"/>
                <a:gd name="T89" fmla="*/ 12 h 162"/>
                <a:gd name="T90" fmla="*/ 111 w 235"/>
                <a:gd name="T91" fmla="*/ 11 h 162"/>
                <a:gd name="T92" fmla="*/ 82 w 235"/>
                <a:gd name="T93" fmla="*/ 13 h 162"/>
                <a:gd name="T94" fmla="*/ 56 w 235"/>
                <a:gd name="T95" fmla="*/ 19 h 162"/>
                <a:gd name="T96" fmla="*/ 34 w 235"/>
                <a:gd name="T97" fmla="*/ 25 h 162"/>
                <a:gd name="T98" fmla="*/ 18 w 235"/>
                <a:gd name="T99" fmla="*/ 30 h 162"/>
                <a:gd name="T100" fmla="*/ 3 w 235"/>
                <a:gd name="T101" fmla="*/ 35 h 162"/>
                <a:gd name="T102" fmla="*/ 0 w 235"/>
                <a:gd name="T103" fmla="*/ 34 h 162"/>
                <a:gd name="T104" fmla="*/ 1 w 235"/>
                <a:gd name="T105" fmla="*/ 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1" y="31"/>
                  </a:moveTo>
                  <a:cubicBezTo>
                    <a:pt x="1" y="31"/>
                    <a:pt x="6" y="29"/>
                    <a:pt x="15" y="25"/>
                  </a:cubicBezTo>
                  <a:cubicBezTo>
                    <a:pt x="20" y="23"/>
                    <a:pt x="26" y="21"/>
                    <a:pt x="32" y="18"/>
                  </a:cubicBezTo>
                  <a:cubicBezTo>
                    <a:pt x="38" y="16"/>
                    <a:pt x="46" y="13"/>
                    <a:pt x="54" y="11"/>
                  </a:cubicBezTo>
                  <a:cubicBezTo>
                    <a:pt x="62" y="8"/>
                    <a:pt x="71" y="6"/>
                    <a:pt x="80" y="4"/>
                  </a:cubicBezTo>
                  <a:cubicBezTo>
                    <a:pt x="90" y="2"/>
                    <a:pt x="100" y="0"/>
                    <a:pt x="112" y="0"/>
                  </a:cubicBezTo>
                  <a:cubicBezTo>
                    <a:pt x="117" y="1"/>
                    <a:pt x="123" y="1"/>
                    <a:pt x="128" y="2"/>
                  </a:cubicBezTo>
                  <a:cubicBezTo>
                    <a:pt x="134" y="3"/>
                    <a:pt x="139" y="4"/>
                    <a:pt x="145" y="5"/>
                  </a:cubicBezTo>
                  <a:cubicBezTo>
                    <a:pt x="156" y="8"/>
                    <a:pt x="167" y="11"/>
                    <a:pt x="177" y="17"/>
                  </a:cubicBezTo>
                  <a:cubicBezTo>
                    <a:pt x="188" y="22"/>
                    <a:pt x="198" y="29"/>
                    <a:pt x="206" y="37"/>
                  </a:cubicBezTo>
                  <a:cubicBezTo>
                    <a:pt x="210" y="41"/>
                    <a:pt x="213" y="45"/>
                    <a:pt x="217" y="50"/>
                  </a:cubicBezTo>
                  <a:cubicBezTo>
                    <a:pt x="220" y="55"/>
                    <a:pt x="223" y="59"/>
                    <a:pt x="225" y="64"/>
                  </a:cubicBezTo>
                  <a:cubicBezTo>
                    <a:pt x="228" y="69"/>
                    <a:pt x="229" y="74"/>
                    <a:pt x="231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1" y="81"/>
                    <a:pt x="231" y="81"/>
                    <a:pt x="231" y="82"/>
                  </a:cubicBezTo>
                  <a:cubicBezTo>
                    <a:pt x="232" y="83"/>
                    <a:pt x="232" y="83"/>
                    <a:pt x="232" y="83"/>
                  </a:cubicBezTo>
                  <a:cubicBezTo>
                    <a:pt x="232" y="87"/>
                    <a:pt x="232" y="87"/>
                    <a:pt x="232" y="87"/>
                  </a:cubicBezTo>
                  <a:cubicBezTo>
                    <a:pt x="233" y="89"/>
                    <a:pt x="233" y="91"/>
                    <a:pt x="233" y="94"/>
                  </a:cubicBezTo>
                  <a:cubicBezTo>
                    <a:pt x="235" y="105"/>
                    <a:pt x="233" y="114"/>
                    <a:pt x="231" y="122"/>
                  </a:cubicBezTo>
                  <a:cubicBezTo>
                    <a:pt x="228" y="131"/>
                    <a:pt x="223" y="138"/>
                    <a:pt x="219" y="143"/>
                  </a:cubicBezTo>
                  <a:cubicBezTo>
                    <a:pt x="214" y="149"/>
                    <a:pt x="209" y="152"/>
                    <a:pt x="204" y="155"/>
                  </a:cubicBezTo>
                  <a:cubicBezTo>
                    <a:pt x="200" y="157"/>
                    <a:pt x="196" y="159"/>
                    <a:pt x="194" y="160"/>
                  </a:cubicBezTo>
                  <a:cubicBezTo>
                    <a:pt x="191" y="161"/>
                    <a:pt x="190" y="161"/>
                    <a:pt x="190" y="161"/>
                  </a:cubicBezTo>
                  <a:cubicBezTo>
                    <a:pt x="188" y="162"/>
                    <a:pt x="187" y="161"/>
                    <a:pt x="187" y="160"/>
                  </a:cubicBezTo>
                  <a:cubicBezTo>
                    <a:pt x="186" y="159"/>
                    <a:pt x="187" y="157"/>
                    <a:pt x="188" y="157"/>
                  </a:cubicBezTo>
                  <a:cubicBezTo>
                    <a:pt x="188" y="157"/>
                    <a:pt x="189" y="156"/>
                    <a:pt x="191" y="155"/>
                  </a:cubicBezTo>
                  <a:cubicBezTo>
                    <a:pt x="194" y="154"/>
                    <a:pt x="197" y="152"/>
                    <a:pt x="201" y="150"/>
                  </a:cubicBezTo>
                  <a:cubicBezTo>
                    <a:pt x="204" y="147"/>
                    <a:pt x="209" y="143"/>
                    <a:pt x="213" y="138"/>
                  </a:cubicBezTo>
                  <a:cubicBezTo>
                    <a:pt x="216" y="134"/>
                    <a:pt x="220" y="128"/>
                    <a:pt x="222" y="121"/>
                  </a:cubicBezTo>
                  <a:cubicBezTo>
                    <a:pt x="212" y="128"/>
                    <a:pt x="203" y="126"/>
                    <a:pt x="198" y="124"/>
                  </a:cubicBezTo>
                  <a:cubicBezTo>
                    <a:pt x="196" y="123"/>
                    <a:pt x="195" y="122"/>
                    <a:pt x="195" y="122"/>
                  </a:cubicBezTo>
                  <a:cubicBezTo>
                    <a:pt x="194" y="122"/>
                    <a:pt x="194" y="121"/>
                    <a:pt x="194" y="120"/>
                  </a:cubicBezTo>
                  <a:cubicBezTo>
                    <a:pt x="194" y="119"/>
                    <a:pt x="195" y="119"/>
                    <a:pt x="195" y="118"/>
                  </a:cubicBezTo>
                  <a:cubicBezTo>
                    <a:pt x="213" y="112"/>
                    <a:pt x="215" y="84"/>
                    <a:pt x="215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4" y="69"/>
                    <a:pt x="214" y="68"/>
                    <a:pt x="214" y="68"/>
                  </a:cubicBezTo>
                  <a:cubicBezTo>
                    <a:pt x="208" y="74"/>
                    <a:pt x="201" y="81"/>
                    <a:pt x="201" y="82"/>
                  </a:cubicBezTo>
                  <a:cubicBezTo>
                    <a:pt x="200" y="82"/>
                    <a:pt x="199" y="82"/>
                    <a:pt x="198" y="82"/>
                  </a:cubicBezTo>
                  <a:cubicBezTo>
                    <a:pt x="197" y="82"/>
                    <a:pt x="197" y="81"/>
                    <a:pt x="197" y="80"/>
                  </a:cubicBezTo>
                  <a:cubicBezTo>
                    <a:pt x="195" y="63"/>
                    <a:pt x="201" y="54"/>
                    <a:pt x="203" y="51"/>
                  </a:cubicBezTo>
                  <a:cubicBezTo>
                    <a:pt x="201" y="49"/>
                    <a:pt x="199" y="47"/>
                    <a:pt x="197" y="45"/>
                  </a:cubicBezTo>
                  <a:cubicBezTo>
                    <a:pt x="190" y="38"/>
                    <a:pt x="181" y="32"/>
                    <a:pt x="172" y="27"/>
                  </a:cubicBezTo>
                  <a:cubicBezTo>
                    <a:pt x="163" y="22"/>
                    <a:pt x="153" y="19"/>
                    <a:pt x="144" y="17"/>
                  </a:cubicBezTo>
                  <a:cubicBezTo>
                    <a:pt x="144" y="27"/>
                    <a:pt x="133" y="32"/>
                    <a:pt x="133" y="32"/>
                  </a:cubicBezTo>
                  <a:cubicBezTo>
                    <a:pt x="132" y="23"/>
                    <a:pt x="127" y="16"/>
                    <a:pt x="121" y="12"/>
                  </a:cubicBezTo>
                  <a:cubicBezTo>
                    <a:pt x="118" y="12"/>
                    <a:pt x="115" y="11"/>
                    <a:pt x="111" y="11"/>
                  </a:cubicBezTo>
                  <a:cubicBezTo>
                    <a:pt x="101" y="10"/>
                    <a:pt x="91" y="12"/>
                    <a:pt x="82" y="13"/>
                  </a:cubicBezTo>
                  <a:cubicBezTo>
                    <a:pt x="73" y="15"/>
                    <a:pt x="64" y="17"/>
                    <a:pt x="56" y="19"/>
                  </a:cubicBezTo>
                  <a:cubicBezTo>
                    <a:pt x="48" y="21"/>
                    <a:pt x="41" y="23"/>
                    <a:pt x="34" y="25"/>
                  </a:cubicBezTo>
                  <a:cubicBezTo>
                    <a:pt x="28" y="27"/>
                    <a:pt x="22" y="29"/>
                    <a:pt x="18" y="30"/>
                  </a:cubicBezTo>
                  <a:cubicBezTo>
                    <a:pt x="8" y="34"/>
                    <a:pt x="3" y="35"/>
                    <a:pt x="3" y="35"/>
                  </a:cubicBezTo>
                  <a:cubicBezTo>
                    <a:pt x="2" y="36"/>
                    <a:pt x="1" y="35"/>
                    <a:pt x="0" y="34"/>
                  </a:cubicBezTo>
                  <a:cubicBezTo>
                    <a:pt x="0" y="33"/>
                    <a:pt x="0" y="32"/>
                    <a:pt x="1" y="31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46112" y="1501775"/>
              <a:ext cx="209550" cy="309563"/>
            </a:xfrm>
            <a:custGeom>
              <a:avLst/>
              <a:gdLst>
                <a:gd name="T0" fmla="*/ 30 w 68"/>
                <a:gd name="T1" fmla="*/ 56 h 100"/>
                <a:gd name="T2" fmla="*/ 41 w 68"/>
                <a:gd name="T3" fmla="*/ 65 h 100"/>
                <a:gd name="T4" fmla="*/ 11 w 68"/>
                <a:gd name="T5" fmla="*/ 5 h 100"/>
                <a:gd name="T6" fmla="*/ 13 w 68"/>
                <a:gd name="T7" fmla="*/ 0 h 100"/>
                <a:gd name="T8" fmla="*/ 40 w 68"/>
                <a:gd name="T9" fmla="*/ 86 h 100"/>
                <a:gd name="T10" fmla="*/ 16 w 68"/>
                <a:gd name="T11" fmla="*/ 94 h 100"/>
                <a:gd name="T12" fmla="*/ 4 w 68"/>
                <a:gd name="T13" fmla="*/ 66 h 100"/>
                <a:gd name="T14" fmla="*/ 30 w 68"/>
                <a:gd name="T15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0" y="56"/>
                  </a:moveTo>
                  <a:cubicBezTo>
                    <a:pt x="35" y="57"/>
                    <a:pt x="39" y="61"/>
                    <a:pt x="41" y="65"/>
                  </a:cubicBezTo>
                  <a:cubicBezTo>
                    <a:pt x="49" y="25"/>
                    <a:pt x="12" y="6"/>
                    <a:pt x="1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68" y="28"/>
                    <a:pt x="40" y="86"/>
                  </a:cubicBezTo>
                  <a:cubicBezTo>
                    <a:pt x="40" y="86"/>
                    <a:pt x="35" y="100"/>
                    <a:pt x="16" y="94"/>
                  </a:cubicBezTo>
                  <a:cubicBezTo>
                    <a:pt x="5" y="91"/>
                    <a:pt x="0" y="76"/>
                    <a:pt x="4" y="66"/>
                  </a:cubicBezTo>
                  <a:cubicBezTo>
                    <a:pt x="8" y="56"/>
                    <a:pt x="20" y="51"/>
                    <a:pt x="30" y="5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509587" y="1652588"/>
              <a:ext cx="219075" cy="344488"/>
            </a:xfrm>
            <a:custGeom>
              <a:avLst/>
              <a:gdLst>
                <a:gd name="T0" fmla="*/ 69 w 71"/>
                <a:gd name="T1" fmla="*/ 105 h 111"/>
                <a:gd name="T2" fmla="*/ 63 w 71"/>
                <a:gd name="T3" fmla="*/ 103 h 111"/>
                <a:gd name="T4" fmla="*/ 48 w 71"/>
                <a:gd name="T5" fmla="*/ 97 h 111"/>
                <a:gd name="T6" fmla="*/ 39 w 71"/>
                <a:gd name="T7" fmla="*/ 93 h 111"/>
                <a:gd name="T8" fmla="*/ 30 w 71"/>
                <a:gd name="T9" fmla="*/ 86 h 111"/>
                <a:gd name="T10" fmla="*/ 23 w 71"/>
                <a:gd name="T11" fmla="*/ 78 h 111"/>
                <a:gd name="T12" fmla="*/ 19 w 71"/>
                <a:gd name="T13" fmla="*/ 69 h 111"/>
                <a:gd name="T14" fmla="*/ 18 w 71"/>
                <a:gd name="T15" fmla="*/ 58 h 111"/>
                <a:gd name="T16" fmla="*/ 19 w 71"/>
                <a:gd name="T17" fmla="*/ 46 h 111"/>
                <a:gd name="T18" fmla="*/ 21 w 71"/>
                <a:gd name="T19" fmla="*/ 35 h 111"/>
                <a:gd name="T20" fmla="*/ 25 w 71"/>
                <a:gd name="T21" fmla="*/ 25 h 111"/>
                <a:gd name="T22" fmla="*/ 28 w 71"/>
                <a:gd name="T23" fmla="*/ 17 h 111"/>
                <a:gd name="T24" fmla="*/ 30 w 71"/>
                <a:gd name="T25" fmla="*/ 10 h 111"/>
                <a:gd name="T26" fmla="*/ 32 w 71"/>
                <a:gd name="T27" fmla="*/ 4 h 111"/>
                <a:gd name="T28" fmla="*/ 32 w 71"/>
                <a:gd name="T29" fmla="*/ 4 h 111"/>
                <a:gd name="T30" fmla="*/ 31 w 71"/>
                <a:gd name="T31" fmla="*/ 0 h 111"/>
                <a:gd name="T32" fmla="*/ 28 w 71"/>
                <a:gd name="T33" fmla="*/ 1 h 111"/>
                <a:gd name="T34" fmla="*/ 23 w 71"/>
                <a:gd name="T35" fmla="*/ 6 h 111"/>
                <a:gd name="T36" fmla="*/ 18 w 71"/>
                <a:gd name="T37" fmla="*/ 12 h 111"/>
                <a:gd name="T38" fmla="*/ 13 w 71"/>
                <a:gd name="T39" fmla="*/ 20 h 111"/>
                <a:gd name="T40" fmla="*/ 7 w 71"/>
                <a:gd name="T41" fmla="*/ 30 h 111"/>
                <a:gd name="T42" fmla="*/ 2 w 71"/>
                <a:gd name="T43" fmla="*/ 43 h 111"/>
                <a:gd name="T44" fmla="*/ 0 w 71"/>
                <a:gd name="T45" fmla="*/ 57 h 111"/>
                <a:gd name="T46" fmla="*/ 1 w 71"/>
                <a:gd name="T47" fmla="*/ 73 h 111"/>
                <a:gd name="T48" fmla="*/ 8 w 71"/>
                <a:gd name="T49" fmla="*/ 88 h 111"/>
                <a:gd name="T50" fmla="*/ 20 w 71"/>
                <a:gd name="T51" fmla="*/ 99 h 111"/>
                <a:gd name="T52" fmla="*/ 44 w 71"/>
                <a:gd name="T53" fmla="*/ 109 h 111"/>
                <a:gd name="T54" fmla="*/ 62 w 71"/>
                <a:gd name="T55" fmla="*/ 111 h 111"/>
                <a:gd name="T56" fmla="*/ 69 w 71"/>
                <a:gd name="T57" fmla="*/ 110 h 111"/>
                <a:gd name="T58" fmla="*/ 71 w 71"/>
                <a:gd name="T59" fmla="*/ 107 h 111"/>
                <a:gd name="T60" fmla="*/ 69 w 71"/>
                <a:gd name="T61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1">
                  <a:moveTo>
                    <a:pt x="69" y="105"/>
                  </a:moveTo>
                  <a:cubicBezTo>
                    <a:pt x="69" y="105"/>
                    <a:pt x="67" y="104"/>
                    <a:pt x="63" y="103"/>
                  </a:cubicBezTo>
                  <a:cubicBezTo>
                    <a:pt x="59" y="102"/>
                    <a:pt x="54" y="100"/>
                    <a:pt x="48" y="97"/>
                  </a:cubicBezTo>
                  <a:cubicBezTo>
                    <a:pt x="45" y="96"/>
                    <a:pt x="42" y="94"/>
                    <a:pt x="39" y="93"/>
                  </a:cubicBezTo>
                  <a:cubicBezTo>
                    <a:pt x="36" y="91"/>
                    <a:pt x="33" y="89"/>
                    <a:pt x="30" y="86"/>
                  </a:cubicBezTo>
                  <a:cubicBezTo>
                    <a:pt x="27" y="84"/>
                    <a:pt x="25" y="81"/>
                    <a:pt x="23" y="78"/>
                  </a:cubicBezTo>
                  <a:cubicBezTo>
                    <a:pt x="21" y="75"/>
                    <a:pt x="20" y="72"/>
                    <a:pt x="19" y="69"/>
                  </a:cubicBezTo>
                  <a:cubicBezTo>
                    <a:pt x="18" y="65"/>
                    <a:pt x="18" y="62"/>
                    <a:pt x="18" y="58"/>
                  </a:cubicBezTo>
                  <a:cubicBezTo>
                    <a:pt x="18" y="54"/>
                    <a:pt x="18" y="50"/>
                    <a:pt x="19" y="46"/>
                  </a:cubicBezTo>
                  <a:cubicBezTo>
                    <a:pt x="20" y="43"/>
                    <a:pt x="20" y="39"/>
                    <a:pt x="21" y="35"/>
                  </a:cubicBezTo>
                  <a:cubicBezTo>
                    <a:pt x="22" y="32"/>
                    <a:pt x="23" y="28"/>
                    <a:pt x="25" y="25"/>
                  </a:cubicBezTo>
                  <a:cubicBezTo>
                    <a:pt x="26" y="22"/>
                    <a:pt x="27" y="19"/>
                    <a:pt x="28" y="17"/>
                  </a:cubicBezTo>
                  <a:cubicBezTo>
                    <a:pt x="29" y="14"/>
                    <a:pt x="29" y="12"/>
                    <a:pt x="30" y="10"/>
                  </a:cubicBezTo>
                  <a:cubicBezTo>
                    <a:pt x="32" y="6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2"/>
                    <a:pt x="32" y="1"/>
                    <a:pt x="31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6" y="3"/>
                    <a:pt x="23" y="6"/>
                  </a:cubicBezTo>
                  <a:cubicBezTo>
                    <a:pt x="22" y="8"/>
                    <a:pt x="20" y="9"/>
                    <a:pt x="18" y="12"/>
                  </a:cubicBezTo>
                  <a:cubicBezTo>
                    <a:pt x="17" y="14"/>
                    <a:pt x="15" y="17"/>
                    <a:pt x="13" y="20"/>
                  </a:cubicBezTo>
                  <a:cubicBezTo>
                    <a:pt x="11" y="23"/>
                    <a:pt x="9" y="26"/>
                    <a:pt x="7" y="30"/>
                  </a:cubicBezTo>
                  <a:cubicBezTo>
                    <a:pt x="5" y="34"/>
                    <a:pt x="4" y="38"/>
                    <a:pt x="2" y="43"/>
                  </a:cubicBezTo>
                  <a:cubicBezTo>
                    <a:pt x="1" y="47"/>
                    <a:pt x="0" y="52"/>
                    <a:pt x="0" y="57"/>
                  </a:cubicBezTo>
                  <a:cubicBezTo>
                    <a:pt x="0" y="62"/>
                    <a:pt x="0" y="68"/>
                    <a:pt x="1" y="73"/>
                  </a:cubicBezTo>
                  <a:cubicBezTo>
                    <a:pt x="3" y="78"/>
                    <a:pt x="5" y="84"/>
                    <a:pt x="8" y="88"/>
                  </a:cubicBezTo>
                  <a:cubicBezTo>
                    <a:pt x="11" y="93"/>
                    <a:pt x="16" y="96"/>
                    <a:pt x="20" y="99"/>
                  </a:cubicBezTo>
                  <a:cubicBezTo>
                    <a:pt x="28" y="105"/>
                    <a:pt x="37" y="108"/>
                    <a:pt x="44" y="109"/>
                  </a:cubicBezTo>
                  <a:cubicBezTo>
                    <a:pt x="51" y="111"/>
                    <a:pt x="58" y="111"/>
                    <a:pt x="62" y="111"/>
                  </a:cubicBezTo>
                  <a:cubicBezTo>
                    <a:pt x="66" y="111"/>
                    <a:pt x="69" y="110"/>
                    <a:pt x="69" y="110"/>
                  </a:cubicBezTo>
                  <a:cubicBezTo>
                    <a:pt x="70" y="110"/>
                    <a:pt x="71" y="109"/>
                    <a:pt x="71" y="107"/>
                  </a:cubicBezTo>
                  <a:cubicBezTo>
                    <a:pt x="71" y="106"/>
                    <a:pt x="70" y="105"/>
                    <a:pt x="69" y="10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0550" y="1824038"/>
              <a:ext cx="117475" cy="117475"/>
            </a:xfrm>
            <a:custGeom>
              <a:avLst/>
              <a:gdLst>
                <a:gd name="T0" fmla="*/ 36 w 38"/>
                <a:gd name="T1" fmla="*/ 32 h 38"/>
                <a:gd name="T2" fmla="*/ 30 w 38"/>
                <a:gd name="T3" fmla="*/ 30 h 38"/>
                <a:gd name="T4" fmla="*/ 21 w 38"/>
                <a:gd name="T5" fmla="*/ 23 h 38"/>
                <a:gd name="T6" fmla="*/ 18 w 38"/>
                <a:gd name="T7" fmla="*/ 18 h 38"/>
                <a:gd name="T8" fmla="*/ 17 w 38"/>
                <a:gd name="T9" fmla="*/ 15 h 38"/>
                <a:gd name="T10" fmla="*/ 16 w 38"/>
                <a:gd name="T11" fmla="*/ 13 h 38"/>
                <a:gd name="T12" fmla="*/ 16 w 38"/>
                <a:gd name="T13" fmla="*/ 9 h 38"/>
                <a:gd name="T14" fmla="*/ 16 w 38"/>
                <a:gd name="T15" fmla="*/ 8 h 38"/>
                <a:gd name="T16" fmla="*/ 16 w 38"/>
                <a:gd name="T17" fmla="*/ 8 h 38"/>
                <a:gd name="T18" fmla="*/ 8 w 38"/>
                <a:gd name="T19" fmla="*/ 0 h 38"/>
                <a:gd name="T20" fmla="*/ 0 w 38"/>
                <a:gd name="T21" fmla="*/ 8 h 38"/>
                <a:gd name="T22" fmla="*/ 0 w 38"/>
                <a:gd name="T23" fmla="*/ 10 h 38"/>
                <a:gd name="T24" fmla="*/ 1 w 38"/>
                <a:gd name="T25" fmla="*/ 12 h 38"/>
                <a:gd name="T26" fmla="*/ 3 w 38"/>
                <a:gd name="T27" fmla="*/ 17 h 38"/>
                <a:gd name="T28" fmla="*/ 4 w 38"/>
                <a:gd name="T29" fmla="*/ 21 h 38"/>
                <a:gd name="T30" fmla="*/ 7 w 38"/>
                <a:gd name="T31" fmla="*/ 24 h 38"/>
                <a:gd name="T32" fmla="*/ 13 w 38"/>
                <a:gd name="T33" fmla="*/ 31 h 38"/>
                <a:gd name="T34" fmla="*/ 28 w 38"/>
                <a:gd name="T35" fmla="*/ 37 h 38"/>
                <a:gd name="T36" fmla="*/ 35 w 38"/>
                <a:gd name="T37" fmla="*/ 38 h 38"/>
                <a:gd name="T38" fmla="*/ 38 w 38"/>
                <a:gd name="T39" fmla="*/ 35 h 38"/>
                <a:gd name="T40" fmla="*/ 36 w 38"/>
                <a:gd name="T41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6" y="32"/>
                  </a:moveTo>
                  <a:cubicBezTo>
                    <a:pt x="36" y="32"/>
                    <a:pt x="34" y="32"/>
                    <a:pt x="30" y="30"/>
                  </a:cubicBezTo>
                  <a:cubicBezTo>
                    <a:pt x="27" y="29"/>
                    <a:pt x="23" y="26"/>
                    <a:pt x="21" y="23"/>
                  </a:cubicBezTo>
                  <a:cubicBezTo>
                    <a:pt x="19" y="21"/>
                    <a:pt x="18" y="19"/>
                    <a:pt x="18" y="18"/>
                  </a:cubicBezTo>
                  <a:cubicBezTo>
                    <a:pt x="17" y="17"/>
                    <a:pt x="17" y="16"/>
                    <a:pt x="17" y="15"/>
                  </a:cubicBezTo>
                  <a:cubicBezTo>
                    <a:pt x="17" y="15"/>
                    <a:pt x="16" y="14"/>
                    <a:pt x="16" y="13"/>
                  </a:cubicBezTo>
                  <a:cubicBezTo>
                    <a:pt x="16" y="12"/>
                    <a:pt x="16" y="10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1" y="13"/>
                    <a:pt x="2" y="15"/>
                    <a:pt x="3" y="17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2"/>
                    <a:pt x="6" y="23"/>
                    <a:pt x="7" y="24"/>
                  </a:cubicBezTo>
                  <a:cubicBezTo>
                    <a:pt x="9" y="26"/>
                    <a:pt x="11" y="29"/>
                    <a:pt x="13" y="31"/>
                  </a:cubicBezTo>
                  <a:cubicBezTo>
                    <a:pt x="18" y="34"/>
                    <a:pt x="24" y="36"/>
                    <a:pt x="28" y="37"/>
                  </a:cubicBezTo>
                  <a:cubicBezTo>
                    <a:pt x="32" y="38"/>
                    <a:pt x="35" y="38"/>
                    <a:pt x="35" y="38"/>
                  </a:cubicBezTo>
                  <a:cubicBezTo>
                    <a:pt x="37" y="38"/>
                    <a:pt x="38" y="37"/>
                    <a:pt x="38" y="35"/>
                  </a:cubicBezTo>
                  <a:cubicBezTo>
                    <a:pt x="38" y="34"/>
                    <a:pt x="37" y="33"/>
                    <a:pt x="36" y="3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-101600" y="1492250"/>
              <a:ext cx="419100" cy="411163"/>
            </a:xfrm>
            <a:custGeom>
              <a:avLst/>
              <a:gdLst>
                <a:gd name="T0" fmla="*/ 37 w 136"/>
                <a:gd name="T1" fmla="*/ 2 h 133"/>
                <a:gd name="T2" fmla="*/ 57 w 136"/>
                <a:gd name="T3" fmla="*/ 5 h 133"/>
                <a:gd name="T4" fmla="*/ 57 w 136"/>
                <a:gd name="T5" fmla="*/ 7 h 133"/>
                <a:gd name="T6" fmla="*/ 55 w 136"/>
                <a:gd name="T7" fmla="*/ 10 h 133"/>
                <a:gd name="T8" fmla="*/ 32 w 136"/>
                <a:gd name="T9" fmla="*/ 26 h 133"/>
                <a:gd name="T10" fmla="*/ 33 w 136"/>
                <a:gd name="T11" fmla="*/ 36 h 133"/>
                <a:gd name="T12" fmla="*/ 72 w 136"/>
                <a:gd name="T13" fmla="*/ 49 h 133"/>
                <a:gd name="T14" fmla="*/ 87 w 136"/>
                <a:gd name="T15" fmla="*/ 43 h 133"/>
                <a:gd name="T16" fmla="*/ 88 w 136"/>
                <a:gd name="T17" fmla="*/ 43 h 133"/>
                <a:gd name="T18" fmla="*/ 91 w 136"/>
                <a:gd name="T19" fmla="*/ 44 h 133"/>
                <a:gd name="T20" fmla="*/ 92 w 136"/>
                <a:gd name="T21" fmla="*/ 47 h 133"/>
                <a:gd name="T22" fmla="*/ 92 w 136"/>
                <a:gd name="T23" fmla="*/ 48 h 133"/>
                <a:gd name="T24" fmla="*/ 87 w 136"/>
                <a:gd name="T25" fmla="*/ 63 h 133"/>
                <a:gd name="T26" fmla="*/ 99 w 136"/>
                <a:gd name="T27" fmla="*/ 101 h 133"/>
                <a:gd name="T28" fmla="*/ 110 w 136"/>
                <a:gd name="T29" fmla="*/ 102 h 133"/>
                <a:gd name="T30" fmla="*/ 127 w 136"/>
                <a:gd name="T31" fmla="*/ 79 h 133"/>
                <a:gd name="T32" fmla="*/ 129 w 136"/>
                <a:gd name="T33" fmla="*/ 77 h 133"/>
                <a:gd name="T34" fmla="*/ 132 w 136"/>
                <a:gd name="T35" fmla="*/ 78 h 133"/>
                <a:gd name="T36" fmla="*/ 134 w 136"/>
                <a:gd name="T37" fmla="*/ 97 h 133"/>
                <a:gd name="T38" fmla="*/ 102 w 136"/>
                <a:gd name="T39" fmla="*/ 125 h 133"/>
                <a:gd name="T40" fmla="*/ 67 w 136"/>
                <a:gd name="T41" fmla="*/ 95 h 133"/>
                <a:gd name="T42" fmla="*/ 21 w 136"/>
                <a:gd name="T43" fmla="*/ 128 h 133"/>
                <a:gd name="T44" fmla="*/ 4 w 136"/>
                <a:gd name="T45" fmla="*/ 129 h 133"/>
                <a:gd name="T46" fmla="*/ 5 w 136"/>
                <a:gd name="T47" fmla="*/ 112 h 133"/>
                <a:gd name="T48" fmla="*/ 39 w 136"/>
                <a:gd name="T49" fmla="*/ 68 h 133"/>
                <a:gd name="T50" fmla="*/ 9 w 136"/>
                <a:gd name="T51" fmla="*/ 34 h 133"/>
                <a:gd name="T52" fmla="*/ 37 w 136"/>
                <a:gd name="T5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37" y="2"/>
                  </a:moveTo>
                  <a:cubicBezTo>
                    <a:pt x="45" y="0"/>
                    <a:pt x="53" y="1"/>
                    <a:pt x="57" y="5"/>
                  </a:cubicBezTo>
                  <a:cubicBezTo>
                    <a:pt x="57" y="5"/>
                    <a:pt x="58" y="6"/>
                    <a:pt x="57" y="7"/>
                  </a:cubicBezTo>
                  <a:cubicBezTo>
                    <a:pt x="57" y="8"/>
                    <a:pt x="56" y="9"/>
                    <a:pt x="55" y="10"/>
                  </a:cubicBezTo>
                  <a:cubicBezTo>
                    <a:pt x="55" y="10"/>
                    <a:pt x="37" y="15"/>
                    <a:pt x="32" y="26"/>
                  </a:cubicBezTo>
                  <a:cubicBezTo>
                    <a:pt x="31" y="29"/>
                    <a:pt x="31" y="32"/>
                    <a:pt x="33" y="36"/>
                  </a:cubicBezTo>
                  <a:cubicBezTo>
                    <a:pt x="41" y="54"/>
                    <a:pt x="65" y="50"/>
                    <a:pt x="72" y="49"/>
                  </a:cubicBezTo>
                  <a:cubicBezTo>
                    <a:pt x="77" y="48"/>
                    <a:pt x="82" y="46"/>
                    <a:pt x="87" y="43"/>
                  </a:cubicBezTo>
                  <a:cubicBezTo>
                    <a:pt x="87" y="43"/>
                    <a:pt x="88" y="43"/>
                    <a:pt x="88" y="43"/>
                  </a:cubicBezTo>
                  <a:cubicBezTo>
                    <a:pt x="89" y="43"/>
                    <a:pt x="90" y="43"/>
                    <a:pt x="91" y="44"/>
                  </a:cubicBezTo>
                  <a:cubicBezTo>
                    <a:pt x="92" y="45"/>
                    <a:pt x="92" y="46"/>
                    <a:pt x="92" y="47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0" y="53"/>
                    <a:pt x="88" y="58"/>
                    <a:pt x="87" y="63"/>
                  </a:cubicBezTo>
                  <a:cubicBezTo>
                    <a:pt x="85" y="70"/>
                    <a:pt x="81" y="93"/>
                    <a:pt x="99" y="101"/>
                  </a:cubicBezTo>
                  <a:cubicBezTo>
                    <a:pt x="103" y="103"/>
                    <a:pt x="107" y="103"/>
                    <a:pt x="110" y="102"/>
                  </a:cubicBezTo>
                  <a:cubicBezTo>
                    <a:pt x="121" y="97"/>
                    <a:pt x="127" y="79"/>
                    <a:pt x="127" y="79"/>
                  </a:cubicBezTo>
                  <a:cubicBezTo>
                    <a:pt x="127" y="78"/>
                    <a:pt x="128" y="77"/>
                    <a:pt x="129" y="77"/>
                  </a:cubicBezTo>
                  <a:cubicBezTo>
                    <a:pt x="130" y="77"/>
                    <a:pt x="131" y="77"/>
                    <a:pt x="132" y="78"/>
                  </a:cubicBezTo>
                  <a:cubicBezTo>
                    <a:pt x="135" y="82"/>
                    <a:pt x="136" y="89"/>
                    <a:pt x="134" y="97"/>
                  </a:cubicBezTo>
                  <a:cubicBezTo>
                    <a:pt x="131" y="110"/>
                    <a:pt x="121" y="124"/>
                    <a:pt x="102" y="125"/>
                  </a:cubicBezTo>
                  <a:cubicBezTo>
                    <a:pt x="80" y="125"/>
                    <a:pt x="71" y="106"/>
                    <a:pt x="67" y="95"/>
                  </a:cubicBezTo>
                  <a:cubicBezTo>
                    <a:pt x="54" y="119"/>
                    <a:pt x="23" y="127"/>
                    <a:pt x="21" y="128"/>
                  </a:cubicBezTo>
                  <a:cubicBezTo>
                    <a:pt x="21" y="128"/>
                    <a:pt x="8" y="133"/>
                    <a:pt x="4" y="129"/>
                  </a:cubicBezTo>
                  <a:cubicBezTo>
                    <a:pt x="0" y="125"/>
                    <a:pt x="5" y="113"/>
                    <a:pt x="5" y="112"/>
                  </a:cubicBezTo>
                  <a:cubicBezTo>
                    <a:pt x="6" y="111"/>
                    <a:pt x="14" y="81"/>
                    <a:pt x="39" y="68"/>
                  </a:cubicBezTo>
                  <a:cubicBezTo>
                    <a:pt x="28" y="64"/>
                    <a:pt x="9" y="55"/>
                    <a:pt x="9" y="34"/>
                  </a:cubicBezTo>
                  <a:cubicBezTo>
                    <a:pt x="9" y="15"/>
                    <a:pt x="24" y="5"/>
                    <a:pt x="3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49212" y="1346200"/>
              <a:ext cx="420688" cy="409575"/>
            </a:xfrm>
            <a:custGeom>
              <a:avLst/>
              <a:gdLst>
                <a:gd name="T0" fmla="*/ 2 w 136"/>
                <a:gd name="T1" fmla="*/ 35 h 132"/>
                <a:gd name="T2" fmla="*/ 5 w 136"/>
                <a:gd name="T3" fmla="*/ 54 h 132"/>
                <a:gd name="T4" fmla="*/ 8 w 136"/>
                <a:gd name="T5" fmla="*/ 55 h 132"/>
                <a:gd name="T6" fmla="*/ 10 w 136"/>
                <a:gd name="T7" fmla="*/ 53 h 132"/>
                <a:gd name="T8" fmla="*/ 26 w 136"/>
                <a:gd name="T9" fmla="*/ 31 h 132"/>
                <a:gd name="T10" fmla="*/ 37 w 136"/>
                <a:gd name="T11" fmla="*/ 31 h 132"/>
                <a:gd name="T12" fmla="*/ 50 w 136"/>
                <a:gd name="T13" fmla="*/ 69 h 132"/>
                <a:gd name="T14" fmla="*/ 44 w 136"/>
                <a:gd name="T15" fmla="*/ 84 h 132"/>
                <a:gd name="T16" fmla="*/ 44 w 136"/>
                <a:gd name="T17" fmla="*/ 85 h 132"/>
                <a:gd name="T18" fmla="*/ 45 w 136"/>
                <a:gd name="T19" fmla="*/ 88 h 132"/>
                <a:gd name="T20" fmla="*/ 49 w 136"/>
                <a:gd name="T21" fmla="*/ 89 h 132"/>
                <a:gd name="T22" fmla="*/ 49 w 136"/>
                <a:gd name="T23" fmla="*/ 89 h 132"/>
                <a:gd name="T24" fmla="*/ 65 w 136"/>
                <a:gd name="T25" fmla="*/ 84 h 132"/>
                <a:gd name="T26" fmla="*/ 104 w 136"/>
                <a:gd name="T27" fmla="*/ 96 h 132"/>
                <a:gd name="T28" fmla="*/ 104 w 136"/>
                <a:gd name="T29" fmla="*/ 107 h 132"/>
                <a:gd name="T30" fmla="*/ 81 w 136"/>
                <a:gd name="T31" fmla="*/ 123 h 132"/>
                <a:gd name="T32" fmla="*/ 79 w 136"/>
                <a:gd name="T33" fmla="*/ 125 h 132"/>
                <a:gd name="T34" fmla="*/ 80 w 136"/>
                <a:gd name="T35" fmla="*/ 127 h 132"/>
                <a:gd name="T36" fmla="*/ 100 w 136"/>
                <a:gd name="T37" fmla="*/ 130 h 132"/>
                <a:gd name="T38" fmla="*/ 128 w 136"/>
                <a:gd name="T39" fmla="*/ 98 h 132"/>
                <a:gd name="T40" fmla="*/ 97 w 136"/>
                <a:gd name="T41" fmla="*/ 64 h 132"/>
                <a:gd name="T42" fmla="*/ 131 w 136"/>
                <a:gd name="T43" fmla="*/ 20 h 132"/>
                <a:gd name="T44" fmla="*/ 132 w 136"/>
                <a:gd name="T45" fmla="*/ 3 h 132"/>
                <a:gd name="T46" fmla="*/ 115 w 136"/>
                <a:gd name="T47" fmla="*/ 4 h 132"/>
                <a:gd name="T48" fmla="*/ 70 w 136"/>
                <a:gd name="T49" fmla="*/ 37 h 132"/>
                <a:gd name="T50" fmla="*/ 35 w 136"/>
                <a:gd name="T51" fmla="*/ 8 h 132"/>
                <a:gd name="T52" fmla="*/ 2 w 136"/>
                <a:gd name="T53" fmla="*/ 3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2" y="35"/>
                  </a:moveTo>
                  <a:cubicBezTo>
                    <a:pt x="0" y="43"/>
                    <a:pt x="1" y="51"/>
                    <a:pt x="5" y="54"/>
                  </a:cubicBezTo>
                  <a:cubicBezTo>
                    <a:pt x="6" y="55"/>
                    <a:pt x="7" y="55"/>
                    <a:pt x="8" y="55"/>
                  </a:cubicBezTo>
                  <a:cubicBezTo>
                    <a:pt x="9" y="55"/>
                    <a:pt x="9" y="54"/>
                    <a:pt x="10" y="53"/>
                  </a:cubicBezTo>
                  <a:cubicBezTo>
                    <a:pt x="10" y="53"/>
                    <a:pt x="16" y="35"/>
                    <a:pt x="26" y="31"/>
                  </a:cubicBezTo>
                  <a:cubicBezTo>
                    <a:pt x="30" y="29"/>
                    <a:pt x="33" y="29"/>
                    <a:pt x="37" y="31"/>
                  </a:cubicBezTo>
                  <a:cubicBezTo>
                    <a:pt x="55" y="39"/>
                    <a:pt x="51" y="62"/>
                    <a:pt x="50" y="69"/>
                  </a:cubicBezTo>
                  <a:cubicBezTo>
                    <a:pt x="49" y="74"/>
                    <a:pt x="47" y="79"/>
                    <a:pt x="44" y="84"/>
                  </a:cubicBezTo>
                  <a:cubicBezTo>
                    <a:pt x="44" y="84"/>
                    <a:pt x="44" y="85"/>
                    <a:pt x="44" y="85"/>
                  </a:cubicBezTo>
                  <a:cubicBezTo>
                    <a:pt x="44" y="86"/>
                    <a:pt x="45" y="87"/>
                    <a:pt x="45" y="88"/>
                  </a:cubicBezTo>
                  <a:cubicBezTo>
                    <a:pt x="46" y="89"/>
                    <a:pt x="47" y="89"/>
                    <a:pt x="49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4" y="87"/>
                    <a:pt x="59" y="85"/>
                    <a:pt x="65" y="84"/>
                  </a:cubicBezTo>
                  <a:cubicBezTo>
                    <a:pt x="72" y="82"/>
                    <a:pt x="95" y="78"/>
                    <a:pt x="104" y="96"/>
                  </a:cubicBezTo>
                  <a:cubicBezTo>
                    <a:pt x="106" y="100"/>
                    <a:pt x="106" y="103"/>
                    <a:pt x="104" y="107"/>
                  </a:cubicBezTo>
                  <a:cubicBezTo>
                    <a:pt x="100" y="117"/>
                    <a:pt x="81" y="123"/>
                    <a:pt x="81" y="123"/>
                  </a:cubicBezTo>
                  <a:cubicBezTo>
                    <a:pt x="80" y="123"/>
                    <a:pt x="79" y="124"/>
                    <a:pt x="79" y="125"/>
                  </a:cubicBezTo>
                  <a:cubicBezTo>
                    <a:pt x="79" y="126"/>
                    <a:pt x="79" y="127"/>
                    <a:pt x="80" y="127"/>
                  </a:cubicBezTo>
                  <a:cubicBezTo>
                    <a:pt x="84" y="131"/>
                    <a:pt x="91" y="132"/>
                    <a:pt x="100" y="130"/>
                  </a:cubicBezTo>
                  <a:cubicBezTo>
                    <a:pt x="113" y="127"/>
                    <a:pt x="128" y="117"/>
                    <a:pt x="128" y="98"/>
                  </a:cubicBezTo>
                  <a:cubicBezTo>
                    <a:pt x="128" y="77"/>
                    <a:pt x="109" y="68"/>
                    <a:pt x="97" y="64"/>
                  </a:cubicBezTo>
                  <a:cubicBezTo>
                    <a:pt x="123" y="52"/>
                    <a:pt x="131" y="21"/>
                    <a:pt x="131" y="20"/>
                  </a:cubicBezTo>
                  <a:cubicBezTo>
                    <a:pt x="131" y="20"/>
                    <a:pt x="136" y="7"/>
                    <a:pt x="132" y="3"/>
                  </a:cubicBezTo>
                  <a:cubicBezTo>
                    <a:pt x="128" y="0"/>
                    <a:pt x="116" y="4"/>
                    <a:pt x="115" y="4"/>
                  </a:cubicBezTo>
                  <a:cubicBezTo>
                    <a:pt x="114" y="5"/>
                    <a:pt x="83" y="13"/>
                    <a:pt x="70" y="37"/>
                  </a:cubicBezTo>
                  <a:cubicBezTo>
                    <a:pt x="66" y="26"/>
                    <a:pt x="57" y="7"/>
                    <a:pt x="35" y="8"/>
                  </a:cubicBezTo>
                  <a:cubicBezTo>
                    <a:pt x="15" y="8"/>
                    <a:pt x="5" y="22"/>
                    <a:pt x="2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437533" y="1082675"/>
              <a:ext cx="427038" cy="415925"/>
            </a:xfrm>
            <a:custGeom>
              <a:avLst/>
              <a:gdLst>
                <a:gd name="T0" fmla="*/ 136 w 138"/>
                <a:gd name="T1" fmla="*/ 35 h 134"/>
                <a:gd name="T2" fmla="*/ 133 w 138"/>
                <a:gd name="T3" fmla="*/ 55 h 134"/>
                <a:gd name="T4" fmla="*/ 131 w 138"/>
                <a:gd name="T5" fmla="*/ 56 h 134"/>
                <a:gd name="T6" fmla="*/ 129 w 138"/>
                <a:gd name="T7" fmla="*/ 54 h 134"/>
                <a:gd name="T8" fmla="*/ 112 w 138"/>
                <a:gd name="T9" fmla="*/ 31 h 134"/>
                <a:gd name="T10" fmla="*/ 101 w 138"/>
                <a:gd name="T11" fmla="*/ 31 h 134"/>
                <a:gd name="T12" fmla="*/ 88 w 138"/>
                <a:gd name="T13" fmla="*/ 70 h 134"/>
                <a:gd name="T14" fmla="*/ 93 w 138"/>
                <a:gd name="T15" fmla="*/ 86 h 134"/>
                <a:gd name="T16" fmla="*/ 94 w 138"/>
                <a:gd name="T17" fmla="*/ 86 h 134"/>
                <a:gd name="T18" fmla="*/ 92 w 138"/>
                <a:gd name="T19" fmla="*/ 89 h 134"/>
                <a:gd name="T20" fmla="*/ 89 w 138"/>
                <a:gd name="T21" fmla="*/ 91 h 134"/>
                <a:gd name="T22" fmla="*/ 89 w 138"/>
                <a:gd name="T23" fmla="*/ 90 h 134"/>
                <a:gd name="T24" fmla="*/ 73 w 138"/>
                <a:gd name="T25" fmla="*/ 85 h 134"/>
                <a:gd name="T26" fmla="*/ 33 w 138"/>
                <a:gd name="T27" fmla="*/ 98 h 134"/>
                <a:gd name="T28" fmla="*/ 33 w 138"/>
                <a:gd name="T29" fmla="*/ 109 h 134"/>
                <a:gd name="T30" fmla="*/ 56 w 138"/>
                <a:gd name="T31" fmla="*/ 125 h 134"/>
                <a:gd name="T32" fmla="*/ 58 w 138"/>
                <a:gd name="T33" fmla="*/ 127 h 134"/>
                <a:gd name="T34" fmla="*/ 58 w 138"/>
                <a:gd name="T35" fmla="*/ 130 h 134"/>
                <a:gd name="T36" fmla="*/ 37 w 138"/>
                <a:gd name="T37" fmla="*/ 133 h 134"/>
                <a:gd name="T38" fmla="*/ 9 w 138"/>
                <a:gd name="T39" fmla="*/ 100 h 134"/>
                <a:gd name="T40" fmla="*/ 40 w 138"/>
                <a:gd name="T41" fmla="*/ 66 h 134"/>
                <a:gd name="T42" fmla="*/ 5 w 138"/>
                <a:gd name="T43" fmla="*/ 21 h 134"/>
                <a:gd name="T44" fmla="*/ 4 w 138"/>
                <a:gd name="T45" fmla="*/ 4 h 134"/>
                <a:gd name="T46" fmla="*/ 21 w 138"/>
                <a:gd name="T47" fmla="*/ 5 h 134"/>
                <a:gd name="T48" fmla="*/ 68 w 138"/>
                <a:gd name="T49" fmla="*/ 38 h 134"/>
                <a:gd name="T50" fmla="*/ 103 w 138"/>
                <a:gd name="T51" fmla="*/ 8 h 134"/>
                <a:gd name="T52" fmla="*/ 136 w 138"/>
                <a:gd name="T53" fmla="*/ 3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4">
                  <a:moveTo>
                    <a:pt x="136" y="35"/>
                  </a:moveTo>
                  <a:cubicBezTo>
                    <a:pt x="138" y="44"/>
                    <a:pt x="137" y="51"/>
                    <a:pt x="133" y="55"/>
                  </a:cubicBezTo>
                  <a:cubicBezTo>
                    <a:pt x="133" y="56"/>
                    <a:pt x="132" y="56"/>
                    <a:pt x="131" y="56"/>
                  </a:cubicBezTo>
                  <a:cubicBezTo>
                    <a:pt x="130" y="56"/>
                    <a:pt x="129" y="55"/>
                    <a:pt x="129" y="54"/>
                  </a:cubicBezTo>
                  <a:cubicBezTo>
                    <a:pt x="129" y="54"/>
                    <a:pt x="123" y="36"/>
                    <a:pt x="112" y="31"/>
                  </a:cubicBezTo>
                  <a:cubicBezTo>
                    <a:pt x="108" y="29"/>
                    <a:pt x="105" y="30"/>
                    <a:pt x="101" y="31"/>
                  </a:cubicBezTo>
                  <a:cubicBezTo>
                    <a:pt x="82" y="40"/>
                    <a:pt x="86" y="63"/>
                    <a:pt x="88" y="70"/>
                  </a:cubicBezTo>
                  <a:cubicBezTo>
                    <a:pt x="89" y="76"/>
                    <a:pt x="91" y="81"/>
                    <a:pt x="93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7"/>
                    <a:pt x="93" y="89"/>
                    <a:pt x="92" y="89"/>
                  </a:cubicBezTo>
                  <a:cubicBezTo>
                    <a:pt x="92" y="90"/>
                    <a:pt x="90" y="91"/>
                    <a:pt x="89" y="91"/>
                  </a:cubicBezTo>
                  <a:cubicBezTo>
                    <a:pt x="89" y="91"/>
                    <a:pt x="89" y="91"/>
                    <a:pt x="89" y="90"/>
                  </a:cubicBezTo>
                  <a:cubicBezTo>
                    <a:pt x="84" y="88"/>
                    <a:pt x="78" y="86"/>
                    <a:pt x="73" y="85"/>
                  </a:cubicBezTo>
                  <a:cubicBezTo>
                    <a:pt x="66" y="84"/>
                    <a:pt x="42" y="80"/>
                    <a:pt x="33" y="98"/>
                  </a:cubicBezTo>
                  <a:cubicBezTo>
                    <a:pt x="31" y="102"/>
                    <a:pt x="31" y="105"/>
                    <a:pt x="33" y="109"/>
                  </a:cubicBezTo>
                  <a:cubicBezTo>
                    <a:pt x="37" y="119"/>
                    <a:pt x="56" y="125"/>
                    <a:pt x="56" y="125"/>
                  </a:cubicBezTo>
                  <a:cubicBezTo>
                    <a:pt x="57" y="125"/>
                    <a:pt x="58" y="126"/>
                    <a:pt x="58" y="127"/>
                  </a:cubicBezTo>
                  <a:cubicBezTo>
                    <a:pt x="59" y="128"/>
                    <a:pt x="58" y="129"/>
                    <a:pt x="58" y="130"/>
                  </a:cubicBezTo>
                  <a:cubicBezTo>
                    <a:pt x="54" y="133"/>
                    <a:pt x="46" y="134"/>
                    <a:pt x="37" y="133"/>
                  </a:cubicBezTo>
                  <a:cubicBezTo>
                    <a:pt x="24" y="130"/>
                    <a:pt x="9" y="120"/>
                    <a:pt x="9" y="100"/>
                  </a:cubicBezTo>
                  <a:cubicBezTo>
                    <a:pt x="8" y="79"/>
                    <a:pt x="28" y="69"/>
                    <a:pt x="40" y="66"/>
                  </a:cubicBezTo>
                  <a:cubicBezTo>
                    <a:pt x="14" y="53"/>
                    <a:pt x="5" y="22"/>
                    <a:pt x="5" y="21"/>
                  </a:cubicBezTo>
                  <a:cubicBezTo>
                    <a:pt x="5" y="20"/>
                    <a:pt x="0" y="8"/>
                    <a:pt x="4" y="4"/>
                  </a:cubicBezTo>
                  <a:cubicBezTo>
                    <a:pt x="8" y="0"/>
                    <a:pt x="21" y="5"/>
                    <a:pt x="21" y="5"/>
                  </a:cubicBezTo>
                  <a:cubicBezTo>
                    <a:pt x="23" y="5"/>
                    <a:pt x="54" y="13"/>
                    <a:pt x="68" y="38"/>
                  </a:cubicBezTo>
                  <a:cubicBezTo>
                    <a:pt x="71" y="27"/>
                    <a:pt x="81" y="8"/>
                    <a:pt x="103" y="8"/>
                  </a:cubicBezTo>
                  <a:cubicBezTo>
                    <a:pt x="123" y="8"/>
                    <a:pt x="133" y="23"/>
                    <a:pt x="136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832820" y="862013"/>
              <a:ext cx="506413" cy="715963"/>
            </a:xfrm>
            <a:custGeom>
              <a:avLst/>
              <a:gdLst>
                <a:gd name="T0" fmla="*/ 33 w 164"/>
                <a:gd name="T1" fmla="*/ 229 h 231"/>
                <a:gd name="T2" fmla="*/ 26 w 164"/>
                <a:gd name="T3" fmla="*/ 215 h 231"/>
                <a:gd name="T4" fmla="*/ 19 w 164"/>
                <a:gd name="T5" fmla="*/ 199 h 231"/>
                <a:gd name="T6" fmla="*/ 12 w 164"/>
                <a:gd name="T7" fmla="*/ 178 h 231"/>
                <a:gd name="T8" fmla="*/ 4 w 164"/>
                <a:gd name="T9" fmla="*/ 152 h 231"/>
                <a:gd name="T10" fmla="*/ 0 w 164"/>
                <a:gd name="T11" fmla="*/ 122 h 231"/>
                <a:gd name="T12" fmla="*/ 1 w 164"/>
                <a:gd name="T13" fmla="*/ 106 h 231"/>
                <a:gd name="T14" fmla="*/ 4 w 164"/>
                <a:gd name="T15" fmla="*/ 89 h 231"/>
                <a:gd name="T16" fmla="*/ 16 w 164"/>
                <a:gd name="T17" fmla="*/ 57 h 231"/>
                <a:gd name="T18" fmla="*/ 36 w 164"/>
                <a:gd name="T19" fmla="*/ 29 h 231"/>
                <a:gd name="T20" fmla="*/ 50 w 164"/>
                <a:gd name="T21" fmla="*/ 18 h 231"/>
                <a:gd name="T22" fmla="*/ 64 w 164"/>
                <a:gd name="T23" fmla="*/ 10 h 231"/>
                <a:gd name="T24" fmla="*/ 80 w 164"/>
                <a:gd name="T25" fmla="*/ 5 h 231"/>
                <a:gd name="T26" fmla="*/ 81 w 164"/>
                <a:gd name="T27" fmla="*/ 4 h 231"/>
                <a:gd name="T28" fmla="*/ 82 w 164"/>
                <a:gd name="T29" fmla="*/ 4 h 231"/>
                <a:gd name="T30" fmla="*/ 84 w 164"/>
                <a:gd name="T31" fmla="*/ 4 h 231"/>
                <a:gd name="T32" fmla="*/ 87 w 164"/>
                <a:gd name="T33" fmla="*/ 3 h 231"/>
                <a:gd name="T34" fmla="*/ 95 w 164"/>
                <a:gd name="T35" fmla="*/ 2 h 231"/>
                <a:gd name="T36" fmla="*/ 124 w 164"/>
                <a:gd name="T37" fmla="*/ 4 h 231"/>
                <a:gd name="T38" fmla="*/ 145 w 164"/>
                <a:gd name="T39" fmla="*/ 16 h 231"/>
                <a:gd name="T40" fmla="*/ 157 w 164"/>
                <a:gd name="T41" fmla="*/ 30 h 231"/>
                <a:gd name="T42" fmla="*/ 163 w 164"/>
                <a:gd name="T43" fmla="*/ 40 h 231"/>
                <a:gd name="T44" fmla="*/ 164 w 164"/>
                <a:gd name="T45" fmla="*/ 44 h 231"/>
                <a:gd name="T46" fmla="*/ 163 w 164"/>
                <a:gd name="T47" fmla="*/ 47 h 231"/>
                <a:gd name="T48" fmla="*/ 160 w 164"/>
                <a:gd name="T49" fmla="*/ 45 h 231"/>
                <a:gd name="T50" fmla="*/ 158 w 164"/>
                <a:gd name="T51" fmla="*/ 42 h 231"/>
                <a:gd name="T52" fmla="*/ 152 w 164"/>
                <a:gd name="T53" fmla="*/ 33 h 231"/>
                <a:gd name="T54" fmla="*/ 140 w 164"/>
                <a:gd name="T55" fmla="*/ 22 h 231"/>
                <a:gd name="T56" fmla="*/ 122 w 164"/>
                <a:gd name="T57" fmla="*/ 13 h 231"/>
                <a:gd name="T58" fmla="*/ 126 w 164"/>
                <a:gd name="T59" fmla="*/ 36 h 231"/>
                <a:gd name="T60" fmla="*/ 124 w 164"/>
                <a:gd name="T61" fmla="*/ 39 h 231"/>
                <a:gd name="T62" fmla="*/ 122 w 164"/>
                <a:gd name="T63" fmla="*/ 40 h 231"/>
                <a:gd name="T64" fmla="*/ 120 w 164"/>
                <a:gd name="T65" fmla="*/ 38 h 231"/>
                <a:gd name="T66" fmla="*/ 69 w 164"/>
                <a:gd name="T67" fmla="*/ 20 h 231"/>
                <a:gd name="T68" fmla="*/ 69 w 164"/>
                <a:gd name="T69" fmla="*/ 20 h 231"/>
                <a:gd name="T70" fmla="*/ 68 w 164"/>
                <a:gd name="T71" fmla="*/ 21 h 231"/>
                <a:gd name="T72" fmla="*/ 82 w 164"/>
                <a:gd name="T73" fmla="*/ 34 h 231"/>
                <a:gd name="T74" fmla="*/ 83 w 164"/>
                <a:gd name="T75" fmla="*/ 36 h 231"/>
                <a:gd name="T76" fmla="*/ 81 w 164"/>
                <a:gd name="T77" fmla="*/ 38 h 231"/>
                <a:gd name="T78" fmla="*/ 51 w 164"/>
                <a:gd name="T79" fmla="*/ 32 h 231"/>
                <a:gd name="T80" fmla="*/ 45 w 164"/>
                <a:gd name="T81" fmla="*/ 38 h 231"/>
                <a:gd name="T82" fmla="*/ 27 w 164"/>
                <a:gd name="T83" fmla="*/ 63 h 231"/>
                <a:gd name="T84" fmla="*/ 16 w 164"/>
                <a:gd name="T85" fmla="*/ 90 h 231"/>
                <a:gd name="T86" fmla="*/ 32 w 164"/>
                <a:gd name="T87" fmla="*/ 100 h 231"/>
                <a:gd name="T88" fmla="*/ 12 w 164"/>
                <a:gd name="T89" fmla="*/ 112 h 231"/>
                <a:gd name="T90" fmla="*/ 11 w 164"/>
                <a:gd name="T91" fmla="*/ 122 h 231"/>
                <a:gd name="T92" fmla="*/ 14 w 164"/>
                <a:gd name="T93" fmla="*/ 150 h 231"/>
                <a:gd name="T94" fmla="*/ 20 w 164"/>
                <a:gd name="T95" fmla="*/ 175 h 231"/>
                <a:gd name="T96" fmla="*/ 26 w 164"/>
                <a:gd name="T97" fmla="*/ 197 h 231"/>
                <a:gd name="T98" fmla="*/ 32 w 164"/>
                <a:gd name="T99" fmla="*/ 213 h 231"/>
                <a:gd name="T100" fmla="*/ 37 w 164"/>
                <a:gd name="T101" fmla="*/ 227 h 231"/>
                <a:gd name="T102" fmla="*/ 36 w 164"/>
                <a:gd name="T103" fmla="*/ 230 h 231"/>
                <a:gd name="T104" fmla="*/ 33 w 164"/>
                <a:gd name="T105" fmla="*/ 22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1">
                  <a:moveTo>
                    <a:pt x="33" y="229"/>
                  </a:moveTo>
                  <a:cubicBezTo>
                    <a:pt x="33" y="229"/>
                    <a:pt x="30" y="224"/>
                    <a:pt x="26" y="215"/>
                  </a:cubicBezTo>
                  <a:cubicBezTo>
                    <a:pt x="24" y="211"/>
                    <a:pt x="22" y="205"/>
                    <a:pt x="19" y="199"/>
                  </a:cubicBezTo>
                  <a:cubicBezTo>
                    <a:pt x="17" y="193"/>
                    <a:pt x="14" y="186"/>
                    <a:pt x="12" y="178"/>
                  </a:cubicBezTo>
                  <a:cubicBezTo>
                    <a:pt x="9" y="170"/>
                    <a:pt x="6" y="161"/>
                    <a:pt x="4" y="152"/>
                  </a:cubicBezTo>
                  <a:cubicBezTo>
                    <a:pt x="2" y="143"/>
                    <a:pt x="0" y="133"/>
                    <a:pt x="0" y="122"/>
                  </a:cubicBezTo>
                  <a:cubicBezTo>
                    <a:pt x="0" y="116"/>
                    <a:pt x="1" y="111"/>
                    <a:pt x="1" y="106"/>
                  </a:cubicBezTo>
                  <a:cubicBezTo>
                    <a:pt x="2" y="100"/>
                    <a:pt x="3" y="95"/>
                    <a:pt x="4" y="89"/>
                  </a:cubicBezTo>
                  <a:cubicBezTo>
                    <a:pt x="7" y="78"/>
                    <a:pt x="11" y="68"/>
                    <a:pt x="16" y="57"/>
                  </a:cubicBezTo>
                  <a:cubicBezTo>
                    <a:pt x="21" y="47"/>
                    <a:pt x="28" y="37"/>
                    <a:pt x="36" y="29"/>
                  </a:cubicBezTo>
                  <a:cubicBezTo>
                    <a:pt x="40" y="25"/>
                    <a:pt x="45" y="22"/>
                    <a:pt x="50" y="18"/>
                  </a:cubicBezTo>
                  <a:cubicBezTo>
                    <a:pt x="54" y="15"/>
                    <a:pt x="59" y="12"/>
                    <a:pt x="64" y="10"/>
                  </a:cubicBezTo>
                  <a:cubicBezTo>
                    <a:pt x="69" y="8"/>
                    <a:pt x="75" y="6"/>
                    <a:pt x="80" y="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2" y="4"/>
                    <a:pt x="81" y="4"/>
                    <a:pt x="82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90" y="3"/>
                    <a:pt x="92" y="2"/>
                    <a:pt x="95" y="2"/>
                  </a:cubicBezTo>
                  <a:cubicBezTo>
                    <a:pt x="105" y="0"/>
                    <a:pt x="115" y="2"/>
                    <a:pt x="124" y="4"/>
                  </a:cubicBezTo>
                  <a:cubicBezTo>
                    <a:pt x="133" y="6"/>
                    <a:pt x="140" y="11"/>
                    <a:pt x="145" y="16"/>
                  </a:cubicBezTo>
                  <a:cubicBezTo>
                    <a:pt x="151" y="20"/>
                    <a:pt x="155" y="25"/>
                    <a:pt x="157" y="30"/>
                  </a:cubicBezTo>
                  <a:cubicBezTo>
                    <a:pt x="160" y="34"/>
                    <a:pt x="162" y="37"/>
                    <a:pt x="163" y="40"/>
                  </a:cubicBezTo>
                  <a:cubicBezTo>
                    <a:pt x="164" y="42"/>
                    <a:pt x="164" y="44"/>
                    <a:pt x="164" y="44"/>
                  </a:cubicBezTo>
                  <a:cubicBezTo>
                    <a:pt x="164" y="45"/>
                    <a:pt x="164" y="46"/>
                    <a:pt x="163" y="47"/>
                  </a:cubicBezTo>
                  <a:cubicBezTo>
                    <a:pt x="161" y="47"/>
                    <a:pt x="160" y="46"/>
                    <a:pt x="160" y="45"/>
                  </a:cubicBezTo>
                  <a:cubicBezTo>
                    <a:pt x="160" y="45"/>
                    <a:pt x="159" y="44"/>
                    <a:pt x="158" y="42"/>
                  </a:cubicBezTo>
                  <a:cubicBezTo>
                    <a:pt x="157" y="40"/>
                    <a:pt x="155" y="37"/>
                    <a:pt x="152" y="33"/>
                  </a:cubicBezTo>
                  <a:cubicBezTo>
                    <a:pt x="149" y="29"/>
                    <a:pt x="145" y="25"/>
                    <a:pt x="140" y="22"/>
                  </a:cubicBezTo>
                  <a:cubicBezTo>
                    <a:pt x="135" y="18"/>
                    <a:pt x="129" y="15"/>
                    <a:pt x="122" y="13"/>
                  </a:cubicBezTo>
                  <a:cubicBezTo>
                    <a:pt x="130" y="22"/>
                    <a:pt x="127" y="31"/>
                    <a:pt x="126" y="36"/>
                  </a:cubicBezTo>
                  <a:cubicBezTo>
                    <a:pt x="125" y="38"/>
                    <a:pt x="124" y="39"/>
                    <a:pt x="124" y="39"/>
                  </a:cubicBezTo>
                  <a:cubicBezTo>
                    <a:pt x="124" y="40"/>
                    <a:pt x="123" y="40"/>
                    <a:pt x="122" y="40"/>
                  </a:cubicBezTo>
                  <a:cubicBezTo>
                    <a:pt x="121" y="40"/>
                    <a:pt x="120" y="39"/>
                    <a:pt x="120" y="38"/>
                  </a:cubicBezTo>
                  <a:cubicBezTo>
                    <a:pt x="113" y="21"/>
                    <a:pt x="84" y="20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1"/>
                    <a:pt x="68" y="21"/>
                    <a:pt x="68" y="21"/>
                  </a:cubicBezTo>
                  <a:cubicBezTo>
                    <a:pt x="75" y="27"/>
                    <a:pt x="82" y="33"/>
                    <a:pt x="82" y="34"/>
                  </a:cubicBezTo>
                  <a:cubicBezTo>
                    <a:pt x="83" y="34"/>
                    <a:pt x="83" y="35"/>
                    <a:pt x="83" y="36"/>
                  </a:cubicBezTo>
                  <a:cubicBezTo>
                    <a:pt x="83" y="37"/>
                    <a:pt x="82" y="38"/>
                    <a:pt x="81" y="38"/>
                  </a:cubicBezTo>
                  <a:cubicBezTo>
                    <a:pt x="63" y="39"/>
                    <a:pt x="54" y="34"/>
                    <a:pt x="51" y="32"/>
                  </a:cubicBezTo>
                  <a:cubicBezTo>
                    <a:pt x="49" y="34"/>
                    <a:pt x="47" y="36"/>
                    <a:pt x="45" y="38"/>
                  </a:cubicBezTo>
                  <a:cubicBezTo>
                    <a:pt x="38" y="45"/>
                    <a:pt x="32" y="53"/>
                    <a:pt x="27" y="63"/>
                  </a:cubicBezTo>
                  <a:cubicBezTo>
                    <a:pt x="22" y="71"/>
                    <a:pt x="19" y="81"/>
                    <a:pt x="16" y="90"/>
                  </a:cubicBezTo>
                  <a:cubicBezTo>
                    <a:pt x="27" y="90"/>
                    <a:pt x="32" y="100"/>
                    <a:pt x="32" y="100"/>
                  </a:cubicBezTo>
                  <a:cubicBezTo>
                    <a:pt x="23" y="102"/>
                    <a:pt x="16" y="107"/>
                    <a:pt x="12" y="112"/>
                  </a:cubicBezTo>
                  <a:cubicBezTo>
                    <a:pt x="12" y="115"/>
                    <a:pt x="11" y="119"/>
                    <a:pt x="11" y="122"/>
                  </a:cubicBezTo>
                  <a:cubicBezTo>
                    <a:pt x="10" y="131"/>
                    <a:pt x="12" y="141"/>
                    <a:pt x="14" y="150"/>
                  </a:cubicBezTo>
                  <a:cubicBezTo>
                    <a:pt x="15" y="159"/>
                    <a:pt x="18" y="168"/>
                    <a:pt x="20" y="175"/>
                  </a:cubicBezTo>
                  <a:cubicBezTo>
                    <a:pt x="22" y="183"/>
                    <a:pt x="24" y="190"/>
                    <a:pt x="26" y="197"/>
                  </a:cubicBezTo>
                  <a:cubicBezTo>
                    <a:pt x="28" y="203"/>
                    <a:pt x="30" y="209"/>
                    <a:pt x="32" y="213"/>
                  </a:cubicBezTo>
                  <a:cubicBezTo>
                    <a:pt x="35" y="222"/>
                    <a:pt x="37" y="227"/>
                    <a:pt x="37" y="227"/>
                  </a:cubicBezTo>
                  <a:cubicBezTo>
                    <a:pt x="38" y="228"/>
                    <a:pt x="37" y="229"/>
                    <a:pt x="36" y="230"/>
                  </a:cubicBezTo>
                  <a:cubicBezTo>
                    <a:pt x="35" y="231"/>
                    <a:pt x="33" y="230"/>
                    <a:pt x="33" y="2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6861395" y="962025"/>
              <a:ext cx="317500" cy="204788"/>
            </a:xfrm>
            <a:custGeom>
              <a:avLst/>
              <a:gdLst>
                <a:gd name="T0" fmla="*/ 57 w 103"/>
                <a:gd name="T1" fmla="*/ 36 h 66"/>
                <a:gd name="T2" fmla="*/ 67 w 103"/>
                <a:gd name="T3" fmla="*/ 26 h 66"/>
                <a:gd name="T4" fmla="*/ 5 w 103"/>
                <a:gd name="T5" fmla="*/ 56 h 66"/>
                <a:gd name="T6" fmla="*/ 0 w 103"/>
                <a:gd name="T7" fmla="*/ 54 h 66"/>
                <a:gd name="T8" fmla="*/ 88 w 103"/>
                <a:gd name="T9" fmla="*/ 27 h 66"/>
                <a:gd name="T10" fmla="*/ 97 w 103"/>
                <a:gd name="T11" fmla="*/ 50 h 66"/>
                <a:gd name="T12" fmla="*/ 69 w 103"/>
                <a:gd name="T13" fmla="*/ 62 h 66"/>
                <a:gd name="T14" fmla="*/ 57 w 103"/>
                <a:gd name="T1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6">
                  <a:moveTo>
                    <a:pt x="57" y="36"/>
                  </a:moveTo>
                  <a:cubicBezTo>
                    <a:pt x="59" y="32"/>
                    <a:pt x="63" y="28"/>
                    <a:pt x="67" y="26"/>
                  </a:cubicBezTo>
                  <a:cubicBezTo>
                    <a:pt x="26" y="19"/>
                    <a:pt x="6" y="55"/>
                    <a:pt x="5" y="5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29" y="0"/>
                    <a:pt x="88" y="27"/>
                  </a:cubicBezTo>
                  <a:cubicBezTo>
                    <a:pt x="88" y="27"/>
                    <a:pt x="103" y="31"/>
                    <a:pt x="97" y="50"/>
                  </a:cubicBezTo>
                  <a:cubicBezTo>
                    <a:pt x="94" y="60"/>
                    <a:pt x="79" y="66"/>
                    <a:pt x="69" y="62"/>
                  </a:cubicBezTo>
                  <a:cubicBezTo>
                    <a:pt x="58" y="58"/>
                    <a:pt x="53" y="47"/>
                    <a:pt x="57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7018558" y="1079500"/>
              <a:ext cx="352425" cy="220663"/>
            </a:xfrm>
            <a:custGeom>
              <a:avLst/>
              <a:gdLst>
                <a:gd name="T0" fmla="*/ 107 w 114"/>
                <a:gd name="T1" fmla="*/ 2 h 71"/>
                <a:gd name="T2" fmla="*/ 105 w 114"/>
                <a:gd name="T3" fmla="*/ 8 h 71"/>
                <a:gd name="T4" fmla="*/ 100 w 114"/>
                <a:gd name="T5" fmla="*/ 23 h 71"/>
                <a:gd name="T6" fmla="*/ 95 w 114"/>
                <a:gd name="T7" fmla="*/ 32 h 71"/>
                <a:gd name="T8" fmla="*/ 89 w 114"/>
                <a:gd name="T9" fmla="*/ 41 h 71"/>
                <a:gd name="T10" fmla="*/ 80 w 114"/>
                <a:gd name="T11" fmla="*/ 48 h 71"/>
                <a:gd name="T12" fmla="*/ 71 w 114"/>
                <a:gd name="T13" fmla="*/ 52 h 71"/>
                <a:gd name="T14" fmla="*/ 59 w 114"/>
                <a:gd name="T15" fmla="*/ 53 h 71"/>
                <a:gd name="T16" fmla="*/ 48 w 114"/>
                <a:gd name="T17" fmla="*/ 52 h 71"/>
                <a:gd name="T18" fmla="*/ 36 w 114"/>
                <a:gd name="T19" fmla="*/ 50 h 71"/>
                <a:gd name="T20" fmla="*/ 26 w 114"/>
                <a:gd name="T21" fmla="*/ 47 h 71"/>
                <a:gd name="T22" fmla="*/ 17 w 114"/>
                <a:gd name="T23" fmla="*/ 44 h 71"/>
                <a:gd name="T24" fmla="*/ 10 w 114"/>
                <a:gd name="T25" fmla="*/ 41 h 71"/>
                <a:gd name="T26" fmla="*/ 4 w 114"/>
                <a:gd name="T27" fmla="*/ 39 h 71"/>
                <a:gd name="T28" fmla="*/ 4 w 114"/>
                <a:gd name="T29" fmla="*/ 39 h 71"/>
                <a:gd name="T30" fmla="*/ 0 w 114"/>
                <a:gd name="T31" fmla="*/ 41 h 71"/>
                <a:gd name="T32" fmla="*/ 1 w 114"/>
                <a:gd name="T33" fmla="*/ 44 h 71"/>
                <a:gd name="T34" fmla="*/ 6 w 114"/>
                <a:gd name="T35" fmla="*/ 48 h 71"/>
                <a:gd name="T36" fmla="*/ 12 w 114"/>
                <a:gd name="T37" fmla="*/ 53 h 71"/>
                <a:gd name="T38" fmla="*/ 21 w 114"/>
                <a:gd name="T39" fmla="*/ 58 h 71"/>
                <a:gd name="T40" fmla="*/ 31 w 114"/>
                <a:gd name="T41" fmla="*/ 64 h 71"/>
                <a:gd name="T42" fmla="*/ 44 w 114"/>
                <a:gd name="T43" fmla="*/ 68 h 71"/>
                <a:gd name="T44" fmla="*/ 59 w 114"/>
                <a:gd name="T45" fmla="*/ 71 h 71"/>
                <a:gd name="T46" fmla="*/ 75 w 114"/>
                <a:gd name="T47" fmla="*/ 69 h 71"/>
                <a:gd name="T48" fmla="*/ 91 w 114"/>
                <a:gd name="T49" fmla="*/ 62 h 71"/>
                <a:gd name="T50" fmla="*/ 102 w 114"/>
                <a:gd name="T51" fmla="*/ 51 h 71"/>
                <a:gd name="T52" fmla="*/ 112 w 114"/>
                <a:gd name="T53" fmla="*/ 27 h 71"/>
                <a:gd name="T54" fmla="*/ 114 w 114"/>
                <a:gd name="T55" fmla="*/ 9 h 71"/>
                <a:gd name="T56" fmla="*/ 113 w 114"/>
                <a:gd name="T57" fmla="*/ 3 h 71"/>
                <a:gd name="T58" fmla="*/ 109 w 114"/>
                <a:gd name="T59" fmla="*/ 0 h 71"/>
                <a:gd name="T60" fmla="*/ 107 w 114"/>
                <a:gd name="T6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1">
                  <a:moveTo>
                    <a:pt x="107" y="2"/>
                  </a:moveTo>
                  <a:cubicBezTo>
                    <a:pt x="107" y="2"/>
                    <a:pt x="106" y="5"/>
                    <a:pt x="105" y="8"/>
                  </a:cubicBezTo>
                  <a:cubicBezTo>
                    <a:pt x="104" y="12"/>
                    <a:pt x="102" y="17"/>
                    <a:pt x="100" y="23"/>
                  </a:cubicBezTo>
                  <a:cubicBezTo>
                    <a:pt x="98" y="26"/>
                    <a:pt x="97" y="29"/>
                    <a:pt x="95" y="32"/>
                  </a:cubicBezTo>
                  <a:cubicBezTo>
                    <a:pt x="93" y="35"/>
                    <a:pt x="91" y="38"/>
                    <a:pt x="89" y="41"/>
                  </a:cubicBezTo>
                  <a:cubicBezTo>
                    <a:pt x="86" y="43"/>
                    <a:pt x="83" y="46"/>
                    <a:pt x="80" y="48"/>
                  </a:cubicBezTo>
                  <a:cubicBezTo>
                    <a:pt x="78" y="50"/>
                    <a:pt x="74" y="51"/>
                    <a:pt x="71" y="52"/>
                  </a:cubicBezTo>
                  <a:cubicBezTo>
                    <a:pt x="67" y="53"/>
                    <a:pt x="63" y="53"/>
                    <a:pt x="59" y="53"/>
                  </a:cubicBezTo>
                  <a:cubicBezTo>
                    <a:pt x="56" y="53"/>
                    <a:pt x="52" y="53"/>
                    <a:pt x="48" y="52"/>
                  </a:cubicBezTo>
                  <a:cubicBezTo>
                    <a:pt x="44" y="51"/>
                    <a:pt x="40" y="51"/>
                    <a:pt x="36" y="50"/>
                  </a:cubicBezTo>
                  <a:cubicBezTo>
                    <a:pt x="33" y="49"/>
                    <a:pt x="29" y="48"/>
                    <a:pt x="26" y="47"/>
                  </a:cubicBezTo>
                  <a:cubicBezTo>
                    <a:pt x="23" y="46"/>
                    <a:pt x="20" y="45"/>
                    <a:pt x="17" y="44"/>
                  </a:cubicBezTo>
                  <a:cubicBezTo>
                    <a:pt x="14" y="43"/>
                    <a:pt x="12" y="42"/>
                    <a:pt x="10" y="41"/>
                  </a:cubicBezTo>
                  <a:cubicBezTo>
                    <a:pt x="6" y="40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9"/>
                    <a:pt x="1" y="40"/>
                    <a:pt x="0" y="41"/>
                  </a:cubicBezTo>
                  <a:cubicBezTo>
                    <a:pt x="0" y="42"/>
                    <a:pt x="0" y="44"/>
                    <a:pt x="1" y="44"/>
                  </a:cubicBezTo>
                  <a:cubicBezTo>
                    <a:pt x="1" y="44"/>
                    <a:pt x="3" y="46"/>
                    <a:pt x="6" y="48"/>
                  </a:cubicBezTo>
                  <a:cubicBezTo>
                    <a:pt x="8" y="50"/>
                    <a:pt x="10" y="51"/>
                    <a:pt x="12" y="53"/>
                  </a:cubicBezTo>
                  <a:cubicBezTo>
                    <a:pt x="15" y="55"/>
                    <a:pt x="17" y="57"/>
                    <a:pt x="21" y="58"/>
                  </a:cubicBezTo>
                  <a:cubicBezTo>
                    <a:pt x="24" y="60"/>
                    <a:pt x="27" y="62"/>
                    <a:pt x="31" y="64"/>
                  </a:cubicBezTo>
                  <a:cubicBezTo>
                    <a:pt x="35" y="65"/>
                    <a:pt x="39" y="67"/>
                    <a:pt x="44" y="68"/>
                  </a:cubicBezTo>
                  <a:cubicBezTo>
                    <a:pt x="49" y="69"/>
                    <a:pt x="54" y="70"/>
                    <a:pt x="59" y="71"/>
                  </a:cubicBezTo>
                  <a:cubicBezTo>
                    <a:pt x="64" y="71"/>
                    <a:pt x="70" y="70"/>
                    <a:pt x="75" y="69"/>
                  </a:cubicBezTo>
                  <a:cubicBezTo>
                    <a:pt x="81" y="68"/>
                    <a:pt x="86" y="65"/>
                    <a:pt x="91" y="62"/>
                  </a:cubicBezTo>
                  <a:cubicBezTo>
                    <a:pt x="95" y="59"/>
                    <a:pt x="99" y="55"/>
                    <a:pt x="102" y="51"/>
                  </a:cubicBezTo>
                  <a:cubicBezTo>
                    <a:pt x="108" y="43"/>
                    <a:pt x="111" y="34"/>
                    <a:pt x="112" y="27"/>
                  </a:cubicBezTo>
                  <a:cubicBezTo>
                    <a:pt x="114" y="20"/>
                    <a:pt x="114" y="14"/>
                    <a:pt x="114" y="9"/>
                  </a:cubicBezTo>
                  <a:cubicBezTo>
                    <a:pt x="113" y="5"/>
                    <a:pt x="113" y="3"/>
                    <a:pt x="113" y="3"/>
                  </a:cubicBezTo>
                  <a:cubicBezTo>
                    <a:pt x="113" y="1"/>
                    <a:pt x="111" y="0"/>
                    <a:pt x="109" y="0"/>
                  </a:cubicBezTo>
                  <a:cubicBezTo>
                    <a:pt x="108" y="1"/>
                    <a:pt x="107" y="1"/>
                    <a:pt x="10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7191595" y="1104900"/>
              <a:ext cx="120650" cy="114300"/>
            </a:xfrm>
            <a:custGeom>
              <a:avLst/>
              <a:gdLst>
                <a:gd name="T0" fmla="*/ 33 w 39"/>
                <a:gd name="T1" fmla="*/ 2 h 37"/>
                <a:gd name="T2" fmla="*/ 31 w 39"/>
                <a:gd name="T3" fmla="*/ 7 h 37"/>
                <a:gd name="T4" fmla="*/ 24 w 39"/>
                <a:gd name="T5" fmla="*/ 17 h 37"/>
                <a:gd name="T6" fmla="*/ 19 w 39"/>
                <a:gd name="T7" fmla="*/ 20 h 37"/>
                <a:gd name="T8" fmla="*/ 16 w 39"/>
                <a:gd name="T9" fmla="*/ 20 h 37"/>
                <a:gd name="T10" fmla="*/ 14 w 39"/>
                <a:gd name="T11" fmla="*/ 21 h 37"/>
                <a:gd name="T12" fmla="*/ 10 w 39"/>
                <a:gd name="T13" fmla="*/ 21 h 37"/>
                <a:gd name="T14" fmla="*/ 9 w 39"/>
                <a:gd name="T15" fmla="*/ 21 h 37"/>
                <a:gd name="T16" fmla="*/ 8 w 39"/>
                <a:gd name="T17" fmla="*/ 21 h 37"/>
                <a:gd name="T18" fmla="*/ 0 w 39"/>
                <a:gd name="T19" fmla="*/ 29 h 37"/>
                <a:gd name="T20" fmla="*/ 9 w 39"/>
                <a:gd name="T21" fmla="*/ 37 h 37"/>
                <a:gd name="T22" fmla="*/ 11 w 39"/>
                <a:gd name="T23" fmla="*/ 37 h 37"/>
                <a:gd name="T24" fmla="*/ 13 w 39"/>
                <a:gd name="T25" fmla="*/ 36 h 37"/>
                <a:gd name="T26" fmla="*/ 18 w 39"/>
                <a:gd name="T27" fmla="*/ 34 h 37"/>
                <a:gd name="T28" fmla="*/ 22 w 39"/>
                <a:gd name="T29" fmla="*/ 32 h 37"/>
                <a:gd name="T30" fmla="*/ 25 w 39"/>
                <a:gd name="T31" fmla="*/ 30 h 37"/>
                <a:gd name="T32" fmla="*/ 32 w 39"/>
                <a:gd name="T33" fmla="*/ 24 h 37"/>
                <a:gd name="T34" fmla="*/ 38 w 39"/>
                <a:gd name="T35" fmla="*/ 9 h 37"/>
                <a:gd name="T36" fmla="*/ 39 w 39"/>
                <a:gd name="T37" fmla="*/ 2 h 37"/>
                <a:gd name="T38" fmla="*/ 36 w 39"/>
                <a:gd name="T39" fmla="*/ 0 h 37"/>
                <a:gd name="T40" fmla="*/ 33 w 39"/>
                <a:gd name="T4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7">
                  <a:moveTo>
                    <a:pt x="33" y="2"/>
                  </a:moveTo>
                  <a:cubicBezTo>
                    <a:pt x="33" y="2"/>
                    <a:pt x="33" y="4"/>
                    <a:pt x="31" y="7"/>
                  </a:cubicBezTo>
                  <a:cubicBezTo>
                    <a:pt x="30" y="10"/>
                    <a:pt x="27" y="14"/>
                    <a:pt x="24" y="17"/>
                  </a:cubicBezTo>
                  <a:cubicBezTo>
                    <a:pt x="22" y="18"/>
                    <a:pt x="20" y="19"/>
                    <a:pt x="19" y="20"/>
                  </a:cubicBezTo>
                  <a:cubicBezTo>
                    <a:pt x="18" y="20"/>
                    <a:pt x="17" y="20"/>
                    <a:pt x="16" y="20"/>
                  </a:cubicBezTo>
                  <a:cubicBezTo>
                    <a:pt x="15" y="21"/>
                    <a:pt x="14" y="21"/>
                    <a:pt x="14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22"/>
                    <a:pt x="0" y="25"/>
                    <a:pt x="0" y="29"/>
                  </a:cubicBezTo>
                  <a:cubicBezTo>
                    <a:pt x="1" y="34"/>
                    <a:pt x="4" y="37"/>
                    <a:pt x="9" y="37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1" y="37"/>
                    <a:pt x="11" y="36"/>
                    <a:pt x="13" y="36"/>
                  </a:cubicBezTo>
                  <a:cubicBezTo>
                    <a:pt x="14" y="36"/>
                    <a:pt x="16" y="35"/>
                    <a:pt x="18" y="34"/>
                  </a:cubicBezTo>
                  <a:cubicBezTo>
                    <a:pt x="19" y="34"/>
                    <a:pt x="20" y="33"/>
                    <a:pt x="22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8" y="28"/>
                    <a:pt x="30" y="26"/>
                    <a:pt x="32" y="24"/>
                  </a:cubicBezTo>
                  <a:cubicBezTo>
                    <a:pt x="35" y="19"/>
                    <a:pt x="37" y="13"/>
                    <a:pt x="38" y="9"/>
                  </a:cubicBezTo>
                  <a:cubicBezTo>
                    <a:pt x="39" y="5"/>
                    <a:pt x="39" y="2"/>
                    <a:pt x="39" y="2"/>
                  </a:cubicBezTo>
                  <a:cubicBezTo>
                    <a:pt x="39" y="1"/>
                    <a:pt x="38" y="0"/>
                    <a:pt x="36" y="0"/>
                  </a:cubicBezTo>
                  <a:cubicBezTo>
                    <a:pt x="35" y="0"/>
                    <a:pt x="34" y="1"/>
                    <a:pt x="33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6224808" y="1470025"/>
              <a:ext cx="725488" cy="501650"/>
            </a:xfrm>
            <a:custGeom>
              <a:avLst/>
              <a:gdLst>
                <a:gd name="T0" fmla="*/ 234 w 235"/>
                <a:gd name="T1" fmla="*/ 31 h 162"/>
                <a:gd name="T2" fmla="*/ 220 w 235"/>
                <a:gd name="T3" fmla="*/ 25 h 162"/>
                <a:gd name="T4" fmla="*/ 203 w 235"/>
                <a:gd name="T5" fmla="*/ 18 h 162"/>
                <a:gd name="T6" fmla="*/ 181 w 235"/>
                <a:gd name="T7" fmla="*/ 11 h 162"/>
                <a:gd name="T8" fmla="*/ 155 w 235"/>
                <a:gd name="T9" fmla="*/ 4 h 162"/>
                <a:gd name="T10" fmla="*/ 123 w 235"/>
                <a:gd name="T11" fmla="*/ 0 h 162"/>
                <a:gd name="T12" fmla="*/ 107 w 235"/>
                <a:gd name="T13" fmla="*/ 2 h 162"/>
                <a:gd name="T14" fmla="*/ 90 w 235"/>
                <a:gd name="T15" fmla="*/ 5 h 162"/>
                <a:gd name="T16" fmla="*/ 58 w 235"/>
                <a:gd name="T17" fmla="*/ 17 h 162"/>
                <a:gd name="T18" fmla="*/ 29 w 235"/>
                <a:gd name="T19" fmla="*/ 37 h 162"/>
                <a:gd name="T20" fmla="*/ 18 w 235"/>
                <a:gd name="T21" fmla="*/ 50 h 162"/>
                <a:gd name="T22" fmla="*/ 10 w 235"/>
                <a:gd name="T23" fmla="*/ 64 h 162"/>
                <a:gd name="T24" fmla="*/ 4 w 235"/>
                <a:gd name="T25" fmla="*/ 79 h 162"/>
                <a:gd name="T26" fmla="*/ 4 w 235"/>
                <a:gd name="T27" fmla="*/ 80 h 162"/>
                <a:gd name="T28" fmla="*/ 4 w 235"/>
                <a:gd name="T29" fmla="*/ 82 h 162"/>
                <a:gd name="T30" fmla="*/ 4 w 235"/>
                <a:gd name="T31" fmla="*/ 83 h 162"/>
                <a:gd name="T32" fmla="*/ 3 w 235"/>
                <a:gd name="T33" fmla="*/ 87 h 162"/>
                <a:gd name="T34" fmla="*/ 2 w 235"/>
                <a:gd name="T35" fmla="*/ 94 h 162"/>
                <a:gd name="T36" fmla="*/ 4 w 235"/>
                <a:gd name="T37" fmla="*/ 122 h 162"/>
                <a:gd name="T38" fmla="*/ 16 w 235"/>
                <a:gd name="T39" fmla="*/ 143 h 162"/>
                <a:gd name="T40" fmla="*/ 31 w 235"/>
                <a:gd name="T41" fmla="*/ 155 h 162"/>
                <a:gd name="T42" fmla="*/ 41 w 235"/>
                <a:gd name="T43" fmla="*/ 160 h 162"/>
                <a:gd name="T44" fmla="*/ 46 w 235"/>
                <a:gd name="T45" fmla="*/ 161 h 162"/>
                <a:gd name="T46" fmla="*/ 48 w 235"/>
                <a:gd name="T47" fmla="*/ 160 h 162"/>
                <a:gd name="T48" fmla="*/ 47 w 235"/>
                <a:gd name="T49" fmla="*/ 157 h 162"/>
                <a:gd name="T50" fmla="*/ 44 w 235"/>
                <a:gd name="T51" fmla="*/ 155 h 162"/>
                <a:gd name="T52" fmla="*/ 34 w 235"/>
                <a:gd name="T53" fmla="*/ 150 h 162"/>
                <a:gd name="T54" fmla="*/ 22 w 235"/>
                <a:gd name="T55" fmla="*/ 138 h 162"/>
                <a:gd name="T56" fmla="*/ 13 w 235"/>
                <a:gd name="T57" fmla="*/ 121 h 162"/>
                <a:gd name="T58" fmla="*/ 37 w 235"/>
                <a:gd name="T59" fmla="*/ 124 h 162"/>
                <a:gd name="T60" fmla="*/ 40 w 235"/>
                <a:gd name="T61" fmla="*/ 122 h 162"/>
                <a:gd name="T62" fmla="*/ 41 w 235"/>
                <a:gd name="T63" fmla="*/ 120 h 162"/>
                <a:gd name="T64" fmla="*/ 40 w 235"/>
                <a:gd name="T65" fmla="*/ 118 h 162"/>
                <a:gd name="T66" fmla="*/ 20 w 235"/>
                <a:gd name="T67" fmla="*/ 69 h 162"/>
                <a:gd name="T68" fmla="*/ 20 w 235"/>
                <a:gd name="T69" fmla="*/ 69 h 162"/>
                <a:gd name="T70" fmla="*/ 21 w 235"/>
                <a:gd name="T71" fmla="*/ 68 h 162"/>
                <a:gd name="T72" fmla="*/ 34 w 235"/>
                <a:gd name="T73" fmla="*/ 82 h 162"/>
                <a:gd name="T74" fmla="*/ 37 w 235"/>
                <a:gd name="T75" fmla="*/ 82 h 162"/>
                <a:gd name="T76" fmla="*/ 38 w 235"/>
                <a:gd name="T77" fmla="*/ 80 h 162"/>
                <a:gd name="T78" fmla="*/ 32 w 235"/>
                <a:gd name="T79" fmla="*/ 51 h 162"/>
                <a:gd name="T80" fmla="*/ 38 w 235"/>
                <a:gd name="T81" fmla="*/ 45 h 162"/>
                <a:gd name="T82" fmla="*/ 63 w 235"/>
                <a:gd name="T83" fmla="*/ 27 h 162"/>
                <a:gd name="T84" fmla="*/ 91 w 235"/>
                <a:gd name="T85" fmla="*/ 17 h 162"/>
                <a:gd name="T86" fmla="*/ 102 w 235"/>
                <a:gd name="T87" fmla="*/ 32 h 162"/>
                <a:gd name="T88" fmla="*/ 114 w 235"/>
                <a:gd name="T89" fmla="*/ 12 h 162"/>
                <a:gd name="T90" fmla="*/ 124 w 235"/>
                <a:gd name="T91" fmla="*/ 11 h 162"/>
                <a:gd name="T92" fmla="*/ 153 w 235"/>
                <a:gd name="T93" fmla="*/ 13 h 162"/>
                <a:gd name="T94" fmla="*/ 179 w 235"/>
                <a:gd name="T95" fmla="*/ 19 h 162"/>
                <a:gd name="T96" fmla="*/ 201 w 235"/>
                <a:gd name="T97" fmla="*/ 25 h 162"/>
                <a:gd name="T98" fmla="*/ 217 w 235"/>
                <a:gd name="T99" fmla="*/ 30 h 162"/>
                <a:gd name="T100" fmla="*/ 232 w 235"/>
                <a:gd name="T101" fmla="*/ 35 h 162"/>
                <a:gd name="T102" fmla="*/ 235 w 235"/>
                <a:gd name="T103" fmla="*/ 34 h 162"/>
                <a:gd name="T104" fmla="*/ 234 w 235"/>
                <a:gd name="T105" fmla="*/ 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234" y="31"/>
                  </a:moveTo>
                  <a:cubicBezTo>
                    <a:pt x="234" y="31"/>
                    <a:pt x="229" y="29"/>
                    <a:pt x="220" y="25"/>
                  </a:cubicBezTo>
                  <a:cubicBezTo>
                    <a:pt x="215" y="23"/>
                    <a:pt x="210" y="21"/>
                    <a:pt x="203" y="18"/>
                  </a:cubicBezTo>
                  <a:cubicBezTo>
                    <a:pt x="197" y="16"/>
                    <a:pt x="189" y="13"/>
                    <a:pt x="181" y="11"/>
                  </a:cubicBezTo>
                  <a:cubicBezTo>
                    <a:pt x="173" y="8"/>
                    <a:pt x="164" y="6"/>
                    <a:pt x="155" y="4"/>
                  </a:cubicBezTo>
                  <a:cubicBezTo>
                    <a:pt x="145" y="2"/>
                    <a:pt x="135" y="0"/>
                    <a:pt x="123" y="0"/>
                  </a:cubicBezTo>
                  <a:cubicBezTo>
                    <a:pt x="118" y="1"/>
                    <a:pt x="112" y="1"/>
                    <a:pt x="107" y="2"/>
                  </a:cubicBezTo>
                  <a:cubicBezTo>
                    <a:pt x="101" y="3"/>
                    <a:pt x="96" y="4"/>
                    <a:pt x="90" y="5"/>
                  </a:cubicBezTo>
                  <a:cubicBezTo>
                    <a:pt x="79" y="8"/>
                    <a:pt x="68" y="11"/>
                    <a:pt x="58" y="17"/>
                  </a:cubicBezTo>
                  <a:cubicBezTo>
                    <a:pt x="47" y="22"/>
                    <a:pt x="37" y="29"/>
                    <a:pt x="29" y="37"/>
                  </a:cubicBezTo>
                  <a:cubicBezTo>
                    <a:pt x="25" y="41"/>
                    <a:pt x="22" y="45"/>
                    <a:pt x="18" y="50"/>
                  </a:cubicBezTo>
                  <a:cubicBezTo>
                    <a:pt x="15" y="55"/>
                    <a:pt x="12" y="59"/>
                    <a:pt x="10" y="64"/>
                  </a:cubicBezTo>
                  <a:cubicBezTo>
                    <a:pt x="7" y="69"/>
                    <a:pt x="6" y="74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9"/>
                    <a:pt x="2" y="91"/>
                    <a:pt x="2" y="94"/>
                  </a:cubicBezTo>
                  <a:cubicBezTo>
                    <a:pt x="0" y="105"/>
                    <a:pt x="2" y="114"/>
                    <a:pt x="4" y="122"/>
                  </a:cubicBezTo>
                  <a:cubicBezTo>
                    <a:pt x="7" y="131"/>
                    <a:pt x="12" y="138"/>
                    <a:pt x="16" y="143"/>
                  </a:cubicBezTo>
                  <a:cubicBezTo>
                    <a:pt x="21" y="149"/>
                    <a:pt x="26" y="152"/>
                    <a:pt x="31" y="155"/>
                  </a:cubicBezTo>
                  <a:cubicBezTo>
                    <a:pt x="35" y="157"/>
                    <a:pt x="39" y="159"/>
                    <a:pt x="41" y="160"/>
                  </a:cubicBezTo>
                  <a:cubicBezTo>
                    <a:pt x="44" y="161"/>
                    <a:pt x="46" y="161"/>
                    <a:pt x="46" y="161"/>
                  </a:cubicBezTo>
                  <a:cubicBezTo>
                    <a:pt x="47" y="162"/>
                    <a:pt x="48" y="161"/>
                    <a:pt x="48" y="160"/>
                  </a:cubicBezTo>
                  <a:cubicBezTo>
                    <a:pt x="49" y="159"/>
                    <a:pt x="48" y="157"/>
                    <a:pt x="47" y="157"/>
                  </a:cubicBezTo>
                  <a:cubicBezTo>
                    <a:pt x="47" y="157"/>
                    <a:pt x="46" y="156"/>
                    <a:pt x="44" y="155"/>
                  </a:cubicBezTo>
                  <a:cubicBezTo>
                    <a:pt x="41" y="154"/>
                    <a:pt x="38" y="152"/>
                    <a:pt x="34" y="150"/>
                  </a:cubicBezTo>
                  <a:cubicBezTo>
                    <a:pt x="31" y="147"/>
                    <a:pt x="26" y="143"/>
                    <a:pt x="22" y="138"/>
                  </a:cubicBezTo>
                  <a:cubicBezTo>
                    <a:pt x="19" y="134"/>
                    <a:pt x="15" y="128"/>
                    <a:pt x="13" y="121"/>
                  </a:cubicBezTo>
                  <a:cubicBezTo>
                    <a:pt x="23" y="128"/>
                    <a:pt x="32" y="126"/>
                    <a:pt x="37" y="124"/>
                  </a:cubicBezTo>
                  <a:cubicBezTo>
                    <a:pt x="39" y="123"/>
                    <a:pt x="40" y="122"/>
                    <a:pt x="40" y="122"/>
                  </a:cubicBezTo>
                  <a:cubicBezTo>
                    <a:pt x="41" y="122"/>
                    <a:pt x="41" y="121"/>
                    <a:pt x="41" y="120"/>
                  </a:cubicBezTo>
                  <a:cubicBezTo>
                    <a:pt x="41" y="119"/>
                    <a:pt x="40" y="119"/>
                    <a:pt x="40" y="118"/>
                  </a:cubicBezTo>
                  <a:cubicBezTo>
                    <a:pt x="22" y="112"/>
                    <a:pt x="20" y="84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69"/>
                    <a:pt x="21" y="68"/>
                    <a:pt x="21" y="68"/>
                  </a:cubicBezTo>
                  <a:cubicBezTo>
                    <a:pt x="27" y="74"/>
                    <a:pt x="34" y="81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8" y="82"/>
                    <a:pt x="38" y="81"/>
                    <a:pt x="38" y="80"/>
                  </a:cubicBezTo>
                  <a:cubicBezTo>
                    <a:pt x="40" y="63"/>
                    <a:pt x="34" y="54"/>
                    <a:pt x="32" y="51"/>
                  </a:cubicBezTo>
                  <a:cubicBezTo>
                    <a:pt x="34" y="49"/>
                    <a:pt x="36" y="47"/>
                    <a:pt x="38" y="45"/>
                  </a:cubicBezTo>
                  <a:cubicBezTo>
                    <a:pt x="45" y="38"/>
                    <a:pt x="54" y="32"/>
                    <a:pt x="63" y="27"/>
                  </a:cubicBezTo>
                  <a:cubicBezTo>
                    <a:pt x="72" y="22"/>
                    <a:pt x="82" y="19"/>
                    <a:pt x="91" y="17"/>
                  </a:cubicBezTo>
                  <a:cubicBezTo>
                    <a:pt x="91" y="27"/>
                    <a:pt x="102" y="32"/>
                    <a:pt x="102" y="32"/>
                  </a:cubicBezTo>
                  <a:cubicBezTo>
                    <a:pt x="103" y="23"/>
                    <a:pt x="108" y="16"/>
                    <a:pt x="114" y="12"/>
                  </a:cubicBezTo>
                  <a:cubicBezTo>
                    <a:pt x="117" y="12"/>
                    <a:pt x="121" y="11"/>
                    <a:pt x="124" y="11"/>
                  </a:cubicBezTo>
                  <a:cubicBezTo>
                    <a:pt x="134" y="10"/>
                    <a:pt x="144" y="12"/>
                    <a:pt x="153" y="13"/>
                  </a:cubicBezTo>
                  <a:cubicBezTo>
                    <a:pt x="162" y="15"/>
                    <a:pt x="171" y="17"/>
                    <a:pt x="179" y="19"/>
                  </a:cubicBezTo>
                  <a:cubicBezTo>
                    <a:pt x="187" y="21"/>
                    <a:pt x="194" y="23"/>
                    <a:pt x="201" y="25"/>
                  </a:cubicBezTo>
                  <a:cubicBezTo>
                    <a:pt x="207" y="27"/>
                    <a:pt x="213" y="29"/>
                    <a:pt x="217" y="30"/>
                  </a:cubicBezTo>
                  <a:cubicBezTo>
                    <a:pt x="227" y="34"/>
                    <a:pt x="232" y="35"/>
                    <a:pt x="232" y="35"/>
                  </a:cubicBezTo>
                  <a:cubicBezTo>
                    <a:pt x="233" y="36"/>
                    <a:pt x="234" y="35"/>
                    <a:pt x="235" y="34"/>
                  </a:cubicBezTo>
                  <a:cubicBezTo>
                    <a:pt x="235" y="33"/>
                    <a:pt x="235" y="32"/>
                    <a:pt x="234" y="31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6323233" y="1501775"/>
              <a:ext cx="209550" cy="309563"/>
            </a:xfrm>
            <a:custGeom>
              <a:avLst/>
              <a:gdLst>
                <a:gd name="T0" fmla="*/ 38 w 68"/>
                <a:gd name="T1" fmla="*/ 56 h 100"/>
                <a:gd name="T2" fmla="*/ 27 w 68"/>
                <a:gd name="T3" fmla="*/ 65 h 100"/>
                <a:gd name="T4" fmla="*/ 57 w 68"/>
                <a:gd name="T5" fmla="*/ 5 h 100"/>
                <a:gd name="T6" fmla="*/ 55 w 68"/>
                <a:gd name="T7" fmla="*/ 0 h 100"/>
                <a:gd name="T8" fmla="*/ 28 w 68"/>
                <a:gd name="T9" fmla="*/ 86 h 100"/>
                <a:gd name="T10" fmla="*/ 52 w 68"/>
                <a:gd name="T11" fmla="*/ 94 h 100"/>
                <a:gd name="T12" fmla="*/ 64 w 68"/>
                <a:gd name="T13" fmla="*/ 66 h 100"/>
                <a:gd name="T14" fmla="*/ 38 w 68"/>
                <a:gd name="T15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8" y="56"/>
                  </a:moveTo>
                  <a:cubicBezTo>
                    <a:pt x="33" y="57"/>
                    <a:pt x="29" y="61"/>
                    <a:pt x="27" y="65"/>
                  </a:cubicBezTo>
                  <a:cubicBezTo>
                    <a:pt x="19" y="25"/>
                    <a:pt x="56" y="6"/>
                    <a:pt x="57" y="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0" y="28"/>
                    <a:pt x="28" y="86"/>
                  </a:cubicBezTo>
                  <a:cubicBezTo>
                    <a:pt x="28" y="86"/>
                    <a:pt x="33" y="100"/>
                    <a:pt x="52" y="94"/>
                  </a:cubicBezTo>
                  <a:cubicBezTo>
                    <a:pt x="63" y="91"/>
                    <a:pt x="68" y="76"/>
                    <a:pt x="64" y="66"/>
                  </a:cubicBezTo>
                  <a:cubicBezTo>
                    <a:pt x="60" y="56"/>
                    <a:pt x="48" y="51"/>
                    <a:pt x="38" y="5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6450233" y="1652588"/>
              <a:ext cx="219075" cy="344488"/>
            </a:xfrm>
            <a:custGeom>
              <a:avLst/>
              <a:gdLst>
                <a:gd name="T0" fmla="*/ 2 w 71"/>
                <a:gd name="T1" fmla="*/ 105 h 111"/>
                <a:gd name="T2" fmla="*/ 8 w 71"/>
                <a:gd name="T3" fmla="*/ 103 h 111"/>
                <a:gd name="T4" fmla="*/ 23 w 71"/>
                <a:gd name="T5" fmla="*/ 97 h 111"/>
                <a:gd name="T6" fmla="*/ 32 w 71"/>
                <a:gd name="T7" fmla="*/ 93 h 111"/>
                <a:gd name="T8" fmla="*/ 41 w 71"/>
                <a:gd name="T9" fmla="*/ 86 h 111"/>
                <a:gd name="T10" fmla="*/ 48 w 71"/>
                <a:gd name="T11" fmla="*/ 78 h 111"/>
                <a:gd name="T12" fmla="*/ 52 w 71"/>
                <a:gd name="T13" fmla="*/ 69 h 111"/>
                <a:gd name="T14" fmla="*/ 53 w 71"/>
                <a:gd name="T15" fmla="*/ 58 h 111"/>
                <a:gd name="T16" fmla="*/ 52 w 71"/>
                <a:gd name="T17" fmla="*/ 46 h 111"/>
                <a:gd name="T18" fmla="*/ 50 w 71"/>
                <a:gd name="T19" fmla="*/ 35 h 111"/>
                <a:gd name="T20" fmla="*/ 46 w 71"/>
                <a:gd name="T21" fmla="*/ 25 h 111"/>
                <a:gd name="T22" fmla="*/ 43 w 71"/>
                <a:gd name="T23" fmla="*/ 17 h 111"/>
                <a:gd name="T24" fmla="*/ 41 w 71"/>
                <a:gd name="T25" fmla="*/ 10 h 111"/>
                <a:gd name="T26" fmla="*/ 39 w 71"/>
                <a:gd name="T27" fmla="*/ 4 h 111"/>
                <a:gd name="T28" fmla="*/ 39 w 71"/>
                <a:gd name="T29" fmla="*/ 4 h 111"/>
                <a:gd name="T30" fmla="*/ 40 w 71"/>
                <a:gd name="T31" fmla="*/ 0 h 111"/>
                <a:gd name="T32" fmla="*/ 44 w 71"/>
                <a:gd name="T33" fmla="*/ 1 h 111"/>
                <a:gd name="T34" fmla="*/ 48 w 71"/>
                <a:gd name="T35" fmla="*/ 6 h 111"/>
                <a:gd name="T36" fmla="*/ 53 w 71"/>
                <a:gd name="T37" fmla="*/ 12 h 111"/>
                <a:gd name="T38" fmla="*/ 58 w 71"/>
                <a:gd name="T39" fmla="*/ 20 h 111"/>
                <a:gd name="T40" fmla="*/ 64 w 71"/>
                <a:gd name="T41" fmla="*/ 30 h 111"/>
                <a:gd name="T42" fmla="*/ 69 w 71"/>
                <a:gd name="T43" fmla="*/ 43 h 111"/>
                <a:gd name="T44" fmla="*/ 71 w 71"/>
                <a:gd name="T45" fmla="*/ 57 h 111"/>
                <a:gd name="T46" fmla="*/ 70 w 71"/>
                <a:gd name="T47" fmla="*/ 73 h 111"/>
                <a:gd name="T48" fmla="*/ 63 w 71"/>
                <a:gd name="T49" fmla="*/ 88 h 111"/>
                <a:gd name="T50" fmla="*/ 51 w 71"/>
                <a:gd name="T51" fmla="*/ 99 h 111"/>
                <a:gd name="T52" fmla="*/ 27 w 71"/>
                <a:gd name="T53" fmla="*/ 109 h 111"/>
                <a:gd name="T54" fmla="*/ 9 w 71"/>
                <a:gd name="T55" fmla="*/ 111 h 111"/>
                <a:gd name="T56" fmla="*/ 2 w 71"/>
                <a:gd name="T57" fmla="*/ 110 h 111"/>
                <a:gd name="T58" fmla="*/ 0 w 71"/>
                <a:gd name="T59" fmla="*/ 107 h 111"/>
                <a:gd name="T60" fmla="*/ 2 w 71"/>
                <a:gd name="T61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1">
                  <a:moveTo>
                    <a:pt x="2" y="105"/>
                  </a:moveTo>
                  <a:cubicBezTo>
                    <a:pt x="2" y="105"/>
                    <a:pt x="4" y="104"/>
                    <a:pt x="8" y="103"/>
                  </a:cubicBezTo>
                  <a:cubicBezTo>
                    <a:pt x="12" y="102"/>
                    <a:pt x="17" y="100"/>
                    <a:pt x="23" y="97"/>
                  </a:cubicBezTo>
                  <a:cubicBezTo>
                    <a:pt x="26" y="96"/>
                    <a:pt x="29" y="94"/>
                    <a:pt x="32" y="93"/>
                  </a:cubicBezTo>
                  <a:cubicBezTo>
                    <a:pt x="35" y="91"/>
                    <a:pt x="38" y="89"/>
                    <a:pt x="41" y="86"/>
                  </a:cubicBezTo>
                  <a:cubicBezTo>
                    <a:pt x="44" y="84"/>
                    <a:pt x="46" y="81"/>
                    <a:pt x="48" y="78"/>
                  </a:cubicBezTo>
                  <a:cubicBezTo>
                    <a:pt x="50" y="75"/>
                    <a:pt x="51" y="72"/>
                    <a:pt x="52" y="69"/>
                  </a:cubicBezTo>
                  <a:cubicBezTo>
                    <a:pt x="53" y="65"/>
                    <a:pt x="53" y="62"/>
                    <a:pt x="53" y="58"/>
                  </a:cubicBezTo>
                  <a:cubicBezTo>
                    <a:pt x="53" y="54"/>
                    <a:pt x="53" y="50"/>
                    <a:pt x="52" y="46"/>
                  </a:cubicBezTo>
                  <a:cubicBezTo>
                    <a:pt x="51" y="43"/>
                    <a:pt x="51" y="39"/>
                    <a:pt x="50" y="35"/>
                  </a:cubicBezTo>
                  <a:cubicBezTo>
                    <a:pt x="49" y="32"/>
                    <a:pt x="48" y="28"/>
                    <a:pt x="46" y="25"/>
                  </a:cubicBezTo>
                  <a:cubicBezTo>
                    <a:pt x="45" y="22"/>
                    <a:pt x="44" y="19"/>
                    <a:pt x="43" y="17"/>
                  </a:cubicBezTo>
                  <a:cubicBezTo>
                    <a:pt x="42" y="14"/>
                    <a:pt x="42" y="12"/>
                    <a:pt x="41" y="10"/>
                  </a:cubicBezTo>
                  <a:cubicBezTo>
                    <a:pt x="39" y="6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2"/>
                    <a:pt x="39" y="1"/>
                    <a:pt x="40" y="0"/>
                  </a:cubicBezTo>
                  <a:cubicBezTo>
                    <a:pt x="42" y="0"/>
                    <a:pt x="43" y="0"/>
                    <a:pt x="44" y="1"/>
                  </a:cubicBezTo>
                  <a:cubicBezTo>
                    <a:pt x="44" y="1"/>
                    <a:pt x="45" y="3"/>
                    <a:pt x="48" y="6"/>
                  </a:cubicBezTo>
                  <a:cubicBezTo>
                    <a:pt x="49" y="8"/>
                    <a:pt x="51" y="9"/>
                    <a:pt x="53" y="12"/>
                  </a:cubicBezTo>
                  <a:cubicBezTo>
                    <a:pt x="54" y="14"/>
                    <a:pt x="56" y="17"/>
                    <a:pt x="58" y="20"/>
                  </a:cubicBezTo>
                  <a:cubicBezTo>
                    <a:pt x="60" y="23"/>
                    <a:pt x="62" y="26"/>
                    <a:pt x="64" y="30"/>
                  </a:cubicBezTo>
                  <a:cubicBezTo>
                    <a:pt x="66" y="34"/>
                    <a:pt x="67" y="38"/>
                    <a:pt x="69" y="43"/>
                  </a:cubicBezTo>
                  <a:cubicBezTo>
                    <a:pt x="70" y="47"/>
                    <a:pt x="71" y="52"/>
                    <a:pt x="71" y="57"/>
                  </a:cubicBezTo>
                  <a:cubicBezTo>
                    <a:pt x="71" y="62"/>
                    <a:pt x="71" y="68"/>
                    <a:pt x="70" y="73"/>
                  </a:cubicBezTo>
                  <a:cubicBezTo>
                    <a:pt x="68" y="78"/>
                    <a:pt x="66" y="84"/>
                    <a:pt x="63" y="88"/>
                  </a:cubicBezTo>
                  <a:cubicBezTo>
                    <a:pt x="60" y="93"/>
                    <a:pt x="55" y="96"/>
                    <a:pt x="51" y="99"/>
                  </a:cubicBezTo>
                  <a:cubicBezTo>
                    <a:pt x="43" y="105"/>
                    <a:pt x="34" y="108"/>
                    <a:pt x="27" y="109"/>
                  </a:cubicBezTo>
                  <a:cubicBezTo>
                    <a:pt x="20" y="111"/>
                    <a:pt x="13" y="111"/>
                    <a:pt x="9" y="111"/>
                  </a:cubicBezTo>
                  <a:cubicBezTo>
                    <a:pt x="5" y="111"/>
                    <a:pt x="2" y="110"/>
                    <a:pt x="2" y="110"/>
                  </a:cubicBezTo>
                  <a:cubicBezTo>
                    <a:pt x="1" y="110"/>
                    <a:pt x="0" y="109"/>
                    <a:pt x="0" y="107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6470870" y="1824038"/>
              <a:ext cx="117475" cy="117475"/>
            </a:xfrm>
            <a:custGeom>
              <a:avLst/>
              <a:gdLst>
                <a:gd name="T0" fmla="*/ 2 w 38"/>
                <a:gd name="T1" fmla="*/ 32 h 38"/>
                <a:gd name="T2" fmla="*/ 8 w 38"/>
                <a:gd name="T3" fmla="*/ 30 h 38"/>
                <a:gd name="T4" fmla="*/ 17 w 38"/>
                <a:gd name="T5" fmla="*/ 23 h 38"/>
                <a:gd name="T6" fmla="*/ 20 w 38"/>
                <a:gd name="T7" fmla="*/ 18 h 38"/>
                <a:gd name="T8" fmla="*/ 21 w 38"/>
                <a:gd name="T9" fmla="*/ 15 h 38"/>
                <a:gd name="T10" fmla="*/ 22 w 38"/>
                <a:gd name="T11" fmla="*/ 13 h 38"/>
                <a:gd name="T12" fmla="*/ 22 w 38"/>
                <a:gd name="T13" fmla="*/ 9 h 38"/>
                <a:gd name="T14" fmla="*/ 22 w 38"/>
                <a:gd name="T15" fmla="*/ 8 h 38"/>
                <a:gd name="T16" fmla="*/ 22 w 38"/>
                <a:gd name="T17" fmla="*/ 8 h 38"/>
                <a:gd name="T18" fmla="*/ 30 w 38"/>
                <a:gd name="T19" fmla="*/ 0 h 38"/>
                <a:gd name="T20" fmla="*/ 38 w 38"/>
                <a:gd name="T21" fmla="*/ 8 h 38"/>
                <a:gd name="T22" fmla="*/ 38 w 38"/>
                <a:gd name="T23" fmla="*/ 10 h 38"/>
                <a:gd name="T24" fmla="*/ 37 w 38"/>
                <a:gd name="T25" fmla="*/ 12 h 38"/>
                <a:gd name="T26" fmla="*/ 35 w 38"/>
                <a:gd name="T27" fmla="*/ 17 h 38"/>
                <a:gd name="T28" fmla="*/ 34 w 38"/>
                <a:gd name="T29" fmla="*/ 21 h 38"/>
                <a:gd name="T30" fmla="*/ 31 w 38"/>
                <a:gd name="T31" fmla="*/ 24 h 38"/>
                <a:gd name="T32" fmla="*/ 25 w 38"/>
                <a:gd name="T33" fmla="*/ 31 h 38"/>
                <a:gd name="T34" fmla="*/ 10 w 38"/>
                <a:gd name="T35" fmla="*/ 37 h 38"/>
                <a:gd name="T36" fmla="*/ 3 w 38"/>
                <a:gd name="T37" fmla="*/ 38 h 38"/>
                <a:gd name="T38" fmla="*/ 0 w 38"/>
                <a:gd name="T39" fmla="*/ 35 h 38"/>
                <a:gd name="T40" fmla="*/ 2 w 38"/>
                <a:gd name="T41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" y="32"/>
                  </a:moveTo>
                  <a:cubicBezTo>
                    <a:pt x="2" y="32"/>
                    <a:pt x="4" y="32"/>
                    <a:pt x="8" y="30"/>
                  </a:cubicBezTo>
                  <a:cubicBezTo>
                    <a:pt x="11" y="29"/>
                    <a:pt x="15" y="26"/>
                    <a:pt x="17" y="23"/>
                  </a:cubicBezTo>
                  <a:cubicBezTo>
                    <a:pt x="19" y="21"/>
                    <a:pt x="20" y="19"/>
                    <a:pt x="20" y="18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2" y="10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ubicBezTo>
                    <a:pt x="35" y="0"/>
                    <a:pt x="38" y="4"/>
                    <a:pt x="38" y="8"/>
                  </a:cubicBezTo>
                  <a:cubicBezTo>
                    <a:pt x="38" y="9"/>
                    <a:pt x="38" y="9"/>
                    <a:pt x="38" y="10"/>
                  </a:cubicBezTo>
                  <a:cubicBezTo>
                    <a:pt x="38" y="10"/>
                    <a:pt x="38" y="11"/>
                    <a:pt x="37" y="12"/>
                  </a:cubicBezTo>
                  <a:cubicBezTo>
                    <a:pt x="37" y="13"/>
                    <a:pt x="36" y="15"/>
                    <a:pt x="35" y="17"/>
                  </a:cubicBezTo>
                  <a:cubicBezTo>
                    <a:pt x="35" y="18"/>
                    <a:pt x="34" y="19"/>
                    <a:pt x="34" y="21"/>
                  </a:cubicBezTo>
                  <a:cubicBezTo>
                    <a:pt x="33" y="22"/>
                    <a:pt x="32" y="23"/>
                    <a:pt x="31" y="24"/>
                  </a:cubicBezTo>
                  <a:cubicBezTo>
                    <a:pt x="29" y="26"/>
                    <a:pt x="27" y="29"/>
                    <a:pt x="25" y="31"/>
                  </a:cubicBezTo>
                  <a:cubicBezTo>
                    <a:pt x="20" y="34"/>
                    <a:pt x="14" y="36"/>
                    <a:pt x="10" y="37"/>
                  </a:cubicBezTo>
                  <a:cubicBezTo>
                    <a:pt x="6" y="38"/>
                    <a:pt x="3" y="38"/>
                    <a:pt x="3" y="38"/>
                  </a:cubicBez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6861395" y="1492250"/>
              <a:ext cx="419100" cy="411163"/>
            </a:xfrm>
            <a:custGeom>
              <a:avLst/>
              <a:gdLst>
                <a:gd name="T0" fmla="*/ 99 w 136"/>
                <a:gd name="T1" fmla="*/ 2 h 133"/>
                <a:gd name="T2" fmla="*/ 79 w 136"/>
                <a:gd name="T3" fmla="*/ 5 h 133"/>
                <a:gd name="T4" fmla="*/ 79 w 136"/>
                <a:gd name="T5" fmla="*/ 7 h 133"/>
                <a:gd name="T6" fmla="*/ 81 w 136"/>
                <a:gd name="T7" fmla="*/ 10 h 133"/>
                <a:gd name="T8" fmla="*/ 104 w 136"/>
                <a:gd name="T9" fmla="*/ 26 h 133"/>
                <a:gd name="T10" fmla="*/ 103 w 136"/>
                <a:gd name="T11" fmla="*/ 36 h 133"/>
                <a:gd name="T12" fmla="*/ 64 w 136"/>
                <a:gd name="T13" fmla="*/ 49 h 133"/>
                <a:gd name="T14" fmla="*/ 49 w 136"/>
                <a:gd name="T15" fmla="*/ 43 h 133"/>
                <a:gd name="T16" fmla="*/ 48 w 136"/>
                <a:gd name="T17" fmla="*/ 43 h 133"/>
                <a:gd name="T18" fmla="*/ 45 w 136"/>
                <a:gd name="T19" fmla="*/ 44 h 133"/>
                <a:gd name="T20" fmla="*/ 44 w 136"/>
                <a:gd name="T21" fmla="*/ 47 h 133"/>
                <a:gd name="T22" fmla="*/ 44 w 136"/>
                <a:gd name="T23" fmla="*/ 48 h 133"/>
                <a:gd name="T24" fmla="*/ 49 w 136"/>
                <a:gd name="T25" fmla="*/ 63 h 133"/>
                <a:gd name="T26" fmla="*/ 37 w 136"/>
                <a:gd name="T27" fmla="*/ 101 h 133"/>
                <a:gd name="T28" fmla="*/ 26 w 136"/>
                <a:gd name="T29" fmla="*/ 102 h 133"/>
                <a:gd name="T30" fmla="*/ 9 w 136"/>
                <a:gd name="T31" fmla="*/ 79 h 133"/>
                <a:gd name="T32" fmla="*/ 7 w 136"/>
                <a:gd name="T33" fmla="*/ 77 h 133"/>
                <a:gd name="T34" fmla="*/ 5 w 136"/>
                <a:gd name="T35" fmla="*/ 78 h 133"/>
                <a:gd name="T36" fmla="*/ 2 w 136"/>
                <a:gd name="T37" fmla="*/ 97 h 133"/>
                <a:gd name="T38" fmla="*/ 34 w 136"/>
                <a:gd name="T39" fmla="*/ 125 h 133"/>
                <a:gd name="T40" fmla="*/ 69 w 136"/>
                <a:gd name="T41" fmla="*/ 95 h 133"/>
                <a:gd name="T42" fmla="*/ 115 w 136"/>
                <a:gd name="T43" fmla="*/ 128 h 133"/>
                <a:gd name="T44" fmla="*/ 132 w 136"/>
                <a:gd name="T45" fmla="*/ 129 h 133"/>
                <a:gd name="T46" fmla="*/ 131 w 136"/>
                <a:gd name="T47" fmla="*/ 112 h 133"/>
                <a:gd name="T48" fmla="*/ 97 w 136"/>
                <a:gd name="T49" fmla="*/ 68 h 133"/>
                <a:gd name="T50" fmla="*/ 127 w 136"/>
                <a:gd name="T51" fmla="*/ 34 h 133"/>
                <a:gd name="T52" fmla="*/ 99 w 136"/>
                <a:gd name="T5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99" y="2"/>
                  </a:moveTo>
                  <a:cubicBezTo>
                    <a:pt x="91" y="0"/>
                    <a:pt x="83" y="1"/>
                    <a:pt x="79" y="5"/>
                  </a:cubicBezTo>
                  <a:cubicBezTo>
                    <a:pt x="79" y="5"/>
                    <a:pt x="78" y="6"/>
                    <a:pt x="79" y="7"/>
                  </a:cubicBezTo>
                  <a:cubicBezTo>
                    <a:pt x="79" y="8"/>
                    <a:pt x="80" y="9"/>
                    <a:pt x="81" y="10"/>
                  </a:cubicBezTo>
                  <a:cubicBezTo>
                    <a:pt x="81" y="10"/>
                    <a:pt x="99" y="15"/>
                    <a:pt x="104" y="26"/>
                  </a:cubicBezTo>
                  <a:cubicBezTo>
                    <a:pt x="105" y="29"/>
                    <a:pt x="105" y="32"/>
                    <a:pt x="103" y="36"/>
                  </a:cubicBezTo>
                  <a:cubicBezTo>
                    <a:pt x="95" y="54"/>
                    <a:pt x="71" y="50"/>
                    <a:pt x="64" y="49"/>
                  </a:cubicBezTo>
                  <a:cubicBezTo>
                    <a:pt x="59" y="48"/>
                    <a:pt x="54" y="46"/>
                    <a:pt x="49" y="43"/>
                  </a:cubicBezTo>
                  <a:cubicBezTo>
                    <a:pt x="49" y="43"/>
                    <a:pt x="48" y="43"/>
                    <a:pt x="48" y="43"/>
                  </a:cubicBezTo>
                  <a:cubicBezTo>
                    <a:pt x="47" y="43"/>
                    <a:pt x="46" y="43"/>
                    <a:pt x="45" y="44"/>
                  </a:cubicBezTo>
                  <a:cubicBezTo>
                    <a:pt x="44" y="45"/>
                    <a:pt x="44" y="46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6" y="53"/>
                    <a:pt x="48" y="58"/>
                    <a:pt x="49" y="63"/>
                  </a:cubicBezTo>
                  <a:cubicBezTo>
                    <a:pt x="51" y="70"/>
                    <a:pt x="55" y="93"/>
                    <a:pt x="37" y="101"/>
                  </a:cubicBezTo>
                  <a:cubicBezTo>
                    <a:pt x="33" y="103"/>
                    <a:pt x="29" y="103"/>
                    <a:pt x="26" y="102"/>
                  </a:cubicBezTo>
                  <a:cubicBezTo>
                    <a:pt x="15" y="97"/>
                    <a:pt x="9" y="79"/>
                    <a:pt x="9" y="79"/>
                  </a:cubicBezTo>
                  <a:cubicBezTo>
                    <a:pt x="9" y="78"/>
                    <a:pt x="8" y="77"/>
                    <a:pt x="7" y="77"/>
                  </a:cubicBezTo>
                  <a:cubicBezTo>
                    <a:pt x="6" y="77"/>
                    <a:pt x="5" y="77"/>
                    <a:pt x="5" y="78"/>
                  </a:cubicBezTo>
                  <a:cubicBezTo>
                    <a:pt x="1" y="82"/>
                    <a:pt x="0" y="89"/>
                    <a:pt x="2" y="97"/>
                  </a:cubicBezTo>
                  <a:cubicBezTo>
                    <a:pt x="5" y="110"/>
                    <a:pt x="15" y="124"/>
                    <a:pt x="34" y="125"/>
                  </a:cubicBezTo>
                  <a:cubicBezTo>
                    <a:pt x="56" y="125"/>
                    <a:pt x="65" y="106"/>
                    <a:pt x="69" y="95"/>
                  </a:cubicBezTo>
                  <a:cubicBezTo>
                    <a:pt x="82" y="119"/>
                    <a:pt x="113" y="127"/>
                    <a:pt x="115" y="128"/>
                  </a:cubicBezTo>
                  <a:cubicBezTo>
                    <a:pt x="115" y="128"/>
                    <a:pt x="128" y="133"/>
                    <a:pt x="132" y="129"/>
                  </a:cubicBezTo>
                  <a:cubicBezTo>
                    <a:pt x="136" y="125"/>
                    <a:pt x="131" y="113"/>
                    <a:pt x="131" y="112"/>
                  </a:cubicBezTo>
                  <a:cubicBezTo>
                    <a:pt x="130" y="111"/>
                    <a:pt x="122" y="81"/>
                    <a:pt x="97" y="68"/>
                  </a:cubicBezTo>
                  <a:cubicBezTo>
                    <a:pt x="108" y="64"/>
                    <a:pt x="128" y="55"/>
                    <a:pt x="127" y="34"/>
                  </a:cubicBezTo>
                  <a:cubicBezTo>
                    <a:pt x="127" y="15"/>
                    <a:pt x="112" y="5"/>
                    <a:pt x="99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6708995" y="1346200"/>
              <a:ext cx="420688" cy="409575"/>
            </a:xfrm>
            <a:custGeom>
              <a:avLst/>
              <a:gdLst>
                <a:gd name="T0" fmla="*/ 134 w 136"/>
                <a:gd name="T1" fmla="*/ 35 h 132"/>
                <a:gd name="T2" fmla="*/ 131 w 136"/>
                <a:gd name="T3" fmla="*/ 54 h 132"/>
                <a:gd name="T4" fmla="*/ 128 w 136"/>
                <a:gd name="T5" fmla="*/ 55 h 132"/>
                <a:gd name="T6" fmla="*/ 126 w 136"/>
                <a:gd name="T7" fmla="*/ 53 h 132"/>
                <a:gd name="T8" fmla="*/ 110 w 136"/>
                <a:gd name="T9" fmla="*/ 31 h 132"/>
                <a:gd name="T10" fmla="*/ 99 w 136"/>
                <a:gd name="T11" fmla="*/ 31 h 132"/>
                <a:gd name="T12" fmla="*/ 86 w 136"/>
                <a:gd name="T13" fmla="*/ 69 h 132"/>
                <a:gd name="T14" fmla="*/ 92 w 136"/>
                <a:gd name="T15" fmla="*/ 84 h 132"/>
                <a:gd name="T16" fmla="*/ 92 w 136"/>
                <a:gd name="T17" fmla="*/ 85 h 132"/>
                <a:gd name="T18" fmla="*/ 91 w 136"/>
                <a:gd name="T19" fmla="*/ 88 h 132"/>
                <a:gd name="T20" fmla="*/ 87 w 136"/>
                <a:gd name="T21" fmla="*/ 89 h 132"/>
                <a:gd name="T22" fmla="*/ 87 w 136"/>
                <a:gd name="T23" fmla="*/ 89 h 132"/>
                <a:gd name="T24" fmla="*/ 71 w 136"/>
                <a:gd name="T25" fmla="*/ 84 h 132"/>
                <a:gd name="T26" fmla="*/ 32 w 136"/>
                <a:gd name="T27" fmla="*/ 96 h 132"/>
                <a:gd name="T28" fmla="*/ 32 w 136"/>
                <a:gd name="T29" fmla="*/ 107 h 132"/>
                <a:gd name="T30" fmla="*/ 55 w 136"/>
                <a:gd name="T31" fmla="*/ 123 h 132"/>
                <a:gd name="T32" fmla="*/ 57 w 136"/>
                <a:gd name="T33" fmla="*/ 125 h 132"/>
                <a:gd name="T34" fmla="*/ 56 w 136"/>
                <a:gd name="T35" fmla="*/ 127 h 132"/>
                <a:gd name="T36" fmla="*/ 36 w 136"/>
                <a:gd name="T37" fmla="*/ 130 h 132"/>
                <a:gd name="T38" fmla="*/ 8 w 136"/>
                <a:gd name="T39" fmla="*/ 98 h 132"/>
                <a:gd name="T40" fmla="*/ 39 w 136"/>
                <a:gd name="T41" fmla="*/ 64 h 132"/>
                <a:gd name="T42" fmla="*/ 5 w 136"/>
                <a:gd name="T43" fmla="*/ 20 h 132"/>
                <a:gd name="T44" fmla="*/ 4 w 136"/>
                <a:gd name="T45" fmla="*/ 3 h 132"/>
                <a:gd name="T46" fmla="*/ 21 w 136"/>
                <a:gd name="T47" fmla="*/ 4 h 132"/>
                <a:gd name="T48" fmla="*/ 66 w 136"/>
                <a:gd name="T49" fmla="*/ 37 h 132"/>
                <a:gd name="T50" fmla="*/ 101 w 136"/>
                <a:gd name="T51" fmla="*/ 8 h 132"/>
                <a:gd name="T52" fmla="*/ 134 w 136"/>
                <a:gd name="T53" fmla="*/ 3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134" y="35"/>
                  </a:moveTo>
                  <a:cubicBezTo>
                    <a:pt x="136" y="43"/>
                    <a:pt x="135" y="51"/>
                    <a:pt x="131" y="54"/>
                  </a:cubicBezTo>
                  <a:cubicBezTo>
                    <a:pt x="130" y="55"/>
                    <a:pt x="129" y="55"/>
                    <a:pt x="128" y="55"/>
                  </a:cubicBezTo>
                  <a:cubicBezTo>
                    <a:pt x="127" y="55"/>
                    <a:pt x="127" y="54"/>
                    <a:pt x="126" y="53"/>
                  </a:cubicBezTo>
                  <a:cubicBezTo>
                    <a:pt x="126" y="53"/>
                    <a:pt x="120" y="35"/>
                    <a:pt x="110" y="31"/>
                  </a:cubicBezTo>
                  <a:cubicBezTo>
                    <a:pt x="106" y="29"/>
                    <a:pt x="103" y="29"/>
                    <a:pt x="99" y="31"/>
                  </a:cubicBezTo>
                  <a:cubicBezTo>
                    <a:pt x="81" y="39"/>
                    <a:pt x="85" y="62"/>
                    <a:pt x="86" y="69"/>
                  </a:cubicBezTo>
                  <a:cubicBezTo>
                    <a:pt x="87" y="74"/>
                    <a:pt x="89" y="79"/>
                    <a:pt x="92" y="84"/>
                  </a:cubicBezTo>
                  <a:cubicBezTo>
                    <a:pt x="92" y="84"/>
                    <a:pt x="92" y="85"/>
                    <a:pt x="92" y="85"/>
                  </a:cubicBezTo>
                  <a:cubicBezTo>
                    <a:pt x="92" y="86"/>
                    <a:pt x="92" y="87"/>
                    <a:pt x="91" y="88"/>
                  </a:cubicBezTo>
                  <a:cubicBezTo>
                    <a:pt x="90" y="89"/>
                    <a:pt x="89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2" y="87"/>
                    <a:pt x="77" y="85"/>
                    <a:pt x="71" y="84"/>
                  </a:cubicBezTo>
                  <a:cubicBezTo>
                    <a:pt x="64" y="82"/>
                    <a:pt x="41" y="78"/>
                    <a:pt x="32" y="96"/>
                  </a:cubicBezTo>
                  <a:cubicBezTo>
                    <a:pt x="30" y="100"/>
                    <a:pt x="30" y="103"/>
                    <a:pt x="32" y="107"/>
                  </a:cubicBezTo>
                  <a:cubicBezTo>
                    <a:pt x="36" y="117"/>
                    <a:pt x="55" y="123"/>
                    <a:pt x="55" y="123"/>
                  </a:cubicBezTo>
                  <a:cubicBezTo>
                    <a:pt x="56" y="123"/>
                    <a:pt x="57" y="124"/>
                    <a:pt x="57" y="125"/>
                  </a:cubicBezTo>
                  <a:cubicBezTo>
                    <a:pt x="57" y="126"/>
                    <a:pt x="57" y="127"/>
                    <a:pt x="56" y="127"/>
                  </a:cubicBezTo>
                  <a:cubicBezTo>
                    <a:pt x="52" y="131"/>
                    <a:pt x="45" y="132"/>
                    <a:pt x="36" y="130"/>
                  </a:cubicBezTo>
                  <a:cubicBezTo>
                    <a:pt x="23" y="127"/>
                    <a:pt x="8" y="117"/>
                    <a:pt x="8" y="98"/>
                  </a:cubicBezTo>
                  <a:cubicBezTo>
                    <a:pt x="8" y="77"/>
                    <a:pt x="27" y="68"/>
                    <a:pt x="39" y="64"/>
                  </a:cubicBezTo>
                  <a:cubicBezTo>
                    <a:pt x="13" y="52"/>
                    <a:pt x="5" y="21"/>
                    <a:pt x="5" y="20"/>
                  </a:cubicBezTo>
                  <a:cubicBezTo>
                    <a:pt x="5" y="20"/>
                    <a:pt x="0" y="7"/>
                    <a:pt x="4" y="3"/>
                  </a:cubicBezTo>
                  <a:cubicBezTo>
                    <a:pt x="8" y="0"/>
                    <a:pt x="20" y="4"/>
                    <a:pt x="21" y="4"/>
                  </a:cubicBezTo>
                  <a:cubicBezTo>
                    <a:pt x="22" y="5"/>
                    <a:pt x="53" y="13"/>
                    <a:pt x="66" y="37"/>
                  </a:cubicBezTo>
                  <a:cubicBezTo>
                    <a:pt x="70" y="26"/>
                    <a:pt x="80" y="7"/>
                    <a:pt x="101" y="8"/>
                  </a:cubicBezTo>
                  <a:cubicBezTo>
                    <a:pt x="121" y="8"/>
                    <a:pt x="131" y="22"/>
                    <a:pt x="134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911225" y="1811338"/>
              <a:ext cx="5375275" cy="257175"/>
              <a:chOff x="911225" y="1811338"/>
              <a:chExt cx="7635876" cy="257175"/>
            </a:xfrm>
          </p:grpSpPr>
          <p:sp>
            <p:nvSpPr>
              <p:cNvPr id="59" name="Freeform 52"/>
              <p:cNvSpPr/>
              <p:nvPr/>
            </p:nvSpPr>
            <p:spPr bwMode="auto">
              <a:xfrm>
                <a:off x="911225" y="2033588"/>
                <a:ext cx="7635876" cy="34925"/>
              </a:xfrm>
              <a:custGeom>
                <a:avLst/>
                <a:gdLst>
                  <a:gd name="T0" fmla="*/ 2465 w 2470"/>
                  <a:gd name="T1" fmla="*/ 0 h 11"/>
                  <a:gd name="T2" fmla="*/ 6 w 2470"/>
                  <a:gd name="T3" fmla="*/ 0 h 11"/>
                  <a:gd name="T4" fmla="*/ 0 w 2470"/>
                  <a:gd name="T5" fmla="*/ 6 h 11"/>
                  <a:gd name="T6" fmla="*/ 6 w 2470"/>
                  <a:gd name="T7" fmla="*/ 11 h 11"/>
                  <a:gd name="T8" fmla="*/ 2465 w 2470"/>
                  <a:gd name="T9" fmla="*/ 11 h 11"/>
                  <a:gd name="T10" fmla="*/ 2470 w 2470"/>
                  <a:gd name="T11" fmla="*/ 6 h 11"/>
                  <a:gd name="T12" fmla="*/ 2465 w 247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11">
                    <a:moveTo>
                      <a:pt x="246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2465" y="11"/>
                      <a:pt x="2465" y="11"/>
                      <a:pt x="2465" y="11"/>
                    </a:cubicBezTo>
                    <a:cubicBezTo>
                      <a:pt x="2468" y="11"/>
                      <a:pt x="2470" y="9"/>
                      <a:pt x="2470" y="6"/>
                    </a:cubicBezTo>
                    <a:cubicBezTo>
                      <a:pt x="2470" y="3"/>
                      <a:pt x="2468" y="0"/>
                      <a:pt x="2465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3"/>
              <p:cNvSpPr/>
              <p:nvPr/>
            </p:nvSpPr>
            <p:spPr bwMode="auto">
              <a:xfrm>
                <a:off x="1192212" y="1925638"/>
                <a:ext cx="7077076" cy="28575"/>
              </a:xfrm>
              <a:custGeom>
                <a:avLst/>
                <a:gdLst>
                  <a:gd name="T0" fmla="*/ 2284 w 2289"/>
                  <a:gd name="T1" fmla="*/ 0 h 9"/>
                  <a:gd name="T2" fmla="*/ 4 w 2289"/>
                  <a:gd name="T3" fmla="*/ 0 h 9"/>
                  <a:gd name="T4" fmla="*/ 0 w 2289"/>
                  <a:gd name="T5" fmla="*/ 4 h 9"/>
                  <a:gd name="T6" fmla="*/ 4 w 2289"/>
                  <a:gd name="T7" fmla="*/ 9 h 9"/>
                  <a:gd name="T8" fmla="*/ 2284 w 2289"/>
                  <a:gd name="T9" fmla="*/ 9 h 9"/>
                  <a:gd name="T10" fmla="*/ 2289 w 2289"/>
                  <a:gd name="T11" fmla="*/ 4 h 9"/>
                  <a:gd name="T12" fmla="*/ 2284 w 228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284" y="9"/>
                      <a:pt x="2284" y="9"/>
                      <a:pt x="2284" y="9"/>
                    </a:cubicBezTo>
                    <a:cubicBezTo>
                      <a:pt x="2287" y="9"/>
                      <a:pt x="2289" y="7"/>
                      <a:pt x="2289" y="4"/>
                    </a:cubicBezTo>
                    <a:cubicBezTo>
                      <a:pt x="2289" y="2"/>
                      <a:pt x="2287" y="0"/>
                      <a:pt x="2284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4"/>
              <p:cNvSpPr/>
              <p:nvPr/>
            </p:nvSpPr>
            <p:spPr bwMode="auto">
              <a:xfrm>
                <a:off x="1192212" y="1811338"/>
                <a:ext cx="7077076" cy="26988"/>
              </a:xfrm>
              <a:custGeom>
                <a:avLst/>
                <a:gdLst>
                  <a:gd name="T0" fmla="*/ 2284 w 2289"/>
                  <a:gd name="T1" fmla="*/ 0 h 9"/>
                  <a:gd name="T2" fmla="*/ 4 w 2289"/>
                  <a:gd name="T3" fmla="*/ 0 h 9"/>
                  <a:gd name="T4" fmla="*/ 0 w 2289"/>
                  <a:gd name="T5" fmla="*/ 5 h 9"/>
                  <a:gd name="T6" fmla="*/ 4 w 2289"/>
                  <a:gd name="T7" fmla="*/ 9 h 9"/>
                  <a:gd name="T8" fmla="*/ 2284 w 2289"/>
                  <a:gd name="T9" fmla="*/ 9 h 9"/>
                  <a:gd name="T10" fmla="*/ 2289 w 2289"/>
                  <a:gd name="T11" fmla="*/ 5 h 9"/>
                  <a:gd name="T12" fmla="*/ 2284 w 228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284" y="9"/>
                      <a:pt x="2284" y="9"/>
                      <a:pt x="2284" y="9"/>
                    </a:cubicBezTo>
                    <a:cubicBezTo>
                      <a:pt x="2287" y="9"/>
                      <a:pt x="2289" y="7"/>
                      <a:pt x="2289" y="5"/>
                    </a:cubicBezTo>
                    <a:cubicBezTo>
                      <a:pt x="2289" y="2"/>
                      <a:pt x="2287" y="0"/>
                      <a:pt x="2284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B0FECD5-0B72-45EB-ACC2-3105D50931FC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1CE9697-56CE-4FA7-962B-B73279CA7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954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717800"/>
            <a:ext cx="3868340" cy="34718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954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717800"/>
            <a:ext cx="3887391" cy="34718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D8199B8-9E98-476C-B5A6-B8710BF811D9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00C2C49-0D2E-4124-80C5-6F1189C7F8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" y="631950"/>
            <a:ext cx="8024959" cy="5594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68" y="1333521"/>
            <a:ext cx="1149465" cy="4190959"/>
          </a:xfrm>
          <a:prstGeom prst="rect">
            <a:avLst/>
          </a:prstGeom>
        </p:spPr>
      </p:pic>
      <p:sp>
        <p:nvSpPr>
          <p:cNvPr id="14" name="文本框 17"/>
          <p:cNvSpPr txBox="1">
            <a:spLocks noChangeArrowheads="1"/>
          </p:cNvSpPr>
          <p:nvPr/>
        </p:nvSpPr>
        <p:spPr bwMode="auto">
          <a:xfrm>
            <a:off x="3723031" y="3649188"/>
            <a:ext cx="1666277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charset="-122"/>
              <a:ea typeface="方正兰亭黑简体" panose="02000000000000000000" charset="-122"/>
              <a:cs typeface="方正兰亭黑简体" panose="02000000000000000000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89D1F7D-C3E2-4FD1-9092-7FD0FB2B0AD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A667DF24-26A6-4275-8CD7-4986420DFF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13000" y="2489200"/>
            <a:ext cx="4318000" cy="952500"/>
          </a:xfrm>
        </p:spPr>
        <p:txBody>
          <a:bodyPr anchor="b">
            <a:normAutofit/>
          </a:bodyPr>
          <a:lstStyle>
            <a:lvl1pPr algn="dist">
              <a:defRPr sz="39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2412999" y="3470276"/>
            <a:ext cx="4318002" cy="317410"/>
          </a:xfrm>
        </p:spPr>
        <p:txBody>
          <a:bodyPr>
            <a:noAutofit/>
          </a:bodyPr>
          <a:lstStyle>
            <a:lvl1pPr marL="0" indent="0" algn="dist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7" name="内容占位符 15"/>
          <p:cNvSpPr>
            <a:spLocks noGrp="1"/>
          </p:cNvSpPr>
          <p:nvPr>
            <p:ph sz="quarter" idx="14" hasCustomPrompt="1"/>
          </p:nvPr>
        </p:nvSpPr>
        <p:spPr>
          <a:xfrm>
            <a:off x="2412999" y="3823187"/>
            <a:ext cx="4318002" cy="31741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A4BE68B-CC69-435A-B48F-C8AE6F0AE14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33906AD-417A-41C7-A096-9FAF3BB0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2028" y="365125"/>
            <a:ext cx="993322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740978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327183-BBE8-47C2-B9EA-A683CDDFEE7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5C5CA9-3F52-42CA-844A-76F8258105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9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B03A0CD-A45E-4B38-B211-0C5DDFFAD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/>
          <a:stretch/>
        </p:blipFill>
        <p:spPr>
          <a:xfrm>
            <a:off x="1323020" y="0"/>
            <a:ext cx="649796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A93EF8-CDDE-4E48-8675-FE9FFE6D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10874"/>
            <a:ext cx="9144000" cy="1152104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第十三讲 德国古典哲学之费希特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24A8C7-FFD9-42B1-8DEC-01875386B33E}"/>
              </a:ext>
            </a:extLst>
          </p:cNvPr>
          <p:cNvSpPr txBox="1"/>
          <p:nvPr/>
        </p:nvSpPr>
        <p:spPr>
          <a:xfrm>
            <a:off x="2709952" y="6362978"/>
            <a:ext cx="3724096" cy="369332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altLang="zh-CN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dirty="0" err="1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ohann</a:t>
            </a:r>
            <a:r>
              <a:rPr lang="en-US" altLang="zh-CN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Gottlieb Fichte</a:t>
            </a:r>
            <a:r>
              <a:rPr lang="de-DE" altLang="zh-CN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1762-1814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60648"/>
            <a:ext cx="6048672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（二）学者的使命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职业。一类直接以共同体为对象，一类为了共同体以自然为对象。前者是高级职业，后者是低级职业；从事第一类职业的是高等阶层，包括学者、神职人员、文学艺术家和国家官员等；从事第二类职业的为低等阶层，包括生产者、匠人和商人等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在所有阶层中，费希特赋予学者阶层特殊的地位。所谓的学者，就是献身于获得知识的人，这些知识包括哲学的、历史哲学的和纯粹历史的知识。学者阶层的真正使命就是：“高度注视人类一般的实际发展进程，并经常促进这种发展进程。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DD7B8-04BF-425B-BBCC-97D00EE99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9792" y="116632"/>
            <a:ext cx="6336704" cy="64807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学者应当履行的职责包括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，促进科学或学科的进步。“他应当尽力而为，发展他的学科；他不应当休息，在他未能使自己的学科有所进展以前，他不应当认为他已经完成了自己的职责。只要他活着，他就能够不断地推动学科前进；要是在他达到自己的目的之前，他遇到了死亡，那他就算对这个现象世界解脱了自己的职责，这时，他的严肃的愿望才算是完成了。”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，以服务于社会为己任。“学者的使命主要是为社会服务，因为他是学者，所以他比任何一个阶层都更能真正通过社会而存在，为社会而存在。因此，学者特别担负着这样一个职责：优先地、充分地发展他本身的社会才能、敏感性和传授技能。”这是学者的社会责任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D36577-3764-46FD-9E6B-883739789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9792" y="332656"/>
            <a:ext cx="6372200" cy="663731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，言传身教，做人类的教师。学者在文化和道德方面都应该走在其他阶层的前面，成为他们的楷模，“我们不仅要用言教，我们也要用身教”。学者的道德不仅仅表现在严肃地热爱真理，而且表现在向全社会传播这些真理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作为一个特别具有社会责任感的阶层，学者不应当仅仅满足于“解释世界”，而且应当致力于“改造世界”。“我寄望于行动；行动也属于使人类完善的计划之列。站在那里抱怨人类堕落，而不动手去减少它，那是女人的态度。不告诉人们应该怎样变得更好，就进行惩罚和挖苦，那是不友好的态度。行动！行动！——这就是我们的生存目的。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A65852-3B11-40E3-A09F-1BC9FBE00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>
            <a:extLst>
              <a:ext uri="{FF2B5EF4-FFF2-40B4-BE49-F238E27FC236}">
                <a16:creationId xmlns:a16="http://schemas.microsoft.com/office/drawing/2014/main" id="{B303D073-C75B-4AB2-BD83-1B30AC6D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E8D487-015B-43FD-9A3F-B8A3BD00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888"/>
            <a:ext cx="9144000" cy="12954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一、知识学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332656"/>
            <a:ext cx="6048672" cy="61926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（一）知识学：康德哲学的继续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康德的功绩。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费希特哲学是接着康德哲学讲的。在他看来，康德的最大功绩是发现并确立了先验唯心论，即知识普遍必然性和有效性的根源不在于外部世界，而在于主体自身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康德的缺陷。没有为先验唯心论提供哲学基础。“康德只是指点了真理，但他既没有阐述它，也没有证明它。这位奇特的超群之人或者只具有对真理的预言能力，而不了解其原因本身；或者他低估了他的时代，认为没有必要将真理告诉这个时代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CF5847-6501-4182-BEF4-9F01DE33C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9792" y="116632"/>
            <a:ext cx="6349068" cy="72337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（二）知识学三原理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en-US" altLang="zh-CN" sz="22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自我设定自己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）知识学的首要任务是“找出人类一切知识的绝对第一的、无条件的原理。”这样的原理必须是简单的，其中的主词和宾词必须是等同的，否则就仍然是有待于证明的东西。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）进入第一原理的入口：同一律即“A=A”或“A是A”。在A与A之间，存在着必然关联X。X的根据：先验自我。对A的设定需要一个前提：有一个恒常的、同一的自我。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）由于自我的存在，A＝A这个抽象公式便获得了内容，就是说，A不仅是A，而且A是。这样，我们就从A＝A得出了我＝我，我是我，因为设定了A的自我与A在其中被设定的那个自我是相同的。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0ECFF-5767-44A3-9770-0AEEC6FE1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188640"/>
            <a:ext cx="6192688" cy="64807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自我设定非我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）非我的必要性。第一原理表明了自我的自身设定和自身等同，但它不包含任何差别。自我不会停留于这种无差别的空疏状态，它必定为自己提供内容和差别，这就是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非我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）进入第二原理的入口：矛盾律即“－A不＝A”。第一原理设定的是自我，反设定的结果则是非我。就是说，上述矛盾律命题的根据是：非我不＝自我。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）非我无疑是不同于自我的东西，是自我的对立面。“我把被想象为自我之外存在的、有别于自我的、与自我对立的一切东西称为非我”。非我是可知的。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2CA7A2-A2B2-4E47-A6E5-4B0156392C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188640"/>
            <a:ext cx="6264696" cy="64807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自我设定自我与非我的统一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自我和非我是相互取消、相互扬弃的。“它们怎样才能结合在一起来加以思维，而彼此并不互相取消、互相扬弃？”答案只有一个：即把这些对立物吸收到统一的意识的同一性里去，使它们彼此互相制约、互相限制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互相限制的结果，使得自我和非我都成了可分割的东西。于是，知识学的第三条原理可以表述为：“自我在自我之中对设一个可分割的非我与可分割的自我相对立。”因为可分割的自我和可分割的非我以这种方式在自我中达到统一，一般把这条原理简称为“自我设定自我与非我的统一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AE2A9F-86F1-4648-AC9B-80EE052F69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>
            <a:extLst>
              <a:ext uri="{FF2B5EF4-FFF2-40B4-BE49-F238E27FC236}">
                <a16:creationId xmlns:a16="http://schemas.microsoft.com/office/drawing/2014/main" id="{ED71E21F-5267-4135-9FA2-6BF21114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7F335F-2CF9-45A5-B320-DF8AB7FD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888"/>
            <a:ext cx="9144000" cy="12954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二、伦理学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332656"/>
            <a:ext cx="5904656" cy="61206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（一）人的使命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自在的人的使命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所谓自在的人就是这样一种人，这种人仅仅被想象为是人，是仅仅按照一般人的概念加以想象的；这种人是孤立的，没有任何结合，在他的概念里必然不包含任何结合。”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自在的人的使命：存在。人是有理性的存在物，而理性本身内在地就包含着目的、自律或自由。所以，理性的人的使命必定是以自己为目的，以自己的存在和完善为目的。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3339E7-FF35-47BA-B7FC-896B6FB9DB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136153"/>
            <a:ext cx="6264696" cy="658569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社会的人的使命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“社会的人”可以从“自在的人”的概念中推演出来。“自在的人”的使命就是趋于自相一致或完善，要实现这一使命，就必须假定在自己之外存在着与自己类似的理性生物。“人注定是过社会生活的；他应该过社会生活；如果他与世隔绝，离群索居，他就不是一个完整的、完善的人，而且会自相矛盾。”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既然假定同类的存在是人的一个基本意向，我们就应该真正把他们当做同类，与之建立一种“平等协作关系”，而不是“主客从属关系”。把他人当做奴隶加以奴役，非但不能表明我们的自由，相反，恰恰表明了我们自己的不自由，表明了我们自己是奴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94E61C-B6DC-4D4B-B5AB-72818498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5288"/>
          <a:stretch/>
        </p:blipFill>
        <p:spPr>
          <a:xfrm>
            <a:off x="0" y="0"/>
            <a:ext cx="2592288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6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6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777"/>
  <p:tag name="KSO_WM_TAG_VERSION" val="1.0"/>
  <p:tag name="KSO_WM_TEMPLATE_THUMBS_INDEX" val="1、2、4、6、7、10、12、15、16、20、24、25、29、34、35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1206</Words>
  <Application>Microsoft Office PowerPoint</Application>
  <PresentationFormat>全屏显示(4:3)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方正兰亭黑简体</vt:lpstr>
      <vt:lpstr>华文新魏</vt:lpstr>
      <vt:lpstr>楷体</vt:lpstr>
      <vt:lpstr>Arial</vt:lpstr>
      <vt:lpstr>Calibri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DaiZhunlin</cp:lastModifiedBy>
  <cp:revision>673</cp:revision>
  <dcterms:created xsi:type="dcterms:W3CDTF">2015-07-22T01:04:00Z</dcterms:created>
  <dcterms:modified xsi:type="dcterms:W3CDTF">2019-12-09T11:13:35Z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