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92" r:id="rId4"/>
    <p:sldId id="261" r:id="rId5"/>
    <p:sldId id="31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1478" autoAdjust="0"/>
  </p:normalViewPr>
  <p:slideViewPr>
    <p:cSldViewPr snapToGrid="0" snapToObjects="1">
      <p:cViewPr varScale="1">
        <p:scale>
          <a:sx n="62" d="100"/>
          <a:sy n="62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639C-750F-B647-A8E7-7CF807E42017}" type="datetimeFigureOut">
              <a:rPr lang="en-CN" smtClean="0"/>
              <a:t>10/26/2022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8C7D7-2A64-984A-AD4E-241F9ADFCB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20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C7D7-2A64-984A-AD4E-241F9ADFCBC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22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C7D7-2A64-984A-AD4E-241F9ADFCBC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359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bottleneck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C7D7-2A64-984A-AD4E-241F9ADFCBC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998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C7D7-2A64-984A-AD4E-241F9ADFCBC1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054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C7D7-2A64-984A-AD4E-241F9ADFCBC1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05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E084-C1FA-294C-8C97-56A957BC1071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92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4B77-67A8-C34E-9AB7-434E8EC511B8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40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8DD3-74C9-904E-B083-2F742EFACF81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982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FFF-FA08-F44E-B940-412D2669B96F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94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51D-5761-4240-B957-6CBDD5C7B264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005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8C3-80EE-D147-94E8-3D4B62F119C7}" type="datetime1">
              <a:rPr lang="en-US" smtClean="0"/>
              <a:t>10/26/2022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603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305B-675F-384D-B824-19D79FFE03DE}" type="datetime1">
              <a:rPr lang="en-US" smtClean="0"/>
              <a:t>10/26/2022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411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CB77-2F37-0242-AB64-79AAF5EA2B6E}" type="datetime1">
              <a:rPr lang="en-US" smtClean="0"/>
              <a:t>10/26/2022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85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EC09-AD1B-A64F-A3CE-F2B2B956CCA8}" type="datetime1">
              <a:rPr lang="en-US" smtClean="0"/>
              <a:t>10/26/2022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8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3DAC-6EF0-E447-9C92-E0527210025A}" type="datetime1">
              <a:rPr lang="en-US" smtClean="0"/>
              <a:t>10/26/2022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64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C202-FAFA-F14B-8C38-86B7F3B6DF64}" type="datetime1">
              <a:rPr lang="en-US" smtClean="0"/>
              <a:t>10/26/2022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446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ED18-C1EE-674C-8AE4-A8AC295F76AE}" type="datetime1">
              <a:rPr lang="en-US" smtClean="0"/>
              <a:t>10/26/2022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2493-249A-6F4A-9A12-403EFB85F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482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B70356-662A-404C-9D52-4D9391BFA03B}"/>
              </a:ext>
            </a:extLst>
          </p:cNvPr>
          <p:cNvSpPr txBox="1"/>
          <p:nvPr/>
        </p:nvSpPr>
        <p:spPr>
          <a:xfrm>
            <a:off x="586051" y="2706683"/>
            <a:ext cx="9116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Accelerated Diffusion Models for 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Protein Structure 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5D7CE-D8A6-1F4E-AC7A-88AC37F1B8B8}"/>
              </a:ext>
            </a:extLst>
          </p:cNvPr>
          <p:cNvSpPr txBox="1"/>
          <p:nvPr/>
        </p:nvSpPr>
        <p:spPr>
          <a:xfrm>
            <a:off x="586051" y="4248174"/>
            <a:ext cx="7755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Haowei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Lin,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Shenshen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Li, </a:t>
            </a:r>
            <a:r>
              <a:rPr lang="en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uzhe</a:t>
            </a:r>
            <a:r>
              <a:rPr lang="en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Wang </a:t>
            </a:r>
            <a:endParaRPr lang="en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Peking University</a:t>
            </a:r>
            <a:endParaRPr lang="en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linhaowei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lssastar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wangyuzhe_ccme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CN" sz="2200" dirty="0">
                <a:latin typeface="Calibri" panose="020F0502020204030204" pitchFamily="34" charset="0"/>
                <a:cs typeface="Calibri" panose="020F0502020204030204" pitchFamily="34" charset="0"/>
              </a:rPr>
              <a:t>@pku.edu.cn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603A-F477-AB4D-962A-C5231EFBD2D5}"/>
              </a:ext>
            </a:extLst>
          </p:cNvPr>
          <p:cNvSpPr txBox="1"/>
          <p:nvPr/>
        </p:nvSpPr>
        <p:spPr>
          <a:xfrm>
            <a:off x="586051" y="2043660"/>
            <a:ext cx="2751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Proposal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N" sz="2200" dirty="0">
                <a:latin typeface="Calibri" panose="020F0502020204030204" pitchFamily="34" charset="0"/>
                <a:cs typeface="Calibri" panose="020F0502020204030204" pitchFamily="34" charset="0"/>
              </a:rPr>
              <a:t>| 202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N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CN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en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D81A2-83D4-5F4E-BB03-8B475A75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1</a:t>
            </a:fld>
            <a:endParaRPr lang="en-CN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F5A139-5295-41A9-B426-A5FC1CA36A48}"/>
              </a:ext>
            </a:extLst>
          </p:cNvPr>
          <p:cNvCxnSpPr>
            <a:cxnSpLocks/>
          </p:cNvCxnSpPr>
          <p:nvPr/>
        </p:nvCxnSpPr>
        <p:spPr>
          <a:xfrm>
            <a:off x="383026" y="4016037"/>
            <a:ext cx="8377949" cy="0"/>
          </a:xfrm>
          <a:prstGeom prst="line">
            <a:avLst/>
          </a:prstGeom>
          <a:ln w="57150">
            <a:solidFill>
              <a:srgbClr val="00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70F9ED-FF07-024C-8294-C19E7A6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2</a:t>
            </a:fld>
            <a:endParaRPr lang="en-CN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FD032E-5B1E-4F6F-B816-47C402282CF0}"/>
              </a:ext>
            </a:extLst>
          </p:cNvPr>
          <p:cNvCxnSpPr>
            <a:cxnSpLocks/>
          </p:cNvCxnSpPr>
          <p:nvPr/>
        </p:nvCxnSpPr>
        <p:spPr>
          <a:xfrm>
            <a:off x="383026" y="1064623"/>
            <a:ext cx="8377949" cy="0"/>
          </a:xfrm>
          <a:prstGeom prst="line">
            <a:avLst/>
          </a:prstGeom>
          <a:ln w="57150">
            <a:solidFill>
              <a:srgbClr val="00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511C6BF-1D70-485B-839F-C63B2A7D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26" y="336600"/>
            <a:ext cx="7886700" cy="69949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AF461B01-FEE1-497C-B19D-55E1A79D49EB}"/>
              </a:ext>
            </a:extLst>
          </p:cNvPr>
          <p:cNvSpPr txBox="1"/>
          <p:nvPr/>
        </p:nvSpPr>
        <p:spPr>
          <a:xfrm>
            <a:off x="383026" y="1425685"/>
            <a:ext cx="8486654" cy="914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NimbusRomNo9L-Medi"/>
              </a:rPr>
              <a:t>Background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Applications of diffusion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Algorithm sketch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Bottleneck of diffusion models</a:t>
            </a:r>
          </a:p>
          <a:p>
            <a:pPr lvl="1"/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NimbusRomNo9L-Medi"/>
              </a:rPr>
              <a:t>Previous 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Forward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Reverse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Medi"/>
              </a:rPr>
              <a:t>Advanced modelling</a:t>
            </a:r>
          </a:p>
          <a:p>
            <a:pPr lvl="1"/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NimbusRomNo9L-Medi"/>
              </a:rPr>
              <a:t>Our Schedule</a:t>
            </a:r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pPr lvl="1"/>
            <a:endParaRPr lang="en-US" altLang="zh-CN" sz="2000" dirty="0">
              <a:latin typeface="NimbusRomNo9L-Med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Med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Medi"/>
            </a:endParaRPr>
          </a:p>
          <a:p>
            <a:endParaRPr lang="zh-CN" alt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9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24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3458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7EF7-AB3C-7A41-82C8-D761B212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26" y="336600"/>
            <a:ext cx="7886700" cy="69949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Background </a:t>
            </a:r>
            <a:endParaRPr lang="en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23BC-7A2A-C349-BCF5-2BF9595C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3</a:t>
            </a:fld>
            <a:endParaRPr lang="en-CN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F62389C-0152-41B9-B792-1F8407FE5C8D}"/>
              </a:ext>
            </a:extLst>
          </p:cNvPr>
          <p:cNvCxnSpPr>
            <a:cxnSpLocks/>
          </p:cNvCxnSpPr>
          <p:nvPr/>
        </p:nvCxnSpPr>
        <p:spPr>
          <a:xfrm>
            <a:off x="383026" y="1064623"/>
            <a:ext cx="8377949" cy="0"/>
          </a:xfrm>
          <a:prstGeom prst="line">
            <a:avLst/>
          </a:prstGeom>
          <a:ln w="57150">
            <a:solidFill>
              <a:srgbClr val="00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EAC5C0D-FEE3-4793-8202-5FC8C199482F}"/>
              </a:ext>
            </a:extLst>
          </p:cNvPr>
          <p:cNvSpPr/>
          <p:nvPr/>
        </p:nvSpPr>
        <p:spPr>
          <a:xfrm>
            <a:off x="628650" y="6356351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Ho J, Jain A,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Abbeel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P. Denoising diffusion probabilistic models[J]. Advances in Neural Information Processing Systems, 2020, 33: 6840-6851.</a:t>
            </a:r>
            <a:endParaRPr lang="zh-CN" altLang="en-US" sz="1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11DA11-6F33-4DDB-AEF4-6B5CF772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6" y="1374043"/>
            <a:ext cx="7919867" cy="1595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72BEBE-7B7D-450D-AA39-71DCE7DD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66" y="3589678"/>
            <a:ext cx="5486504" cy="2020012"/>
          </a:xfrm>
          <a:prstGeom prst="rect">
            <a:avLst/>
          </a:prstGeom>
        </p:spPr>
      </p:pic>
      <p:pic>
        <p:nvPicPr>
          <p:cNvPr id="15" name="Picture 2" descr="https://cdn.openai.com/dall-e-2/demos/text2im/astronaut/horse/photo/9.jpg">
            <a:extLst>
              <a:ext uri="{FF2B5EF4-FFF2-40B4-BE49-F238E27FC236}">
                <a16:creationId xmlns:a16="http://schemas.microsoft.com/office/drawing/2014/main" id="{D09A3425-B5E9-4F09-AD26-A54B447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589679"/>
            <a:ext cx="2020012" cy="20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1408705-37A3-48D9-91E3-D6F82A9E9A0B}"/>
              </a:ext>
            </a:extLst>
          </p:cNvPr>
          <p:cNvSpPr/>
          <p:nvPr/>
        </p:nvSpPr>
        <p:spPr>
          <a:xfrm>
            <a:off x="612066" y="6198255"/>
            <a:ext cx="7886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https://openai.com/dall-e-2/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922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736B9F7-967C-42D5-9F81-AD87D6B79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 r="2414"/>
          <a:stretch/>
        </p:blipFill>
        <p:spPr>
          <a:xfrm>
            <a:off x="698643" y="1753752"/>
            <a:ext cx="7746715" cy="3292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07EF7-AB3C-7A41-82C8-D761B212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26" y="336600"/>
            <a:ext cx="7886700" cy="6994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Previous Work</a:t>
            </a:r>
            <a:endParaRPr lang="en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23BC-7A2A-C349-BCF5-2BF9595C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4</a:t>
            </a:fld>
            <a:endParaRPr lang="en-CN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F62389C-0152-41B9-B792-1F8407FE5C8D}"/>
              </a:ext>
            </a:extLst>
          </p:cNvPr>
          <p:cNvCxnSpPr>
            <a:cxnSpLocks/>
          </p:cNvCxnSpPr>
          <p:nvPr/>
        </p:nvCxnSpPr>
        <p:spPr>
          <a:xfrm>
            <a:off x="383026" y="1064623"/>
            <a:ext cx="8377949" cy="0"/>
          </a:xfrm>
          <a:prstGeom prst="line">
            <a:avLst/>
          </a:prstGeom>
          <a:ln w="57150">
            <a:solidFill>
              <a:srgbClr val="00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9A8E95-37D9-4D20-A81F-5552AFC2EC9E}"/>
              </a:ext>
            </a:extLst>
          </p:cNvPr>
          <p:cNvSpPr/>
          <p:nvPr/>
        </p:nvSpPr>
        <p:spPr>
          <a:xfrm>
            <a:off x="628650" y="6356351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Ho J, Chan W,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Saharia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C, et al. Imagen Video: High Definition Video Generation with Diffusion Models[J].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arXiv:2210.02303, 2022.</a:t>
            </a:r>
            <a:endParaRPr lang="zh-CN" altLang="en-US" sz="10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896FEFB-AA5C-411B-9690-6545F282602A}"/>
              </a:ext>
            </a:extLst>
          </p:cNvPr>
          <p:cNvSpPr txBox="1"/>
          <p:nvPr/>
        </p:nvSpPr>
        <p:spPr>
          <a:xfrm>
            <a:off x="628650" y="4308792"/>
            <a:ext cx="7886700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Forward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Reverse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Advanced modelling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2400" dirty="0"/>
          </a:p>
          <a:p>
            <a:pPr>
              <a:lnSpc>
                <a:spcPct val="150000"/>
              </a:lnSpc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278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7EF7-AB3C-7A41-82C8-D761B212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26" y="336600"/>
            <a:ext cx="7886700" cy="6994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Schedule</a:t>
            </a:r>
            <a:endParaRPr lang="en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23BC-7A2A-C349-BCF5-2BF9595C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5</a:t>
            </a:fld>
            <a:endParaRPr lang="en-CN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F62389C-0152-41B9-B792-1F8407FE5C8D}"/>
              </a:ext>
            </a:extLst>
          </p:cNvPr>
          <p:cNvCxnSpPr>
            <a:cxnSpLocks/>
          </p:cNvCxnSpPr>
          <p:nvPr/>
        </p:nvCxnSpPr>
        <p:spPr>
          <a:xfrm>
            <a:off x="383026" y="1064623"/>
            <a:ext cx="8377949" cy="0"/>
          </a:xfrm>
          <a:prstGeom prst="line">
            <a:avLst/>
          </a:prstGeom>
          <a:ln w="57150">
            <a:solidFill>
              <a:srgbClr val="00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9A8E95-37D9-4D20-A81F-5552AFC2EC9E}"/>
              </a:ext>
            </a:extLst>
          </p:cNvPr>
          <p:cNvSpPr/>
          <p:nvPr/>
        </p:nvSpPr>
        <p:spPr>
          <a:xfrm>
            <a:off x="628650" y="6356351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Anand N, Achim T. Protein Structure and Sequence Generation with Equivariant Denoising Diffusion Probabilistic Models[J].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arXiv:2205.15019, 2022.</a:t>
            </a:r>
            <a:endParaRPr lang="zh-CN" altLang="en-US" sz="10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896FEFB-AA5C-411B-9690-6545F282602A}"/>
              </a:ext>
            </a:extLst>
          </p:cNvPr>
          <p:cNvSpPr txBox="1"/>
          <p:nvPr/>
        </p:nvSpPr>
        <p:spPr>
          <a:xfrm>
            <a:off x="628650" y="1262383"/>
            <a:ext cx="7886700" cy="151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Accelerated diffusion models for protein structure generation</a:t>
            </a:r>
            <a:endParaRPr lang="zh-CN" altLang="zh-CN" sz="2000" dirty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2400" dirty="0"/>
          </a:p>
          <a:p>
            <a:pPr>
              <a:lnSpc>
                <a:spcPct val="150000"/>
              </a:lnSpc>
            </a:pPr>
            <a:endParaRPr lang="en-US" sz="12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4580A3-9454-4682-860F-B8FFEE1A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6" y="1715693"/>
            <a:ext cx="7110969" cy="42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BDBA8-B149-9F48-AAE1-F11F1A7B5B59}"/>
              </a:ext>
            </a:extLst>
          </p:cNvPr>
          <p:cNvSpPr txBox="1"/>
          <p:nvPr/>
        </p:nvSpPr>
        <p:spPr>
          <a:xfrm>
            <a:off x="484451" y="5516677"/>
            <a:ext cx="5052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Haowei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Lin, 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Shenshen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Li, </a:t>
            </a:r>
            <a:r>
              <a:rPr lang="en-CN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uzhe</a:t>
            </a:r>
            <a:r>
              <a:rPr lang="en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Wang</a:t>
            </a:r>
            <a:endParaRPr lang="en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N" dirty="0">
                <a:latin typeface="Calibri" panose="020F0502020204030204" pitchFamily="34" charset="0"/>
                <a:cs typeface="Calibri" panose="020F0502020204030204" pitchFamily="34" charset="0"/>
              </a:rPr>
              <a:t>Peking University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linhaowei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lssastar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wangyuzhe_ccme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@pku.edu.cn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0FA08-BA45-F744-955A-A988ECBC7F3C}"/>
              </a:ext>
            </a:extLst>
          </p:cNvPr>
          <p:cNvCxnSpPr>
            <a:cxnSpLocks/>
          </p:cNvCxnSpPr>
          <p:nvPr/>
        </p:nvCxnSpPr>
        <p:spPr>
          <a:xfrm>
            <a:off x="529867" y="5456121"/>
            <a:ext cx="2188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78D190-0980-1E4C-B710-5EC671410A94}"/>
              </a:ext>
            </a:extLst>
          </p:cNvPr>
          <p:cNvSpPr txBox="1"/>
          <p:nvPr/>
        </p:nvSpPr>
        <p:spPr>
          <a:xfrm>
            <a:off x="484451" y="2598003"/>
            <a:ext cx="689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FC5246-C823-4D40-83E7-9CEE0D5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493-249A-6F4A-9A12-403EFB85FE8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26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4544</TotalTime>
  <Words>219</Words>
  <Application>Microsoft Office PowerPoint</Application>
  <PresentationFormat>全屏显示(4:3)</PresentationFormat>
  <Paragraphs>62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NimbusRomNo9L-Medi</vt:lpstr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Outline</vt:lpstr>
      <vt:lpstr>Background </vt:lpstr>
      <vt:lpstr>Previous Work</vt:lpstr>
      <vt:lpstr>Our Schedule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22102</cp:lastModifiedBy>
  <cp:revision>282</cp:revision>
  <dcterms:created xsi:type="dcterms:W3CDTF">2021-03-14T02:43:05Z</dcterms:created>
  <dcterms:modified xsi:type="dcterms:W3CDTF">2022-10-26T12:41:38Z</dcterms:modified>
</cp:coreProperties>
</file>