
<file path=[Content_Types].xml><?xml version="1.0" encoding="utf-8"?>
<Types xmlns="http://schemas.openxmlformats.org/package/2006/content-types">
  <Default Extension="xml" ContentType="application/xml"/>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5"/>
  </p:handoutMasterIdLst>
  <p:sldIdLst>
    <p:sldId id="1509" r:id="rId3"/>
  </p:sldIdLst>
  <p:sldSz cx="12190095" cy="6858000"/>
  <p:notesSz cx="7010400" cy="9296400"/>
  <p:custDataLst>
    <p:tags r:id="rId12"/>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Charter" id="{38F2E8EC-BEE8-40F4-8C1A-BA34AB7878BD}">
          <p14:sldIdLst>
            <p14:sldId id="1509"/>
          </p14:sldIdLst>
        </p14:section>
      </p14:sectionLst>
    </p:ext>
    <p:ext uri="{EFAFB233-063F-42B5-8137-9DF3F51BA10A}">
      <p15:sldGuideLst xmlns:p15="http://schemas.microsoft.com/office/powerpoint/2012/main">
        <p15:guide id="1" orient="horz" pos="1060" userDrawn="1">
          <p15:clr>
            <a:srgbClr val="A4A3A4"/>
          </p15:clr>
        </p15:guide>
        <p15:guide id="3" pos="619" userDrawn="1">
          <p15:clr>
            <a:srgbClr val="A4A3A4"/>
          </p15:clr>
        </p15:guide>
        <p15:guide id="15" orient="horz" pos="2471" userDrawn="1">
          <p15:clr>
            <a:srgbClr val="A4A3A4"/>
          </p15:clr>
        </p15:guide>
        <p15:guide id="16" orient="horz" pos="2704" userDrawn="1">
          <p15:clr>
            <a:srgbClr val="A4A3A4"/>
          </p15:clr>
        </p15:guide>
        <p15:guide id="17" orient="horz" pos="4079" userDrawn="1">
          <p15:clr>
            <a:srgbClr val="A4A3A4"/>
          </p15:clr>
        </p15:guide>
        <p15:guide id="18" orient="horz" pos="2563" userDrawn="1">
          <p15:clr>
            <a:srgbClr val="A4A3A4"/>
          </p15:clr>
        </p15:guide>
        <p15:guide id="19" pos="7422" userDrawn="1">
          <p15:clr>
            <a:srgbClr val="A4A3A4"/>
          </p15:clr>
        </p15:guide>
        <p15:guide id="20" pos="2145" userDrawn="1">
          <p15:clr>
            <a:srgbClr val="A4A3A4"/>
          </p15:clr>
        </p15:guide>
        <p15:guide id="21" pos="3908" userDrawn="1">
          <p15:clr>
            <a:srgbClr val="A4A3A4"/>
          </p15:clr>
        </p15:guide>
        <p15:guide id="22" pos="2376" userDrawn="1">
          <p15:clr>
            <a:srgbClr val="A4A3A4"/>
          </p15:clr>
        </p15:guide>
        <p15:guide id="23" pos="5657" userDrawn="1">
          <p15:clr>
            <a:srgbClr val="A4A3A4"/>
          </p15:clr>
        </p15:guide>
        <p15:guide id="24" pos="5880" userDrawn="1">
          <p15:clr>
            <a:srgbClr val="A4A3A4"/>
          </p15:clr>
        </p15:guide>
        <p15:guide id="25" pos="4131" userDrawn="1">
          <p15:clr>
            <a:srgbClr val="A4A3A4"/>
          </p15:clr>
        </p15:guide>
        <p15:guide id="26" pos="40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DF"/>
    <a:srgbClr val="00617F"/>
    <a:srgbClr val="74C713"/>
    <a:srgbClr val="00A5E2"/>
    <a:srgbClr val="E61A5D"/>
    <a:srgbClr val="FF3162"/>
    <a:srgbClr val="624963"/>
    <a:srgbClr val="D30F4B"/>
    <a:srgbClr val="2B6640"/>
    <a:srgbClr val="66B5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20" autoAdjust="0"/>
    <p:restoredTop sz="94687"/>
  </p:normalViewPr>
  <p:slideViewPr>
    <p:cSldViewPr snapToGrid="0" showGuides="1">
      <p:cViewPr varScale="1">
        <p:scale>
          <a:sx n="150" d="100"/>
          <a:sy n="150" d="100"/>
        </p:scale>
        <p:origin x="990" y="108"/>
      </p:cViewPr>
      <p:guideLst>
        <p:guide orient="horz" pos="1060"/>
        <p:guide pos="619"/>
        <p:guide orient="horz" pos="2471"/>
        <p:guide orient="horz" pos="2704"/>
        <p:guide orient="horz" pos="4079"/>
        <p:guide orient="horz" pos="2563"/>
        <p:guide pos="7422"/>
        <p:guide pos="2145"/>
        <p:guide pos="3908"/>
        <p:guide pos="2376"/>
        <p:guide pos="5657"/>
        <p:guide pos="5880"/>
        <p:guide pos="4131"/>
        <p:guide pos="4020"/>
      </p:guideLst>
    </p:cSldViewPr>
  </p:slideViewPr>
  <p:notesTextViewPr>
    <p:cViewPr>
      <p:scale>
        <a:sx n="1" d="1"/>
        <a:sy n="1" d="1"/>
      </p:scale>
      <p:origin x="0" y="0"/>
    </p:cViewPr>
  </p:notesTextViewPr>
  <p:sorterViewPr>
    <p:cViewPr>
      <p:scale>
        <a:sx n="140" d="100"/>
        <a:sy n="140" d="100"/>
      </p:scale>
      <p:origin x="0" y="0"/>
    </p:cViewPr>
  </p:sorterViewPr>
  <p:notesViewPr>
    <p:cSldViewPr snapToGrid="0">
      <p:cViewPr>
        <p:scale>
          <a:sx n="1" d="2"/>
          <a:sy n="1" d="2"/>
        </p:scale>
        <p:origin x="0" y="0"/>
      </p:cViewPr>
      <p:guideLst>
        <p:guide orient="horz" pos="2668"/>
        <p:guide pos="2204"/>
        <p:guide orient="horz" pos="2667"/>
        <p:guide pos="2003"/>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customXml" Target="../customXml/item1.xml"/><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gs" Target="tags/tag6.xml"/><Relationship Id="rId11" Type="http://schemas.openxmlformats.org/officeDocument/2006/relationships/customXml" Target="../customXml/item3.xml"/><Relationship Id="rId10" Type="http://schemas.openxmlformats.org/officeDocument/2006/relationships/customXml" Target="../customXml/item2.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image" Target="../media/image7.wmf"/></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Header Placeholder 1"/>
          <p:cNvSpPr>
            <a:spLocks noGrp="1"/>
          </p:cNvSpPr>
          <p:nvPr>
            <p:ph type="hdr" sz="quarter"/>
          </p:nvPr>
        </p:nvSpPr>
        <p:spPr bwMode="gray">
          <a:xfrm>
            <a:off x="185450" y="163949"/>
            <a:ext cx="6089790" cy="165669"/>
          </a:xfrm>
          <a:prstGeom prst="rect">
            <a:avLst/>
          </a:prstGeom>
        </p:spPr>
        <p:txBody>
          <a:bodyPr vert="horz" lIns="0" tIns="0" rIns="0" bIns="0" rtlCol="0"/>
          <a:lstStyle>
            <a:lvl1pPr algn="l">
              <a:defRPr sz="700"/>
            </a:lvl1pPr>
            <a:lvl2pPr marL="4445" indent="0">
              <a:defRPr sz="700"/>
            </a:lvl2pPr>
            <a:lvl3pPr marL="0" indent="0">
              <a:defRPr sz="700"/>
            </a:lvl3pPr>
            <a:lvl4pPr marL="4445" indent="0">
              <a:defRPr sz="700"/>
            </a:lvl4pPr>
            <a:lvl5pPr marL="0" indent="0">
              <a:defRPr sz="700"/>
            </a:lvl5pPr>
            <a:lvl6pPr marL="4445" indent="0">
              <a:defRPr sz="700"/>
            </a:lvl6pPr>
            <a:lvl7pPr marL="0" indent="0">
              <a:defRPr sz="700"/>
            </a:lvl7pPr>
            <a:lvl8pPr marL="4445" indent="0">
              <a:defRPr sz="700"/>
            </a:lvl8pPr>
            <a:lvl9pPr marL="0" indent="0">
              <a:defRPr sz="700"/>
            </a:lvl9pPr>
          </a:lstStyle>
          <a:p>
            <a:endParaRPr lang="en-US"/>
          </a:p>
        </p:txBody>
      </p:sp>
      <p:sp>
        <p:nvSpPr>
          <p:cNvPr id="12" name="Date Placeholder 2"/>
          <p:cNvSpPr>
            <a:spLocks noGrp="1"/>
          </p:cNvSpPr>
          <p:nvPr>
            <p:ph type="dt" sz="quarter" idx="1"/>
          </p:nvPr>
        </p:nvSpPr>
        <p:spPr bwMode="gray">
          <a:xfrm>
            <a:off x="6327188" y="9507522"/>
            <a:ext cx="500995" cy="165669"/>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fld>
            <a:endParaRPr lang="en-US"/>
          </a:p>
        </p:txBody>
      </p:sp>
      <p:sp>
        <p:nvSpPr>
          <p:cNvPr id="13" name="Footer Placeholder 3"/>
          <p:cNvSpPr>
            <a:spLocks noGrp="1"/>
          </p:cNvSpPr>
          <p:nvPr>
            <p:ph type="ftr" sz="quarter" idx="2"/>
          </p:nvPr>
        </p:nvSpPr>
        <p:spPr bwMode="gray">
          <a:xfrm>
            <a:off x="503710" y="9507522"/>
            <a:ext cx="5666733" cy="165669"/>
          </a:xfrm>
          <a:prstGeom prst="rect">
            <a:avLst/>
          </a:prstGeom>
        </p:spPr>
        <p:txBody>
          <a:bodyPr vert="horz" lIns="0" tIns="0" rIns="0" bIns="0" rtlCol="0" anchor="b"/>
          <a:lstStyle>
            <a:lvl1pPr algn="l">
              <a:defRPr sz="700"/>
            </a:lvl1pPr>
            <a:lvl2pPr marL="4445" indent="0">
              <a:defRPr sz="700">
                <a:solidFill>
                  <a:schemeClr val="tx1"/>
                </a:solidFill>
              </a:defRPr>
            </a:lvl2pPr>
            <a:lvl3pPr marL="0" indent="0">
              <a:defRPr sz="700"/>
            </a:lvl3pPr>
            <a:lvl4pPr marL="4445" indent="0">
              <a:defRPr sz="700"/>
            </a:lvl4pPr>
            <a:lvl5pPr marL="0" indent="0">
              <a:defRPr sz="700"/>
            </a:lvl5pPr>
            <a:lvl6pPr marL="4445" indent="0">
              <a:defRPr sz="700"/>
            </a:lvl6pPr>
            <a:lvl7pPr marL="0" indent="0">
              <a:defRPr sz="700"/>
            </a:lvl7pPr>
            <a:lvl8pPr marL="4445" indent="0">
              <a:defRPr sz="700"/>
            </a:lvl8pPr>
            <a:lvl9pPr marL="0" indent="0">
              <a:defRPr sz="700"/>
            </a:lvl9pPr>
          </a:lstStyle>
          <a:p>
            <a:endParaRPr lang="en-US"/>
          </a:p>
        </p:txBody>
      </p:sp>
      <p:sp>
        <p:nvSpPr>
          <p:cNvPr id="14" name="Slide Number Placeholder 4"/>
          <p:cNvSpPr>
            <a:spLocks noGrp="1"/>
          </p:cNvSpPr>
          <p:nvPr>
            <p:ph type="sldNum" sz="quarter" idx="3"/>
          </p:nvPr>
        </p:nvSpPr>
        <p:spPr bwMode="gray">
          <a:xfrm>
            <a:off x="178821" y="9507522"/>
            <a:ext cx="193909" cy="165669"/>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fld>
            <a:endParaRPr lang="en-US"/>
          </a:p>
        </p:txBody>
      </p:sp>
      <p:pic>
        <p:nvPicPr>
          <p:cNvPr id="15" name="Picture 2" descr="\\nas-mainz\Projekte_vertraulich\Bayer\17-0612_Fischer_CI-Redesign\vom Kunden\Bayer_Cross_2017_on-Screen_RGB_170630.wm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6457287" y="183974"/>
            <a:ext cx="370897" cy="36778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7.wmf"/></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bwMode="gray">
          <a:xfrm>
            <a:off x="304800" y="573088"/>
            <a:ext cx="3055938" cy="1719262"/>
          </a:xfrm>
          <a:prstGeom prst="rect">
            <a:avLst/>
          </a:prstGeom>
          <a:noFill/>
          <a:ln w="12700">
            <a:solidFill>
              <a:schemeClr val="bg1">
                <a:lumMod val="75000"/>
              </a:schemeClr>
            </a:solidFill>
          </a:ln>
        </p:spPr>
        <p:txBody>
          <a:bodyPr vert="horz" lIns="87598" tIns="43799" rIns="87598" bIns="43799" rtlCol="0" anchor="ctr"/>
          <a:lstStyle/>
          <a:p>
            <a:endParaRPr lang="en-US"/>
          </a:p>
        </p:txBody>
      </p:sp>
      <p:sp>
        <p:nvSpPr>
          <p:cNvPr id="5" name="Notes Placeholder 4"/>
          <p:cNvSpPr>
            <a:spLocks noGrp="1"/>
          </p:cNvSpPr>
          <p:nvPr>
            <p:ph type="body" sz="quarter" idx="3"/>
          </p:nvPr>
        </p:nvSpPr>
        <p:spPr bwMode="gray">
          <a:xfrm>
            <a:off x="196210" y="2726203"/>
            <a:ext cx="6621977" cy="5997975"/>
          </a:xfrm>
          <a:prstGeom prst="rect">
            <a:avLst/>
          </a:prstGeom>
        </p:spPr>
        <p:txBody>
          <a:bodyPr vert="horz" lIns="0" tIns="0" rIns="0" bIns="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Header Placeholder 1"/>
          <p:cNvSpPr>
            <a:spLocks noGrp="1"/>
          </p:cNvSpPr>
          <p:nvPr>
            <p:ph type="hdr" sz="quarter"/>
          </p:nvPr>
        </p:nvSpPr>
        <p:spPr bwMode="gray">
          <a:xfrm>
            <a:off x="203481" y="170030"/>
            <a:ext cx="6005116" cy="171814"/>
          </a:xfrm>
          <a:prstGeom prst="rect">
            <a:avLst/>
          </a:prstGeom>
        </p:spPr>
        <p:txBody>
          <a:bodyPr vert="horz" lIns="0" tIns="0" rIns="0" bIns="0" rtlCol="0"/>
          <a:lstStyle>
            <a:lvl1pPr algn="l">
              <a:defRPr sz="700"/>
            </a:lvl1pPr>
            <a:lvl2pPr marL="4445" indent="0">
              <a:defRPr sz="700"/>
            </a:lvl2pPr>
            <a:lvl3pPr marL="0" indent="0">
              <a:defRPr sz="700"/>
            </a:lvl3pPr>
            <a:lvl4pPr marL="4445" indent="0">
              <a:defRPr sz="700"/>
            </a:lvl4pPr>
            <a:lvl5pPr marL="0" indent="0">
              <a:defRPr sz="700"/>
            </a:lvl5pPr>
            <a:lvl6pPr marL="4445" indent="0">
              <a:defRPr sz="700"/>
            </a:lvl6pPr>
            <a:lvl7pPr marL="0" indent="0">
              <a:defRPr sz="700"/>
            </a:lvl7pPr>
            <a:lvl8pPr marL="4445" indent="0">
              <a:defRPr sz="700"/>
            </a:lvl8pPr>
            <a:lvl9pPr marL="0" indent="0">
              <a:defRPr sz="700"/>
            </a:lvl9pPr>
          </a:lstStyle>
          <a:p>
            <a:endParaRPr lang="en-US"/>
          </a:p>
        </p:txBody>
      </p:sp>
      <p:sp>
        <p:nvSpPr>
          <p:cNvPr id="14" name="Date Placeholder 2"/>
          <p:cNvSpPr>
            <a:spLocks noGrp="1"/>
          </p:cNvSpPr>
          <p:nvPr>
            <p:ph type="dt" sz="quarter" idx="1"/>
          </p:nvPr>
        </p:nvSpPr>
        <p:spPr bwMode="gray">
          <a:xfrm>
            <a:off x="6266779" y="8960762"/>
            <a:ext cx="549837" cy="171814"/>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fld>
            <a:endParaRPr lang="en-US"/>
          </a:p>
        </p:txBody>
      </p:sp>
      <p:sp>
        <p:nvSpPr>
          <p:cNvPr id="15" name="Footer Placeholder 3"/>
          <p:cNvSpPr>
            <a:spLocks noGrp="1"/>
          </p:cNvSpPr>
          <p:nvPr>
            <p:ph type="ftr" sz="quarter" idx="4"/>
          </p:nvPr>
        </p:nvSpPr>
        <p:spPr bwMode="gray">
          <a:xfrm>
            <a:off x="557504" y="8960762"/>
            <a:ext cx="5562654" cy="171814"/>
          </a:xfrm>
          <a:prstGeom prst="rect">
            <a:avLst/>
          </a:prstGeom>
        </p:spPr>
        <p:txBody>
          <a:bodyPr vert="horz" lIns="0" tIns="0" rIns="0" bIns="0" rtlCol="0" anchor="b"/>
          <a:lstStyle>
            <a:lvl1pPr algn="l">
              <a:defRPr sz="700"/>
            </a:lvl1pPr>
            <a:lvl2pPr marL="4445" indent="0">
              <a:defRPr sz="700">
                <a:solidFill>
                  <a:schemeClr val="tx1"/>
                </a:solidFill>
              </a:defRPr>
            </a:lvl2pPr>
            <a:lvl3pPr marL="0" indent="0">
              <a:defRPr sz="700"/>
            </a:lvl3pPr>
            <a:lvl4pPr marL="4445" indent="0">
              <a:defRPr sz="700"/>
            </a:lvl4pPr>
            <a:lvl5pPr marL="0" indent="0">
              <a:defRPr sz="700"/>
            </a:lvl5pPr>
            <a:lvl6pPr marL="4445" indent="0">
              <a:defRPr sz="700"/>
            </a:lvl6pPr>
            <a:lvl7pPr marL="0" indent="0">
              <a:defRPr sz="700"/>
            </a:lvl7pPr>
            <a:lvl8pPr marL="4445" indent="0">
              <a:defRPr sz="700"/>
            </a:lvl8pPr>
            <a:lvl9pPr marL="0" indent="0">
              <a:defRPr sz="700"/>
            </a:lvl9pPr>
          </a:lstStyle>
          <a:p>
            <a:endParaRPr lang="en-US"/>
          </a:p>
        </p:txBody>
      </p:sp>
      <p:sp>
        <p:nvSpPr>
          <p:cNvPr id="16" name="Slide Number Placeholder 4"/>
          <p:cNvSpPr>
            <a:spLocks noGrp="1"/>
          </p:cNvSpPr>
          <p:nvPr>
            <p:ph type="sldNum" sz="quarter" idx="5"/>
          </p:nvPr>
        </p:nvSpPr>
        <p:spPr bwMode="gray">
          <a:xfrm>
            <a:off x="196256" y="8960762"/>
            <a:ext cx="212603" cy="171814"/>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fld>
            <a:endParaRPr lang="en-US"/>
          </a:p>
        </p:txBody>
      </p:sp>
      <p:pic>
        <p:nvPicPr>
          <p:cNvPr id="20" name="Picture 2" descr="\\nas-mainz\Projekte_vertraulich\Bayer\17-0612_Fischer_CI-Redesign\vom Kunden\Bayer_Cross_2017_on-Screen_RGB_170630.wm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6409656" y="190798"/>
            <a:ext cx="406961" cy="38142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notesStyle>
    <a:lvl1pPr marL="0" algn="l" defTabSz="914400" rtl="0" eaLnBrk="1" latinLnBrk="0" hangingPunct="1">
      <a:spcBef>
        <a:spcPts val="1800"/>
      </a:spcBef>
      <a:defRPr sz="1200" kern="1200">
        <a:solidFill>
          <a:schemeClr val="tx1"/>
        </a:solidFill>
        <a:latin typeface="+mn-lt"/>
        <a:ea typeface="+mn-ea"/>
        <a:cs typeface="+mn-cs"/>
      </a:defRPr>
    </a:lvl1pPr>
    <a:lvl2pPr marL="144145" indent="-144145" algn="l" defTabSz="914400" rtl="0" eaLnBrk="1" latinLnBrk="0" hangingPunct="1">
      <a:spcBef>
        <a:spcPts val="300"/>
      </a:spcBef>
      <a:buFontTx/>
      <a:buBlip>
        <a:blip r:embed="rId2"/>
      </a:buBlip>
      <a:defRPr sz="1200" kern="1200">
        <a:solidFill>
          <a:schemeClr val="tx1"/>
        </a:solidFill>
        <a:latin typeface="+mn-lt"/>
        <a:ea typeface="+mn-ea"/>
        <a:cs typeface="+mn-cs"/>
      </a:defRPr>
    </a:lvl2pPr>
    <a:lvl3pPr marL="288290" indent="-144145" algn="l" defTabSz="914400" rtl="0" eaLnBrk="1" latinLnBrk="0" hangingPunct="1">
      <a:spcBef>
        <a:spcPts val="300"/>
      </a:spcBef>
      <a:buFontTx/>
      <a:buBlip>
        <a:blip r:embed="rId3"/>
      </a:buBlip>
      <a:defRPr sz="1200" kern="1200">
        <a:solidFill>
          <a:schemeClr val="tx1"/>
        </a:solidFill>
        <a:latin typeface="+mn-lt"/>
        <a:ea typeface="+mn-ea"/>
        <a:cs typeface="+mn-cs"/>
      </a:defRPr>
    </a:lvl3pPr>
    <a:lvl4pPr marL="431800" indent="-144145" algn="l" defTabSz="914400" rtl="0" eaLnBrk="1" latinLnBrk="0" hangingPunct="1">
      <a:spcBef>
        <a:spcPts val="300"/>
      </a:spcBef>
      <a:buFontTx/>
      <a:buBlip>
        <a:blip r:embed="rId4"/>
      </a:buBlip>
      <a:defRPr sz="1200" kern="1200">
        <a:solidFill>
          <a:schemeClr val="tx1"/>
        </a:solidFill>
        <a:latin typeface="+mn-lt"/>
        <a:ea typeface="+mn-ea"/>
        <a:cs typeface="+mn-cs"/>
      </a:defRPr>
    </a:lvl4pPr>
    <a:lvl5pPr marL="575945" indent="-144145" algn="l" defTabSz="914400" rtl="0" eaLnBrk="1" latinLnBrk="0" hangingPunct="1">
      <a:spcBef>
        <a:spcPts val="300"/>
      </a:spcBef>
      <a:buFontTx/>
      <a:buBlip>
        <a:blip r:embed="rId5"/>
      </a:buBlip>
      <a:defRPr sz="1200" kern="1200">
        <a:solidFill>
          <a:schemeClr val="tx1"/>
        </a:solidFill>
        <a:latin typeface="+mn-lt"/>
        <a:ea typeface="+mn-ea"/>
        <a:cs typeface="+mn-cs"/>
      </a:defRPr>
    </a:lvl5pPr>
    <a:lvl6pPr marL="575945" indent="-144145" algn="l" defTabSz="914400" rtl="0" eaLnBrk="1" latinLnBrk="0" hangingPunct="1">
      <a:spcBef>
        <a:spcPts val="300"/>
      </a:spcBef>
      <a:buFontTx/>
      <a:buBlip>
        <a:blip r:embed="rId5"/>
      </a:buBlip>
      <a:defRPr sz="1200" kern="1200">
        <a:solidFill>
          <a:schemeClr val="tx1"/>
        </a:solidFill>
        <a:latin typeface="+mn-lt"/>
        <a:ea typeface="+mn-ea"/>
        <a:cs typeface="+mn-cs"/>
      </a:defRPr>
    </a:lvl6pPr>
    <a:lvl7pPr marL="575945" indent="-144145" algn="l" defTabSz="914400" rtl="0" eaLnBrk="1" latinLnBrk="0" hangingPunct="1">
      <a:spcBef>
        <a:spcPts val="300"/>
      </a:spcBef>
      <a:buFontTx/>
      <a:buBlip>
        <a:blip r:embed="rId5"/>
      </a:buBlip>
      <a:defRPr sz="1200" kern="1200">
        <a:solidFill>
          <a:schemeClr val="tx1"/>
        </a:solidFill>
        <a:latin typeface="+mn-lt"/>
        <a:ea typeface="+mn-ea"/>
        <a:cs typeface="+mn-cs"/>
      </a:defRPr>
    </a:lvl7pPr>
    <a:lvl8pPr marL="575945" indent="-144145" algn="l" defTabSz="914400" rtl="0" eaLnBrk="1" latinLnBrk="0" hangingPunct="1">
      <a:spcBef>
        <a:spcPts val="300"/>
      </a:spcBef>
      <a:buFontTx/>
      <a:buBlip>
        <a:blip r:embed="rId5"/>
      </a:buBlip>
      <a:defRPr sz="1200" kern="1200">
        <a:solidFill>
          <a:schemeClr val="tx1"/>
        </a:solidFill>
        <a:latin typeface="+mn-lt"/>
        <a:ea typeface="+mn-ea"/>
        <a:cs typeface="+mn-cs"/>
      </a:defRPr>
    </a:lvl8pPr>
    <a:lvl9pPr marL="575945" indent="-144145" algn="l" defTabSz="914400" rtl="0" eaLnBrk="1" latinLnBrk="0" hangingPunct="1">
      <a:spcBef>
        <a:spcPts val="300"/>
      </a:spcBef>
      <a:buFontTx/>
      <a:buBlip>
        <a:blip r:embed="rId5"/>
      </a:buBlip>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99D0F1E-0212-474D-9753-6C466C4827DC}" type="slidenum">
              <a:rPr kumimoji="0" lang="en-US" sz="700" b="0" i="0" u="none" strike="noStrike" kern="1200" cap="none" spc="0" normalizeH="0" baseline="0" noProof="0" smtClean="0">
                <a:ln>
                  <a:noFill/>
                </a:ln>
                <a:solidFill>
                  <a:srgbClr val="000000"/>
                </a:solidFill>
                <a:effectLst/>
                <a:uLnTx/>
                <a:uFillTx/>
                <a:latin typeface="Arial" panose="020B0604020202020204"/>
                <a:cs typeface="Arial" panose="020B0604020202020204"/>
              </a:rPr>
            </a:fld>
            <a:endParaRPr kumimoji="0" lang="en-US" sz="700" b="0" i="0" u="none" strike="noStrike" kern="1200" cap="none" spc="0" normalizeH="0" baseline="0" noProof="0">
              <a:ln>
                <a:noFill/>
              </a:ln>
              <a:solidFill>
                <a:srgbClr val="000000"/>
              </a:solidFill>
              <a:effectLst/>
              <a:uLnTx/>
              <a:uFillTx/>
              <a:latin typeface="Arial" panose="020B0604020202020204"/>
              <a:cs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8" name="Subtitle 2"/>
          <p:cNvSpPr>
            <a:spLocks noGrp="1"/>
          </p:cNvSpPr>
          <p:nvPr>
            <p:ph type="subTitle" idx="13" hasCustomPrompt="1"/>
          </p:nvPr>
        </p:nvSpPr>
        <p:spPr bwMode="gray">
          <a:xfrm>
            <a:off x="981821" y="1138299"/>
            <a:ext cx="10798460"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de-DE"/>
              <a:t>Master-Untertitelformat bearbeiten</a:t>
            </a:r>
            <a:endParaRPr lang="en-US"/>
          </a:p>
        </p:txBody>
      </p:sp>
      <p:sp>
        <p:nvSpPr>
          <p:cNvPr id="2" name="Title 1"/>
          <p:cNvSpPr>
            <a:spLocks noGrp="1"/>
          </p:cNvSpPr>
          <p:nvPr>
            <p:ph type="title" hasCustomPrompt="1"/>
          </p:nvPr>
        </p:nvSpPr>
        <p:spPr bwMode="gray"/>
        <p:txBody>
          <a:bodyPr/>
          <a:lstStyle/>
          <a:p>
            <a:r>
              <a:rPr lang="de-DE"/>
              <a:t>Mastertitelformat bearbeiten</a:t>
            </a:r>
            <a:endParaRPr lang="en-US"/>
          </a:p>
        </p:txBody>
      </p:sp>
      <p:sp>
        <p:nvSpPr>
          <p:cNvPr id="4" name="Date Placeholder 3"/>
          <p:cNvSpPr>
            <a:spLocks noGrp="1"/>
          </p:cNvSpPr>
          <p:nvPr>
            <p:ph type="dt" sz="half" idx="10"/>
          </p:nvPr>
        </p:nvSpPr>
        <p:spPr bwMode="gray"/>
        <p:txBody>
          <a:bodyPr/>
          <a:lstStyle/>
          <a:p>
            <a:fld id="{569D7F56-AB9D-45DF-9F98-942E1E722FC5}" type="datetime1">
              <a:rPr lang="en-US" smtClean="0"/>
            </a:fld>
            <a:endParaRPr lang="en-US"/>
          </a:p>
        </p:txBody>
      </p:sp>
      <p:sp>
        <p:nvSpPr>
          <p:cNvPr id="5" name="Footer Placeholder 4"/>
          <p:cNvSpPr>
            <a:spLocks noGrp="1"/>
          </p:cNvSpPr>
          <p:nvPr>
            <p:ph type="ftr" sz="quarter" idx="11"/>
          </p:nvPr>
        </p:nvSpPr>
        <p:spPr bwMode="gray"/>
        <p:txBody>
          <a:bodyPr/>
          <a:lstStyle/>
          <a:p>
            <a:r>
              <a:rPr lang="en-US"/>
              <a:t>/// IC date  /// Investment Project/Program Title</a:t>
            </a:r>
            <a:endParaRPr lang="en-US"/>
          </a:p>
        </p:txBody>
      </p:sp>
      <p:sp>
        <p:nvSpPr>
          <p:cNvPr id="6" name="Slide Number Placeholder 5"/>
          <p:cNvSpPr>
            <a:spLocks noGrp="1"/>
          </p:cNvSpPr>
          <p:nvPr>
            <p:ph type="sldNum" sz="quarter" idx="12"/>
          </p:nvPr>
        </p:nvSpPr>
        <p:spPr bwMode="gray"/>
        <p:txBody>
          <a:bodyPr/>
          <a:lstStyle/>
          <a:p>
            <a:fld id="{EEAD9179-7A6B-4268-BEB2-F3B8EB06115B}" type="slidenum">
              <a:rPr lang="en-US" smtClean="0"/>
            </a:fld>
            <a:endParaRPr lang="en-US"/>
          </a:p>
        </p:txBody>
      </p:sp>
      <p:sp>
        <p:nvSpPr>
          <p:cNvPr id="11" name="Text Placeholder 10"/>
          <p:cNvSpPr>
            <a:spLocks noGrp="1"/>
          </p:cNvSpPr>
          <p:nvPr>
            <p:ph type="body" sz="quarter" idx="14" hasCustomPrompt="1"/>
          </p:nvPr>
        </p:nvSpPr>
        <p:spPr bwMode="gray">
          <a:xfrm>
            <a:off x="980281" y="1732751"/>
            <a:ext cx="10800000" cy="4752000"/>
          </a:xfrm>
        </p:spPr>
        <p:txBody>
          <a:bodyPr/>
          <a:lstStyle>
            <a:lvl5pPr>
              <a:defRPr/>
            </a:lvl5p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980281" y="1732751"/>
            <a:ext cx="10800000" cy="4752000"/>
          </a:xfrm>
          <a:prstGeom prst="rect">
            <a:avLst/>
          </a:prstGeom>
        </p:spPr>
        <p:txBody>
          <a:bodyPr vert="horz" lIns="0" tIns="0" rIns="0" bIns="0" rtlCol="0">
            <a:noAutofit/>
          </a:bodyPr>
          <a:lstStyle/>
          <a:p>
            <a:pPr lvl="0"/>
            <a:r>
              <a:rPr lang="de-DE"/>
              <a:t>Textmasterformat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en-US"/>
          </a:p>
        </p:txBody>
      </p:sp>
      <p:sp>
        <p:nvSpPr>
          <p:cNvPr id="2" name="Title Placeholder 1"/>
          <p:cNvSpPr>
            <a:spLocks noGrp="1"/>
          </p:cNvSpPr>
          <p:nvPr>
            <p:ph type="title"/>
          </p:nvPr>
        </p:nvSpPr>
        <p:spPr bwMode="gray">
          <a:xfrm>
            <a:off x="981821" y="181938"/>
            <a:ext cx="10798460" cy="864000"/>
          </a:xfrm>
          <a:prstGeom prst="rect">
            <a:avLst/>
          </a:prstGeom>
        </p:spPr>
        <p:txBody>
          <a:bodyPr vert="horz" lIns="0" tIns="0" rIns="0" bIns="0" rtlCol="0" anchor="b">
            <a:noAutofit/>
          </a:bodyPr>
          <a:lstStyle/>
          <a:p>
            <a:r>
              <a:rPr lang="de-DE"/>
              <a:t>Titelmasterformat durch Klicken bearbeiten</a:t>
            </a:r>
            <a:endParaRPr lang="en-US"/>
          </a:p>
        </p:txBody>
      </p:sp>
      <p:sp>
        <p:nvSpPr>
          <p:cNvPr id="4" name="Date Placeholder 3"/>
          <p:cNvSpPr>
            <a:spLocks noGrp="1"/>
          </p:cNvSpPr>
          <p:nvPr>
            <p:ph type="dt" sz="half" idx="2"/>
          </p:nvPr>
        </p:nvSpPr>
        <p:spPr bwMode="gray">
          <a:xfrm>
            <a:off x="11121231" y="6617933"/>
            <a:ext cx="488950" cy="108000"/>
          </a:xfrm>
          <a:prstGeom prst="rect">
            <a:avLst/>
          </a:prstGeom>
        </p:spPr>
        <p:txBody>
          <a:bodyPr vert="horz" lIns="0" tIns="0" rIns="0" bIns="0" rtlCol="0" anchor="t">
            <a:noAutofit/>
          </a:bodyPr>
          <a:lstStyle>
            <a:lvl1pPr algn="r">
              <a:defRPr sz="700">
                <a:noFill/>
              </a:defRPr>
            </a:lvl1pPr>
            <a:lvl2pPr marL="1905" indent="0" algn="r">
              <a:defRPr sz="700">
                <a:noFill/>
              </a:defRPr>
            </a:lvl2pPr>
            <a:lvl3pPr marL="0" indent="0" algn="r">
              <a:defRPr sz="700">
                <a:noFill/>
              </a:defRPr>
            </a:lvl3pPr>
            <a:lvl4pPr marL="0" indent="0" algn="r">
              <a:defRPr sz="700">
                <a:noFill/>
              </a:defRPr>
            </a:lvl4pPr>
            <a:lvl5pPr marL="0" indent="0" algn="r">
              <a:defRPr sz="700">
                <a:noFill/>
              </a:defRPr>
            </a:lvl5pPr>
            <a:lvl6pPr marL="0" indent="0" algn="r">
              <a:defRPr sz="700">
                <a:noFill/>
              </a:defRPr>
            </a:lvl6pPr>
            <a:lvl7pPr marL="0" indent="0" algn="r">
              <a:defRPr sz="700">
                <a:noFill/>
              </a:defRPr>
            </a:lvl7pPr>
            <a:lvl8pPr marL="0" indent="0" algn="r">
              <a:defRPr sz="700">
                <a:noFill/>
              </a:defRPr>
            </a:lvl8pPr>
            <a:lvl9pPr marL="0" indent="0" algn="r">
              <a:defRPr sz="700">
                <a:noFill/>
              </a:defRPr>
            </a:lvl9pPr>
          </a:lstStyle>
          <a:p>
            <a:fld id="{9C30D75E-8EE4-4FE8-BC40-DEE6124551E3}" type="datetime1">
              <a:rPr lang="en-US" smtClean="0"/>
            </a:fld>
            <a:endParaRPr lang="en-US"/>
          </a:p>
        </p:txBody>
      </p:sp>
      <p:sp>
        <p:nvSpPr>
          <p:cNvPr id="5" name="Footer Placeholder 4"/>
          <p:cNvSpPr>
            <a:spLocks noGrp="1"/>
          </p:cNvSpPr>
          <p:nvPr>
            <p:ph type="ftr" sz="quarter" idx="3"/>
          </p:nvPr>
        </p:nvSpPr>
        <p:spPr bwMode="gray">
          <a:xfrm>
            <a:off x="974672" y="6617933"/>
            <a:ext cx="8640000" cy="108000"/>
          </a:xfrm>
          <a:prstGeom prst="rect">
            <a:avLst/>
          </a:prstGeom>
        </p:spPr>
        <p:txBody>
          <a:bodyPr vert="horz" lIns="0" tIns="0" rIns="0" bIns="0" rtlCol="0" anchor="t">
            <a:noAutofit/>
          </a:bodyPr>
          <a:lstStyle>
            <a:lvl1pPr algn="l">
              <a:defRPr sz="700">
                <a:solidFill>
                  <a:schemeClr val="accent1"/>
                </a:solidFill>
              </a:defRPr>
            </a:lvl1pPr>
            <a:lvl2pPr marL="0" indent="0">
              <a:defRPr sz="700">
                <a:solidFill>
                  <a:schemeClr val="accent1"/>
                </a:solidFill>
              </a:defRPr>
            </a:lvl2pPr>
            <a:lvl3pPr marL="0" indent="0">
              <a:defRPr sz="700">
                <a:solidFill>
                  <a:schemeClr val="accent1"/>
                </a:solidFill>
              </a:defRPr>
            </a:lvl3pPr>
            <a:lvl4pPr marL="0" indent="0">
              <a:defRPr sz="700">
                <a:solidFill>
                  <a:schemeClr val="accent1"/>
                </a:solidFill>
              </a:defRPr>
            </a:lvl4pPr>
            <a:lvl5pPr marL="0" indent="0">
              <a:defRPr sz="700">
                <a:solidFill>
                  <a:schemeClr val="accent1"/>
                </a:solidFill>
              </a:defRPr>
            </a:lvl5pPr>
            <a:lvl6pPr marL="0" indent="0">
              <a:defRPr sz="700">
                <a:solidFill>
                  <a:schemeClr val="accent1"/>
                </a:solidFill>
              </a:defRPr>
            </a:lvl6pPr>
            <a:lvl7pPr marL="0" indent="0">
              <a:defRPr sz="700">
                <a:solidFill>
                  <a:schemeClr val="accent1"/>
                </a:solidFill>
              </a:defRPr>
            </a:lvl7pPr>
            <a:lvl8pPr marL="0" indent="0">
              <a:defRPr sz="700">
                <a:solidFill>
                  <a:schemeClr val="accent1"/>
                </a:solidFill>
              </a:defRPr>
            </a:lvl8pPr>
            <a:lvl9pPr marL="0" indent="0">
              <a:defRPr sz="700">
                <a:solidFill>
                  <a:schemeClr val="accent1"/>
                </a:solidFill>
              </a:defRPr>
            </a:lvl9pPr>
          </a:lstStyle>
          <a:p>
            <a:r>
              <a:rPr lang="en-US"/>
              <a:t>/// IC date  /// Investment Project/Program Title</a:t>
            </a:r>
            <a:endParaRPr lang="en-US"/>
          </a:p>
        </p:txBody>
      </p:sp>
      <p:sp>
        <p:nvSpPr>
          <p:cNvPr id="6" name="Slide Number Placeholder 5"/>
          <p:cNvSpPr>
            <a:spLocks noGrp="1"/>
          </p:cNvSpPr>
          <p:nvPr>
            <p:ph type="sldNum" sz="quarter" idx="4"/>
          </p:nvPr>
        </p:nvSpPr>
        <p:spPr bwMode="gray">
          <a:xfrm>
            <a:off x="195843" y="6617933"/>
            <a:ext cx="392326" cy="108000"/>
          </a:xfrm>
          <a:prstGeom prst="rect">
            <a:avLst/>
          </a:prstGeom>
        </p:spPr>
        <p:txBody>
          <a:bodyPr vert="horz" lIns="0" tIns="0" rIns="0" bIns="0" rtlCol="0" anchor="t">
            <a:noAutofit/>
          </a:bodyPr>
          <a:lstStyle>
            <a:lvl1pPr algn="ctr">
              <a:defRPr sz="700">
                <a:solidFill>
                  <a:schemeClr val="accent2"/>
                </a:solidFill>
              </a:defRPr>
            </a:lvl1pPr>
            <a:lvl2pPr marL="0" indent="0" algn="ctr">
              <a:defRPr sz="700">
                <a:solidFill>
                  <a:schemeClr val="accent2"/>
                </a:solidFill>
              </a:defRPr>
            </a:lvl2pPr>
            <a:lvl3pPr marL="0" indent="0" algn="ctr">
              <a:defRPr sz="700">
                <a:solidFill>
                  <a:schemeClr val="accent2"/>
                </a:solidFill>
              </a:defRPr>
            </a:lvl3pPr>
            <a:lvl4pPr marL="0" indent="0" algn="ctr">
              <a:defRPr sz="700">
                <a:solidFill>
                  <a:schemeClr val="accent2"/>
                </a:solidFill>
              </a:defRPr>
            </a:lvl4pPr>
            <a:lvl5pPr marL="0" indent="0" algn="ctr">
              <a:defRPr sz="700">
                <a:solidFill>
                  <a:schemeClr val="accent2"/>
                </a:solidFill>
              </a:defRPr>
            </a:lvl5pPr>
            <a:lvl6pPr marL="0" indent="0" algn="ctr">
              <a:defRPr sz="700">
                <a:solidFill>
                  <a:schemeClr val="accent2"/>
                </a:solidFill>
              </a:defRPr>
            </a:lvl6pPr>
            <a:lvl7pPr marL="0" indent="0" algn="ctr">
              <a:defRPr sz="700">
                <a:solidFill>
                  <a:schemeClr val="accent2"/>
                </a:solidFill>
              </a:defRPr>
            </a:lvl7pPr>
            <a:lvl8pPr marL="0" indent="0" algn="ctr">
              <a:defRPr sz="700">
                <a:solidFill>
                  <a:schemeClr val="accent2"/>
                </a:solidFill>
              </a:defRPr>
            </a:lvl8pPr>
            <a:lvl9pPr marL="0" indent="0" algn="ctr">
              <a:defRPr sz="700">
                <a:solidFill>
                  <a:schemeClr val="accent2"/>
                </a:solidFill>
              </a:defRPr>
            </a:lvl9pPr>
          </a:lstStyle>
          <a:p>
            <a:fld id="{EEAD9179-7A6B-4268-BEB2-F3B8EB06115B}" type="slidenum">
              <a:rPr lang="en-US" smtClean="0"/>
            </a:fld>
            <a:endParaRPr lang="en-US"/>
          </a:p>
        </p:txBody>
      </p:sp>
      <p:pic>
        <p:nvPicPr>
          <p:cNvPr id="7" name="BayLabel"/>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7000" y="6527800"/>
            <a:ext cx="1504762" cy="304762"/>
          </a:xfrm>
          <a:prstGeom prst="rect">
            <a:avLst/>
          </a:prstGeom>
        </p:spPr>
      </p:pic>
      <p:sp>
        <p:nvSpPr>
          <p:cNvPr id="8" name="MSIPCMContentMarking" descr="{&quot;HashCode&quot;:-242339457,&quot;Placement&quot;:&quot;Footer&quot;}"/>
          <p:cNvSpPr txBox="1"/>
          <p:nvPr userDrawn="1"/>
        </p:nvSpPr>
        <p:spPr bwMode="gray">
          <a:xfrm>
            <a:off x="10317297" y="6390570"/>
            <a:ext cx="1873115" cy="467429"/>
          </a:xfrm>
          <a:prstGeom prst="rect">
            <a:avLst/>
          </a:prstGeom>
          <a:noFill/>
        </p:spPr>
        <p:txBody>
          <a:bodyPr vert="horz" wrap="square" lIns="0" tIns="0" rIns="0" bIns="0" rtlCol="0" anchor="ctr" anchorCtr="1">
            <a:noAutofit/>
          </a:bodyPr>
          <a:lstStyle/>
          <a:p>
            <a:pPr algn="r">
              <a:spcBef>
                <a:spcPts val="0"/>
              </a:spcBef>
              <a:spcAft>
                <a:spcPts val="0"/>
              </a:spcAft>
            </a:pPr>
            <a:r>
              <a:rPr lang="en-US" sz="2200">
                <a:solidFill>
                  <a:srgbClr val="FF8939"/>
                </a:solidFill>
                <a:latin typeface="Calibri" panose="020F0502020204030204" pitchFamily="34" charset="0"/>
              </a:rPr>
              <a:t>RESTRICTED</a:t>
            </a:r>
            <a:endParaRPr lang="en-US" sz="2200" dirty="0" err="1">
              <a:solidFill>
                <a:srgbClr val="FF8939"/>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69875" indent="-269875" algn="l" defTabSz="914400" rtl="0" eaLnBrk="1" latinLnBrk="0" hangingPunct="1">
        <a:spcBef>
          <a:spcPts val="300"/>
        </a:spcBef>
        <a:spcAft>
          <a:spcPts val="600"/>
        </a:spcAft>
        <a:buFontTx/>
        <a:buBlip>
          <a:blip r:embed="rId3"/>
        </a:buBlip>
        <a:defRPr sz="1800" kern="1200">
          <a:solidFill>
            <a:schemeClr val="tx1"/>
          </a:solidFill>
          <a:latin typeface="+mn-lt"/>
          <a:ea typeface="+mn-ea"/>
          <a:cs typeface="+mn-cs"/>
        </a:defRPr>
      </a:lvl2pPr>
      <a:lvl3pPr marL="539750" indent="-269875"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3pPr>
      <a:lvl4pPr marL="810260" indent="-269875"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4pPr>
      <a:lvl5pPr marL="1080135" indent="-269875"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5pPr>
      <a:lvl6pPr marL="1080135" indent="-269875"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6pPr>
      <a:lvl7pPr marL="1080135" indent="-269875"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7pPr>
      <a:lvl8pPr marL="1080135" indent="-269875"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8pPr>
      <a:lvl9pPr marL="1080135" indent="-269875"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tags" Target="../tags/tag2.xml"/><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2120" y="1590"/>
          <a:ext cx="2115" cy="1587"/>
        </p:xfrm>
        <a:graphic>
          <a:graphicData uri="http://schemas.openxmlformats.org/presentationml/2006/ole">
            <mc:AlternateContent xmlns:mc="http://schemas.openxmlformats.org/markup-compatibility/2006">
              <mc:Choice xmlns:v="urn:schemas-microsoft-com:vml" Requires="v">
                <p:oleObj spid="_x0000_s1033" name="think-cell Slide" r:id="rId2" imgW="12700" imgH="12700" progId="TCLayout.ActiveDocument.1">
                  <p:embed/>
                </p:oleObj>
              </mc:Choice>
              <mc:Fallback>
                <p:oleObj name="think-cell Slide" r:id="rId2" imgW="12700" imgH="12700" progId="TCLayout.ActiveDocument.1">
                  <p:embed/>
                  <p:pic>
                    <p:nvPicPr>
                      <p:cNvPr id="0" name="Object 3" hidden="1"/>
                      <p:cNvPicPr/>
                      <p:nvPr/>
                    </p:nvPicPr>
                    <p:blipFill>
                      <a:blip r:embed="rId3"/>
                      <a:stretch>
                        <a:fillRect/>
                      </a:stretch>
                    </p:blipFill>
                    <p:spPr>
                      <a:xfrm>
                        <a:off x="2120" y="1590"/>
                        <a:ext cx="2115" cy="1587"/>
                      </a:xfrm>
                      <a:prstGeom prst="rect">
                        <a:avLst/>
                      </a:prstGeom>
                    </p:spPr>
                  </p:pic>
                </p:oleObj>
              </mc:Fallback>
            </mc:AlternateContent>
          </a:graphicData>
        </a:graphic>
      </p:graphicFrame>
      <p:sp>
        <p:nvSpPr>
          <p:cNvPr id="3" name="Rectangle 2" hidden="1"/>
          <p:cNvSpPr/>
          <p:nvPr>
            <p:custDataLst>
              <p:tags r:id="rId4"/>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2800" b="1" i="0" u="none" strike="noStrike" kern="1200" cap="none" spc="0" normalizeH="0" baseline="0" noProof="0" dirty="0">
              <a:ln>
                <a:noFill/>
              </a:ln>
              <a:solidFill>
                <a:srgbClr val="FFFFFF"/>
              </a:solidFill>
              <a:effectLst/>
              <a:uLnTx/>
              <a:uFillTx/>
              <a:latin typeface="Arial" panose="020B0604020202020204"/>
              <a:ea typeface="Arial Unicode MS"/>
              <a:cs typeface="Arial" panose="020B0604020202020204"/>
              <a:sym typeface="Arial" panose="020B0604020202020204"/>
            </a:endParaRPr>
          </a:p>
        </p:txBody>
      </p:sp>
      <p:sp>
        <p:nvSpPr>
          <p:cNvPr id="6" name="Titel 5"/>
          <p:cNvSpPr>
            <a:spLocks noGrp="1"/>
          </p:cNvSpPr>
          <p:nvPr>
            <p:ph type="title"/>
          </p:nvPr>
        </p:nvSpPr>
        <p:spPr bwMode="gray">
          <a:xfrm>
            <a:off x="136260" y="79490"/>
            <a:ext cx="5597680" cy="367105"/>
          </a:xfrm>
        </p:spPr>
        <p:txBody>
          <a:bodyPr anchor="t"/>
          <a:lstStyle/>
          <a:p>
            <a:r>
              <a:rPr lang="en-US" altLang="zh-CN" sz="1600" b="1" kern="100" dirty="0">
                <a:effectLst/>
                <a:latin typeface="Times New Roman" panose="02020603050405020304" pitchFamily="18" charset="0"/>
                <a:ea typeface="等线" panose="02010600030101010101" pitchFamily="2" charset="-122"/>
                <a:cs typeface="Times New Roman" panose="02020603050405020304" pitchFamily="18" charset="0"/>
              </a:rPr>
              <a:t>Analyzing the Impact of Financial Stability and Family Structure on Elder Health and Longevity</a:t>
            </a:r>
            <a:b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br>
            <a:r>
              <a:rPr lang="en-US" b="1" dirty="0">
                <a:solidFill>
                  <a:srgbClr val="FF0000"/>
                </a:solidFill>
              </a:rPr>
              <a:t>Feb. 23, 2024</a:t>
            </a:r>
            <a:endParaRPr lang="en-US" b="1" dirty="0">
              <a:solidFill>
                <a:srgbClr val="FF0000"/>
              </a:solidFill>
            </a:endParaRPr>
          </a:p>
        </p:txBody>
      </p:sp>
      <p:sp>
        <p:nvSpPr>
          <p:cNvPr id="2" name="Foliennummernplatzhalter 1"/>
          <p:cNvSpPr>
            <a:spLocks noGrp="1"/>
          </p:cNvSpPr>
          <p:nvPr>
            <p:ph type="sldNum" sz="quarter" idx="12"/>
          </p:nvPr>
        </p:nvSpPr>
        <p:spPr bwMode="gray">
          <a:xfrm>
            <a:off x="116393" y="5235325"/>
            <a:ext cx="392326" cy="108000"/>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700" b="0" i="0" u="none" strike="noStrike" kern="1200" cap="none" spc="0" normalizeH="0" baseline="0" noProof="0">
                <a:ln>
                  <a:noFill/>
                </a:ln>
                <a:solidFill>
                  <a:srgbClr val="676767"/>
                </a:solidFill>
                <a:effectLst/>
                <a:uLnTx/>
                <a:uFillTx/>
                <a:latin typeface="Arial" panose="020B0604020202020204"/>
                <a:cs typeface="Arial" panose="020B0604020202020204"/>
              </a:rPr>
              <a:t>Page </a:t>
            </a:r>
            <a:fld id="{87F334AE-4EAC-4C2D-A638-92A76F09FCC4}" type="slidenum">
              <a:rPr kumimoji="0" lang="en-US" sz="700" b="0" i="0" u="none" strike="noStrike" kern="1200" cap="none" spc="0" normalizeH="0" baseline="0" noProof="0" smtClean="0">
                <a:ln>
                  <a:noFill/>
                </a:ln>
                <a:solidFill>
                  <a:srgbClr val="676767"/>
                </a:solidFill>
                <a:effectLst/>
                <a:uLnTx/>
                <a:uFillTx/>
                <a:latin typeface="Arial" panose="020B0604020202020204"/>
                <a:cs typeface="Arial" panose="020B0604020202020204"/>
              </a:rPr>
            </a:fld>
            <a:endParaRPr kumimoji="0" lang="en-US" sz="700" b="0" i="0" u="none" strike="noStrike" kern="1200" cap="none" spc="0" normalizeH="0" baseline="0" noProof="0">
              <a:ln>
                <a:noFill/>
              </a:ln>
              <a:solidFill>
                <a:srgbClr val="676767"/>
              </a:solidFill>
              <a:effectLst/>
              <a:uLnTx/>
              <a:uFillTx/>
              <a:latin typeface="Arial" panose="020B0604020202020204"/>
              <a:cs typeface="Arial" panose="020B0604020202020204"/>
            </a:endParaRPr>
          </a:p>
        </p:txBody>
      </p:sp>
      <p:sp>
        <p:nvSpPr>
          <p:cNvPr id="30" name="Rectangle: Rounded Corners 29"/>
          <p:cNvSpPr/>
          <p:nvPr/>
        </p:nvSpPr>
        <p:spPr bwMode="gray">
          <a:xfrm>
            <a:off x="116393" y="1068114"/>
            <a:ext cx="11957626" cy="5710396"/>
          </a:xfrm>
          <a:prstGeom prst="roundRect">
            <a:avLst>
              <a:gd name="adj" fmla="val 1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Arial" panose="020B0604020202020204"/>
              <a:cs typeface="Arial" panose="020B0604020202020204"/>
            </a:endParaRPr>
          </a:p>
        </p:txBody>
      </p:sp>
      <p:graphicFrame>
        <p:nvGraphicFramePr>
          <p:cNvPr id="31" name="Group 76"/>
          <p:cNvGraphicFramePr>
            <a:graphicFrameLocks noGrp="1" noChangeAspect="1"/>
          </p:cNvGraphicFramePr>
          <p:nvPr/>
        </p:nvGraphicFramePr>
        <p:xfrm>
          <a:off x="217730" y="1176525"/>
          <a:ext cx="11734483" cy="414194"/>
        </p:xfrm>
        <a:graphic>
          <a:graphicData uri="http://schemas.openxmlformats.org/drawingml/2006/table">
            <a:tbl>
              <a:tblPr firstRow="1">
                <a:tableStyleId>{69012ECD-51FC-41F1-AA8D-1B2483CD663E}</a:tableStyleId>
              </a:tblPr>
              <a:tblGrid>
                <a:gridCol w="11734483"/>
              </a:tblGrid>
              <a:tr h="41419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anose="05000000000000000000" pitchFamily="2" charset="2"/>
                        <a:buNone/>
                      </a:pPr>
                      <a:r>
                        <a:rPr kumimoji="0" lang="en-US" sz="1400" u="none" strike="noStrike" cap="none" normalizeH="0" baseline="0" dirty="0">
                          <a:ln>
                            <a:noFill/>
                          </a:ln>
                          <a:effectLst/>
                        </a:rPr>
                        <a:t>Project Description / Deliverables</a:t>
                      </a:r>
                      <a:endParaRPr kumimoji="0" lang="en-US" sz="1400" b="1" i="1" u="none" strike="noStrike" cap="none" normalizeH="0" baseline="0" dirty="0">
                        <a:ln>
                          <a:noFill/>
                        </a:ln>
                        <a:solidFill>
                          <a:schemeClr val="bg2"/>
                        </a:solidFill>
                        <a:effectLst/>
                        <a:latin typeface="Arial" panose="020B0604020202020204" pitchFamily="34" charset="0"/>
                        <a:cs typeface="Arial" panose="020B0604020202020204" pitchFamily="34" charset="0"/>
                      </a:endParaRPr>
                    </a:p>
                  </a:txBody>
                  <a:tcPr marL="95988" marR="119985" marT="36000" marB="36000" anchor="ctr" horzOverflow="overflow">
                    <a:lnB w="12700" cap="flat" cmpd="sng" algn="ctr">
                      <a:solidFill>
                        <a:schemeClr val="tx1"/>
                      </a:solidFill>
                      <a:prstDash val="solid"/>
                      <a:round/>
                      <a:headEnd type="none" w="med" len="med"/>
                      <a:tailEnd type="none" w="med" len="med"/>
                    </a:lnB>
                    <a:solidFill>
                      <a:schemeClr val="accent2"/>
                    </a:solidFill>
                  </a:tcPr>
                </a:tc>
              </a:tr>
            </a:tbl>
          </a:graphicData>
        </a:graphic>
      </p:graphicFrame>
      <p:graphicFrame>
        <p:nvGraphicFramePr>
          <p:cNvPr id="32" name="Group 77"/>
          <p:cNvGraphicFramePr>
            <a:graphicFrameLocks noGrp="1"/>
          </p:cNvGraphicFramePr>
          <p:nvPr/>
        </p:nvGraphicFramePr>
        <p:xfrm>
          <a:off x="217730" y="5235326"/>
          <a:ext cx="6377379" cy="1240192"/>
        </p:xfrm>
        <a:graphic>
          <a:graphicData uri="http://schemas.openxmlformats.org/drawingml/2006/table">
            <a:tbl>
              <a:tblPr firstRow="1">
                <a:tableStyleId>{69012ECD-51FC-41F1-AA8D-1B2483CD663E}</a:tableStyleId>
              </a:tblPr>
              <a:tblGrid>
                <a:gridCol w="6377379"/>
              </a:tblGrid>
              <a:tr h="31258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anose="05000000000000000000" pitchFamily="2" charset="2"/>
                        <a:buNone/>
                      </a:pPr>
                      <a:r>
                        <a:rPr kumimoji="0" lang="en-US" sz="1400" u="none" strike="noStrike" cap="none" normalizeH="0" baseline="0" dirty="0">
                          <a:ln>
                            <a:noFill/>
                          </a:ln>
                          <a:effectLst/>
                        </a:rPr>
                        <a:t> Expected Business Value</a:t>
                      </a:r>
                      <a:endParaRPr kumimoji="0" lang="en-US" sz="1400" b="1" i="0" u="none" strike="noStrike" cap="none" normalizeH="0" baseline="0" dirty="0">
                        <a:ln>
                          <a:noFill/>
                        </a:ln>
                        <a:solidFill>
                          <a:schemeClr val="bg2"/>
                        </a:solidFill>
                        <a:effectLst/>
                        <a:latin typeface="Arial" panose="020B0604020202020204" pitchFamily="34" charset="0"/>
                        <a:cs typeface="Arial" panose="020B0604020202020204" pitchFamily="34" charset="0"/>
                      </a:endParaRPr>
                    </a:p>
                  </a:txBody>
                  <a:tcPr marL="95988" marR="119985" marT="36000" marB="36000" anchor="ctr" horzOverflow="overflow">
                    <a:solidFill>
                      <a:schemeClr val="accent4"/>
                    </a:solidFill>
                  </a:tcPr>
                </a:tc>
              </a:tr>
              <a:tr h="927612">
                <a:tc>
                  <a:txBody>
                    <a:bodyPr/>
                    <a:lstStyle/>
                    <a:p>
                      <a:pPr marL="0" marR="0" lvl="0" indent="0" algn="l" defTabSz="914400" rtl="0" eaLnBrk="1" fontAlgn="base" latinLnBrk="0" hangingPunct="1">
                        <a:lnSpc>
                          <a:spcPct val="100000"/>
                        </a:lnSpc>
                        <a:spcBef>
                          <a:spcPct val="0"/>
                        </a:spcBef>
                        <a:spcAft>
                          <a:spcPct val="25000"/>
                        </a:spcAft>
                        <a:buClrTx/>
                        <a:buSzTx/>
                        <a:buFont typeface="Wingdings" panose="05000000000000000000" pitchFamily="2" charset="2"/>
                        <a:buNone/>
                        <a:defRPr/>
                      </a:pPr>
                      <a:r>
                        <a:rPr lang="en-US" sz="1000" b="1" dirty="0">
                          <a:latin typeface="+mn-lt"/>
                          <a:cs typeface="+mn-cs"/>
                        </a:rPr>
                        <a:t>By examining the effects of financial stability and family structure on elder health and longevity, the project aims to inform policy-making in healthcare, social security, and family support programs. This, in turn, guides decisions towards more efficient ways of supporting older adults, suggesting specific interventions that could enhance quality of life, reduce healthcare expenses, and foster sustainable aging societies</a:t>
                      </a:r>
                      <a:endParaRPr lang="en-US" sz="1000" b="1" dirty="0">
                        <a:latin typeface="+mn-lt"/>
                        <a:cs typeface="+mn-cs"/>
                      </a:endParaRPr>
                    </a:p>
                  </a:txBody>
                  <a:tcPr marL="95988" marR="119985" marT="36000" marB="36000" anchor="ctr" horzOverflow="overflow">
                    <a:solidFill>
                      <a:schemeClr val="bg1"/>
                    </a:solidFill>
                  </a:tcPr>
                </a:tc>
              </a:tr>
            </a:tbl>
          </a:graphicData>
        </a:graphic>
      </p:graphicFrame>
      <p:graphicFrame>
        <p:nvGraphicFramePr>
          <p:cNvPr id="33" name="Group 77"/>
          <p:cNvGraphicFramePr>
            <a:graphicFrameLocks noGrp="1"/>
          </p:cNvGraphicFramePr>
          <p:nvPr/>
        </p:nvGraphicFramePr>
        <p:xfrm>
          <a:off x="6656011" y="1664066"/>
          <a:ext cx="5357104" cy="4811452"/>
        </p:xfrm>
        <a:graphic>
          <a:graphicData uri="http://schemas.openxmlformats.org/drawingml/2006/table">
            <a:tbl>
              <a:tblPr firstRow="1">
                <a:tableStyleId>{69012ECD-51FC-41F1-AA8D-1B2483CD663E}</a:tableStyleId>
              </a:tblPr>
              <a:tblGrid>
                <a:gridCol w="5357104"/>
              </a:tblGrid>
              <a:tr h="426235">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anose="05000000000000000000" pitchFamily="2" charset="2"/>
                        <a:buNone/>
                      </a:pPr>
                      <a:r>
                        <a:rPr kumimoji="0" lang="en-US" sz="1400" b="1" i="0" u="none" strike="noStrike" cap="none" normalizeH="0" baseline="0" dirty="0">
                          <a:ln>
                            <a:noFill/>
                          </a:ln>
                          <a:solidFill>
                            <a:schemeClr val="bg2"/>
                          </a:solidFill>
                          <a:effectLst/>
                          <a:latin typeface="Arial" panose="020B0604020202020204" pitchFamily="34" charset="0"/>
                          <a:cs typeface="Arial" panose="020B0604020202020204" pitchFamily="34" charset="0"/>
                        </a:rPr>
                        <a:t>Weekly Progress</a:t>
                      </a:r>
                      <a:endParaRPr kumimoji="0" lang="en-US" sz="1400" b="1" i="0" u="none" strike="noStrike" cap="none" normalizeH="0" baseline="0" dirty="0">
                        <a:ln>
                          <a:noFill/>
                        </a:ln>
                        <a:solidFill>
                          <a:schemeClr val="bg2"/>
                        </a:solidFill>
                        <a:effectLst/>
                        <a:latin typeface="Arial" panose="020B0604020202020204" pitchFamily="34" charset="0"/>
                        <a:cs typeface="Arial" panose="020B0604020202020204" pitchFamily="34" charset="0"/>
                      </a:endParaRPr>
                    </a:p>
                  </a:txBody>
                  <a:tcPr marL="95988" marR="119985" marT="36000" marB="36000" anchor="ctr" horzOverflow="overflow">
                    <a:solidFill>
                      <a:schemeClr val="accent2"/>
                    </a:solidFill>
                  </a:tcPr>
                </a:tc>
              </a:tr>
              <a:tr h="4385217">
                <a:tc>
                  <a:txBody>
                    <a:bodyPr/>
                    <a:lstStyle/>
                    <a:p>
                      <a:pPr marL="112395" marR="0" lvl="0" indent="-112395" algn="l" rtl="0" eaLnBrk="1" fontAlgn="base" latinLnBrk="0" hangingPunct="1">
                        <a:lnSpc>
                          <a:spcPct val="100000"/>
                        </a:lnSpc>
                        <a:spcBef>
                          <a:spcPct val="0"/>
                        </a:spcBef>
                        <a:spcAft>
                          <a:spcPct val="25000"/>
                        </a:spcAft>
                        <a:buFont typeface="Wingdings" panose="05000000000000000000" pitchFamily="2" charset="2"/>
                        <a:buChar char="§"/>
                      </a:pPr>
                      <a:r>
                        <a:rPr kumimoji="0" lang="en-GB" sz="1400" b="1" u="none" strike="noStrike" kern="1200" cap="none" spc="0" normalizeH="0" baseline="0" noProof="0" dirty="0">
                          <a:ln>
                            <a:noFill/>
                          </a:ln>
                          <a:solidFill>
                            <a:srgbClr val="FF0000"/>
                          </a:solidFill>
                          <a:effectLst/>
                          <a:uLnTx/>
                          <a:uFillTx/>
                        </a:rPr>
                        <a:t>Read the dataset document, mastering the method to explain encoded feature names.</a:t>
                      </a:r>
                      <a:endParaRPr kumimoji="0" lang="en-GB" sz="1400" b="1" u="none" strike="noStrike" kern="1200" cap="none" spc="0" normalizeH="0" baseline="0" noProof="0" dirty="0">
                        <a:ln>
                          <a:noFill/>
                        </a:ln>
                        <a:solidFill>
                          <a:srgbClr val="FF0000"/>
                        </a:solidFill>
                        <a:effectLst/>
                        <a:uLnTx/>
                        <a:uFillTx/>
                      </a:endParaRPr>
                    </a:p>
                    <a:p>
                      <a:pPr marL="112395" marR="0" lvl="0" indent="-112395" algn="l" rtl="0" eaLnBrk="1" fontAlgn="base" latinLnBrk="0" hangingPunct="1">
                        <a:lnSpc>
                          <a:spcPct val="100000"/>
                        </a:lnSpc>
                        <a:spcBef>
                          <a:spcPct val="0"/>
                        </a:spcBef>
                        <a:spcAft>
                          <a:spcPct val="25000"/>
                        </a:spcAft>
                        <a:buFont typeface="Wingdings" panose="05000000000000000000" pitchFamily="2" charset="2"/>
                        <a:buChar char="§"/>
                      </a:pPr>
                      <a:r>
                        <a:rPr kumimoji="0" lang="en-GB" sz="1400" b="1" u="none" strike="noStrike" kern="1200" cap="none" spc="0" normalizeH="0" baseline="0" noProof="0" dirty="0">
                          <a:ln>
                            <a:noFill/>
                          </a:ln>
                          <a:solidFill>
                            <a:srgbClr val="FF0000"/>
                          </a:solidFill>
                          <a:effectLst/>
                          <a:uLnTx/>
                          <a:uFillTx/>
                        </a:rPr>
                        <a:t>Split the dataset into according to the date of data collected.</a:t>
                      </a:r>
                      <a:endParaRPr kumimoji="0" lang="en-GB" sz="1400" b="1" u="none" strike="noStrike" kern="1200" cap="none" spc="0" normalizeH="0" baseline="0" noProof="0" dirty="0">
                        <a:ln>
                          <a:noFill/>
                        </a:ln>
                        <a:solidFill>
                          <a:srgbClr val="FF0000"/>
                        </a:solidFill>
                        <a:effectLst/>
                        <a:uLnTx/>
                        <a:uFillTx/>
                      </a:endParaRPr>
                    </a:p>
                    <a:p>
                      <a:pPr marL="112395" marR="0" lvl="0" indent="-112395" algn="l" rtl="0" eaLnBrk="1" fontAlgn="base" latinLnBrk="0" hangingPunct="1">
                        <a:lnSpc>
                          <a:spcPct val="100000"/>
                        </a:lnSpc>
                        <a:spcBef>
                          <a:spcPct val="0"/>
                        </a:spcBef>
                        <a:spcAft>
                          <a:spcPct val="25000"/>
                        </a:spcAft>
                        <a:buFont typeface="Wingdings" panose="05000000000000000000" pitchFamily="2" charset="2"/>
                        <a:buChar char="§"/>
                      </a:pPr>
                      <a:r>
                        <a:rPr kumimoji="0" lang="en-GB" sz="1400" b="1" u="none" strike="noStrike" kern="1200" cap="none" spc="0" normalizeH="0" baseline="0" noProof="0" dirty="0">
                          <a:ln>
                            <a:noFill/>
                          </a:ln>
                          <a:solidFill>
                            <a:srgbClr val="FF0000"/>
                          </a:solidFill>
                          <a:effectLst/>
                          <a:uLnTx/>
                          <a:uFillTx/>
                        </a:rPr>
                        <a:t>Studied features of interest according to dataset document and correlation analysis.</a:t>
                      </a:r>
                      <a:endParaRPr kumimoji="0" lang="en-GB" sz="1400" b="1" u="none" strike="noStrike" kern="1200" cap="none" spc="0" normalizeH="0" baseline="0" noProof="0" dirty="0">
                        <a:ln>
                          <a:noFill/>
                        </a:ln>
                        <a:solidFill>
                          <a:srgbClr val="FF0000"/>
                        </a:solidFill>
                        <a:effectLst/>
                        <a:uLnTx/>
                        <a:uFillTx/>
                      </a:endParaRPr>
                    </a:p>
                  </a:txBody>
                  <a:tcPr marL="95988" marR="119985" marT="36000" marB="36000" anchor="ctr" horzOverflow="overflow">
                    <a:solidFill>
                      <a:schemeClr val="bg1"/>
                    </a:solidFill>
                  </a:tcPr>
                </a:tc>
              </a:tr>
            </a:tbl>
          </a:graphicData>
        </a:graphic>
      </p:graphicFrame>
      <p:sp>
        <p:nvSpPr>
          <p:cNvPr id="36" name="Rectangle: Rounded Corners 35"/>
          <p:cNvSpPr/>
          <p:nvPr/>
        </p:nvSpPr>
        <p:spPr bwMode="gray">
          <a:xfrm>
            <a:off x="5863590" y="124037"/>
            <a:ext cx="6234461" cy="860423"/>
          </a:xfrm>
          <a:prstGeom prst="roundRect">
            <a:avLst>
              <a:gd name="adj" fmla="val 1237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Arial" panose="020B0604020202020204"/>
              <a:cs typeface="Arial" panose="020B0604020202020204"/>
            </a:endParaRPr>
          </a:p>
        </p:txBody>
      </p:sp>
      <p:graphicFrame>
        <p:nvGraphicFramePr>
          <p:cNvPr id="37" name="Group 79"/>
          <p:cNvGraphicFramePr>
            <a:graphicFrameLocks noGrp="1"/>
          </p:cNvGraphicFramePr>
          <p:nvPr/>
        </p:nvGraphicFramePr>
        <p:xfrm>
          <a:off x="5863590" y="214191"/>
          <a:ext cx="4166903" cy="680114"/>
        </p:xfrm>
        <a:graphic>
          <a:graphicData uri="http://schemas.openxmlformats.org/drawingml/2006/table">
            <a:tbl>
              <a:tblPr firstRow="1">
                <a:tableStyleId>{69012ECD-51FC-41F1-AA8D-1B2483CD663E}</a:tableStyleId>
              </a:tblPr>
              <a:tblGrid>
                <a:gridCol w="2572795"/>
                <a:gridCol w="1594108"/>
              </a:tblGrid>
              <a:tr h="33187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anose="05000000000000000000" pitchFamily="2" charset="2"/>
                        <a:buNone/>
                      </a:pPr>
                      <a:r>
                        <a:rPr kumimoji="0" lang="en-US" sz="1200" b="1" u="none" strike="noStrike" kern="1200" cap="none" normalizeH="0" baseline="0" noProof="0" dirty="0">
                          <a:ln>
                            <a:noFill/>
                          </a:ln>
                          <a:solidFill>
                            <a:schemeClr val="bg1"/>
                          </a:solidFill>
                          <a:effectLst/>
                          <a:latin typeface="+mn-lt"/>
                          <a:ea typeface="+mn-ea"/>
                          <a:cs typeface="+mn-cs"/>
                        </a:rPr>
                        <a:t>Project Authors</a:t>
                      </a:r>
                      <a:endParaRPr kumimoji="0" lang="en-US" sz="1200" b="1" u="none" strike="noStrike" kern="1200" cap="none" normalizeH="0" baseline="0" noProof="0" dirty="0">
                        <a:ln>
                          <a:noFill/>
                        </a:ln>
                        <a:solidFill>
                          <a:schemeClr val="bg1"/>
                        </a:solidFill>
                        <a:effectLst/>
                        <a:latin typeface="+mn-lt"/>
                        <a:ea typeface="+mn-ea"/>
                        <a:cs typeface="+mn-cs"/>
                      </a:endParaRP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880" marR="0" lvl="0" indent="-182880" algn="l" defTabSz="914400" rtl="0" eaLnBrk="1" fontAlgn="base" latinLnBrk="0" hangingPunct="1">
                        <a:lnSpc>
                          <a:spcPct val="100000"/>
                        </a:lnSpc>
                        <a:spcBef>
                          <a:spcPct val="0"/>
                        </a:spcBef>
                        <a:spcAft>
                          <a:spcPct val="25000"/>
                        </a:spcAft>
                        <a:buClr>
                          <a:schemeClr val="tx2"/>
                        </a:buClr>
                        <a:buSzTx/>
                        <a:buFont typeface="Wingdings" panose="05000000000000000000" pitchFamily="2" charset="2"/>
                        <a:buNone/>
                        <a:defRPr/>
                      </a:pPr>
                      <a:r>
                        <a:rPr kumimoji="0" lang="en-US" sz="800" b="1" u="none" strike="noStrike" kern="1200" cap="none" normalizeH="0" baseline="0" noProof="0" dirty="0">
                          <a:ln>
                            <a:noFill/>
                          </a:ln>
                          <a:solidFill>
                            <a:schemeClr val="tx1"/>
                          </a:solidFill>
                          <a:effectLst/>
                          <a:latin typeface="+mn-lt"/>
                          <a:ea typeface="+mn-ea"/>
                          <a:cs typeface="+mn-cs"/>
                        </a:rPr>
                        <a:t>Yuzhen Zhou, Zeyuan Pang</a:t>
                      </a:r>
                      <a:endParaRPr kumimoji="0" lang="en-US" sz="800" b="1" u="none" strike="noStrike" kern="1200" cap="none" normalizeH="0" baseline="0" noProof="0" dirty="0">
                        <a:ln>
                          <a:noFill/>
                        </a:ln>
                        <a:solidFill>
                          <a:schemeClr val="tx1"/>
                        </a:solidFill>
                        <a:effectLst/>
                        <a:latin typeface="+mn-lt"/>
                        <a:ea typeface="+mn-ea"/>
                        <a:cs typeface="+mn-cs"/>
                      </a:endParaRP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34824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anose="05000000000000000000" pitchFamily="2" charset="2"/>
                        <a:buNone/>
                        <a:defRPr/>
                      </a:pPr>
                      <a:r>
                        <a:rPr kumimoji="0" lang="en-US" sz="1200" b="1" u="none" strike="noStrike" kern="1200" cap="none" normalizeH="0" baseline="0" noProof="0" dirty="0">
                          <a:ln>
                            <a:noFill/>
                          </a:ln>
                          <a:solidFill>
                            <a:schemeClr val="bg1"/>
                          </a:solidFill>
                          <a:effectLst/>
                          <a:latin typeface="+mn-lt"/>
                          <a:ea typeface="+mn-ea"/>
                          <a:cs typeface="+mn-cs"/>
                        </a:rPr>
                        <a:t>Industrial Area of Application</a:t>
                      </a:r>
                      <a:endParaRPr kumimoji="0" lang="en-US" sz="1200" b="1" u="none" strike="noStrike" kern="1200" cap="none" normalizeH="0" baseline="0" noProof="0" dirty="0">
                        <a:ln>
                          <a:noFill/>
                        </a:ln>
                        <a:solidFill>
                          <a:schemeClr val="bg1"/>
                        </a:solidFill>
                        <a:effectLst/>
                        <a:latin typeface="+mn-lt"/>
                        <a:ea typeface="+mn-ea"/>
                        <a:cs typeface="+mn-cs"/>
                      </a:endParaRP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880" marR="0" lvl="0" indent="-182880" algn="l" defTabSz="914400" rtl="0" eaLnBrk="1" fontAlgn="base" latinLnBrk="0" hangingPunct="1">
                        <a:lnSpc>
                          <a:spcPct val="100000"/>
                        </a:lnSpc>
                        <a:spcBef>
                          <a:spcPct val="0"/>
                        </a:spcBef>
                        <a:spcAft>
                          <a:spcPct val="25000"/>
                        </a:spcAft>
                        <a:buClr>
                          <a:schemeClr val="tx2"/>
                        </a:buClr>
                        <a:buSzTx/>
                        <a:buFont typeface="Wingdings" panose="05000000000000000000" pitchFamily="2" charset="2"/>
                        <a:buNone/>
                        <a:defRPr/>
                      </a:pPr>
                      <a:r>
                        <a:rPr kumimoji="0" lang="en-US" sz="1000" b="1" i="0" u="none" strike="noStrike" cap="none" normalizeH="0" baseline="0" noProof="0" dirty="0">
                          <a:ln>
                            <a:noFill/>
                          </a:ln>
                          <a:solidFill>
                            <a:schemeClr val="tx1"/>
                          </a:solidFill>
                          <a:effectLst/>
                          <a:latin typeface="Arial" panose="020B0604020202020204" pitchFamily="34" charset="0"/>
                          <a:cs typeface="Arial" panose="020B0604020202020204" pitchFamily="34" charset="0"/>
                        </a:rPr>
                        <a:t>Health and retirement</a:t>
                      </a:r>
                      <a:endParaRPr kumimoji="0" lang="en-US" sz="1000" b="1" i="0" u="none" strike="noStrike" cap="none" normalizeH="0" baseline="0" noProof="0" dirty="0">
                        <a:ln>
                          <a:noFill/>
                        </a:ln>
                        <a:solidFill>
                          <a:schemeClr val="tx1"/>
                        </a:solidFill>
                        <a:effectLst/>
                        <a:latin typeface="Arial" panose="020B0604020202020204" pitchFamily="34" charset="0"/>
                        <a:cs typeface="Arial" panose="020B0604020202020204" pitchFamily="34" charset="0"/>
                      </a:endParaRP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38" name="Tabelle 20"/>
          <p:cNvGraphicFramePr>
            <a:graphicFrameLocks noGrp="1"/>
          </p:cNvGraphicFramePr>
          <p:nvPr/>
        </p:nvGraphicFramePr>
        <p:xfrm>
          <a:off x="10138033" y="207691"/>
          <a:ext cx="1830368" cy="680113"/>
        </p:xfrm>
        <a:graphic>
          <a:graphicData uri="http://schemas.openxmlformats.org/drawingml/2006/table">
            <a:tbl>
              <a:tblPr firstRow="1" bandRow="1">
                <a:tableStyleId>{5C22544A-7EE6-4342-B048-85BDC9FD1C3A}</a:tableStyleId>
              </a:tblPr>
              <a:tblGrid>
                <a:gridCol w="1028731"/>
                <a:gridCol w="801637"/>
              </a:tblGrid>
              <a:tr h="68011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dirty="0">
                          <a:solidFill>
                            <a:schemeClr val="bg1"/>
                          </a:solidFill>
                          <a:cs typeface="Arial" panose="020B0604020202020204" pitchFamily="34" charset="0"/>
                        </a:rPr>
                        <a:t>Status</a:t>
                      </a:r>
                      <a:endParaRPr lang="en-US" sz="1400" dirty="0">
                        <a:solidFill>
                          <a:schemeClr val="bg1"/>
                        </a:solidFill>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endParaRPr lang="en-US" sz="1400" dirty="0">
                        <a:solidFill>
                          <a:schemeClr val="bg1"/>
                        </a:solidFill>
                        <a:cs typeface="Arial" panose="020B0604020202020204" pitchFamily="34" charset="0"/>
                      </a:endParaRP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algn="ctr"/>
                      <a:r>
                        <a:rPr lang="en-US" sz="900" b="0" dirty="0">
                          <a:solidFill>
                            <a:srgbClr val="FF0000"/>
                          </a:solidFill>
                        </a:rPr>
                        <a:t>On target</a:t>
                      </a:r>
                      <a:endParaRPr lang="en-US" sz="900" b="0" dirty="0">
                        <a:solidFill>
                          <a:srgbClr val="FF0000"/>
                        </a:solidFill>
                      </a:endParaRP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
        <p:nvSpPr>
          <p:cNvPr id="8" name="TextBox 7"/>
          <p:cNvSpPr txBox="1"/>
          <p:nvPr/>
        </p:nvSpPr>
        <p:spPr bwMode="gray">
          <a:xfrm>
            <a:off x="217732" y="1664065"/>
            <a:ext cx="4631580" cy="3492473"/>
          </a:xfrm>
          <a:prstGeom prst="rect">
            <a:avLst/>
          </a:prstGeom>
          <a:solidFill>
            <a:schemeClr val="bg1"/>
          </a:solidFill>
          <a:ln w="9525">
            <a:noFill/>
          </a:ln>
        </p:spPr>
        <p:txBody>
          <a:bodyPr wrap="square" lIns="0" tIns="0" rIns="0" bIns="0" rtlCol="0" anchor="ctr">
            <a:noAutofit/>
          </a:bodyPr>
          <a:lstStyle/>
          <a:p>
            <a:pPr algn="l">
              <a:lnSpc>
                <a:spcPct val="150000"/>
              </a:lnSpc>
            </a:pPr>
            <a:r>
              <a:rPr lang="en-US" altLang="zh-CN" sz="1600" kern="100" dirty="0">
                <a:effectLst/>
                <a:latin typeface="Times New Roman" panose="02020603050405020304" pitchFamily="18" charset="0"/>
                <a:ea typeface="等线" panose="02010600030101010101" pitchFamily="2" charset="-122"/>
                <a:cs typeface="Times New Roman" panose="02020603050405020304" pitchFamily="18" charset="0"/>
              </a:rPr>
              <a:t>The main objective of our study is to examine the effects of financial stability and family structure on the health and lifespan of older adults. This inquiry is vital as countries around the world deal with issues related to an aging population, such as increased healthcare demands, pension viability, and the social well-being of older adults,which contributing to a deeper comprehension of aging </a:t>
            </a:r>
            <a:r>
              <a:rPr lang="en-US" altLang="zh-CN" sz="1600" kern="100" dirty="0">
                <a:effectLst/>
                <a:latin typeface="Times New Roman" panose="02020603050405020304" pitchFamily="18" charset="0"/>
                <a:ea typeface="等线" panose="02010600030101010101" pitchFamily="2" charset="-122"/>
                <a:cs typeface="Times New Roman" panose="02020603050405020304" pitchFamily="18" charset="0"/>
                <a:sym typeface="+mn-ea"/>
              </a:rPr>
              <a:t>population</a:t>
            </a:r>
            <a:r>
              <a:rPr lang="en-US" altLang="zh-CN" sz="1600" kern="100" dirty="0">
                <a:effectLst/>
                <a:latin typeface="Times New Roman" panose="02020603050405020304" pitchFamily="18" charset="0"/>
                <a:ea typeface="等线" panose="02010600030101010101" pitchFamily="2" charset="-122"/>
                <a:cs typeface="Times New Roman" panose="02020603050405020304" pitchFamily="18" charset="0"/>
              </a:rPr>
              <a:t> and how to face the challenge of that.</a:t>
            </a:r>
            <a:endParaRPr lang="en-US"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62" name="Rectangle 61"/>
          <p:cNvSpPr/>
          <p:nvPr/>
        </p:nvSpPr>
        <p:spPr bwMode="gray">
          <a:xfrm>
            <a:off x="4946487" y="1683556"/>
            <a:ext cx="1612348" cy="3836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srgbClr val="FFFFFF"/>
                </a:solidFill>
                <a:effectLst/>
                <a:uLnTx/>
                <a:uFillTx/>
                <a:latin typeface="Arial" panose="020B0604020202020204"/>
                <a:cs typeface="Arial" panose="020B0604020202020204"/>
              </a:rPr>
              <a:t>Decisions Impacted</a:t>
            </a:r>
            <a:endParaRPr kumimoji="0" lang="en-US" sz="1200" b="1" i="0" u="none" strike="noStrike" kern="1200" cap="none" spc="0" normalizeH="0" baseline="0" noProof="0" dirty="0">
              <a:ln>
                <a:noFill/>
              </a:ln>
              <a:solidFill>
                <a:srgbClr val="FFFFFF"/>
              </a:solidFill>
              <a:effectLst/>
              <a:uLnTx/>
              <a:uFillTx/>
              <a:latin typeface="Arial" panose="020B0604020202020204"/>
              <a:cs typeface="Arial" panose="020B0604020202020204"/>
            </a:endParaRPr>
          </a:p>
        </p:txBody>
      </p:sp>
      <p:sp>
        <p:nvSpPr>
          <p:cNvPr id="67" name="Rectangle 66"/>
          <p:cNvSpPr/>
          <p:nvPr/>
        </p:nvSpPr>
        <p:spPr bwMode="gray">
          <a:xfrm>
            <a:off x="4946487" y="2212238"/>
            <a:ext cx="1612348" cy="38363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l" defTabSz="914400" rtl="0" eaLnBrk="1" fontAlgn="auto" latinLnBrk="0" hangingPunct="1">
              <a:lnSpc>
                <a:spcPct val="100000"/>
              </a:lnSpc>
              <a:spcBef>
                <a:spcPts val="0"/>
              </a:spcBef>
              <a:spcAft>
                <a:spcPts val="0"/>
              </a:spcAft>
              <a:buClr>
                <a:srgbClr val="00BCFF"/>
              </a:buClr>
              <a:buSzTx/>
              <a:defRPr/>
            </a:pPr>
            <a:r>
              <a:rPr lang="en-US" altLang="zh-CN" sz="1000" b="1" dirty="0">
                <a:solidFill>
                  <a:schemeClr val="tx1"/>
                </a:solidFill>
                <a:latin typeface="Arial" panose="020B0604020202020204"/>
                <a:cs typeface="Arial" panose="020B0604020202020204"/>
              </a:rPr>
              <a:t>H</a:t>
            </a:r>
            <a:r>
              <a:rPr kumimoji="0" lang="de-DE" sz="1000" b="1" i="0" u="none" strike="noStrike" kern="1200" cap="none" spc="0" normalizeH="0" baseline="0" noProof="0" dirty="0">
                <a:ln>
                  <a:noFill/>
                </a:ln>
                <a:solidFill>
                  <a:schemeClr val="tx1"/>
                </a:solidFill>
                <a:effectLst/>
                <a:uLnTx/>
                <a:uFillTx/>
                <a:latin typeface="Arial" panose="020B0604020202020204"/>
                <a:cs typeface="Arial" panose="020B0604020202020204"/>
              </a:rPr>
              <a:t>ealthcare coverage</a:t>
            </a:r>
            <a:endParaRPr kumimoji="0" lang="de-DE" sz="1000" b="1" i="0" u="none" strike="noStrike" kern="1200" cap="none" spc="0" normalizeH="0" baseline="0" noProof="0" dirty="0">
              <a:ln>
                <a:noFill/>
              </a:ln>
              <a:solidFill>
                <a:schemeClr val="tx1"/>
              </a:solidFill>
              <a:effectLst/>
              <a:uLnTx/>
              <a:uFillTx/>
              <a:latin typeface="Arial" panose="020B0604020202020204"/>
              <a:cs typeface="Arial" panose="020B0604020202020204"/>
            </a:endParaRPr>
          </a:p>
        </p:txBody>
      </p:sp>
      <p:sp>
        <p:nvSpPr>
          <p:cNvPr id="69" name="Rectangle 68"/>
          <p:cNvSpPr/>
          <p:nvPr/>
        </p:nvSpPr>
        <p:spPr bwMode="gray">
          <a:xfrm>
            <a:off x="4946487" y="2740920"/>
            <a:ext cx="1612348" cy="38363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l" defTabSz="914400" rtl="0" eaLnBrk="1" fontAlgn="auto" latinLnBrk="0" hangingPunct="1">
              <a:lnSpc>
                <a:spcPct val="100000"/>
              </a:lnSpc>
              <a:spcBef>
                <a:spcPts val="0"/>
              </a:spcBef>
              <a:spcAft>
                <a:spcPts val="0"/>
              </a:spcAft>
              <a:buClr>
                <a:srgbClr val="00BCFF"/>
              </a:buClr>
              <a:buSzTx/>
              <a:defRPr/>
            </a:pPr>
            <a:r>
              <a:rPr lang="de-DE" sz="1000" b="1" dirty="0">
                <a:solidFill>
                  <a:schemeClr val="tx1"/>
                </a:solidFill>
                <a:latin typeface="Arial" panose="020B0604020202020204"/>
                <a:cs typeface="Arial" panose="020B0604020202020204"/>
              </a:rPr>
              <a:t>F</a:t>
            </a:r>
            <a:r>
              <a:rPr kumimoji="0" lang="de-DE" sz="1000" b="1" i="0" u="none" strike="noStrike" kern="1200" cap="none" spc="0" normalizeH="0" baseline="0" noProof="0" dirty="0">
                <a:ln>
                  <a:noFill/>
                </a:ln>
                <a:solidFill>
                  <a:schemeClr val="tx1"/>
                </a:solidFill>
                <a:effectLst/>
                <a:uLnTx/>
                <a:uFillTx/>
                <a:latin typeface="Arial" panose="020B0604020202020204"/>
                <a:cs typeface="Arial" panose="020B0604020202020204"/>
              </a:rPr>
              <a:t>amily support plan</a:t>
            </a:r>
            <a:endParaRPr kumimoji="0" lang="de-DE" sz="1000" b="1" i="0" u="none" strike="noStrike" kern="1200" cap="none" spc="0" normalizeH="0" baseline="0" noProof="0" dirty="0">
              <a:ln>
                <a:noFill/>
              </a:ln>
              <a:solidFill>
                <a:schemeClr val="tx1"/>
              </a:solidFill>
              <a:effectLst/>
              <a:uLnTx/>
              <a:uFillTx/>
              <a:latin typeface="Arial" panose="020B0604020202020204"/>
              <a:cs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THINKCELLSHAPEDONOTDELETE" val="thinkcellActiveDocDoNotDelete"/>
</p:tagLst>
</file>

<file path=ppt/tags/tag2.xml><?xml version="1.0" encoding="utf-8"?>
<p:tagLst xmlns:p="http://schemas.openxmlformats.org/presentationml/2006/main">
  <p:tag name="THINKCELLSHAPEDONOTDELETE" val="t92jRK_CtRPKjNvxmzW7QiQ"/>
</p:tagLst>
</file>

<file path=ppt/tags/tag6.xml><?xml version="1.0" encoding="utf-8"?>
<p:tagLst xmlns:p="http://schemas.openxmlformats.org/presentationml/2006/main">
  <p:tag name="commondata" val="eyJoZGlkIjoiNDVkOWRhNWEwMmFkNDY0MGE3Yjg0YTk2NjY5Nzg0OGYifQ=="/>
</p:tagLst>
</file>

<file path=ppt/theme/theme1.xml><?xml version="1.0" encoding="utf-8"?>
<a:theme xmlns:a="http://schemas.openxmlformats.org/drawingml/2006/main" name="PR_BAG_PPT-master_16-9_2017-11-20">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a:defRPr dirty="0" err="1" smtClean="0"/>
        </a:defPPr>
      </a:lstStyle>
    </a:txDef>
  </a:objectDefaults>
  <a:custClrLst>
    <a:custClr name="Raspberry">
      <a:srgbClr val="D30F4B"/>
    </a:custClr>
    <a:custClr name="Fuschia">
      <a:srgbClr val="FF3162"/>
    </a:custClr>
    <a:custClr name="DarkPurple">
      <a:srgbClr val="443247"/>
    </a:custClr>
    <a:custClr name="MidPurple">
      <a:srgbClr val="624963"/>
    </a:custClr>
    <a:custClr name="DarkBlue">
      <a:srgbClr val="10384F"/>
    </a:custClr>
    <a:custClr name="MidBlue">
      <a:srgbClr val="00617F"/>
    </a:custClr>
    <a:custClr name="Blue">
      <a:srgbClr val="0091DF"/>
    </a:custClr>
    <a:custClr name="BrightBlue">
      <a:srgbClr val="00BCFF"/>
    </a:custClr>
    <a:custClr name="DarkGreen">
      <a:srgbClr val="004422"/>
    </a:custClr>
    <a:custClr name="MidGreen">
      <a:srgbClr val="2B6640"/>
    </a:custClr>
    <a:custClr name="Green">
      <a:srgbClr val="66B512"/>
    </a:custClr>
    <a:custClr name="BrightGreen">
      <a:srgbClr val="89D329"/>
    </a:custClr>
    <a:custClr name="TrafficLightRed">
      <a:srgbClr val="CC0000"/>
    </a:custClr>
    <a:custClr name="TrafficLightYellow">
      <a:srgbClr val="FFCC00"/>
    </a:custClr>
    <a:custClr name="TrafficLightGreen">
      <a:srgbClr val="66B512"/>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m s o - c o n t e n t T y p e ? > < F o r m T e m p l a t e s   x m l n s = " h t t p : / / s c h e m a s . m i c r o s o f t . c o m / s h a r e p o i n t / v 3 / c o n t e n t t y p e / f o r m s " > < D i s p l a y > D o c u m e n t L i b r a r y F o r m < / D i s p l a y > < E d i t > D o c u m e n t L i b r a r y F o r m < / E d i t > < N e w > D o c u m e n t L i b r a r y F o r m < / N e w > < / F o r m T e m p l a t e s > 
</file>

<file path=customXml/item2.xml>��< ? x m l   v e r s i o n = " 1 . 0 " ? > < p : p r o p e r t i e s   x m l n s : p = " h t t p : / / s c h e m a s . m i c r o s o f t . c o m / o f f i c e / 2 0 0 6 / m e t a d a t a / p r o p e r t i e s "   x m l n s : x s i = " h t t p : / / w w w . w 3 . o r g / 2 0 0 1 / X M L S c h e m a - i n s t a n c e "   x m l n s : p c = " h t t p : / / s c h e m a s . m i c r o s o f t . c o m / o f f i c e / i n f o p a t h / 2 0 0 7 / P a r t n e r C o n t r o l s " > < d o c u m e n t M a n a g e m e n t / > < / p : p r o p e r t i e s > 
</file>

<file path=customXml/item3.xml>��< ? x m l   v e r s i o n = " 1 . 0 " ? > < c t : c o n t e n t T y p e S c h e m a   c t : _ = " "   m a : _ = " "   m a : c o n t e n t T y p e N a m e = " D o c u m e n t "   m a : c o n t e n t T y p e I D = " 0 x 0 1 0 1 0 0 F 3 0 4 E C 6 E 5 D 2 0 C A 4 D B F 7 9 A 3 4 C 0 D 2 C 4 4 6 0 "   m a : c o n t e n t T y p e V e r s i o n = " 1 2 "   m a : c o n t e n t T y p e D e s c r i p t i o n = " C r e a t e   a   n e w   d o c u m e n t . "   m a : c o n t e n t T y p e S c o p e = " "   m a : v e r s i o n I D = " b 0 5 3 7 7 4 3 e e 3 f 8 a 7 a a 4 d 1 b 4 0 f a 4 d 2 6 f 8 5 "   x m l n s : c t = " h t t p : / / s c h e m a s . m i c r o s o f t . c o m / o f f i c e / 2 0 0 6 / m e t a d a t a / c o n t e n t T y p e "   x m l n s : m a = " h t t p : / / s c h e m a s . m i c r o s o f t . c o m / o f f i c e / 2 0 0 6 / m e t a d a t a / p r o p e r t i e s / m e t a A t t r i b u t e s " >  
 < x s d : s c h e m a   t a r g e t N a m e s p a c e = " h t t p : / / s c h e m a s . m i c r o s o f t . c o m / o f f i c e / 2 0 0 6 / m e t a d a t a / p r o p e r t i e s "   m a : r o o t = " t r u e "   m a : f i e l d s I D = " 3 1 7 9 c 9 d 8 4 7 1 5 d 7 8 2 6 8 0 1 5 8 9 c 3 5 6 a 2 6 7 8 "   n s 3 : _ = " "   n s 4 : _ = " "   x m l n s : x s d = " h t t p : / / w w w . w 3 . o r g / 2 0 0 1 / X M L S c h e m a "   x m l n s : x s = " h t t p : / / w w w . w 3 . o r g / 2 0 0 1 / X M L S c h e m a "   x m l n s : p = " h t t p : / / s c h e m a s . m i c r o s o f t . c o m / o f f i c e / 2 0 0 6 / m e t a d a t a / p r o p e r t i e s "   x m l n s : n s 3 = " 2 e 4 2 8 3 2 1 - 0 d 8 7 - 4 c 1 a - 9 9 c d - 2 0 4 8 3 b 5 c d d a 4 "   x m l n s : n s 4 = " f a 1 1 4 2 e a - 4 4 b 1 - 4 f f c - b e 2 8 - 0 d 8 a e d 7 9 0 4 b a " >  
 < x s d : i m p o r t   n a m e s p a c e = " 2 e 4 2 8 3 2 1 - 0 d 8 7 - 4 c 1 a - 9 9 c d - 2 0 4 8 3 b 5 c d d a 4 " / >  
 < x s d : i m p o r t   n a m e s p a c e = " f a 1 1 4 2 e a - 4 4 b 1 - 4 f f c - b e 2 8 - 0 d 8 a e d 7 9 0 4 b a " / >  
 < x s d : e l e m e n t   n a m e = " p r o p e r t i e s " >  
 < x s d : c o m p l e x T y p e >  
 < x s d : s e q u e n c e >  
 < x s d : e l e m e n t   n a m e = " d o c u m e n t M a n a g e m e n t " >  
 < x s d : c o m p l e x T y p e >  
 < x s d : a l l >  
 < x s d : e l e m e n t   r e f = " n s 3 : S h a r e d W i t h U s e r s "   m i n O c c u r s = " 0 " / >  
 < x s d : e l e m e n t   r e f = " n s 3 : S h a r e d W i t h D e t a i l s "   m i n O c c u r s = " 0 " / >  
 < x s d : e l e m e n t   r e f = " n s 3 : S h a r i n g H i n t H a s h "   m i n O c c u r s = " 0 " / >  
 < x s d : e l e m e n t   r e f = " n s 4 : M e d i a S e r v i c e M e t a d a t a "   m i n O c c u r s = " 0 " / >  
 < x s d : e l e m e n t   r e f = " n s 4 : M e d i a S e r v i c e F a s t M e t a d a t a "   m i n O c c u r s = " 0 " / >  
 < x s d : e l e m e n t   r e f = " n s 4 : M e d i a S e r v i c e A u t o K e y P o i n t s "   m i n O c c u r s = " 0 " / >  
 < x s d : e l e m e n t   r e f = " n s 4 : M e d i a S e r v i c e K e y P o i n t s "   m i n O c c u r s = " 0 " / >  
 < x s d : e l e m e n t   r e f = " n s 4 : M e d i a S e r v i c e D a t e T a k e n "   m i n O c c u r s = " 0 " / >  
 < x s d : e l e m e n t   r e f = " n s 4 : M e d i a S e r v i c e A u t o T a g s "   m i n O c c u r s = " 0 " / >  
 < x s d : e l e m e n t   r e f = " n s 4 : M e d i a S e r v i c e G e n e r a t i o n T i m e "   m i n O c c u r s = " 0 " / >  
 < x s d : e l e m e n t   r e f = " n s 4 : M e d i a S e r v i c e E v e n t H a s h C o d e "   m i n O c c u r s = " 0 " / >  
 < x s d : e l e m e n t   r e f = " n s 4 : M e d i a S e r v i c e O C R "   m i n O c c u r s = " 0 " / >  
 < / x s d : a l l >  
 < / x s d : c o m p l e x T y p e >  
 < / x s d : e l e m e n t >  
 < / x s d : s e q u e n c e >  
 < / x s d : c o m p l e x T y p e >  
 < / x s d : e l e m e n t >  
 < / x s d : s c h e m a >  
 < x s d : s c h e m a   t a r g e t N a m e s p a c e = " 2 e 4 2 8 3 2 1 - 0 d 8 7 - 4 c 1 a - 9 9 c d - 2 0 4 8 3 b 5 c d d a 4 " 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8 " 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9 "   n i l l a b l e = " t r u e "   m a : d i s p l a y N a m e = " S h a r e d   W i t h   D e t a i l s "   m a : i n t e r n a l N a m e = " S h a r e d W i t h D e t a i l s "   m a : r e a d O n l y = " t r u e " >  
 < x s d : s i m p l e T y p e >  
 < x s d : r e s t r i c t i o n   b a s e = " d m s : N o t e " >  
 < x s d : m a x L e n g t h   v a l u e = " 2 5 5 " / >  
 < / x s d : r e s t r i c t i o n >  
 < / x s d : s i m p l e T y p e >  
 < / x s d : e l e m e n t >  
 < x s d : e l e m e n t   n a m e = " S h a r i n g H i n t H a s h "   m a : i n d e x = " 1 0 "   n i l l a b l e = " t r u e "   m a : d i s p l a y N a m e = " S h a r i n g   H i n t   H a s h "   m a : h i d d e n = " t r u e "   m a : i n t e r n a l N a m e = " S h a r i n g H i n t H a s h "   m a : r e a d O n l y = " t r u e " >  
 < x s d : s i m p l e T y p e >  
 < x s d : r e s t r i c t i o n   b a s e = " d m s : T e x t " / >  
 < / x s d : s i m p l e T y p e >  
 < / x s d : e l e m e n t >  
 < / x s d : s c h e m a >  
 < x s d : s c h e m a   t a r g e t N a m e s p a c e = " f a 1 1 4 2 e a - 4 4 b 1 - 4 f f c - b e 2 8 - 0 d 8 a e d 7 9 0 4 b a " 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1 1 "   n i l l a b l e = " t r u e "   m a : d i s p l a y N a m e = " M e d i a S e r v i c e M e t a d a t a "   m a : h i d d e n = " t r u e "   m a : i n t e r n a l N a m e = " M e d i a S e r v i c e M e t a d a t a "   m a : r e a d O n l y = " t r u e " >  
 < x s d : s i m p l e T y p e >  
 < x s d : r e s t r i c t i o n   b a s e = " d m s : N o t e " / >  
 < / x s d : s i m p l e T y p e >  
 < / x s d : e l e m e n t >  
 < x s d : e l e m e n t   n a m e = " M e d i a S e r v i c e F a s t M e t a d a t a "   m a : i n d e x = " 1 2 "   n i l l a b l e = " t r u e "   m a : d i s p l a y N a m e = " M e d i a S e r v i c e F a s t M e t a d a t a "   m a : h i d d e n = " t r u e "   m a : i n t e r n a l N a m e = " M e d i a S e r v i c e F a s t M e t a d a t a "   m a : r e a d O n l y = " t r u e " >  
 < x s d : s i m p l e T y p e >  
 < x s d : r e s t r i c t i o n   b a s e = " d m s : N o t e " / >  
 < / x s d : s i m p l e T y p e >  
 < / x s d : e l e m e n t >  
 < x s d : e l e m e n t   n a m e = " M e d i a S e r v i c e A u t o K e y P o i n t s "   m a : i n d e x = " 1 3 "   n i l l a b l e = " t r u e "   m a : d i s p l a y N a m e = " M e d i a S e r v i c e A u t o K e y P o i n t s "   m a : h i d d e n = " t r u e "   m a : i n t e r n a l N a m e = " M e d i a S e r v i c e A u t o K e y P o i n t s "   m a : r e a d O n l y = " t r u e " >  
 < x s d : s i m p l e T y p e >  
 < x s d : r e s t r i c t i o n   b a s e = " d m s : N o t e " / >  
 < / x s d : s i m p l e T y p e >  
 < / x s d : e l e m e n t >  
 < x s d : e l e m e n t   n a m e = " M e d i a S e r v i c e K e y P o i n t s "   m a : i n d e x = " 1 4 "   n i l l a b l e = " t r u e "   m a : d i s p l a y N a m e = " K e y P o i n t s "   m a : i n t e r n a l N a m e = " M e d i a S e r v i c e K e y P o i n t s "   m a : r e a d O n l y = " t r u e " >  
 < x s d : s i m p l e T y p e >  
 < x s d : r e s t r i c t i o n   b a s e = " d m s : N o t e " >  
 < x s d : m a x L e n g t h   v a l u e = " 2 5 5 " / >  
 < / x s d : r e s t r i c t i o n >  
 < / x s d : s i m p l e T y p e >  
 < / x s d : e l e m e n t >  
 < x s d : e l e m e n t   n a m e = " M e d i a S e r v i c e D a t e T a k e n "   m a : i n d e x = " 1 5 "   n i l l a b l e = " t r u e "   m a : d i s p l a y N a m e = " M e d i a S e r v i c e D a t e T a k e n "   m a : h i d d e n = " t r u e "   m a : i n t e r n a l N a m e = " M e d i a S e r v i c e D a t e T a k e n "   m a : r e a d O n l y = " t r u e " >  
 < x s d : s i m p l e T y p e >  
 < x s d : r e s t r i c t i o n   b a s e = " d m s : T e x t " / >  
 < / x s d : s i m p l e T y p e >  
 < / x s d : e l e m e n t >  
 < x s d : e l e m e n t   n a m e = " M e d i a S e r v i c e A u t o T a g s "   m a : i n d e x = " 1 6 "   n i l l a b l e = " t r u e "   m a : d i s p l a y N a m e = " T a g s "   m a : i n t e r n a l N a m e = " M e d i a S e r v i c e A u t o T a g s "   m a : r e a d O n l y = " t r u e " >  
 < x s d : s i m p l e T y p e >  
 < x s d : r e s t r i c t i o n   b a s e = " d m s : T e x t " / >  
 < / x s d : s i m p l e T y p e >  
 < / x s d : e l e m e n t >  
 < x s d : e l e m e n t   n a m e = " M e d i a S e r v i c e G e n e r a t i o n T i m e "   m a : i n d e x = " 1 7 "   n i l l a b l e = " t r u e "   m a : d i s p l a y N a m e = " M e d i a S e r v i c e G e n e r a t i o n T i m e "   m a : h i d d e n = " t r u e "   m a : i n t e r n a l N a m e = " M e d i a S e r v i c e G e n e r a t i o n T i m e "   m a : r e a d O n l y = " t r u e " >  
 < x s d : s i m p l e T y p e >  
 < x s d : r e s t r i c t i o n   b a s e = " d m s : T e x t " / >  
 < / x s d : s i m p l e T y p e >  
 < / x s d : e l e m e n t >  
 < x s d : e l e m e n t   n a m e = " M e d i a S e r v i c e E v e n t H a s h C o d e "   m a : i n d e x = " 1 8 "   n i l l a b l e = " t r u e "   m a : d i s p l a y N a m e = " M e d i a S e r v i c e E v e n t H a s h C o d e "   m a : h i d d e n = " t r u e "   m a : i n t e r n a l N a m e = " M e d i a S e r v i c e E v e n t H a s h C o d e "   m a : r e a d O n l y = " t r u e " >  
 < x s d : s i m p l e T y p e >  
 < x s d : r e s t r i c t i o n   b a s e = " d m s : T e x t " / >  
 < / x s d : s i m p l e T y p e >  
 < / x s d : e l e m e n t >  
 < x s d : e l e m e n t   n a m e = " M e d i a S e r v i c e O C R "   m a : i n d e x = " 1 9 "   n i l l a b l e = " t r u e "   m a : d i s p l a y N a m e = " E x t r a c t e d   T e x t "   m a : i n t e r n a l N a m e = " M e d i a S e r v i c e O C R " 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3.xml><?xml version="1.0" encoding="utf-8"?>
<ds:datastoreItem xmlns:ds="http://schemas.openxmlformats.org/officeDocument/2006/customXml" ds:itemID="{EBE5D103-2F84-4968-8723-2C70E1A62AAC}">
  <ds:schemaRefs/>
</ds:datastoreItem>
</file>

<file path=customXml/itemProps4.xml><?xml version="1.0" encoding="utf-8"?>
<ds:datastoreItem xmlns:ds="http://schemas.openxmlformats.org/officeDocument/2006/customXml" ds:itemID="{BADEE82A-F99D-43F9-B825-2BC8A5EBF6F5}">
  <ds:schemaRefs/>
</ds:datastoreItem>
</file>

<file path=customXml/itemProps5.xml><?xml version="1.0" encoding="utf-8"?>
<ds:datastoreItem xmlns:ds="http://schemas.openxmlformats.org/officeDocument/2006/customXml" ds:itemID="{BFE8AA79-B780-4CDD-AC68-22DA3FF91BC7}">
  <ds:schemaRefs/>
</ds:datastoreItem>
</file>

<file path=docProps/app.xml><?xml version="1.0" encoding="utf-8"?>
<Properties xmlns="http://schemas.openxmlformats.org/officeDocument/2006/extended-properties" xmlns:vt="http://schemas.openxmlformats.org/officeDocument/2006/docPropsVTypes">
  <TotalTime>0</TotalTime>
  <Words>1451</Words>
  <Application>WPS 演示</Application>
  <PresentationFormat>自定义</PresentationFormat>
  <Paragraphs>37</Paragraphs>
  <Slides>1</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vt:i4>
      </vt:variant>
    </vt:vector>
  </HeadingPairs>
  <TitlesOfParts>
    <vt:vector size="13" baseType="lpstr">
      <vt:lpstr>Arial</vt:lpstr>
      <vt:lpstr>宋体</vt:lpstr>
      <vt:lpstr>Wingdings</vt:lpstr>
      <vt:lpstr>Calibri</vt:lpstr>
      <vt:lpstr>Arial</vt:lpstr>
      <vt:lpstr>Arial Unicode MS</vt:lpstr>
      <vt:lpstr>Times New Roman</vt:lpstr>
      <vt:lpstr>等线</vt:lpstr>
      <vt:lpstr>微软雅黑</vt:lpstr>
      <vt:lpstr>Arial Unicode MS</vt:lpstr>
      <vt:lpstr>PR_BAG_PPT-master_16-9_2017-11-20</vt:lpstr>
      <vt:lpstr>TCLayout.ActiveDocument.1</vt:lpstr>
      <vt:lpstr>Analyzing the Impact of Financial Stability and Family Structure on Elder Health and Longevity Feb. 23, 2024</vt:lpstr>
    </vt:vector>
  </TitlesOfParts>
  <Company>Bayer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 Presentation 2019-07</dc:title>
  <dc:creator>Sylvia Witczak;friedrich.grote@bayer.com</dc:creator>
  <cp:keywords>Classification: Restricted</cp:keywords>
  <cp:lastModifiedBy>剪枝</cp:lastModifiedBy>
  <cp:revision>279</cp:revision>
  <cp:lastPrinted>2019-09-27T14:27:00Z</cp:lastPrinted>
  <dcterms:created xsi:type="dcterms:W3CDTF">2019-07-08T09:13:00Z</dcterms:created>
  <dcterms:modified xsi:type="dcterms:W3CDTF">2024-02-24T02:01:57Z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LabelPos">
    <vt:lpwstr>836;514;810;514;854;514</vt:lpwstr>
  </property>
  <property fmtid="{D5CDD505-2E9C-101B-9397-08002B2CF9AE}" pid="3" name="ContentTypeId">
    <vt:lpwstr>0x010100F304EC6E5D20CA4DBF79A34C0D2C4460</vt:lpwstr>
  </property>
  <property fmtid="{D5CDD505-2E9C-101B-9397-08002B2CF9AE}" pid="4" name="_dlc_policyId">
    <vt:lpwstr>0x0101|-2126682137</vt:lpwstr>
  </property>
  <property fmtid="{D5CDD505-2E9C-101B-9397-08002B2CF9AE}" pid="5" name="ItemRetentionFormula">
    <vt:lpwstr>&lt;formula id="Bayer SharePoint Retention Policy 2.1" /&gt;</vt:lpwstr>
  </property>
  <property fmtid="{D5CDD505-2E9C-101B-9397-08002B2CF9AE}" pid="6" name="DataClassBayerRetention">
    <vt:lpwstr>2;#Long-Term|450f2ec9-198b-4bf0-b08c-74a80f1899d3</vt:lpwstr>
  </property>
  <property fmtid="{D5CDD505-2E9C-101B-9397-08002B2CF9AE}" pid="7" name="Classification">
    <vt:lpwstr>Restricted</vt:lpwstr>
  </property>
  <property fmtid="{D5CDD505-2E9C-101B-9397-08002B2CF9AE}" pid="8" name="MSIP_Label_2c76c141-ac86-40e5-abf2-c6f60e474cee_Enabled">
    <vt:lpwstr>True</vt:lpwstr>
  </property>
  <property fmtid="{D5CDD505-2E9C-101B-9397-08002B2CF9AE}" pid="9" name="MSIP_Label_2c76c141-ac86-40e5-abf2-c6f60e474cee_SiteId">
    <vt:lpwstr>fcb2b37b-5da0-466b-9b83-0014b67a7c78</vt:lpwstr>
  </property>
  <property fmtid="{D5CDD505-2E9C-101B-9397-08002B2CF9AE}" pid="10" name="MSIP_Label_2c76c141-ac86-40e5-abf2-c6f60e474cee_Owner">
    <vt:lpwstr>rishi.unnikrishnan@bayer.com</vt:lpwstr>
  </property>
  <property fmtid="{D5CDD505-2E9C-101B-9397-08002B2CF9AE}" pid="11" name="MSIP_Label_2c76c141-ac86-40e5-abf2-c6f60e474cee_SetDate">
    <vt:lpwstr>2020-03-03T10:20:56.1485995Z</vt:lpwstr>
  </property>
  <property fmtid="{D5CDD505-2E9C-101B-9397-08002B2CF9AE}" pid="12" name="MSIP_Label_2c76c141-ac86-40e5-abf2-c6f60e474cee_Name">
    <vt:lpwstr>RESTRICTED</vt:lpwstr>
  </property>
  <property fmtid="{D5CDD505-2E9C-101B-9397-08002B2CF9AE}" pid="13" name="MSIP_Label_2c76c141-ac86-40e5-abf2-c6f60e474cee_Application">
    <vt:lpwstr>Microsoft Azure Information Protection</vt:lpwstr>
  </property>
  <property fmtid="{D5CDD505-2E9C-101B-9397-08002B2CF9AE}" pid="14" name="MSIP_Label_2c76c141-ac86-40e5-abf2-c6f60e474cee_Extended_MSFT_Method">
    <vt:lpwstr>Automatic</vt:lpwstr>
  </property>
  <property fmtid="{D5CDD505-2E9C-101B-9397-08002B2CF9AE}" pid="15" name="Sensitivity">
    <vt:lpwstr>RESTRICTED</vt:lpwstr>
  </property>
  <property fmtid="{D5CDD505-2E9C-101B-9397-08002B2CF9AE}" pid="16" name="_dlc_DocIdItemGuid">
    <vt:lpwstr>3990cb75-2493-4afa-bbc6-d46f7ef55650</vt:lpwstr>
  </property>
  <property fmtid="{D5CDD505-2E9C-101B-9397-08002B2CF9AE}" pid="17" name="c2b5fb8256bd435bb7806ac3891e195b">
    <vt:lpwstr>Long-Term|450f2ec9-198b-4bf0-b08c-74a80f1899d3</vt:lpwstr>
  </property>
  <property fmtid="{D5CDD505-2E9C-101B-9397-08002B2CF9AE}" pid="18" name="ICV">
    <vt:lpwstr>034ED228D8EC44FEAEF75F8276D41820_13</vt:lpwstr>
  </property>
  <property fmtid="{D5CDD505-2E9C-101B-9397-08002B2CF9AE}" pid="19" name="KSOProductBuildVer">
    <vt:lpwstr>2052-12.1.0.16250</vt:lpwstr>
  </property>
</Properties>
</file>