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9" r:id="rId6"/>
    <p:sldId id="260" r:id="rId7"/>
    <p:sldId id="262" r:id="rId8"/>
    <p:sldId id="263" r:id="rId9"/>
    <p:sldId id="278" r:id="rId10"/>
    <p:sldId id="265" r:id="rId11"/>
    <p:sldId id="266" r:id="rId12"/>
    <p:sldId id="267" r:id="rId13"/>
    <p:sldId id="268" r:id="rId14"/>
    <p:sldId id="261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E1C6-A399-A248-AA04-0B7F472587C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BD4D7-7286-974F-BBDF-35ADAE5EF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0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0A1-C424-1E42-A09C-7AB8E1FF21C3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8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5DFD-DD48-554F-A8E3-4740089D954C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8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D7B9-9B5F-0F49-A0FD-32C6F8023AE9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31E6-02F3-D441-80C5-F17F05609339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49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7EDE-ED74-7742-B6B7-A6DECCDB0BC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8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FEB0-DFA3-1F4B-A901-CCA1A90BEA71}" type="datetime1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7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1465-66FC-D64E-BC90-E368A9E7AAAB}" type="datetime1">
              <a:rPr lang="en-GB" smtClean="0"/>
              <a:t>02/10/2024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FC5-D3BD-DC42-A010-C52AC4F99880}" type="datetime1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81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ED97-9E74-544F-98D0-21D249571803}" type="datetime1">
              <a:rPr lang="en-GB" smtClean="0"/>
              <a:t>02/10/2024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6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3A05-3C98-D64F-9700-5F8317D729C9}" type="datetime1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08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8AB-3A97-E642-9F22-959B74250B55}" type="datetime1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6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CA0F-8E51-4F4A-9FE9-2E307033479B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022B-42C9-401E-898A-8C4E924E7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52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SCC.241 Coursework</a:t>
            </a:r>
            <a:br>
              <a:rPr lang="en-GB" dirty="0"/>
            </a:br>
            <a:r>
              <a:rPr lang="en-GB" i="1" dirty="0"/>
              <a:t>[Group ID]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1545"/>
          </a:xfrm>
        </p:spPr>
        <p:txBody>
          <a:bodyPr/>
          <a:lstStyle/>
          <a:p>
            <a:r>
              <a:rPr lang="en-GB" i="1" dirty="0"/>
              <a:t>[Group Member names, student numbers]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8B286-B9BB-F246-84A8-2586EFE662A9}"/>
              </a:ext>
            </a:extLst>
          </p:cNvPr>
          <p:cNvSpPr txBox="1"/>
          <p:nvPr/>
        </p:nvSpPr>
        <p:spPr>
          <a:xfrm>
            <a:off x="725557" y="5135472"/>
            <a:ext cx="8150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Do not add/remove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Do not change 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Use body part of each </a:t>
            </a:r>
            <a:r>
              <a:rPr lang="en-US">
                <a:solidFill>
                  <a:srgbClr val="FF0000"/>
                </a:solidFill>
              </a:rPr>
              <a:t>slide flexibly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DFD43-020C-56A0-7EE8-5FD6E5D9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7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5EB8-9300-853B-5A7F-EA6CE676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 –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A95C-24E1-1EFF-0FDA-F9B801A9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[For each design goal: insert 1 plot and discuss the results in bullet points]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AB77D-2474-C3DE-7F58-7EEC295F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826022B-42C9-401E-898A-8C4E924E76C0}" type="slidenum"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10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2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8E2C-87A2-E2C0-A6FA-038DAEDE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 – User Study Design: for Ethics Approval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815A-A27E-4101-9B74-F27BC94C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[Clear specification of the study planned, including:</a:t>
            </a:r>
          </a:p>
          <a:p>
            <a:pPr lvl="1"/>
            <a:r>
              <a:rPr lang="en-US" dirty="0"/>
              <a:t>Objective: what will you study and what is the goal</a:t>
            </a:r>
          </a:p>
          <a:p>
            <a:pPr lvl="1"/>
            <a:r>
              <a:rPr lang="en-US" dirty="0"/>
              <a:t>Task(s): what will participants be asked to do</a:t>
            </a:r>
          </a:p>
          <a:p>
            <a:pPr lvl="1"/>
            <a:r>
              <a:rPr lang="en-US" dirty="0"/>
              <a:t>Procedure: what happens from the time participants arrive until they leave</a:t>
            </a:r>
          </a:p>
          <a:p>
            <a:pPr lvl="1"/>
            <a:r>
              <a:rPr lang="en-US" dirty="0"/>
              <a:t>What data will be collected and how]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7AE4F-BE1C-4630-D62C-98C719B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826022B-42C9-401E-898A-8C4E924E76C0}" type="slidenum"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11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1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7100-8BDD-B039-BFC3-ED3EF998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 – Demonstration of setup and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2146-72D9-DDBD-6A63-AFFF6EA6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video]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B1A06-A999-FDC4-81DC-413EC1A1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826022B-42C9-401E-898A-8C4E924E76C0}" type="slidenum"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12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4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79D2-0243-6B6A-0DEA-90E6363D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A3 -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AF0D-CB62-3A8D-2C0E-95C64305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[report participant demographics, present study results, and discuss what you conclude from the data]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B42EB-8142-5745-009E-9BBFBA34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826022B-42C9-401E-898A-8C4E924E76C0}" type="slidenum"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13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4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7B51-3097-4D51-746C-0FFA8644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Video Presentation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4979-D8D2-9A20-5ABC-82241087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 final submission, record a video of at least one you giving a live presentation of the slides. This can be a smartphone video, or a video recorded within </a:t>
            </a:r>
            <a:r>
              <a:rPr lang="en-US" dirty="0" err="1">
                <a:solidFill>
                  <a:srgbClr val="FF0000"/>
                </a:solidFill>
              </a:rPr>
              <a:t>powerpoint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r>
              <a:rPr lang="en-US" dirty="0">
                <a:solidFill>
                  <a:srgbClr val="FF0000"/>
                </a:solidFill>
              </a:rPr>
              <a:t>Hide but do not remove slides that are not relevant, so that slide numbering remains unchanged from the original template.</a:t>
            </a:r>
          </a:p>
          <a:p>
            <a:r>
              <a:rPr lang="en-US" dirty="0">
                <a:solidFill>
                  <a:srgbClr val="FF0000"/>
                </a:solidFill>
              </a:rPr>
              <a:t>The video presentation must be no longer 10 minutes: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max. 2min for A1, and max. 3-4 min for A2 and A3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Focus your time on design, demo and results; only briefly go over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Don’t waste time for introduction, summary or side issues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3FF09-1710-AE39-DA53-0133DDF9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826022B-42C9-401E-898A-8C4E924E76C0}" type="slidenum"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14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9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034D-E4E4-A209-A715-E385BEEC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A1- Reaction Time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BB2C-7EF0-5593-41B5-37B37D58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[Objective]</a:t>
            </a:r>
          </a:p>
          <a:p>
            <a:r>
              <a:rPr lang="en-US" dirty="0"/>
              <a:t>Experiment design:</a:t>
            </a:r>
          </a:p>
          <a:p>
            <a:pPr lvl="1"/>
            <a:r>
              <a:rPr lang="en-US" dirty="0"/>
              <a:t>[description in bullet points]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891C4-0BF7-E355-BE56-234040BF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0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5419-C884-B3A1-0F1B-9E70FD65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7899-5F5D-556F-B606-735CB8EA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[paste in relevant parts of source code, with clear annotation]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B080D-ECF8-2849-03E9-1D2E4259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6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1878-5DFC-4F69-FB03-9120D346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A1 -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26A8C-0064-1FC5-E4E6-880159B7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[paste in video]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37B4-129E-FA40-D199-E2740179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826022B-42C9-401E-898A-8C4E924E76C0}" type="slidenum"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4</a:t>
            </a:fld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1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082F-B80F-0743-A0B8-EAB95E06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CE11A-ECA3-B130-566D-C598DC66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a plot showing your results]</a:t>
            </a:r>
          </a:p>
          <a:p>
            <a:r>
              <a:rPr lang="en-US" dirty="0"/>
              <a:t>[Discuss what the results show (1-2 Sentences)]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F3B04-1ED2-B478-5A9B-CD3BFF91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826022B-42C9-401E-898A-8C4E924E76C0}" type="slidenum"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5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C2A6A-A297-E81B-83FE-ABA78BC28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426E-D75B-823D-83F4-0F62FBEE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A2- Whack A Mole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ACF7-8C54-56E8-8E80-356D65E4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[Objective]</a:t>
            </a:r>
          </a:p>
          <a:p>
            <a:r>
              <a:rPr lang="en-US" dirty="0"/>
              <a:t>Experiment design:</a:t>
            </a:r>
          </a:p>
          <a:p>
            <a:pPr lvl="1"/>
            <a:r>
              <a:rPr lang="en-US" dirty="0"/>
              <a:t>[description in bullet points]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06CC0-B9A3-0E24-347E-0070F742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022B-42C9-401E-898A-8C4E924E76C0}" type="slidenum"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D4C7-9CA0-E629-F894-AA3EDFAC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 –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24CC-E403-ECA9-9698-455F18EA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[paste in relevant parts of your code, clearly annotated]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0A172-B077-7928-D94A-1E0EBF5C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826022B-42C9-401E-898A-8C4E924E76C0}" type="slidenum"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7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0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9F4-80B0-A8E1-6ACA-D773CE1A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A2 -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0698-B342-40C5-0FEA-A2ABF3A5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video demo]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4B0BD-C7F6-1C3F-45A1-B12B5779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826022B-42C9-401E-898A-8C4E924E76C0}" type="slidenum"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8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5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101C-B3D3-1F5D-9967-EEC38E20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 – Metrics and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6972-610F-00D8-8E0D-D162DAAE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[for each goal, describe your concept for measuring it, and the data you collect during game play]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4C599-6CAF-4471-425D-87F117BB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826022B-42C9-401E-898A-8C4E924E76C0}" type="slidenum"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9</a:t>
            </a:fld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6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30EA025669A647AF2E3A9C3EE895A7" ma:contentTypeVersion="9" ma:contentTypeDescription="Create a new document." ma:contentTypeScope="" ma:versionID="32b31c8b5e891fd05e4a75cc1fd4b719">
  <xsd:schema xmlns:xsd="http://www.w3.org/2001/XMLSchema" xmlns:xs="http://www.w3.org/2001/XMLSchema" xmlns:p="http://schemas.microsoft.com/office/2006/metadata/properties" xmlns:ns2="d3cbd3e5-391c-445b-ae81-b7d1d6cc9a49" xmlns:ns3="51ee3566-4547-422e-bcb4-bea2e03a7413" targetNamespace="http://schemas.microsoft.com/office/2006/metadata/properties" ma:root="true" ma:fieldsID="074bfb02a01ff28aa9470c96d66ca339" ns2:_="" ns3:_="">
    <xsd:import namespace="d3cbd3e5-391c-445b-ae81-b7d1d6cc9a49"/>
    <xsd:import namespace="51ee3566-4547-422e-bcb4-bea2e03a74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cbd3e5-391c-445b-ae81-b7d1d6cc9a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1bb35676-0bdf-4ed4-88f9-e2f8379240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e3566-4547-422e-bcb4-bea2e03a741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3f1236f-b693-4c46-a5f0-e15bbde5052a}" ma:internalName="TaxCatchAll" ma:showField="CatchAllData" ma:web="51ee3566-4547-422e-bcb4-bea2e03a74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3cbd3e5-391c-445b-ae81-b7d1d6cc9a49">
      <Terms xmlns="http://schemas.microsoft.com/office/infopath/2007/PartnerControls"/>
    </lcf76f155ced4ddcb4097134ff3c332f>
    <TaxCatchAll xmlns="51ee3566-4547-422e-bcb4-bea2e03a7413" xsi:nil="true"/>
  </documentManagement>
</p:properties>
</file>

<file path=customXml/itemProps1.xml><?xml version="1.0" encoding="utf-8"?>
<ds:datastoreItem xmlns:ds="http://schemas.openxmlformats.org/officeDocument/2006/customXml" ds:itemID="{9FF0912D-2B85-4725-AB3B-C6BF0B92E2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cbd3e5-391c-445b-ae81-b7d1d6cc9a49"/>
    <ds:schemaRef ds:uri="51ee3566-4547-422e-bcb4-bea2e03a74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40A8CD-049B-4ECE-B1BC-140327BCD9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8D78DA-8D72-41D3-834C-325D132D25DF}">
  <ds:schemaRefs>
    <ds:schemaRef ds:uri="d3cbd3e5-391c-445b-ae81-b7d1d6cc9a49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51ee3566-4547-422e-bcb4-bea2e03a741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401</Words>
  <Application>Microsoft Macintosh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SCC.241 Coursework [Group ID]</vt:lpstr>
      <vt:lpstr>A1- Reaction Time Experiment</vt:lpstr>
      <vt:lpstr>A1 - Implementation</vt:lpstr>
      <vt:lpstr>A1 - Demonstration</vt:lpstr>
      <vt:lpstr>A1 - Results</vt:lpstr>
      <vt:lpstr>A2- Whack A Mole Experiment</vt:lpstr>
      <vt:lpstr>A2 – Implementation </vt:lpstr>
      <vt:lpstr>A2 - Demonstration</vt:lpstr>
      <vt:lpstr>A2 – Metrics and Data Collection</vt:lpstr>
      <vt:lpstr>A2 – Evaluation</vt:lpstr>
      <vt:lpstr>A3 – User Study Design: for Ethics Approval </vt:lpstr>
      <vt:lpstr>A3 – Demonstration of setup and tasks</vt:lpstr>
      <vt:lpstr>A3 - Results </vt:lpstr>
      <vt:lpstr>Video Presentation Notes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Coursework Assignment 1 [Title of Experiment]</dc:title>
  <dc:creator>Potts, Dominic (Postgraduate Researcher)</dc:creator>
  <cp:lastModifiedBy>Fitton, Daniel</cp:lastModifiedBy>
  <cp:revision>7</cp:revision>
  <dcterms:created xsi:type="dcterms:W3CDTF">2022-10-18T12:53:26Z</dcterms:created>
  <dcterms:modified xsi:type="dcterms:W3CDTF">2024-10-02T08:15:21Z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0x0101005330EA025669A647AF2E3A9C3EE895A7</vt:lpwstr>
  </property>
</Properties>
</file>