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688CA-CD85-564B-B08D-041727C0F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D3EF8-11E9-2B47-9708-A450CC530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951AF-753D-1742-AE29-9905DE2E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9872C-D0FA-1147-AFDF-70512625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F6067-79FB-5A41-9419-5060E189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9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D22BD-36E3-8141-AF12-CE62ECEC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E6972-CD52-F44F-9D05-3E441D993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5BDFA-FC0B-FA4D-BE55-84D90652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0CB5F-3FB1-6A40-80F1-140794C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49715-8D15-AB4E-A1BE-4EC6AD9B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03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0BEA28-CF88-5047-9CE5-FF4107061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697A2-0BEB-0441-BFEB-D7CB5D126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24F4A-290B-1B45-8AD0-EE370AFE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1A85C-4FA8-3D4C-ADFB-192D4B6A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E00AD-B762-7348-AB68-2A7DE7FF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6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9C1AF-65E7-6046-80A1-192FBDF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BD9E-07EE-A145-985E-EDEAFCB18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0D50C-D8DE-AA45-9AB2-BBBBFDFF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6BEA3-D81E-654F-AD4C-22FEC7BA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61801-7C0A-874B-B515-8AF9332B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56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6F7B8-E604-5340-9E43-4C99827F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E58A8-56D5-564D-B5DC-ACFBB7CB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B2053-2675-5F47-BCC7-9991090E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8BE39-10CB-9E49-A21C-958B63A6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CD555-D88D-DF4D-83E2-8283BC7C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69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2A126-1151-6D43-986E-26B751EF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65819-EF45-E04A-889A-C3BE382E2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34B49-399E-264E-9B93-CB7881478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77CB8-9AED-1A46-B36C-CDA1F59B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E4B3E-B3DC-7049-91C1-7EDE824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D88F4-D893-2049-B795-C82DD56E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0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04F8C-C33A-704B-B55F-80035FEC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0FFD7-3FA6-D842-9DE2-F108E2CC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439BB3-428E-0942-9E34-CDC86E087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81A1D3-66FA-EE4C-9C66-095A306B9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552C6F-5EB8-654C-B4C8-ACC7848B6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047AF0-6237-9E42-A23B-2E6702A5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344DD4-65D4-964B-89D3-9005203A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EB94C6-07A4-0C4C-808C-6253DC59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9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613D-6391-7045-9C78-500CB397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7AB913-1249-054B-826D-7ABE8674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6EE6C4-9115-3144-BD52-925BE7C5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E7EA8-7F2A-9942-B2BA-D791EEAB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50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EE27E-C9E7-2F4F-B0D2-74A91E99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556F91-DAC9-E143-A807-9765F4F0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1F711-6C71-BF42-BD4A-982207C0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71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4B45D-63AA-EA4F-96C0-7A8F949D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DD4DB-BC72-3546-964A-72A8216A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6B07A-1897-FF43-AD5F-954F6077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8A2DC-E891-214E-A153-1AD694A1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7594F-1648-8B46-8DE5-32800F0C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811A9-C08C-694A-886D-986883F7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57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349F5-3BAE-564B-A2AF-861F65FC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84ECA4-2AB6-0D4E-8229-DF19EBC8B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06061-F379-FC4C-891D-9FA6F685A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E4665-C50D-2548-A867-39744339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39E69-336C-D34C-ABEF-4E25356B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B801F-BDAC-814A-8016-1D90CB8D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3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DABFBF-A954-934C-B081-A54C7FC3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F426F-3E93-3F4C-878B-68D025C8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375EE-9A5D-2347-9605-AD474B7EA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4E945-0F07-374C-99BE-D168D2375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667CE-0FAF-9D4D-B7F0-F4ED84C7C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48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9AC3A1A-4FA2-5B4B-AF5B-8D5B7AF855C8}"/>
              </a:ext>
            </a:extLst>
          </p:cNvPr>
          <p:cNvSpPr txBox="1"/>
          <p:nvPr/>
        </p:nvSpPr>
        <p:spPr>
          <a:xfrm>
            <a:off x="4049486" y="1774371"/>
            <a:ext cx="8001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800" dirty="0">
                <a:latin typeface="KaiTi" panose="02010609060101010101" pitchFamily="49" charset="-122"/>
                <a:ea typeface="KaiTi" panose="02010609060101010101" pitchFamily="49" charset="-122"/>
              </a:rPr>
              <a:t>科研之道</a:t>
            </a:r>
            <a:endParaRPr kumimoji="1" lang="en-US" altLang="zh-CN" sz="8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6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            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               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By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2016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级 计算机科学与技术 余梓权</a:t>
            </a:r>
          </a:p>
        </p:txBody>
      </p:sp>
    </p:spTree>
    <p:extLst>
      <p:ext uri="{BB962C8B-B14F-4D97-AF65-F5344CB8AC3E}">
        <p14:creationId xmlns:p14="http://schemas.microsoft.com/office/powerpoint/2010/main" val="19939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06A20A-B475-6745-B09D-097451592652}"/>
              </a:ext>
            </a:extLst>
          </p:cNvPr>
          <p:cNvSpPr txBox="1"/>
          <p:nvPr/>
        </p:nvSpPr>
        <p:spPr>
          <a:xfrm>
            <a:off x="1872343" y="979715"/>
            <a:ext cx="91875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600" dirty="0"/>
              <a:t> 科研是什么？</a:t>
            </a: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r>
              <a:rPr kumimoji="1" lang="zh-CN" altLang="en-US" sz="3600" dirty="0"/>
              <a:t> 科研怎么上手？</a:t>
            </a: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r>
              <a:rPr kumimoji="1" lang="zh-CN" altLang="en-US" sz="3600" dirty="0"/>
              <a:t> 科研的正确姿势</a:t>
            </a:r>
          </a:p>
        </p:txBody>
      </p:sp>
    </p:spTree>
    <p:extLst>
      <p:ext uri="{BB962C8B-B14F-4D97-AF65-F5344CB8AC3E}">
        <p14:creationId xmlns:p14="http://schemas.microsoft.com/office/powerpoint/2010/main" val="38610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4735F7-F244-0143-AA8C-508B209F0C74}"/>
              </a:ext>
            </a:extLst>
          </p:cNvPr>
          <p:cNvSpPr/>
          <p:nvPr/>
        </p:nvSpPr>
        <p:spPr>
          <a:xfrm>
            <a:off x="1285900" y="914792"/>
            <a:ext cx="4810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200" dirty="0"/>
              <a:t> 科研是什么？</a:t>
            </a:r>
            <a:endParaRPr kumimoji="1" lang="en-US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99BF33-ED19-6D42-ADE6-C85A3A0BE971}"/>
              </a:ext>
            </a:extLst>
          </p:cNvPr>
          <p:cNvSpPr txBox="1"/>
          <p:nvPr/>
        </p:nvSpPr>
        <p:spPr>
          <a:xfrm>
            <a:off x="1458686" y="1948543"/>
            <a:ext cx="6052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科研的三大原则？</a:t>
            </a:r>
            <a:endParaRPr kumimoji="1"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做前人没有做过的事情；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做力所能及的事情；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做有意义的事情。</a:t>
            </a:r>
            <a:endParaRPr kumimoji="1" lang="zh-CN" alt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82191B-5D75-0A45-A555-D3268DE508A5}"/>
              </a:ext>
            </a:extLst>
          </p:cNvPr>
          <p:cNvSpPr txBox="1"/>
          <p:nvPr/>
        </p:nvSpPr>
        <p:spPr>
          <a:xfrm>
            <a:off x="1458686" y="4310743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计算机领域的科研方向有哪些？</a:t>
            </a:r>
          </a:p>
        </p:txBody>
      </p:sp>
    </p:spTree>
    <p:extLst>
      <p:ext uri="{BB962C8B-B14F-4D97-AF65-F5344CB8AC3E}">
        <p14:creationId xmlns:p14="http://schemas.microsoft.com/office/powerpoint/2010/main" val="378208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B17BBF-D89A-A948-BE1B-E97C9AE6AFB6}"/>
              </a:ext>
            </a:extLst>
          </p:cNvPr>
          <p:cNvSpPr/>
          <p:nvPr/>
        </p:nvSpPr>
        <p:spPr>
          <a:xfrm>
            <a:off x="1595028" y="958334"/>
            <a:ext cx="3475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2.</a:t>
            </a:r>
            <a:r>
              <a:rPr kumimoji="1" lang="zh-CN" altLang="en-US" sz="3200" dirty="0"/>
              <a:t> 科研怎么上手？</a:t>
            </a:r>
            <a:endParaRPr kumimoji="1" lang="en-US" altLang="zh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ABB92A-B2AC-384B-9608-49061678CA7F}"/>
              </a:ext>
            </a:extLst>
          </p:cNvPr>
          <p:cNvSpPr txBox="1"/>
          <p:nvPr/>
        </p:nvSpPr>
        <p:spPr>
          <a:xfrm>
            <a:off x="1676400" y="2329542"/>
            <a:ext cx="7141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）参与科研立项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）参与科研项目竞赛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）加入导师实验室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）自己的单打独斗</a:t>
            </a:r>
          </a:p>
        </p:txBody>
      </p:sp>
    </p:spTree>
    <p:extLst>
      <p:ext uri="{BB962C8B-B14F-4D97-AF65-F5344CB8AC3E}">
        <p14:creationId xmlns:p14="http://schemas.microsoft.com/office/powerpoint/2010/main" val="13163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BEA99CF-0448-F946-B434-7F3573DDC725}"/>
              </a:ext>
            </a:extLst>
          </p:cNvPr>
          <p:cNvSpPr/>
          <p:nvPr/>
        </p:nvSpPr>
        <p:spPr>
          <a:xfrm>
            <a:off x="1418410" y="784162"/>
            <a:ext cx="3475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3.</a:t>
            </a:r>
            <a:r>
              <a:rPr kumimoji="1" lang="zh-CN" altLang="en-US" sz="3200" dirty="0"/>
              <a:t> 科研的正确姿势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6104C2-EF06-A84F-B608-A21F7B27B6CB}"/>
              </a:ext>
            </a:extLst>
          </p:cNvPr>
          <p:cNvSpPr txBox="1"/>
          <p:nvPr/>
        </p:nvSpPr>
        <p:spPr>
          <a:xfrm>
            <a:off x="1730829" y="2024743"/>
            <a:ext cx="7260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读</a:t>
            </a:r>
            <a:r>
              <a:rPr kumimoji="1" lang="en-US" altLang="zh-CN" sz="2000" dirty="0"/>
              <a:t>Paper</a:t>
            </a:r>
            <a:r>
              <a:rPr kumimoji="1" lang="zh-CN" altLang="en-US" sz="2000" dirty="0"/>
              <a:t>的正确姿势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个人开展科研训练的正确姿势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相关资料分享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1DCAC1-777A-F54E-B204-CF083201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42" y="3871403"/>
            <a:ext cx="2111829" cy="21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2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E913A-612D-BE49-935D-B3AEE387C78A}"/>
              </a:ext>
            </a:extLst>
          </p:cNvPr>
          <p:cNvSpPr txBox="1"/>
          <p:nvPr/>
        </p:nvSpPr>
        <p:spPr>
          <a:xfrm>
            <a:off x="979714" y="631369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014F0C-1223-EB41-A96C-869FF92E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25" y="1429947"/>
            <a:ext cx="1991305" cy="19990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86CFC80-5AF1-B44C-B6A9-8FA68A7A09B5}"/>
              </a:ext>
            </a:extLst>
          </p:cNvPr>
          <p:cNvSpPr txBox="1"/>
          <p:nvPr/>
        </p:nvSpPr>
        <p:spPr>
          <a:xfrm>
            <a:off x="2155371" y="2244807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WeChat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2" name="图片 11" descr="图片包含 游戏机, 黑色, 画&#10;&#10;描述已自动生成">
            <a:extLst>
              <a:ext uri="{FF2B5EF4-FFF2-40B4-BE49-F238E27FC236}">
                <a16:creationId xmlns:a16="http://schemas.microsoft.com/office/drawing/2014/main" id="{D1AB61DF-114E-4349-9C37-5364CFB3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629" y="1429947"/>
            <a:ext cx="1999053" cy="19990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6E659A0-3A23-EA46-8C6A-C89AE1C03A3F}"/>
              </a:ext>
            </a:extLst>
          </p:cNvPr>
          <p:cNvSpPr txBox="1"/>
          <p:nvPr/>
        </p:nvSpPr>
        <p:spPr>
          <a:xfrm>
            <a:off x="7119257" y="2166256"/>
            <a:ext cx="10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ZhiHu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5E06DE-8BD6-C946-B433-8547AF232C7F}"/>
              </a:ext>
            </a:extLst>
          </p:cNvPr>
          <p:cNvSpPr txBox="1"/>
          <p:nvPr/>
        </p:nvSpPr>
        <p:spPr>
          <a:xfrm>
            <a:off x="2155371" y="4955742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7" name="图片 16" descr="图片包含 游戏机, 画&#10;&#10;描述已自动生成">
            <a:extLst>
              <a:ext uri="{FF2B5EF4-FFF2-40B4-BE49-F238E27FC236}">
                <a16:creationId xmlns:a16="http://schemas.microsoft.com/office/drawing/2014/main" id="{DAACD79C-E8FB-5F4C-8E60-34334F0E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476" y="4227577"/>
            <a:ext cx="1999054" cy="19990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8A103EC-3829-674B-AF99-65FAD1B16E25}"/>
              </a:ext>
            </a:extLst>
          </p:cNvPr>
          <p:cNvSpPr txBox="1"/>
          <p:nvPr/>
        </p:nvSpPr>
        <p:spPr>
          <a:xfrm>
            <a:off x="7043057" y="4955742"/>
            <a:ext cx="10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75C212-158B-5C41-A86F-417BAA19062D}"/>
              </a:ext>
            </a:extLst>
          </p:cNvPr>
          <p:cNvSpPr/>
          <p:nvPr/>
        </p:nvSpPr>
        <p:spPr>
          <a:xfrm>
            <a:off x="8131629" y="4955742"/>
            <a:ext cx="268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mrziquan.yu@gmail.com</a:t>
            </a:r>
          </a:p>
        </p:txBody>
      </p:sp>
    </p:spTree>
    <p:extLst>
      <p:ext uri="{BB962C8B-B14F-4D97-AF65-F5344CB8AC3E}">
        <p14:creationId xmlns:p14="http://schemas.microsoft.com/office/powerpoint/2010/main" val="159571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2C3E11-FCC4-B049-863A-D0299F088F8D}"/>
              </a:ext>
            </a:extLst>
          </p:cNvPr>
          <p:cNvSpPr txBox="1"/>
          <p:nvPr/>
        </p:nvSpPr>
        <p:spPr>
          <a:xfrm>
            <a:off x="838200" y="203562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路漫漫其修远兮，吾将上下而求索</a:t>
            </a:r>
            <a:r>
              <a:rPr kumimoji="1" lang="zh-CN" altLang="en-US" sz="20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4297B6-D1EE-C940-B1D6-FCECF2F1D498}"/>
              </a:ext>
            </a:extLst>
          </p:cNvPr>
          <p:cNvSpPr txBox="1"/>
          <p:nvPr/>
        </p:nvSpPr>
        <p:spPr>
          <a:xfrm>
            <a:off x="9056914" y="5388428"/>
            <a:ext cx="409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kumimoji="1"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73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152</Words>
  <Application>Microsoft Macintosh PowerPoint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</vt:lpstr>
      <vt:lpstr>等线 Light</vt:lpstr>
      <vt:lpstr>KaiTi</vt:lpstr>
      <vt:lpstr>Xingkai SC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6736</dc:creator>
  <cp:lastModifiedBy>6736</cp:lastModifiedBy>
  <cp:revision>10</cp:revision>
  <dcterms:created xsi:type="dcterms:W3CDTF">2020-05-11T03:35:49Z</dcterms:created>
  <dcterms:modified xsi:type="dcterms:W3CDTF">2020-05-11T09:19:06Z</dcterms:modified>
</cp:coreProperties>
</file>