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66" d="100"/>
          <a:sy n="66" d="100"/>
        </p:scale>
        <p:origin x="88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512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6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3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1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715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5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8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62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1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49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9A6B29-E232-41C1-99F9-5C6CDE9A0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941295-5642-4798-8A06-9A9C97751D0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0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831E2-9FA6-4A8D-98CA-40BDD023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023" y="2218874"/>
            <a:ext cx="8981954" cy="2420252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Limpeza, conservação e </a:t>
            </a:r>
            <a:br>
              <a:rPr lang="pt-BR" sz="6000" dirty="0"/>
            </a:br>
            <a:r>
              <a:rPr lang="pt-BR" sz="6000" dirty="0"/>
              <a:t>uso da infraestrutura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9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4B59-23FF-4481-9EDD-DD6ECCA8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12" y="1014803"/>
            <a:ext cx="10692619" cy="4828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Banheiro: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Falta de papel para as mãos;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Vaso sanitário solto;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Descarte em local inadequado.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r>
              <a:rPr lang="pt-BR" sz="2800" dirty="0"/>
              <a:t>Espaço break: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Resto de alimento nas mesas;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Problemas com chuva;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Conflito de horários(aglomeração).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863505-1586-43EB-9CC8-7DA8C09A9408}"/>
              </a:ext>
            </a:extLst>
          </p:cNvPr>
          <p:cNvSpPr txBox="1"/>
          <p:nvPr/>
        </p:nvSpPr>
        <p:spPr>
          <a:xfrm>
            <a:off x="6546574" y="810406"/>
            <a:ext cx="539363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Sugestão: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Aumentar o turno de checagem dos banheiros;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Abrir chamado;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Empatia;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Avisos nos banheiros.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r>
              <a:rPr lang="pt-BR" sz="2800" dirty="0"/>
              <a:t>Sugestão: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Kit limpeza nas mesas;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Intervalos de 30 min entre cada sala;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Instalação de um telhado.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B98A5DF-596A-473C-A8F0-B246AE93254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6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2657F-0055-48FF-875B-DDA95AAE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092"/>
            <a:ext cx="5576668" cy="5123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Sala de aula: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Internet lenta;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Ar-condicionado mal posicionados;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Piso rachado/afundado;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Mal contato dos projetores;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Falta de tomadas.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0" indent="0">
              <a:buNone/>
            </a:pPr>
            <a:r>
              <a:rPr lang="pt-BR" sz="2800" dirty="0"/>
              <a:t>Elevador: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Falta de maturidade;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Falta de respeito.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5D0D8F-1261-4A42-9029-8489DC5C4875}"/>
              </a:ext>
            </a:extLst>
          </p:cNvPr>
          <p:cNvSpPr txBox="1"/>
          <p:nvPr/>
        </p:nvSpPr>
        <p:spPr>
          <a:xfrm>
            <a:off x="6732104" y="636104"/>
            <a:ext cx="44262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Sugestão: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Conscientização sobre o uso da rede;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Balanço de temperatura;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Abrir um chamado;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Substituir os cabos;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Instalar mais tomadas/trazer Benjamin de casa.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AAAC38-CEDB-413E-8674-A7C877D198A3}"/>
              </a:ext>
            </a:extLst>
          </p:cNvPr>
          <p:cNvSpPr txBox="1"/>
          <p:nvPr/>
        </p:nvSpPr>
        <p:spPr>
          <a:xfrm>
            <a:off x="6732104" y="4370560"/>
            <a:ext cx="47972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Sugestão: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Conscientização;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dirty="0"/>
              <a:t>Empatia.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1AEE34B-96A0-4775-A74E-EB571D3E91ED}"/>
              </a:ext>
            </a:extLst>
          </p:cNvPr>
          <p:cNvCxnSpPr>
            <a:cxnSpLocks/>
          </p:cNvCxnSpPr>
          <p:nvPr/>
        </p:nvCxnSpPr>
        <p:spPr>
          <a:xfrm>
            <a:off x="0" y="401209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5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C08EE1-5C8B-4041-A92E-9E0ECE375292}"/>
              </a:ext>
            </a:extLst>
          </p:cNvPr>
          <p:cNvSpPr txBox="1"/>
          <p:nvPr/>
        </p:nvSpPr>
        <p:spPr>
          <a:xfrm>
            <a:off x="1020417" y="636104"/>
            <a:ext cx="100981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Conclusão</a:t>
            </a:r>
          </a:p>
          <a:p>
            <a:pPr lvl="1"/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Melhor comunicação;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Empatia e respeito </a:t>
            </a:r>
            <a:r>
              <a:rPr lang="pt-BR" sz="2400" dirty="0"/>
              <a:t>resolvem a maior parte dos nossos 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026" name="Picture 2" descr="São Paulo Tech School - SPTech Employees, Location, Alumni | LinkedIn">
            <a:extLst>
              <a:ext uri="{FF2B5EF4-FFF2-40B4-BE49-F238E27FC236}">
                <a16:creationId xmlns:a16="http://schemas.microsoft.com/office/drawing/2014/main" id="{B8773183-AB98-4EF7-8697-6B25DC21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4" y="3929313"/>
            <a:ext cx="12191999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E89D497-8F15-485C-AD51-D13A04FDEF7D}"/>
              </a:ext>
            </a:extLst>
          </p:cNvPr>
          <p:cNvSpPr/>
          <p:nvPr/>
        </p:nvSpPr>
        <p:spPr>
          <a:xfrm>
            <a:off x="480805" y="3929313"/>
            <a:ext cx="225287" cy="305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8977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36</TotalTime>
  <Words>171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Wingdings</vt:lpstr>
      <vt:lpstr>Cortar</vt:lpstr>
      <vt:lpstr>Limpeza, conservação e  uso da infraestrutura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Limpeza, conservação e  uso da infraestrutura </dc:title>
  <dc:creator>Yuzo(SPTec)</dc:creator>
  <cp:lastModifiedBy>Yuzo(SPTec)</cp:lastModifiedBy>
  <cp:revision>1</cp:revision>
  <dcterms:created xsi:type="dcterms:W3CDTF">2022-04-06T18:34:51Z</dcterms:created>
  <dcterms:modified xsi:type="dcterms:W3CDTF">2022-04-06T19:11:17Z</dcterms:modified>
</cp:coreProperties>
</file>