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D015-EE8C-4392-AE99-E743ABF6B7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34D2-D757-4754-A73E-1EED158EE8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0" y="698706"/>
            <a:ext cx="3840725" cy="54605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2850" y="63122"/>
            <a:ext cx="76591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XuanTie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64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RISC-V [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GCV]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C906 CPU@600MHz, Support Vector 0.7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Cortex-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M33 Star MCU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HiFi5 Audio DSP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Xtensa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LX7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1MB SRAM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32MB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OSPI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HS_PSRAM@800MHz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8MB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OSPI  LS_PSRAM@AHB Clock with DMA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128MB QSPI NAND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RGB666, i8080, BT656, SPI Display up to 1024x768@60fps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G2D 2D graphics acceleration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DVP up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1920*1088, JPEG encoding 1920*1088, 1024x768@40fps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Audio ADC, 24Bit, 8kHz-96kHz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 Audio DAC, 24Bit, 8kHz-384kHZ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USB2.0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* UART, 2 * SPI, 2 * TWI, 8 * PWM, 1 * 12Bit 10 Channels ADC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IR TX/RX, LEDC up to 1024 * WS2812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ISO 7816 Card Reader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Compatible with IEEE 802.11 b/g/n 2.4GHz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etooth 5.0 Dual Mode complies with V2.1/4.0/4.2/5.0, Support </a:t>
            </a: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BR/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EDR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25.5*18mm, IPEX ANT, ESP32-S3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ompatible Pinout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2850" y="63122"/>
            <a:ext cx="765915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XuanTie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64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RISC-V [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GCV]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C906 CPU up to 600MHz, Support Vector 0.7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Cortex-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M33 Star MCU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up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HiFi5 Audio DSP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Xtensa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LX7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up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1MB SRAM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MB   SiP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OSPI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HS_PSRAM@800MHz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8MB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OSPI  LS_PSRAM@AHB Clock with DMA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16MB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QSPI NOR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RGB666, i8080, BT656, SPI Display up to 1024x768@60fps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G2D 2D graphics acceleration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DVP up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1920*1088, JPEG encoding 1920*1088, 1024x768@40fps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Audio ADC, 24Bit, 8kHz-96kHz, Support 4 DMICs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 Audio DAC, 24Bit, 8kHz-384kHZ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USB2.0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* UART, 2 * SPI, 2 * TWI, 8 * PWM, 1 * 12Bit 10 Channels ADC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IR TX/RX, LEDC up to 1024 * WS2812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ISO 7816 Card Reader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Compatible with IEEE 802.11 b/g/n 2.4GHz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etooth 5.0 Dual Mode complies with V2.1/4.0/4.2/5.0, Support </a:t>
            </a: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BR/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EDR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25.5*18mm, IPEX ANT, ESP32-S3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ompatible Pinout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1" y="675870"/>
            <a:ext cx="3872849" cy="550625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yN2MyMGMxOGVjN2NmMTEyYTIyZGMzOWIxYzMwMz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Gloomy Ghost</dc:creator>
  <cp:lastModifiedBy>gloom</cp:lastModifiedBy>
  <cp:revision>6</cp:revision>
  <dcterms:created xsi:type="dcterms:W3CDTF">2023-03-07T05:02:00Z</dcterms:created>
  <dcterms:modified xsi:type="dcterms:W3CDTF">2023-07-21T12:18:31Z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AC2DDB66ECF74AA3B58839F5C4C32E84_13</vt:lpwstr>
  </property>
  <property fmtid="{D5CDD505-2E9C-101B-9397-08002B2CF9AE}" pid="3" name="KSOProductBuildVer">
    <vt:lpwstr>2052-12.1.0.15120</vt:lpwstr>
  </property>
</Properties>
</file>