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Sniglet" charset="1" panose="04070505030100020000"/>
      <p:regular r:id="rId16"/>
    </p:embeddedFont>
    <p:embeddedFont>
      <p:font typeface="ไอติม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SLIDE 5: HANDLING PERMISSIONS</a:t>
            </a:r>
          </a:p>
          <a:p>
            <a:r>
              <a:rPr lang="en-US"/>
              <a:t/>
            </a:r>
          </a:p>
          <a:p>
            <a:r>
              <a:rPr lang="en-US"/>
              <a:t>ITS IMPORTANT TO NOTE THAT USERS MUST GIVES PERMISSIONS TOACCESS THEIR LOCATION. IF THEY DENIED ACCESS WE CAN HANDLE THAT WITH AN ERROR CALLBACK TO INFORM THEM.</a:t>
            </a:r>
          </a:p>
          <a:p>
            <a:r>
              <a:rPr lang="en-US"/>
              <a:t/>
            </a:r>
          </a:p>
          <a:p>
            <a:r>
              <a:rPr lang="en-US"/>
              <a:t>SLIDE 6: PRACTICAL APPLICATION</a:t>
            </a:r>
          </a:p>
          <a:p>
            <a:r>
              <a:rPr lang="en-US"/>
              <a:t/>
            </a:r>
          </a:p>
          <a:p>
            <a:r>
              <a:rPr lang="en-US"/>
              <a:t>THE GEOLOCATION API HAS MANY PRACTICAL APPLICATIONS SUCH AS FINDING NEARBY PLACES OR PROVIDING WEATHER UPDATE BASED ON THE USERS LOCATION</a:t>
            </a:r>
          </a:p>
          <a:p>
            <a:r>
              <a:rPr lang="en-US"/>
              <a:t/>
            </a:r>
          </a:p>
          <a:p>
            <a:r>
              <a:rPr lang="en-US"/>
              <a:t>SLIDE 7: PRIVACY CONSIDERATION</a:t>
            </a:r>
          </a:p>
          <a:p>
            <a:r>
              <a:rPr lang="en-US"/>
              <a:t/>
            </a:r>
          </a:p>
          <a:p>
            <a:r>
              <a:rPr lang="en-US"/>
              <a:t>PRIVACY IS CRUCIAL WHEN USING THE GEOLOCATION API ALWAYSS AASK FOR PERMISSION AND INFORM USERS WHY YOU NEED THEIR LOCATION REQUEST LOCATION ACCESS ONLY HWEN NECESSARY</a:t>
            </a:r>
          </a:p>
          <a:p>
            <a:r>
              <a:rPr lang="en-US"/>
              <a:t/>
            </a:r>
          </a:p>
          <a:p>
            <a:r>
              <a:rPr lang="en-US"/>
              <a:t>SLIDE 8: CONCLUSION</a:t>
            </a:r>
          </a:p>
          <a:p>
            <a:r>
              <a:rPr lang="en-US"/>
              <a:t/>
            </a:r>
          </a:p>
          <a:p>
            <a:r>
              <a:rPr lang="en-US"/>
              <a:t>IN CONCLUSION THE GEOLOCATION API ENHANCES WEB APPLICATIONS BY PROVIDING VALUABLE LOCATION DAT HOWEVER WE MUST HANDLE USER PRIVACY WITH CRE4R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SLIDE 5: HANDLING PERMISSIONS</a:t>
            </a:r>
          </a:p>
          <a:p>
            <a:r>
              <a:rPr lang="en-US"/>
              <a:t/>
            </a:r>
          </a:p>
          <a:p>
            <a:r>
              <a:rPr lang="en-US"/>
              <a:t>ITS IMPORTANT TO NOTE THAT USERS MUST GIVES PERMISSIONS TOACCESS THEIR LOCATION. IF THEY DENIED ACCESS WE CAN HANDLE THAT WITH AN ERROR CALLBACK TO INFORM THEM.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SLIDE 6: PRACTICAL APPLICATION</a:t>
            </a:r>
          </a:p>
          <a:p>
            <a:r>
              <a:rPr lang="en-US"/>
              <a:t/>
            </a:r>
          </a:p>
          <a:p>
            <a:r>
              <a:rPr lang="en-US"/>
              <a:t>THE GEOLOCATION API HAS MANY PRACTICAL APPLICATIONS SUCH AS FINDING NEARBY PLACES OR PROVIDING WEATHER UPDATE BASED ON THE USERS LOCATION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>SLIDE 7: PRIVACY CONSIDERATION</a:t>
            </a:r>
          </a:p>
          <a:p>
            <a:r>
              <a:rPr lang="en-US"/>
              <a:t/>
            </a:r>
          </a:p>
          <a:p>
            <a:r>
              <a:rPr lang="en-US"/>
              <a:t>PRIVACY IS CRUCIAL WHEN USING THE GEOLOCATION API ALWAYSS AASK FOR PERMISSION AND INFORM USERS WHY YOU NEED THEIR LOCATION REQUEST LOCATION ACCESS ONLY HWEN NECESSARY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SLIDE 8: CONCLUSION</a:t>
            </a:r>
          </a:p>
          <a:p>
            <a:r>
              <a:rPr lang="en-US"/>
              <a:t/>
            </a:r>
          </a:p>
          <a:p>
            <a:r>
              <a:rPr lang="en-US"/>
              <a:t>IN CONCLUSION THE GEOLOCATION API ENHANCES WEB APPLICATIONS BY PROVIDING VALUABLE LOCATION DAT HOWEVER WE MUST HANDLE USER PRIVACY WITH CARE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jpe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10.jpe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24325" y="3266963"/>
            <a:ext cx="12039349" cy="331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98"/>
              </a:lnSpc>
            </a:pPr>
            <a:r>
              <a:rPr lang="en-US" sz="1319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PROGRAMMING LANGUAGE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11064" y="6790342"/>
            <a:ext cx="10211181" cy="776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5231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Teacher:JOVITA DEVERA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01656" y="4440580"/>
            <a:ext cx="12884689" cy="172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2"/>
              </a:lnSpc>
            </a:pPr>
            <a:r>
              <a:rPr lang="en-US" sz="1324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13028" y="2629865"/>
            <a:ext cx="14804942" cy="4574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4"/>
              </a:lnSpc>
            </a:pPr>
            <a:r>
              <a:rPr lang="en-US" sz="92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DETECT LOCATION OF THE USER RUNNING A WEB APPLICATION BY   USING THE GEOLOCATION API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41277" y="1664964"/>
            <a:ext cx="10605955" cy="978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521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WHAT IS GEOLOCATION?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97126" y="3274585"/>
            <a:ext cx="12893748" cy="468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6"/>
              </a:lnSpc>
            </a:pPr>
            <a:r>
              <a:rPr lang="en-US" sz="6509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Definition: A method to determine the physical location of a user.</a:t>
            </a:r>
          </a:p>
          <a:p>
            <a:pPr algn="ctr">
              <a:lnSpc>
                <a:spcPts val="7486"/>
              </a:lnSpc>
            </a:pPr>
          </a:p>
          <a:p>
            <a:pPr algn="ctr">
              <a:lnSpc>
                <a:spcPts val="7486"/>
              </a:lnSpc>
            </a:pPr>
            <a:r>
              <a:rPr lang="en-US" sz="6509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Uses: Maps, local services, weather apps.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48572" y="1124989"/>
            <a:ext cx="11209014" cy="207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53"/>
              </a:lnSpc>
            </a:pPr>
            <a:r>
              <a:rPr lang="en-US" sz="8199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WHAT IS THE GEOLOCATION API?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20589" y="3607396"/>
            <a:ext cx="12895225" cy="2300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5"/>
              </a:lnSpc>
            </a:pPr>
            <a:r>
              <a:rPr lang="en-US" sz="5309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The Geolocation API is a browser API that provides a user's location and geographic information.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979735"/>
            <a:ext cx="16230600" cy="234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2"/>
              </a:lnSpc>
            </a:pPr>
            <a:r>
              <a:rPr lang="en-US" sz="541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Purpose: Allows web apps to access user location.</a:t>
            </a:r>
          </a:p>
          <a:p>
            <a:pPr algn="ctr">
              <a:lnSpc>
                <a:spcPts val="6222"/>
              </a:lnSpc>
            </a:pPr>
          </a:p>
          <a:p>
            <a:pPr algn="ctr">
              <a:lnSpc>
                <a:spcPts val="6222"/>
              </a:lnSpc>
            </a:pPr>
            <a:r>
              <a:rPr lang="en-US" sz="541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How It Works: Utilizes GPS, Wi-Fi, or IP address.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93553" y="1469165"/>
            <a:ext cx="8830142" cy="7348671"/>
          </a:xfrm>
          <a:custGeom>
            <a:avLst/>
            <a:gdLst/>
            <a:ahLst/>
            <a:cxnLst/>
            <a:rect r="r" b="b" t="t" l="l"/>
            <a:pathLst>
              <a:path h="7348671" w="8830142">
                <a:moveTo>
                  <a:pt x="0" y="0"/>
                </a:moveTo>
                <a:lnTo>
                  <a:pt x="8830142" y="0"/>
                </a:lnTo>
                <a:lnTo>
                  <a:pt x="8830142" y="7348670"/>
                </a:lnTo>
                <a:lnTo>
                  <a:pt x="0" y="734867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803" r="0" b="-8176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5740" y="2610815"/>
            <a:ext cx="7094938" cy="391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1"/>
              </a:lnSpc>
            </a:pPr>
            <a:r>
              <a:rPr lang="en-US" sz="7847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 HOW TO USE THE GEOLOCATION API?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035747" y="4350346"/>
            <a:ext cx="10156554" cy="4704929"/>
          </a:xfrm>
          <a:custGeom>
            <a:avLst/>
            <a:gdLst/>
            <a:ahLst/>
            <a:cxnLst/>
            <a:rect r="r" b="b" t="t" l="l"/>
            <a:pathLst>
              <a:path h="4704929" w="10156554">
                <a:moveTo>
                  <a:pt x="0" y="0"/>
                </a:moveTo>
                <a:lnTo>
                  <a:pt x="10156554" y="0"/>
                </a:lnTo>
                <a:lnTo>
                  <a:pt x="10156554" y="4704929"/>
                </a:lnTo>
                <a:lnTo>
                  <a:pt x="0" y="47049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827" r="-3639" b="-3744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95699" y="2851753"/>
            <a:ext cx="14096602" cy="73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9"/>
              </a:lnSpc>
            </a:pPr>
            <a:r>
              <a:rPr lang="en-US" sz="5042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User Consent: Users must allow location access.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09734" y="1189757"/>
            <a:ext cx="9788097" cy="883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0"/>
              </a:lnSpc>
            </a:pPr>
            <a:r>
              <a:rPr lang="en-US" sz="6773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HANDLING PERMISSIONS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5946" y="5242596"/>
            <a:ext cx="4896796" cy="146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9"/>
              </a:lnSpc>
            </a:pPr>
            <a:r>
              <a:rPr lang="en-US" sz="5042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Example of Handling Denial: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01341" y="4065554"/>
            <a:ext cx="13993708" cy="2598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5"/>
              </a:lnSpc>
            </a:pPr>
            <a:r>
              <a:rPr lang="en-US" sz="6013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Examples:</a:t>
            </a:r>
          </a:p>
          <a:p>
            <a:pPr algn="l">
              <a:lnSpc>
                <a:spcPts val="6915"/>
              </a:lnSpc>
            </a:pPr>
            <a:r>
              <a:rPr lang="en-US" sz="6013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Finding nearby places.</a:t>
            </a:r>
          </a:p>
          <a:p>
            <a:pPr algn="l">
              <a:lnSpc>
                <a:spcPts val="6915"/>
              </a:lnSpc>
            </a:pPr>
            <a:r>
              <a:rPr lang="en-US" sz="6013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Weather updates based on location.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01341" y="2460489"/>
            <a:ext cx="13485319" cy="883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0"/>
              </a:lnSpc>
            </a:pPr>
            <a:r>
              <a:rPr lang="en-US" sz="6773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PRACTICAL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41277" y="1444664"/>
            <a:ext cx="12584810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 PRIVACY CONSIDERATIONS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91834" y="3263100"/>
            <a:ext cx="12438909" cy="43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69"/>
              </a:lnSpc>
            </a:pPr>
            <a:r>
              <a:rPr lang="en-US" sz="606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Always Ask for Permission: Inform users why location is needed.</a:t>
            </a:r>
          </a:p>
          <a:p>
            <a:pPr algn="l">
              <a:lnSpc>
                <a:spcPts val="6969"/>
              </a:lnSpc>
            </a:pPr>
          </a:p>
          <a:p>
            <a:pPr algn="l">
              <a:lnSpc>
                <a:spcPts val="6969"/>
              </a:lnSpc>
            </a:pPr>
            <a:r>
              <a:rPr lang="en-US" sz="6060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Use Location Responsibly: Request only when necessary.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98136" y="358834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25895" y="-1291463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074" y="-1090165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0" y="0"/>
                </a:moveTo>
                <a:lnTo>
                  <a:pt x="6301817" y="0"/>
                </a:lnTo>
                <a:lnTo>
                  <a:pt x="6301817" y="7059061"/>
                </a:lnTo>
                <a:lnTo>
                  <a:pt x="0" y="7059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2763072" y="4036979"/>
            <a:ext cx="6301816" cy="7059061"/>
          </a:xfrm>
          <a:custGeom>
            <a:avLst/>
            <a:gdLst/>
            <a:ahLst/>
            <a:cxnLst/>
            <a:rect r="r" b="b" t="t" l="l"/>
            <a:pathLst>
              <a:path h="7059061" w="6301816">
                <a:moveTo>
                  <a:pt x="6301816" y="7059060"/>
                </a:moveTo>
                <a:lnTo>
                  <a:pt x="0" y="7059060"/>
                </a:lnTo>
                <a:lnTo>
                  <a:pt x="0" y="0"/>
                </a:lnTo>
                <a:lnTo>
                  <a:pt x="6301816" y="0"/>
                </a:lnTo>
                <a:lnTo>
                  <a:pt x="6301816" y="70590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8510" y="8377371"/>
            <a:ext cx="4939574" cy="3819258"/>
          </a:xfrm>
          <a:custGeom>
            <a:avLst/>
            <a:gdLst/>
            <a:ahLst/>
            <a:cxnLst/>
            <a:rect r="r" b="b" t="t" l="l"/>
            <a:pathLst>
              <a:path h="3819258" w="4939574">
                <a:moveTo>
                  <a:pt x="0" y="0"/>
                </a:moveTo>
                <a:lnTo>
                  <a:pt x="4939574" y="0"/>
                </a:lnTo>
                <a:lnTo>
                  <a:pt x="4939574" y="3819258"/>
                </a:lnTo>
                <a:lnTo>
                  <a:pt x="0" y="38192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3993708" y="-1675435"/>
            <a:ext cx="4848524" cy="3748859"/>
          </a:xfrm>
          <a:custGeom>
            <a:avLst/>
            <a:gdLst/>
            <a:ahLst/>
            <a:cxnLst/>
            <a:rect r="r" b="b" t="t" l="l"/>
            <a:pathLst>
              <a:path h="3748859" w="4848524">
                <a:moveTo>
                  <a:pt x="0" y="0"/>
                </a:moveTo>
                <a:lnTo>
                  <a:pt x="4848525" y="0"/>
                </a:lnTo>
                <a:lnTo>
                  <a:pt x="4848525" y="3748859"/>
                </a:lnTo>
                <a:lnTo>
                  <a:pt x="0" y="37488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52278" y="8377371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050803">
            <a:off x="11418159" y="-1697058"/>
            <a:ext cx="1980929" cy="3394116"/>
          </a:xfrm>
          <a:custGeom>
            <a:avLst/>
            <a:gdLst/>
            <a:ahLst/>
            <a:cxnLst/>
            <a:rect r="r" b="b" t="t" l="l"/>
            <a:pathLst>
              <a:path h="3394116" w="1980929">
                <a:moveTo>
                  <a:pt x="0" y="0"/>
                </a:moveTo>
                <a:lnTo>
                  <a:pt x="1980929" y="0"/>
                </a:lnTo>
                <a:lnTo>
                  <a:pt x="1980929" y="3394116"/>
                </a:lnTo>
                <a:lnTo>
                  <a:pt x="0" y="33941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81135" y="1282829"/>
            <a:ext cx="9925730" cy="14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51"/>
              </a:lnSpc>
            </a:pPr>
            <a:r>
              <a:rPr lang="en-US" sz="10878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7511" y="3042296"/>
            <a:ext cx="14180459" cy="50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9"/>
              </a:lnSpc>
            </a:pPr>
          </a:p>
          <a:p>
            <a:pPr algn="ctr">
              <a:lnSpc>
                <a:spcPts val="8019"/>
              </a:lnSpc>
            </a:pPr>
            <a:r>
              <a:rPr lang="en-US" sz="6973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The Geolocation API enhances web apps by providing location data, but it’s important to handle privacy carefully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DAGVUZQuu8o</dc:identifier>
  <dcterms:modified xsi:type="dcterms:W3CDTF">2011-08-01T06:04:30Z</dcterms:modified>
  <cp:revision>1</cp:revision>
  <dc:title>Blue Watercolor Leaves Illustration Presentation</dc:title>
</cp:coreProperties>
</file>