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43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53CE-5C18-4855-BA82-18A0B0D63659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3A18-7847-4DD3-979D-78640E4B7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98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53CE-5C18-4855-BA82-18A0B0D63659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3A18-7847-4DD3-979D-78640E4B7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44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53CE-5C18-4855-BA82-18A0B0D63659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3A18-7847-4DD3-979D-78640E4B7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36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53CE-5C18-4855-BA82-18A0B0D63659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3A18-7847-4DD3-979D-78640E4B7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1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53CE-5C18-4855-BA82-18A0B0D63659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3A18-7847-4DD3-979D-78640E4B7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51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53CE-5C18-4855-BA82-18A0B0D63659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3A18-7847-4DD3-979D-78640E4B7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57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53CE-5C18-4855-BA82-18A0B0D63659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3A18-7847-4DD3-979D-78640E4B7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65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53CE-5C18-4855-BA82-18A0B0D63659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3A18-7847-4DD3-979D-78640E4B7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3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53CE-5C18-4855-BA82-18A0B0D63659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3A18-7847-4DD3-979D-78640E4B7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6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53CE-5C18-4855-BA82-18A0B0D63659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3A18-7847-4DD3-979D-78640E4B7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9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53CE-5C18-4855-BA82-18A0B0D63659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3A18-7847-4DD3-979D-78640E4B7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83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953CE-5C18-4855-BA82-18A0B0D63659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3A18-7847-4DD3-979D-78640E4B7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10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11" y="0"/>
            <a:ext cx="8267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9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テクスチャの注意事項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◆ファイルはファイル名のみ書いてあること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C:</a:t>
            </a:r>
            <a:r>
              <a:rPr kumimoji="1" lang="ja-JP" altLang="en-US" dirty="0" smtClean="0"/>
              <a:t>￥</a:t>
            </a:r>
            <a:r>
              <a:rPr kumimoji="1" lang="ja-JP" altLang="en-US" dirty="0" err="1" smtClean="0"/>
              <a:t>。。。</a:t>
            </a:r>
            <a:r>
              <a:rPr kumimoji="1" lang="ja-JP" altLang="en-US" dirty="0" smtClean="0"/>
              <a:t>というようなファイルパスだと読み込めない場合があります。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◆画像サイズは２のべき乗であること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mtClean="0"/>
              <a:t>５１２ｘ１５２、２５６ｘ２５６、１２８ｘ１２８、などのサイズとしてください。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dirty="0" smtClean="0"/>
              <a:t>乱れることがあります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21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テクスチャの注意事項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登志一 大島</dc:creator>
  <cp:lastModifiedBy>登志一 大島</cp:lastModifiedBy>
  <cp:revision>1</cp:revision>
  <dcterms:created xsi:type="dcterms:W3CDTF">2020-07-30T01:34:58Z</dcterms:created>
  <dcterms:modified xsi:type="dcterms:W3CDTF">2020-07-30T01:38:59Z</dcterms:modified>
</cp:coreProperties>
</file>