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59" r:id="rId4"/>
    <p:sldId id="262" r:id="rId5"/>
    <p:sldId id="260" r:id="rId6"/>
    <p:sldId id="26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73638"/>
  </p:normalViewPr>
  <p:slideViewPr>
    <p:cSldViewPr snapToGrid="0" snapToObjects="1">
      <p:cViewPr>
        <p:scale>
          <a:sx n="59" d="100"/>
          <a:sy n="59" d="100"/>
        </p:scale>
        <p:origin x="128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072CD-38D4-7644-9104-E1D5FE68D4D0}" type="doc">
      <dgm:prSet loTypeId="urn:microsoft.com/office/officeart/2005/8/layout/bList2" loCatId="" qsTypeId="urn:microsoft.com/office/officeart/2005/8/quickstyle/simple4" qsCatId="simple" csTypeId="urn:microsoft.com/office/officeart/2005/8/colors/accent1_2" csCatId="accent1" phldr="1"/>
      <dgm:spPr/>
    </dgm:pt>
    <dgm:pt modelId="{FB20AFAA-64D3-0241-AD9F-B9AC41B1CC4E}">
      <dgm:prSet phldrT="[文本]"/>
      <dgm:spPr/>
      <dgm:t>
        <a:bodyPr/>
        <a:lstStyle/>
        <a:p>
          <a:r>
            <a:rPr lang="en-GB" dirty="0" smtClean="0"/>
            <a:t>Benoit</a:t>
          </a:r>
          <a:endParaRPr lang="en-GB" dirty="0"/>
        </a:p>
      </dgm:t>
    </dgm:pt>
    <dgm:pt modelId="{2E7F1671-2C7C-014A-9CBA-500BD5F017A1}" type="parTrans" cxnId="{0A7C143D-C09A-D343-BDF9-0C5263238E42}">
      <dgm:prSet/>
      <dgm:spPr/>
      <dgm:t>
        <a:bodyPr/>
        <a:lstStyle/>
        <a:p>
          <a:endParaRPr lang="en-GB"/>
        </a:p>
      </dgm:t>
    </dgm:pt>
    <dgm:pt modelId="{5FF80287-01E6-3642-8383-51BC7E26C5F4}" type="sibTrans" cxnId="{0A7C143D-C09A-D343-BDF9-0C5263238E42}">
      <dgm:prSet/>
      <dgm:spPr/>
      <dgm:t>
        <a:bodyPr/>
        <a:lstStyle/>
        <a:p>
          <a:endParaRPr lang="en-GB"/>
        </a:p>
      </dgm:t>
    </dgm:pt>
    <dgm:pt modelId="{3B9CA1E4-5176-CB4D-B82D-A8414394FFF0}">
      <dgm:prSet phldrT="[文本]"/>
      <dgm:spPr/>
      <dgm:t>
        <a:bodyPr/>
        <a:lstStyle/>
        <a:p>
          <a:r>
            <a:rPr lang="en-GB" dirty="0" smtClean="0"/>
            <a:t>Hong</a:t>
          </a:r>
          <a:endParaRPr lang="en-GB" dirty="0"/>
        </a:p>
      </dgm:t>
    </dgm:pt>
    <dgm:pt modelId="{D73DC601-3534-CA4B-937F-616A61300FA3}" type="parTrans" cxnId="{6819CB44-6DE9-9842-9153-866B787BA960}">
      <dgm:prSet/>
      <dgm:spPr/>
      <dgm:t>
        <a:bodyPr/>
        <a:lstStyle/>
        <a:p>
          <a:endParaRPr lang="en-GB"/>
        </a:p>
      </dgm:t>
    </dgm:pt>
    <dgm:pt modelId="{1F726EC5-47D5-1940-BA88-BE98104304D1}" type="sibTrans" cxnId="{6819CB44-6DE9-9842-9153-866B787BA960}">
      <dgm:prSet/>
      <dgm:spPr/>
      <dgm:t>
        <a:bodyPr/>
        <a:lstStyle/>
        <a:p>
          <a:endParaRPr lang="en-GB"/>
        </a:p>
      </dgm:t>
    </dgm:pt>
    <dgm:pt modelId="{54ED8725-0664-B249-B9F3-6FA33034AAAD}">
      <dgm:prSet phldrT="[文本]"/>
      <dgm:spPr/>
      <dgm:t>
        <a:bodyPr/>
        <a:lstStyle/>
        <a:p>
          <a:r>
            <a:rPr lang="en-GB" dirty="0" err="1" smtClean="0"/>
            <a:t>Jixiong</a:t>
          </a:r>
          <a:endParaRPr lang="en-GB" dirty="0"/>
        </a:p>
      </dgm:t>
    </dgm:pt>
    <dgm:pt modelId="{57E06312-438F-F64A-B153-F01084C33319}" type="parTrans" cxnId="{40235BA2-B9EF-7741-A78C-EB3F21BD071F}">
      <dgm:prSet/>
      <dgm:spPr/>
      <dgm:t>
        <a:bodyPr/>
        <a:lstStyle/>
        <a:p>
          <a:endParaRPr lang="en-GB"/>
        </a:p>
      </dgm:t>
    </dgm:pt>
    <dgm:pt modelId="{47676083-ACD4-294F-9440-0608A5CF576E}" type="sibTrans" cxnId="{40235BA2-B9EF-7741-A78C-EB3F21BD071F}">
      <dgm:prSet/>
      <dgm:spPr/>
      <dgm:t>
        <a:bodyPr/>
        <a:lstStyle/>
        <a:p>
          <a:endParaRPr lang="en-GB"/>
        </a:p>
      </dgm:t>
    </dgm:pt>
    <dgm:pt modelId="{29088099-7660-9444-BBD9-AA13975F944E}">
      <dgm:prSet/>
      <dgm:spPr/>
      <dgm:t>
        <a:bodyPr/>
        <a:lstStyle/>
        <a:p>
          <a:r>
            <a:rPr lang="en-GB" dirty="0" smtClean="0"/>
            <a:t>Model</a:t>
          </a:r>
          <a:endParaRPr lang="en-GB" dirty="0"/>
        </a:p>
      </dgm:t>
    </dgm:pt>
    <dgm:pt modelId="{8212ABC7-EA52-F640-8181-A1E255DA47CE}" type="parTrans" cxnId="{9428235E-18FA-9B4E-A42C-9231CA6AEED5}">
      <dgm:prSet/>
      <dgm:spPr/>
      <dgm:t>
        <a:bodyPr/>
        <a:lstStyle/>
        <a:p>
          <a:endParaRPr lang="en-GB"/>
        </a:p>
      </dgm:t>
    </dgm:pt>
    <dgm:pt modelId="{C120060F-9416-4240-8AAF-D8E4B8B01619}" type="sibTrans" cxnId="{9428235E-18FA-9B4E-A42C-9231CA6AEED5}">
      <dgm:prSet/>
      <dgm:spPr/>
      <dgm:t>
        <a:bodyPr/>
        <a:lstStyle/>
        <a:p>
          <a:endParaRPr lang="en-GB"/>
        </a:p>
      </dgm:t>
    </dgm:pt>
    <dgm:pt modelId="{7A8A8D47-91D1-6845-960D-608F6EEACE76}">
      <dgm:prSet/>
      <dgm:spPr/>
      <dgm:t>
        <a:bodyPr/>
        <a:lstStyle/>
        <a:p>
          <a:r>
            <a:rPr lang="en-GB" dirty="0" smtClean="0"/>
            <a:t>Analysis + Visualization</a:t>
          </a:r>
          <a:endParaRPr lang="en-GB" dirty="0"/>
        </a:p>
      </dgm:t>
    </dgm:pt>
    <dgm:pt modelId="{4F8ADD13-4BC7-0F4F-B600-1FB3818F783A}" type="parTrans" cxnId="{E07920FE-BC92-AD40-B180-2F88A897CB10}">
      <dgm:prSet/>
      <dgm:spPr/>
      <dgm:t>
        <a:bodyPr/>
        <a:lstStyle/>
        <a:p>
          <a:endParaRPr lang="en-GB"/>
        </a:p>
      </dgm:t>
    </dgm:pt>
    <dgm:pt modelId="{672D7D85-009F-8541-8A34-EA7F000EE1B8}" type="sibTrans" cxnId="{E07920FE-BC92-AD40-B180-2F88A897CB10}">
      <dgm:prSet/>
      <dgm:spPr/>
      <dgm:t>
        <a:bodyPr/>
        <a:lstStyle/>
        <a:p>
          <a:endParaRPr lang="en-GB"/>
        </a:p>
      </dgm:t>
    </dgm:pt>
    <dgm:pt modelId="{DAAF7A61-9445-C449-A201-B05975FCB0C3}">
      <dgm:prSet/>
      <dgm:spPr/>
      <dgm:t>
        <a:bodyPr/>
        <a:lstStyle/>
        <a:p>
          <a:r>
            <a:rPr lang="en-GB" dirty="0" smtClean="0"/>
            <a:t>Model</a:t>
          </a:r>
          <a:endParaRPr lang="en-GB" dirty="0"/>
        </a:p>
      </dgm:t>
    </dgm:pt>
    <dgm:pt modelId="{A738D7FC-328C-BC46-8211-9F39C6841399}" type="parTrans" cxnId="{F69C346A-FD29-5A40-B0BF-B8645CE9F540}">
      <dgm:prSet/>
      <dgm:spPr/>
      <dgm:t>
        <a:bodyPr/>
        <a:lstStyle/>
        <a:p>
          <a:endParaRPr lang="en-GB"/>
        </a:p>
      </dgm:t>
    </dgm:pt>
    <dgm:pt modelId="{930C93FB-B2C2-2E45-A429-03E39C2E8D1E}" type="sibTrans" cxnId="{F69C346A-FD29-5A40-B0BF-B8645CE9F540}">
      <dgm:prSet/>
      <dgm:spPr/>
      <dgm:t>
        <a:bodyPr/>
        <a:lstStyle/>
        <a:p>
          <a:endParaRPr lang="en-GB"/>
        </a:p>
      </dgm:t>
    </dgm:pt>
    <dgm:pt modelId="{D9EDEC3D-78DF-5C4C-BB86-AEFC8A24D49B}">
      <dgm:prSet/>
      <dgm:spPr/>
      <dgm:t>
        <a:bodyPr/>
        <a:lstStyle/>
        <a:p>
          <a:r>
            <a:rPr lang="en-GB" dirty="0" smtClean="0"/>
            <a:t>Report</a:t>
          </a:r>
          <a:endParaRPr lang="en-GB" dirty="0"/>
        </a:p>
      </dgm:t>
    </dgm:pt>
    <dgm:pt modelId="{27EB9048-2BDE-DC40-8F2A-E048EA9C276B}" type="parTrans" cxnId="{EE97FD45-5506-3644-88F3-C2F18DEA43B0}">
      <dgm:prSet/>
      <dgm:spPr/>
      <dgm:t>
        <a:bodyPr/>
        <a:lstStyle/>
        <a:p>
          <a:endParaRPr lang="en-GB"/>
        </a:p>
      </dgm:t>
    </dgm:pt>
    <dgm:pt modelId="{01E09BF0-9B2A-A44A-B463-E1816F1FB65C}" type="sibTrans" cxnId="{EE97FD45-5506-3644-88F3-C2F18DEA43B0}">
      <dgm:prSet/>
      <dgm:spPr/>
      <dgm:t>
        <a:bodyPr/>
        <a:lstStyle/>
        <a:p>
          <a:endParaRPr lang="en-GB"/>
        </a:p>
      </dgm:t>
    </dgm:pt>
    <dgm:pt modelId="{872564DA-6E64-A448-BE24-9B055C4690B0}">
      <dgm:prSet/>
      <dgm:spPr/>
      <dgm:t>
        <a:bodyPr/>
        <a:lstStyle/>
        <a:p>
          <a:r>
            <a:rPr lang="en-GB" dirty="0" smtClean="0"/>
            <a:t>Model</a:t>
          </a:r>
          <a:endParaRPr lang="en-GB" dirty="0"/>
        </a:p>
      </dgm:t>
    </dgm:pt>
    <dgm:pt modelId="{E698A7B9-DC00-E04B-9E96-E477F4B3D503}" type="parTrans" cxnId="{014E80C6-4467-904D-8CEE-F29BF89D39AF}">
      <dgm:prSet/>
      <dgm:spPr/>
      <dgm:t>
        <a:bodyPr/>
        <a:lstStyle/>
        <a:p>
          <a:endParaRPr lang="en-GB"/>
        </a:p>
      </dgm:t>
    </dgm:pt>
    <dgm:pt modelId="{B646F295-07E3-5A45-BD9F-A7249FA17A80}" type="sibTrans" cxnId="{014E80C6-4467-904D-8CEE-F29BF89D39AF}">
      <dgm:prSet/>
      <dgm:spPr/>
      <dgm:t>
        <a:bodyPr/>
        <a:lstStyle/>
        <a:p>
          <a:endParaRPr lang="en-GB"/>
        </a:p>
      </dgm:t>
    </dgm:pt>
    <dgm:pt modelId="{CE556523-2F94-2B42-A3CA-3E9F5751009D}">
      <dgm:prSet/>
      <dgm:spPr/>
      <dgm:t>
        <a:bodyPr/>
        <a:lstStyle/>
        <a:p>
          <a:r>
            <a:rPr lang="en-GB" dirty="0" smtClean="0"/>
            <a:t>Calculation Platform</a:t>
          </a:r>
          <a:endParaRPr lang="en-GB" dirty="0"/>
        </a:p>
      </dgm:t>
    </dgm:pt>
    <dgm:pt modelId="{3ED6DE8B-6227-C648-8373-076AE09F946E}" type="parTrans" cxnId="{938CA3DF-8080-C14E-B4F7-A1E0EB73296E}">
      <dgm:prSet/>
      <dgm:spPr/>
      <dgm:t>
        <a:bodyPr/>
        <a:lstStyle/>
        <a:p>
          <a:endParaRPr lang="en-GB"/>
        </a:p>
      </dgm:t>
    </dgm:pt>
    <dgm:pt modelId="{F95AF2B9-DC21-7342-9EC3-5AFF18BDB7D5}" type="sibTrans" cxnId="{938CA3DF-8080-C14E-B4F7-A1E0EB73296E}">
      <dgm:prSet/>
      <dgm:spPr/>
      <dgm:t>
        <a:bodyPr/>
        <a:lstStyle/>
        <a:p>
          <a:endParaRPr lang="en-GB"/>
        </a:p>
      </dgm:t>
    </dgm:pt>
    <dgm:pt modelId="{A793076F-1A04-B348-8D37-BDEF9B7B976F}" type="pres">
      <dgm:prSet presAssocID="{E0D072CD-38D4-7644-9104-E1D5FE68D4D0}" presName="diagram" presStyleCnt="0">
        <dgm:presLayoutVars>
          <dgm:dir/>
          <dgm:animLvl val="lvl"/>
          <dgm:resizeHandles val="exact"/>
        </dgm:presLayoutVars>
      </dgm:prSet>
      <dgm:spPr/>
    </dgm:pt>
    <dgm:pt modelId="{87FA49D8-7FC2-1A4A-BED0-184B3D373965}" type="pres">
      <dgm:prSet presAssocID="{FB20AFAA-64D3-0241-AD9F-B9AC41B1CC4E}" presName="compNode" presStyleCnt="0"/>
      <dgm:spPr/>
    </dgm:pt>
    <dgm:pt modelId="{1313B4AE-3690-044A-891A-53B10FBA751F}" type="pres">
      <dgm:prSet presAssocID="{FB20AFAA-64D3-0241-AD9F-B9AC41B1CC4E}" presName="childRect" presStyleLbl="bgAcc1" presStyleIdx="0" presStyleCnt="3">
        <dgm:presLayoutVars>
          <dgm:bulletEnabled val="1"/>
        </dgm:presLayoutVars>
      </dgm:prSet>
      <dgm:spPr/>
      <dgm:t>
        <a:bodyPr/>
        <a:lstStyle/>
        <a:p>
          <a:endParaRPr lang="en-GB"/>
        </a:p>
      </dgm:t>
    </dgm:pt>
    <dgm:pt modelId="{8919FDDB-CD86-9749-BBE8-C22EFAE2B126}" type="pres">
      <dgm:prSet presAssocID="{FB20AFAA-64D3-0241-AD9F-B9AC41B1CC4E}" presName="parentText" presStyleLbl="node1" presStyleIdx="0" presStyleCnt="0">
        <dgm:presLayoutVars>
          <dgm:chMax val="0"/>
          <dgm:bulletEnabled val="1"/>
        </dgm:presLayoutVars>
      </dgm:prSet>
      <dgm:spPr/>
      <dgm:t>
        <a:bodyPr/>
        <a:lstStyle/>
        <a:p>
          <a:endParaRPr lang="en-GB"/>
        </a:p>
      </dgm:t>
    </dgm:pt>
    <dgm:pt modelId="{CB528B6D-46B6-9E49-82E9-3A2A64909BE8}" type="pres">
      <dgm:prSet presAssocID="{FB20AFAA-64D3-0241-AD9F-B9AC41B1CC4E}" presName="parentRect" presStyleLbl="alignNode1" presStyleIdx="0" presStyleCnt="3"/>
      <dgm:spPr/>
      <dgm:t>
        <a:bodyPr/>
        <a:lstStyle/>
        <a:p>
          <a:endParaRPr lang="en-GB"/>
        </a:p>
      </dgm:t>
    </dgm:pt>
    <dgm:pt modelId="{E4B8D0DE-5064-7D4D-92D6-1714EE136A52}" type="pres">
      <dgm:prSet presAssocID="{FB20AFAA-64D3-0241-AD9F-B9AC41B1CC4E}"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83EE9C2-DFCA-5547-9AF8-D47002D4F96F}" type="pres">
      <dgm:prSet presAssocID="{5FF80287-01E6-3642-8383-51BC7E26C5F4}" presName="sibTrans" presStyleLbl="sibTrans2D1" presStyleIdx="0" presStyleCnt="0"/>
      <dgm:spPr/>
      <dgm:t>
        <a:bodyPr/>
        <a:lstStyle/>
        <a:p>
          <a:endParaRPr lang="en-GB"/>
        </a:p>
      </dgm:t>
    </dgm:pt>
    <dgm:pt modelId="{39876610-70E1-994A-8D5E-1B83DF086204}" type="pres">
      <dgm:prSet presAssocID="{3B9CA1E4-5176-CB4D-B82D-A8414394FFF0}" presName="compNode" presStyleCnt="0"/>
      <dgm:spPr/>
    </dgm:pt>
    <dgm:pt modelId="{26914C59-BBB5-3C49-8F7A-4A12DBB2CBF3}" type="pres">
      <dgm:prSet presAssocID="{3B9CA1E4-5176-CB4D-B82D-A8414394FFF0}" presName="childRect" presStyleLbl="bgAcc1" presStyleIdx="1" presStyleCnt="3">
        <dgm:presLayoutVars>
          <dgm:bulletEnabled val="1"/>
        </dgm:presLayoutVars>
      </dgm:prSet>
      <dgm:spPr/>
      <dgm:t>
        <a:bodyPr/>
        <a:lstStyle/>
        <a:p>
          <a:endParaRPr lang="en-GB"/>
        </a:p>
      </dgm:t>
    </dgm:pt>
    <dgm:pt modelId="{6F7430F6-6A7E-0F4B-A7C1-A0CDEFB2C51E}" type="pres">
      <dgm:prSet presAssocID="{3B9CA1E4-5176-CB4D-B82D-A8414394FFF0}" presName="parentText" presStyleLbl="node1" presStyleIdx="0" presStyleCnt="0">
        <dgm:presLayoutVars>
          <dgm:chMax val="0"/>
          <dgm:bulletEnabled val="1"/>
        </dgm:presLayoutVars>
      </dgm:prSet>
      <dgm:spPr/>
      <dgm:t>
        <a:bodyPr/>
        <a:lstStyle/>
        <a:p>
          <a:endParaRPr lang="en-GB"/>
        </a:p>
      </dgm:t>
    </dgm:pt>
    <dgm:pt modelId="{D69C1FE0-1B4B-FD40-80C9-8A79C0BE2B90}" type="pres">
      <dgm:prSet presAssocID="{3B9CA1E4-5176-CB4D-B82D-A8414394FFF0}" presName="parentRect" presStyleLbl="alignNode1" presStyleIdx="1" presStyleCnt="3"/>
      <dgm:spPr/>
      <dgm:t>
        <a:bodyPr/>
        <a:lstStyle/>
        <a:p>
          <a:endParaRPr lang="en-GB"/>
        </a:p>
      </dgm:t>
    </dgm:pt>
    <dgm:pt modelId="{EFFC6FEC-05B0-BA4F-8E22-52FAF54365E3}" type="pres">
      <dgm:prSet presAssocID="{3B9CA1E4-5176-CB4D-B82D-A8414394FFF0}"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54326F8-4D42-ED44-93CF-7B28051F3F9D}" type="pres">
      <dgm:prSet presAssocID="{1F726EC5-47D5-1940-BA88-BE98104304D1}" presName="sibTrans" presStyleLbl="sibTrans2D1" presStyleIdx="0" presStyleCnt="0"/>
      <dgm:spPr/>
      <dgm:t>
        <a:bodyPr/>
        <a:lstStyle/>
        <a:p>
          <a:endParaRPr lang="en-GB"/>
        </a:p>
      </dgm:t>
    </dgm:pt>
    <dgm:pt modelId="{456601EA-D6D7-5542-9178-687C4C543047}" type="pres">
      <dgm:prSet presAssocID="{54ED8725-0664-B249-B9F3-6FA33034AAAD}" presName="compNode" presStyleCnt="0"/>
      <dgm:spPr/>
    </dgm:pt>
    <dgm:pt modelId="{6FD680D1-0BC7-3645-BAB0-321A0546062E}" type="pres">
      <dgm:prSet presAssocID="{54ED8725-0664-B249-B9F3-6FA33034AAAD}" presName="childRect" presStyleLbl="bgAcc1" presStyleIdx="2" presStyleCnt="3">
        <dgm:presLayoutVars>
          <dgm:bulletEnabled val="1"/>
        </dgm:presLayoutVars>
      </dgm:prSet>
      <dgm:spPr/>
      <dgm:t>
        <a:bodyPr/>
        <a:lstStyle/>
        <a:p>
          <a:endParaRPr lang="en-GB"/>
        </a:p>
      </dgm:t>
    </dgm:pt>
    <dgm:pt modelId="{C13CCE5D-F644-4948-A9E1-0EB90F672BA1}" type="pres">
      <dgm:prSet presAssocID="{54ED8725-0664-B249-B9F3-6FA33034AAAD}" presName="parentText" presStyleLbl="node1" presStyleIdx="0" presStyleCnt="0">
        <dgm:presLayoutVars>
          <dgm:chMax val="0"/>
          <dgm:bulletEnabled val="1"/>
        </dgm:presLayoutVars>
      </dgm:prSet>
      <dgm:spPr/>
      <dgm:t>
        <a:bodyPr/>
        <a:lstStyle/>
        <a:p>
          <a:endParaRPr lang="en-GB"/>
        </a:p>
      </dgm:t>
    </dgm:pt>
    <dgm:pt modelId="{6380F949-9CD3-CF4A-8469-862971EA9CD6}" type="pres">
      <dgm:prSet presAssocID="{54ED8725-0664-B249-B9F3-6FA33034AAAD}" presName="parentRect" presStyleLbl="alignNode1" presStyleIdx="2" presStyleCnt="3"/>
      <dgm:spPr/>
      <dgm:t>
        <a:bodyPr/>
        <a:lstStyle/>
        <a:p>
          <a:endParaRPr lang="en-GB"/>
        </a:p>
      </dgm:t>
    </dgm:pt>
    <dgm:pt modelId="{DCC867F3-CEA4-D249-8956-C74BD63DE877}" type="pres">
      <dgm:prSet presAssocID="{54ED8725-0664-B249-B9F3-6FA33034AAAD}"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E07920FE-BC92-AD40-B180-2F88A897CB10}" srcId="{3B9CA1E4-5176-CB4D-B82D-A8414394FFF0}" destId="{7A8A8D47-91D1-6845-960D-608F6EEACE76}" srcOrd="1" destOrd="0" parTransId="{4F8ADD13-4BC7-0F4F-B600-1FB3818F783A}" sibTransId="{672D7D85-009F-8541-8A34-EA7F000EE1B8}"/>
    <dgm:cxn modelId="{8FABF281-C8B4-7B40-9D74-C49C7167D3B3}" type="presOf" srcId="{5FF80287-01E6-3642-8383-51BC7E26C5F4}" destId="{A83EE9C2-DFCA-5547-9AF8-D47002D4F96F}" srcOrd="0" destOrd="0" presId="urn:microsoft.com/office/officeart/2005/8/layout/bList2"/>
    <dgm:cxn modelId="{0B53F77D-3B5E-C74A-842B-CE4D4B371DC1}" type="presOf" srcId="{3B9CA1E4-5176-CB4D-B82D-A8414394FFF0}" destId="{6F7430F6-6A7E-0F4B-A7C1-A0CDEFB2C51E}" srcOrd="0" destOrd="0" presId="urn:microsoft.com/office/officeart/2005/8/layout/bList2"/>
    <dgm:cxn modelId="{6819CB44-6DE9-9842-9153-866B787BA960}" srcId="{E0D072CD-38D4-7644-9104-E1D5FE68D4D0}" destId="{3B9CA1E4-5176-CB4D-B82D-A8414394FFF0}" srcOrd="1" destOrd="0" parTransId="{D73DC601-3534-CA4B-937F-616A61300FA3}" sibTransId="{1F726EC5-47D5-1940-BA88-BE98104304D1}"/>
    <dgm:cxn modelId="{0A7C143D-C09A-D343-BDF9-0C5263238E42}" srcId="{E0D072CD-38D4-7644-9104-E1D5FE68D4D0}" destId="{FB20AFAA-64D3-0241-AD9F-B9AC41B1CC4E}" srcOrd="0" destOrd="0" parTransId="{2E7F1671-2C7C-014A-9CBA-500BD5F017A1}" sibTransId="{5FF80287-01E6-3642-8383-51BC7E26C5F4}"/>
    <dgm:cxn modelId="{E2DA0535-9FE1-8D46-9233-7E1BDE25E0B8}" type="presOf" srcId="{FB20AFAA-64D3-0241-AD9F-B9AC41B1CC4E}" destId="{CB528B6D-46B6-9E49-82E9-3A2A64909BE8}" srcOrd="1" destOrd="0" presId="urn:microsoft.com/office/officeart/2005/8/layout/bList2"/>
    <dgm:cxn modelId="{938CA3DF-8080-C14E-B4F7-A1E0EB73296E}" srcId="{54ED8725-0664-B249-B9F3-6FA33034AAAD}" destId="{CE556523-2F94-2B42-A3CA-3E9F5751009D}" srcOrd="1" destOrd="0" parTransId="{3ED6DE8B-6227-C648-8373-076AE09F946E}" sibTransId="{F95AF2B9-DC21-7342-9EC3-5AFF18BDB7D5}"/>
    <dgm:cxn modelId="{F3247922-689D-B24E-BCD9-8F8CF7E22E22}" type="presOf" srcId="{D9EDEC3D-78DF-5C4C-BB86-AEFC8A24D49B}" destId="{1313B4AE-3690-044A-891A-53B10FBA751F}" srcOrd="0" destOrd="1" presId="urn:microsoft.com/office/officeart/2005/8/layout/bList2"/>
    <dgm:cxn modelId="{3C8F5F74-40C4-1F4D-8787-28E4CFC3F318}" type="presOf" srcId="{29088099-7660-9444-BBD9-AA13975F944E}" destId="{26914C59-BBB5-3C49-8F7A-4A12DBB2CBF3}" srcOrd="0" destOrd="0" presId="urn:microsoft.com/office/officeart/2005/8/layout/bList2"/>
    <dgm:cxn modelId="{F83031EA-0907-E349-911A-B658CA5584B7}" type="presOf" srcId="{872564DA-6E64-A448-BE24-9B055C4690B0}" destId="{6FD680D1-0BC7-3645-BAB0-321A0546062E}" srcOrd="0" destOrd="0" presId="urn:microsoft.com/office/officeart/2005/8/layout/bList2"/>
    <dgm:cxn modelId="{64DFFD30-9141-D143-885B-C127B53021BF}" type="presOf" srcId="{CE556523-2F94-2B42-A3CA-3E9F5751009D}" destId="{6FD680D1-0BC7-3645-BAB0-321A0546062E}" srcOrd="0" destOrd="1" presId="urn:microsoft.com/office/officeart/2005/8/layout/bList2"/>
    <dgm:cxn modelId="{5047350B-4302-E541-AC86-E977343E322C}" type="presOf" srcId="{54ED8725-0664-B249-B9F3-6FA33034AAAD}" destId="{6380F949-9CD3-CF4A-8469-862971EA9CD6}" srcOrd="1" destOrd="0" presId="urn:microsoft.com/office/officeart/2005/8/layout/bList2"/>
    <dgm:cxn modelId="{EE97FD45-5506-3644-88F3-C2F18DEA43B0}" srcId="{FB20AFAA-64D3-0241-AD9F-B9AC41B1CC4E}" destId="{D9EDEC3D-78DF-5C4C-BB86-AEFC8A24D49B}" srcOrd="1" destOrd="0" parTransId="{27EB9048-2BDE-DC40-8F2A-E048EA9C276B}" sibTransId="{01E09BF0-9B2A-A44A-B463-E1816F1FB65C}"/>
    <dgm:cxn modelId="{05D55BAD-B131-6A43-886D-70436DC32528}" type="presOf" srcId="{7A8A8D47-91D1-6845-960D-608F6EEACE76}" destId="{26914C59-BBB5-3C49-8F7A-4A12DBB2CBF3}" srcOrd="0" destOrd="1" presId="urn:microsoft.com/office/officeart/2005/8/layout/bList2"/>
    <dgm:cxn modelId="{521367D7-E18A-AA47-A2B4-6E4187FDEEE6}" type="presOf" srcId="{54ED8725-0664-B249-B9F3-6FA33034AAAD}" destId="{C13CCE5D-F644-4948-A9E1-0EB90F672BA1}" srcOrd="0" destOrd="0" presId="urn:microsoft.com/office/officeart/2005/8/layout/bList2"/>
    <dgm:cxn modelId="{014E80C6-4467-904D-8CEE-F29BF89D39AF}" srcId="{54ED8725-0664-B249-B9F3-6FA33034AAAD}" destId="{872564DA-6E64-A448-BE24-9B055C4690B0}" srcOrd="0" destOrd="0" parTransId="{E698A7B9-DC00-E04B-9E96-E477F4B3D503}" sibTransId="{B646F295-07E3-5A45-BD9F-A7249FA17A80}"/>
    <dgm:cxn modelId="{9428235E-18FA-9B4E-A42C-9231CA6AEED5}" srcId="{3B9CA1E4-5176-CB4D-B82D-A8414394FFF0}" destId="{29088099-7660-9444-BBD9-AA13975F944E}" srcOrd="0" destOrd="0" parTransId="{8212ABC7-EA52-F640-8181-A1E255DA47CE}" sibTransId="{C120060F-9416-4240-8AAF-D8E4B8B01619}"/>
    <dgm:cxn modelId="{F69C346A-FD29-5A40-B0BF-B8645CE9F540}" srcId="{FB20AFAA-64D3-0241-AD9F-B9AC41B1CC4E}" destId="{DAAF7A61-9445-C449-A201-B05975FCB0C3}" srcOrd="0" destOrd="0" parTransId="{A738D7FC-328C-BC46-8211-9F39C6841399}" sibTransId="{930C93FB-B2C2-2E45-A429-03E39C2E8D1E}"/>
    <dgm:cxn modelId="{9BBFA79E-E3F2-2A40-9EED-D8D132D4FD44}" type="presOf" srcId="{3B9CA1E4-5176-CB4D-B82D-A8414394FFF0}" destId="{D69C1FE0-1B4B-FD40-80C9-8A79C0BE2B90}" srcOrd="1" destOrd="0" presId="urn:microsoft.com/office/officeart/2005/8/layout/bList2"/>
    <dgm:cxn modelId="{312AB616-1511-6443-A29B-5D33FF5C4A3B}" type="presOf" srcId="{FB20AFAA-64D3-0241-AD9F-B9AC41B1CC4E}" destId="{8919FDDB-CD86-9749-BBE8-C22EFAE2B126}" srcOrd="0" destOrd="0" presId="urn:microsoft.com/office/officeart/2005/8/layout/bList2"/>
    <dgm:cxn modelId="{40235BA2-B9EF-7741-A78C-EB3F21BD071F}" srcId="{E0D072CD-38D4-7644-9104-E1D5FE68D4D0}" destId="{54ED8725-0664-B249-B9F3-6FA33034AAAD}" srcOrd="2" destOrd="0" parTransId="{57E06312-438F-F64A-B153-F01084C33319}" sibTransId="{47676083-ACD4-294F-9440-0608A5CF576E}"/>
    <dgm:cxn modelId="{0D6800F3-4A96-8E4F-95B7-1ED2BE558070}" type="presOf" srcId="{E0D072CD-38D4-7644-9104-E1D5FE68D4D0}" destId="{A793076F-1A04-B348-8D37-BDEF9B7B976F}" srcOrd="0" destOrd="0" presId="urn:microsoft.com/office/officeart/2005/8/layout/bList2"/>
    <dgm:cxn modelId="{0F1C99B7-9831-824B-BA91-8C39BF608B5D}" type="presOf" srcId="{DAAF7A61-9445-C449-A201-B05975FCB0C3}" destId="{1313B4AE-3690-044A-891A-53B10FBA751F}" srcOrd="0" destOrd="0" presId="urn:microsoft.com/office/officeart/2005/8/layout/bList2"/>
    <dgm:cxn modelId="{E1A8A24B-C7A5-C146-89A0-9A08213DED67}" type="presOf" srcId="{1F726EC5-47D5-1940-BA88-BE98104304D1}" destId="{054326F8-4D42-ED44-93CF-7B28051F3F9D}" srcOrd="0" destOrd="0" presId="urn:microsoft.com/office/officeart/2005/8/layout/bList2"/>
    <dgm:cxn modelId="{B79D9BC9-6077-4B4D-A295-E12A155FCE6C}" type="presParOf" srcId="{A793076F-1A04-B348-8D37-BDEF9B7B976F}" destId="{87FA49D8-7FC2-1A4A-BED0-184B3D373965}" srcOrd="0" destOrd="0" presId="urn:microsoft.com/office/officeart/2005/8/layout/bList2"/>
    <dgm:cxn modelId="{4E5A6374-53BD-404B-8181-DBD9C925058A}" type="presParOf" srcId="{87FA49D8-7FC2-1A4A-BED0-184B3D373965}" destId="{1313B4AE-3690-044A-891A-53B10FBA751F}" srcOrd="0" destOrd="0" presId="urn:microsoft.com/office/officeart/2005/8/layout/bList2"/>
    <dgm:cxn modelId="{8E61C2E0-35EB-DE42-8383-2DF6A51B9910}" type="presParOf" srcId="{87FA49D8-7FC2-1A4A-BED0-184B3D373965}" destId="{8919FDDB-CD86-9749-BBE8-C22EFAE2B126}" srcOrd="1" destOrd="0" presId="urn:microsoft.com/office/officeart/2005/8/layout/bList2"/>
    <dgm:cxn modelId="{AA400354-DF65-4840-8BAE-534858F9847C}" type="presParOf" srcId="{87FA49D8-7FC2-1A4A-BED0-184B3D373965}" destId="{CB528B6D-46B6-9E49-82E9-3A2A64909BE8}" srcOrd="2" destOrd="0" presId="urn:microsoft.com/office/officeart/2005/8/layout/bList2"/>
    <dgm:cxn modelId="{EAF5FDF8-D99B-F847-AE03-6F090F01C7B1}" type="presParOf" srcId="{87FA49D8-7FC2-1A4A-BED0-184B3D373965}" destId="{E4B8D0DE-5064-7D4D-92D6-1714EE136A52}" srcOrd="3" destOrd="0" presId="urn:microsoft.com/office/officeart/2005/8/layout/bList2"/>
    <dgm:cxn modelId="{B47FCBA1-DBD5-F64B-9948-4133EE8E6F38}" type="presParOf" srcId="{A793076F-1A04-B348-8D37-BDEF9B7B976F}" destId="{A83EE9C2-DFCA-5547-9AF8-D47002D4F96F}" srcOrd="1" destOrd="0" presId="urn:microsoft.com/office/officeart/2005/8/layout/bList2"/>
    <dgm:cxn modelId="{357DF921-E851-F646-96A8-C859E7C8F1FB}" type="presParOf" srcId="{A793076F-1A04-B348-8D37-BDEF9B7B976F}" destId="{39876610-70E1-994A-8D5E-1B83DF086204}" srcOrd="2" destOrd="0" presId="urn:microsoft.com/office/officeart/2005/8/layout/bList2"/>
    <dgm:cxn modelId="{01CC221A-1497-7B48-B0DA-4881D266E1C9}" type="presParOf" srcId="{39876610-70E1-994A-8D5E-1B83DF086204}" destId="{26914C59-BBB5-3C49-8F7A-4A12DBB2CBF3}" srcOrd="0" destOrd="0" presId="urn:microsoft.com/office/officeart/2005/8/layout/bList2"/>
    <dgm:cxn modelId="{5EB9A2CF-A776-2B45-AF00-0A99906EEF9C}" type="presParOf" srcId="{39876610-70E1-994A-8D5E-1B83DF086204}" destId="{6F7430F6-6A7E-0F4B-A7C1-A0CDEFB2C51E}" srcOrd="1" destOrd="0" presId="urn:microsoft.com/office/officeart/2005/8/layout/bList2"/>
    <dgm:cxn modelId="{E9567D3F-4020-7B4A-AB9C-7C0D1E7AABE1}" type="presParOf" srcId="{39876610-70E1-994A-8D5E-1B83DF086204}" destId="{D69C1FE0-1B4B-FD40-80C9-8A79C0BE2B90}" srcOrd="2" destOrd="0" presId="urn:microsoft.com/office/officeart/2005/8/layout/bList2"/>
    <dgm:cxn modelId="{F5EDB80B-3E59-F040-A92F-777E6F42ACE2}" type="presParOf" srcId="{39876610-70E1-994A-8D5E-1B83DF086204}" destId="{EFFC6FEC-05B0-BA4F-8E22-52FAF54365E3}" srcOrd="3" destOrd="0" presId="urn:microsoft.com/office/officeart/2005/8/layout/bList2"/>
    <dgm:cxn modelId="{DD072839-1217-304D-9FEF-E1FA90F3665A}" type="presParOf" srcId="{A793076F-1A04-B348-8D37-BDEF9B7B976F}" destId="{054326F8-4D42-ED44-93CF-7B28051F3F9D}" srcOrd="3" destOrd="0" presId="urn:microsoft.com/office/officeart/2005/8/layout/bList2"/>
    <dgm:cxn modelId="{1B2647B4-A745-D745-AC28-70D793A0D6F9}" type="presParOf" srcId="{A793076F-1A04-B348-8D37-BDEF9B7B976F}" destId="{456601EA-D6D7-5542-9178-687C4C543047}" srcOrd="4" destOrd="0" presId="urn:microsoft.com/office/officeart/2005/8/layout/bList2"/>
    <dgm:cxn modelId="{E8B9A368-8129-D24A-B52F-3D6F35CC20D5}" type="presParOf" srcId="{456601EA-D6D7-5542-9178-687C4C543047}" destId="{6FD680D1-0BC7-3645-BAB0-321A0546062E}" srcOrd="0" destOrd="0" presId="urn:microsoft.com/office/officeart/2005/8/layout/bList2"/>
    <dgm:cxn modelId="{17AA3AF8-1A77-D742-9E9E-119F272D0184}" type="presParOf" srcId="{456601EA-D6D7-5542-9178-687C4C543047}" destId="{C13CCE5D-F644-4948-A9E1-0EB90F672BA1}" srcOrd="1" destOrd="0" presId="urn:microsoft.com/office/officeart/2005/8/layout/bList2"/>
    <dgm:cxn modelId="{147D4357-09A4-E648-AA69-5D2B5D96A437}" type="presParOf" srcId="{456601EA-D6D7-5542-9178-687C4C543047}" destId="{6380F949-9CD3-CF4A-8469-862971EA9CD6}" srcOrd="2" destOrd="0" presId="urn:microsoft.com/office/officeart/2005/8/layout/bList2"/>
    <dgm:cxn modelId="{3B1E8ECF-195C-1A46-8A88-B6213D3458D3}" type="presParOf" srcId="{456601EA-D6D7-5542-9178-687C4C543047}" destId="{DCC867F3-CEA4-D249-8956-C74BD63DE877}"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3B4AE-3690-044A-891A-53B10FBA751F}">
      <dsp:nvSpPr>
        <dsp:cNvPr id="0" name=""/>
        <dsp:cNvSpPr/>
      </dsp:nvSpPr>
      <dsp:spPr>
        <a:xfrm>
          <a:off x="7503" y="832511"/>
          <a:ext cx="3240998" cy="2419336"/>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152400" rIns="50800" bIns="50800" numCol="1" spcCol="1270" anchor="t" anchorCtr="0">
          <a:noAutofit/>
        </a:bodyPr>
        <a:lstStyle/>
        <a:p>
          <a:pPr marL="285750" lvl="1" indent="-285750" algn="l" defTabSz="1778000">
            <a:lnSpc>
              <a:spcPct val="90000"/>
            </a:lnSpc>
            <a:spcBef>
              <a:spcPct val="0"/>
            </a:spcBef>
            <a:spcAft>
              <a:spcPct val="15000"/>
            </a:spcAft>
            <a:buChar char="•"/>
          </a:pPr>
          <a:r>
            <a:rPr lang="en-GB" sz="4000" kern="1200" dirty="0" smtClean="0"/>
            <a:t>Model</a:t>
          </a:r>
          <a:endParaRPr lang="en-GB" sz="4000" kern="1200" dirty="0"/>
        </a:p>
        <a:p>
          <a:pPr marL="285750" lvl="1" indent="-285750" algn="l" defTabSz="1778000">
            <a:lnSpc>
              <a:spcPct val="90000"/>
            </a:lnSpc>
            <a:spcBef>
              <a:spcPct val="0"/>
            </a:spcBef>
            <a:spcAft>
              <a:spcPct val="15000"/>
            </a:spcAft>
            <a:buChar char="•"/>
          </a:pPr>
          <a:r>
            <a:rPr lang="en-GB" sz="4000" kern="1200" dirty="0" smtClean="0"/>
            <a:t>Report</a:t>
          </a:r>
          <a:endParaRPr lang="en-GB" sz="4000" kern="1200" dirty="0"/>
        </a:p>
      </dsp:txBody>
      <dsp:txXfrm>
        <a:off x="64191" y="889199"/>
        <a:ext cx="3127622" cy="2362648"/>
      </dsp:txXfrm>
    </dsp:sp>
    <dsp:sp modelId="{CB528B6D-46B6-9E49-82E9-3A2A64909BE8}">
      <dsp:nvSpPr>
        <dsp:cNvPr id="0" name=""/>
        <dsp:cNvSpPr/>
      </dsp:nvSpPr>
      <dsp:spPr>
        <a:xfrm>
          <a:off x="7503" y="3251847"/>
          <a:ext cx="3240998" cy="10403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5740" tIns="0" rIns="68580" bIns="0" numCol="1" spcCol="1270" anchor="ctr" anchorCtr="0">
          <a:noAutofit/>
        </a:bodyPr>
        <a:lstStyle/>
        <a:p>
          <a:pPr lvl="0" algn="l" defTabSz="2400300">
            <a:lnSpc>
              <a:spcPct val="90000"/>
            </a:lnSpc>
            <a:spcBef>
              <a:spcPct val="0"/>
            </a:spcBef>
            <a:spcAft>
              <a:spcPct val="35000"/>
            </a:spcAft>
          </a:pPr>
          <a:r>
            <a:rPr lang="en-GB" sz="5400" kern="1200" dirty="0" smtClean="0"/>
            <a:t>Benoit</a:t>
          </a:r>
          <a:endParaRPr lang="en-GB" sz="5400" kern="1200" dirty="0"/>
        </a:p>
      </dsp:txBody>
      <dsp:txXfrm>
        <a:off x="7503" y="3251847"/>
        <a:ext cx="2282393" cy="1040314"/>
      </dsp:txXfrm>
    </dsp:sp>
    <dsp:sp modelId="{E4B8D0DE-5064-7D4D-92D6-1714EE136A52}">
      <dsp:nvSpPr>
        <dsp:cNvPr id="0" name=""/>
        <dsp:cNvSpPr/>
      </dsp:nvSpPr>
      <dsp:spPr>
        <a:xfrm>
          <a:off x="2381579" y="3417092"/>
          <a:ext cx="1134349" cy="113434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914C59-BBB5-3C49-8F7A-4A12DBB2CBF3}">
      <dsp:nvSpPr>
        <dsp:cNvPr id="0" name=""/>
        <dsp:cNvSpPr/>
      </dsp:nvSpPr>
      <dsp:spPr>
        <a:xfrm>
          <a:off x="3796957" y="832511"/>
          <a:ext cx="3240998" cy="2419336"/>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152400" rIns="50800" bIns="50800" numCol="1" spcCol="1270" anchor="t" anchorCtr="0">
          <a:noAutofit/>
        </a:bodyPr>
        <a:lstStyle/>
        <a:p>
          <a:pPr marL="285750" lvl="1" indent="-285750" algn="l" defTabSz="1778000">
            <a:lnSpc>
              <a:spcPct val="90000"/>
            </a:lnSpc>
            <a:spcBef>
              <a:spcPct val="0"/>
            </a:spcBef>
            <a:spcAft>
              <a:spcPct val="15000"/>
            </a:spcAft>
            <a:buChar char="•"/>
          </a:pPr>
          <a:r>
            <a:rPr lang="en-GB" sz="4000" kern="1200" dirty="0" smtClean="0"/>
            <a:t>Model</a:t>
          </a:r>
          <a:endParaRPr lang="en-GB" sz="4000" kern="1200" dirty="0"/>
        </a:p>
        <a:p>
          <a:pPr marL="285750" lvl="1" indent="-285750" algn="l" defTabSz="1778000">
            <a:lnSpc>
              <a:spcPct val="90000"/>
            </a:lnSpc>
            <a:spcBef>
              <a:spcPct val="0"/>
            </a:spcBef>
            <a:spcAft>
              <a:spcPct val="15000"/>
            </a:spcAft>
            <a:buChar char="•"/>
          </a:pPr>
          <a:r>
            <a:rPr lang="en-GB" sz="4000" kern="1200" dirty="0" smtClean="0"/>
            <a:t>Analysis + Visualization</a:t>
          </a:r>
          <a:endParaRPr lang="en-GB" sz="4000" kern="1200" dirty="0"/>
        </a:p>
      </dsp:txBody>
      <dsp:txXfrm>
        <a:off x="3853645" y="889199"/>
        <a:ext cx="3127622" cy="2362648"/>
      </dsp:txXfrm>
    </dsp:sp>
    <dsp:sp modelId="{D69C1FE0-1B4B-FD40-80C9-8A79C0BE2B90}">
      <dsp:nvSpPr>
        <dsp:cNvPr id="0" name=""/>
        <dsp:cNvSpPr/>
      </dsp:nvSpPr>
      <dsp:spPr>
        <a:xfrm>
          <a:off x="3796957" y="3251847"/>
          <a:ext cx="3240998" cy="10403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5740" tIns="0" rIns="68580" bIns="0" numCol="1" spcCol="1270" anchor="ctr" anchorCtr="0">
          <a:noAutofit/>
        </a:bodyPr>
        <a:lstStyle/>
        <a:p>
          <a:pPr lvl="0" algn="l" defTabSz="2400300">
            <a:lnSpc>
              <a:spcPct val="90000"/>
            </a:lnSpc>
            <a:spcBef>
              <a:spcPct val="0"/>
            </a:spcBef>
            <a:spcAft>
              <a:spcPct val="35000"/>
            </a:spcAft>
          </a:pPr>
          <a:r>
            <a:rPr lang="en-GB" sz="5400" kern="1200" dirty="0" smtClean="0"/>
            <a:t>Hong</a:t>
          </a:r>
          <a:endParaRPr lang="en-GB" sz="5400" kern="1200" dirty="0"/>
        </a:p>
      </dsp:txBody>
      <dsp:txXfrm>
        <a:off x="3796957" y="3251847"/>
        <a:ext cx="2282393" cy="1040314"/>
      </dsp:txXfrm>
    </dsp:sp>
    <dsp:sp modelId="{EFFC6FEC-05B0-BA4F-8E22-52FAF54365E3}">
      <dsp:nvSpPr>
        <dsp:cNvPr id="0" name=""/>
        <dsp:cNvSpPr/>
      </dsp:nvSpPr>
      <dsp:spPr>
        <a:xfrm>
          <a:off x="6171033" y="3417092"/>
          <a:ext cx="1134349" cy="113434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FD680D1-0BC7-3645-BAB0-321A0546062E}">
      <dsp:nvSpPr>
        <dsp:cNvPr id="0" name=""/>
        <dsp:cNvSpPr/>
      </dsp:nvSpPr>
      <dsp:spPr>
        <a:xfrm>
          <a:off x="7586410" y="832511"/>
          <a:ext cx="3240998" cy="2419336"/>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152400" rIns="50800" bIns="50800" numCol="1" spcCol="1270" anchor="t" anchorCtr="0">
          <a:noAutofit/>
        </a:bodyPr>
        <a:lstStyle/>
        <a:p>
          <a:pPr marL="285750" lvl="1" indent="-285750" algn="l" defTabSz="1778000">
            <a:lnSpc>
              <a:spcPct val="90000"/>
            </a:lnSpc>
            <a:spcBef>
              <a:spcPct val="0"/>
            </a:spcBef>
            <a:spcAft>
              <a:spcPct val="15000"/>
            </a:spcAft>
            <a:buChar char="•"/>
          </a:pPr>
          <a:r>
            <a:rPr lang="en-GB" sz="4000" kern="1200" dirty="0" smtClean="0"/>
            <a:t>Model</a:t>
          </a:r>
          <a:endParaRPr lang="en-GB" sz="4000" kern="1200" dirty="0"/>
        </a:p>
        <a:p>
          <a:pPr marL="285750" lvl="1" indent="-285750" algn="l" defTabSz="1778000">
            <a:lnSpc>
              <a:spcPct val="90000"/>
            </a:lnSpc>
            <a:spcBef>
              <a:spcPct val="0"/>
            </a:spcBef>
            <a:spcAft>
              <a:spcPct val="15000"/>
            </a:spcAft>
            <a:buChar char="•"/>
          </a:pPr>
          <a:r>
            <a:rPr lang="en-GB" sz="4000" kern="1200" dirty="0" smtClean="0"/>
            <a:t>Calculation Platform</a:t>
          </a:r>
          <a:endParaRPr lang="en-GB" sz="4000" kern="1200" dirty="0"/>
        </a:p>
      </dsp:txBody>
      <dsp:txXfrm>
        <a:off x="7643098" y="889199"/>
        <a:ext cx="3127622" cy="2362648"/>
      </dsp:txXfrm>
    </dsp:sp>
    <dsp:sp modelId="{6380F949-9CD3-CF4A-8469-862971EA9CD6}">
      <dsp:nvSpPr>
        <dsp:cNvPr id="0" name=""/>
        <dsp:cNvSpPr/>
      </dsp:nvSpPr>
      <dsp:spPr>
        <a:xfrm>
          <a:off x="7586410" y="3251847"/>
          <a:ext cx="3240998" cy="10403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5740" tIns="0" rIns="68580" bIns="0" numCol="1" spcCol="1270" anchor="ctr" anchorCtr="0">
          <a:noAutofit/>
        </a:bodyPr>
        <a:lstStyle/>
        <a:p>
          <a:pPr lvl="0" algn="l" defTabSz="2400300">
            <a:lnSpc>
              <a:spcPct val="90000"/>
            </a:lnSpc>
            <a:spcBef>
              <a:spcPct val="0"/>
            </a:spcBef>
            <a:spcAft>
              <a:spcPct val="35000"/>
            </a:spcAft>
          </a:pPr>
          <a:r>
            <a:rPr lang="en-GB" sz="5400" kern="1200" dirty="0" err="1" smtClean="0"/>
            <a:t>Jixiong</a:t>
          </a:r>
          <a:endParaRPr lang="en-GB" sz="5400" kern="1200" dirty="0"/>
        </a:p>
      </dsp:txBody>
      <dsp:txXfrm>
        <a:off x="7586410" y="3251847"/>
        <a:ext cx="2282393" cy="1040314"/>
      </dsp:txXfrm>
    </dsp:sp>
    <dsp:sp modelId="{DCC867F3-CEA4-D249-8956-C74BD63DE877}">
      <dsp:nvSpPr>
        <dsp:cNvPr id="0" name=""/>
        <dsp:cNvSpPr/>
      </dsp:nvSpPr>
      <dsp:spPr>
        <a:xfrm>
          <a:off x="9960486" y="3417092"/>
          <a:ext cx="1134349" cy="113434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88B21-E8F5-9C41-9ED9-A20CBEC3968F}" type="datetimeFigureOut">
              <a:rPr lang="en-GB" smtClean="0"/>
              <a:t>09/11/2018</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1E900-440D-614D-940F-B9650D4D486E}" type="slidenum">
              <a:rPr lang="en-GB" smtClean="0"/>
              <a:t>‹#›</a:t>
            </a:fld>
            <a:endParaRPr lang="en-GB"/>
          </a:p>
        </p:txBody>
      </p:sp>
    </p:spTree>
    <p:extLst>
      <p:ext uri="{BB962C8B-B14F-4D97-AF65-F5344CB8AC3E}">
        <p14:creationId xmlns:p14="http://schemas.microsoft.com/office/powerpoint/2010/main" val="66058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smtClean="0"/>
              <a:t>In the post office, we firstly sort letters not according to the completed address which</a:t>
            </a:r>
            <a:r>
              <a:rPr lang="en-GB" baseline="0" dirty="0" smtClean="0"/>
              <a:t> is too detailed but according to the zip code. Even though, it will take postman a lot of time to read the zip code of each and decide which destination it should be sent to. If the machine can recognize these zip codes, it will economize time and human resource.</a:t>
            </a:r>
          </a:p>
          <a:p>
            <a:endParaRPr lang="en-GB" dirty="0"/>
          </a:p>
        </p:txBody>
      </p:sp>
      <p:sp>
        <p:nvSpPr>
          <p:cNvPr id="4" name="幻灯片编号占位符 3"/>
          <p:cNvSpPr>
            <a:spLocks noGrp="1"/>
          </p:cNvSpPr>
          <p:nvPr>
            <p:ph type="sldNum" sz="quarter" idx="10"/>
          </p:nvPr>
        </p:nvSpPr>
        <p:spPr/>
        <p:txBody>
          <a:bodyPr/>
          <a:lstStyle/>
          <a:p>
            <a:fld id="{5D11E900-440D-614D-940F-B9650D4D486E}" type="slidenum">
              <a:rPr lang="en-GB" smtClean="0"/>
              <a:t>2</a:t>
            </a:fld>
            <a:endParaRPr lang="en-GB"/>
          </a:p>
        </p:txBody>
      </p:sp>
    </p:spTree>
    <p:extLst>
      <p:ext uri="{BB962C8B-B14F-4D97-AF65-F5344CB8AC3E}">
        <p14:creationId xmlns:p14="http://schemas.microsoft.com/office/powerpoint/2010/main" val="84721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dirty="0" smtClean="0"/>
              <a:t>The data files </a:t>
            </a:r>
            <a:r>
              <a:rPr lang="en-US" altLang="zh-CN" dirty="0" err="1" smtClean="0"/>
              <a:t>train.csv</a:t>
            </a:r>
            <a:r>
              <a:rPr lang="en-US" altLang="zh-CN" dirty="0" smtClean="0"/>
              <a:t> and </a:t>
            </a:r>
            <a:r>
              <a:rPr lang="en-US" altLang="zh-CN" dirty="0" err="1" smtClean="0"/>
              <a:t>test.csv</a:t>
            </a:r>
            <a:r>
              <a:rPr lang="en-US" altLang="zh-CN" dirty="0" smtClean="0"/>
              <a:t> contain gray-scale images of hand-drawn digits, from zero through nine.</a:t>
            </a:r>
          </a:p>
          <a:p>
            <a:pPr fontAlgn="base"/>
            <a:r>
              <a:rPr lang="en-US" altLang="zh-CN" dirty="0" smtClean="0"/>
              <a:t>Each image is 28 pixels in height and 28 pixels in width, for a total of 784 pixels. Each pixel has a single pixel-value associated with it, indicating the lightness or darkness of that pixel, with higher numbers meaning darker. This pixel-value is an integer between 0 and 255, inclusive.</a:t>
            </a:r>
          </a:p>
          <a:p>
            <a:pPr fontAlgn="base"/>
            <a:r>
              <a:rPr lang="en-US" altLang="zh-CN" dirty="0" smtClean="0"/>
              <a:t>The training data set, (</a:t>
            </a:r>
            <a:r>
              <a:rPr lang="en-US" altLang="zh-CN" dirty="0" err="1" smtClean="0"/>
              <a:t>train.csv</a:t>
            </a:r>
            <a:r>
              <a:rPr lang="en-US" altLang="zh-CN" dirty="0" smtClean="0"/>
              <a:t>), has 785 columns. The first column, called "label", is the digit that was drawn by the user. The rest of the columns contain the pixel-values of the associated image.</a:t>
            </a:r>
          </a:p>
          <a:p>
            <a:pPr fontAlgn="base"/>
            <a:r>
              <a:rPr lang="en-US" altLang="zh-CN" dirty="0" smtClean="0"/>
              <a:t>Each pixel column in the training set has a name like </a:t>
            </a:r>
            <a:r>
              <a:rPr lang="en-US" altLang="zh-CN" dirty="0" err="1" smtClean="0"/>
              <a:t>pixelx</a:t>
            </a:r>
            <a:r>
              <a:rPr lang="en-US" altLang="zh-CN" dirty="0" smtClean="0"/>
              <a:t>, where x is an integer between 0 and 783, inclusive. To locate this pixel on the image, suppose that we have decomposed x as x = </a:t>
            </a:r>
            <a:r>
              <a:rPr lang="en-US" altLang="zh-CN" dirty="0" err="1" smtClean="0"/>
              <a:t>i</a:t>
            </a:r>
            <a:r>
              <a:rPr lang="en-US" altLang="zh-CN" dirty="0" smtClean="0"/>
              <a:t> * 28 + j, where </a:t>
            </a:r>
            <a:r>
              <a:rPr lang="en-US" altLang="zh-CN" dirty="0" err="1" smtClean="0"/>
              <a:t>i</a:t>
            </a:r>
            <a:r>
              <a:rPr lang="en-US" altLang="zh-CN" dirty="0" smtClean="0"/>
              <a:t> and j are integers between 0 and 27, inclusive. Then </a:t>
            </a:r>
            <a:r>
              <a:rPr lang="en-US" altLang="zh-CN" dirty="0" err="1" smtClean="0"/>
              <a:t>pixelx</a:t>
            </a:r>
            <a:r>
              <a:rPr lang="en-US" altLang="zh-CN" dirty="0" smtClean="0"/>
              <a:t> is located on row </a:t>
            </a:r>
            <a:r>
              <a:rPr lang="en-US" altLang="zh-CN" dirty="0" err="1" smtClean="0"/>
              <a:t>i</a:t>
            </a:r>
            <a:r>
              <a:rPr lang="en-US" altLang="zh-CN" dirty="0" smtClean="0"/>
              <a:t> and column j of a 28 x 28 matrix, (indexing by zero).</a:t>
            </a:r>
          </a:p>
          <a:p>
            <a:pPr fontAlgn="base"/>
            <a:r>
              <a:rPr lang="en-US" altLang="zh-CN" dirty="0" smtClean="0"/>
              <a:t>For example, pixel31 indicates the pixel that is in the fourth column from the left, and the second row from the top, as in the </a:t>
            </a:r>
            <a:r>
              <a:rPr lang="en-US" altLang="zh-CN" dirty="0" err="1" smtClean="0"/>
              <a:t>ascii</a:t>
            </a:r>
            <a:r>
              <a:rPr lang="en-US" altLang="zh-CN" dirty="0" smtClean="0"/>
              <a:t>-diagram below.</a:t>
            </a:r>
          </a:p>
          <a:p>
            <a:pPr fontAlgn="base"/>
            <a:r>
              <a:rPr lang="en-US" altLang="zh-CN" dirty="0" smtClean="0"/>
              <a:t>Visually, if we omit the "pixel" prefix.</a:t>
            </a:r>
          </a:p>
          <a:p>
            <a:pPr fontAlgn="base"/>
            <a:r>
              <a:rPr lang="en-US" altLang="zh-CN" dirty="0" smtClean="0"/>
              <a:t>The test data set, (</a:t>
            </a:r>
            <a:r>
              <a:rPr lang="en-US" altLang="zh-CN" dirty="0" err="1" smtClean="0"/>
              <a:t>test.csv</a:t>
            </a:r>
            <a:r>
              <a:rPr lang="en-US" altLang="zh-CN" dirty="0" smtClean="0"/>
              <a:t>), is the same as the training set, except that it does not contain the "label" column.</a:t>
            </a:r>
          </a:p>
        </p:txBody>
      </p:sp>
      <p:sp>
        <p:nvSpPr>
          <p:cNvPr id="4" name="幻灯片编号占位符 3"/>
          <p:cNvSpPr>
            <a:spLocks noGrp="1"/>
          </p:cNvSpPr>
          <p:nvPr>
            <p:ph type="sldNum" sz="quarter" idx="10"/>
          </p:nvPr>
        </p:nvSpPr>
        <p:spPr/>
        <p:txBody>
          <a:bodyPr/>
          <a:lstStyle/>
          <a:p>
            <a:fld id="{5D11E900-440D-614D-940F-B9650D4D486E}" type="slidenum">
              <a:rPr lang="en-GB" smtClean="0"/>
              <a:t>3</a:t>
            </a:fld>
            <a:endParaRPr lang="en-GB"/>
          </a:p>
        </p:txBody>
      </p:sp>
    </p:spTree>
    <p:extLst>
      <p:ext uri="{BB962C8B-B14F-4D97-AF65-F5344CB8AC3E}">
        <p14:creationId xmlns:p14="http://schemas.microsoft.com/office/powerpoint/2010/main" val="210520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First of all, we are going to build a platform who can provide enough computing power, and it can be a cloud or distributed system like </a:t>
            </a:r>
            <a:r>
              <a:rPr lang="en-US" altLang="zh-CN" sz="1200" kern="1200" dirty="0" err="1" smtClean="0">
                <a:solidFill>
                  <a:schemeClr val="tx1"/>
                </a:solidFill>
                <a:effectLst/>
                <a:latin typeface="+mn-lt"/>
                <a:ea typeface="+mn-ea"/>
                <a:cs typeface="+mn-cs"/>
              </a:rPr>
              <a:t>hadoop</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Then, we will focus on the single number, we will train different models.</a:t>
            </a:r>
          </a:p>
          <a:p>
            <a:r>
              <a:rPr lang="en-US" altLang="zh-CN" sz="1200" kern="1200" dirty="0" smtClean="0">
                <a:solidFill>
                  <a:schemeClr val="tx1"/>
                </a:solidFill>
                <a:effectLst/>
                <a:latin typeface="+mn-lt"/>
                <a:ea typeface="+mn-ea"/>
                <a:cs typeface="+mn-cs"/>
              </a:rPr>
              <a:t>After that we will test those models with the test set and find the best one which can be used.</a:t>
            </a:r>
          </a:p>
          <a:p>
            <a:r>
              <a:rPr lang="en-US" altLang="zh-CN" sz="1200" kern="1200" dirty="0" smtClean="0">
                <a:solidFill>
                  <a:schemeClr val="tx1"/>
                </a:solidFill>
                <a:effectLst/>
                <a:latin typeface="+mn-lt"/>
                <a:ea typeface="+mn-ea"/>
                <a:cs typeface="+mn-cs"/>
              </a:rPr>
              <a:t>Last but not least. We will visualize the result in a web page.</a:t>
            </a:r>
          </a:p>
          <a:p>
            <a:r>
              <a:rPr lang="en-US" altLang="zh-CN" sz="1200" kern="1200" dirty="0" smtClean="0">
                <a:solidFill>
                  <a:schemeClr val="tx1"/>
                </a:solidFill>
                <a:effectLst/>
                <a:latin typeface="+mn-lt"/>
                <a:ea typeface="+mn-ea"/>
                <a:cs typeface="+mn-cs"/>
              </a:rPr>
              <a:t>However, After finishing these steps, if we still have enough passion and time.</a:t>
            </a:r>
          </a:p>
          <a:p>
            <a:endParaRPr lang="en-GB" dirty="0"/>
          </a:p>
        </p:txBody>
      </p:sp>
      <p:sp>
        <p:nvSpPr>
          <p:cNvPr id="4" name="幻灯片编号占位符 3"/>
          <p:cNvSpPr>
            <a:spLocks noGrp="1"/>
          </p:cNvSpPr>
          <p:nvPr>
            <p:ph type="sldNum" sz="quarter" idx="10"/>
          </p:nvPr>
        </p:nvSpPr>
        <p:spPr/>
        <p:txBody>
          <a:bodyPr/>
          <a:lstStyle/>
          <a:p>
            <a:fld id="{5D11E900-440D-614D-940F-B9650D4D486E}" type="slidenum">
              <a:rPr lang="en-GB" smtClean="0"/>
              <a:t>4</a:t>
            </a:fld>
            <a:endParaRPr lang="en-GB"/>
          </a:p>
        </p:txBody>
      </p:sp>
    </p:spTree>
    <p:extLst>
      <p:ext uri="{BB962C8B-B14F-4D97-AF65-F5344CB8AC3E}">
        <p14:creationId xmlns:p14="http://schemas.microsoft.com/office/powerpoint/2010/main" val="890933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Before starting the project. As a team, we need to split the project in different parts and distribute them to each of us.</a:t>
            </a:r>
          </a:p>
          <a:p>
            <a:r>
              <a:rPr lang="en-US" altLang="zh-CN" sz="1200" kern="1200" dirty="0" smtClean="0">
                <a:solidFill>
                  <a:schemeClr val="tx1"/>
                </a:solidFill>
                <a:effectLst/>
                <a:latin typeface="+mn-lt"/>
                <a:ea typeface="+mn-ea"/>
                <a:cs typeface="+mn-cs"/>
              </a:rPr>
              <a:t>First we need to have a suitable model for the classifier, so all of us will train some certain models, and we will select the best one among those models.</a:t>
            </a:r>
          </a:p>
          <a:p>
            <a:r>
              <a:rPr lang="en-US" altLang="zh-CN" sz="1200" kern="1200" dirty="0" smtClean="0">
                <a:solidFill>
                  <a:schemeClr val="tx1"/>
                </a:solidFill>
                <a:effectLst/>
                <a:latin typeface="+mn-lt"/>
                <a:ea typeface="+mn-ea"/>
                <a:cs typeface="+mn-cs"/>
              </a:rPr>
              <a:t>After that, Hong will analyze the result and do the visualization</a:t>
            </a:r>
          </a:p>
          <a:p>
            <a:r>
              <a:rPr lang="en-US" altLang="zh-CN" sz="1200" kern="1200" dirty="0" smtClean="0">
                <a:solidFill>
                  <a:schemeClr val="tx1"/>
                </a:solidFill>
                <a:effectLst/>
                <a:latin typeface="+mn-lt"/>
                <a:ea typeface="+mn-ea"/>
                <a:cs typeface="+mn-cs"/>
              </a:rPr>
              <a:t>Benoit will be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 charge of the reporting.</a:t>
            </a:r>
          </a:p>
          <a:p>
            <a:r>
              <a:rPr lang="en-US" altLang="zh-CN" sz="1200" kern="1200" dirty="0" smtClean="0">
                <a:solidFill>
                  <a:schemeClr val="tx1"/>
                </a:solidFill>
                <a:effectLst/>
                <a:latin typeface="+mn-lt"/>
                <a:ea typeface="+mn-ea"/>
                <a:cs typeface="+mn-cs"/>
              </a:rPr>
              <a:t>And for me, I will try to provide a Computing platform for supporting the process</a:t>
            </a:r>
            <a:r>
              <a:rPr lang="en-US" altLang="zh-CN" sz="1200" kern="1200" baseline="0" dirty="0" smtClean="0">
                <a:solidFill>
                  <a:schemeClr val="tx1"/>
                </a:solidFill>
                <a:effectLst/>
                <a:latin typeface="+mn-lt"/>
                <a:ea typeface="+mn-ea"/>
                <a:cs typeface="+mn-cs"/>
              </a:rPr>
              <a:t> of</a:t>
            </a:r>
            <a:r>
              <a:rPr lang="en-US" altLang="zh-CN" sz="1200" kern="1200" dirty="0" smtClean="0">
                <a:solidFill>
                  <a:schemeClr val="tx1"/>
                </a:solidFill>
                <a:effectLst/>
                <a:latin typeface="+mn-lt"/>
                <a:ea typeface="+mn-ea"/>
                <a:cs typeface="+mn-cs"/>
              </a:rPr>
              <a:t> training.</a:t>
            </a:r>
          </a:p>
          <a:p>
            <a:endParaRPr lang="en-US" altLang="zh-CN" sz="1200" kern="1200" dirty="0" smtClean="0">
              <a:solidFill>
                <a:schemeClr val="tx1"/>
              </a:solidFill>
              <a:effectLst/>
              <a:latin typeface="+mn-lt"/>
              <a:ea typeface="+mn-ea"/>
              <a:cs typeface="+mn-cs"/>
            </a:endParaRPr>
          </a:p>
          <a:p>
            <a:endParaRPr lang="en-GB" dirty="0"/>
          </a:p>
        </p:txBody>
      </p:sp>
      <p:sp>
        <p:nvSpPr>
          <p:cNvPr id="4" name="幻灯片编号占位符 3"/>
          <p:cNvSpPr>
            <a:spLocks noGrp="1"/>
          </p:cNvSpPr>
          <p:nvPr>
            <p:ph type="sldNum" sz="quarter" idx="10"/>
          </p:nvPr>
        </p:nvSpPr>
        <p:spPr/>
        <p:txBody>
          <a:bodyPr/>
          <a:lstStyle/>
          <a:p>
            <a:fld id="{5D11E900-440D-614D-940F-B9650D4D486E}" type="slidenum">
              <a:rPr lang="en-GB" smtClean="0"/>
              <a:t>5</a:t>
            </a:fld>
            <a:endParaRPr lang="en-GB"/>
          </a:p>
        </p:txBody>
      </p:sp>
    </p:spTree>
    <p:extLst>
      <p:ext uri="{BB962C8B-B14F-4D97-AF65-F5344CB8AC3E}">
        <p14:creationId xmlns:p14="http://schemas.microsoft.com/office/powerpoint/2010/main" val="53261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GB"/>
          </a:p>
        </p:txBody>
      </p:sp>
      <p:sp>
        <p:nvSpPr>
          <p:cNvPr id="4" name="日期占位符 3"/>
          <p:cNvSpPr>
            <a:spLocks noGrp="1"/>
          </p:cNvSpPr>
          <p:nvPr>
            <p:ph type="dt" sz="half" idx="10"/>
          </p:nvPr>
        </p:nvSpPr>
        <p:spPr/>
        <p:txBody>
          <a:bodyPr/>
          <a:lstStyle/>
          <a:p>
            <a:fld id="{C1D90855-6600-5940-9E73-4150C80B1B7E}" type="datetimeFigureOut">
              <a:rPr lang="en-GB" smtClean="0"/>
              <a:t>09/11/2018</a:t>
            </a:fld>
            <a:endParaRPr lang="en-GB"/>
          </a:p>
        </p:txBody>
      </p:sp>
      <p:sp>
        <p:nvSpPr>
          <p:cNvPr id="5" name="页脚占位符 4"/>
          <p:cNvSpPr>
            <a:spLocks noGrp="1"/>
          </p:cNvSpPr>
          <p:nvPr>
            <p:ph type="ftr" sz="quarter" idx="11"/>
          </p:nvPr>
        </p:nvSpPr>
        <p:spPr/>
        <p:txBody>
          <a:bodyPr/>
          <a:lstStyle/>
          <a:p>
            <a:endParaRPr lang="en-GB"/>
          </a:p>
        </p:txBody>
      </p:sp>
      <p:sp>
        <p:nvSpPr>
          <p:cNvPr id="6" name="幻灯片编号占位符 5"/>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197150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日期占位符 3"/>
          <p:cNvSpPr>
            <a:spLocks noGrp="1"/>
          </p:cNvSpPr>
          <p:nvPr>
            <p:ph type="dt" sz="half" idx="10"/>
          </p:nvPr>
        </p:nvSpPr>
        <p:spPr/>
        <p:txBody>
          <a:bodyPr/>
          <a:lstStyle/>
          <a:p>
            <a:fld id="{C1D90855-6600-5940-9E73-4150C80B1B7E}" type="datetimeFigureOut">
              <a:rPr lang="en-GB" smtClean="0"/>
              <a:t>09/11/2018</a:t>
            </a:fld>
            <a:endParaRPr lang="en-GB"/>
          </a:p>
        </p:txBody>
      </p:sp>
      <p:sp>
        <p:nvSpPr>
          <p:cNvPr id="5" name="页脚占位符 4"/>
          <p:cNvSpPr>
            <a:spLocks noGrp="1"/>
          </p:cNvSpPr>
          <p:nvPr>
            <p:ph type="ftr" sz="quarter" idx="11"/>
          </p:nvPr>
        </p:nvSpPr>
        <p:spPr/>
        <p:txBody>
          <a:bodyPr/>
          <a:lstStyle/>
          <a:p>
            <a:endParaRPr lang="en-GB"/>
          </a:p>
        </p:txBody>
      </p:sp>
      <p:sp>
        <p:nvSpPr>
          <p:cNvPr id="6" name="幻灯片编号占位符 5"/>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43393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本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日期占位符 3"/>
          <p:cNvSpPr>
            <a:spLocks noGrp="1"/>
          </p:cNvSpPr>
          <p:nvPr>
            <p:ph type="dt" sz="half" idx="10"/>
          </p:nvPr>
        </p:nvSpPr>
        <p:spPr/>
        <p:txBody>
          <a:bodyPr/>
          <a:lstStyle/>
          <a:p>
            <a:fld id="{C1D90855-6600-5940-9E73-4150C80B1B7E}" type="datetimeFigureOut">
              <a:rPr lang="en-GB" smtClean="0"/>
              <a:t>09/11/2018</a:t>
            </a:fld>
            <a:endParaRPr lang="en-GB"/>
          </a:p>
        </p:txBody>
      </p:sp>
      <p:sp>
        <p:nvSpPr>
          <p:cNvPr id="5" name="页脚占位符 4"/>
          <p:cNvSpPr>
            <a:spLocks noGrp="1"/>
          </p:cNvSpPr>
          <p:nvPr>
            <p:ph type="ftr" sz="quarter" idx="11"/>
          </p:nvPr>
        </p:nvSpPr>
        <p:spPr/>
        <p:txBody>
          <a:bodyPr/>
          <a:lstStyle/>
          <a:p>
            <a:endParaRPr lang="en-GB"/>
          </a:p>
        </p:txBody>
      </p:sp>
      <p:sp>
        <p:nvSpPr>
          <p:cNvPr id="6" name="幻灯片编号占位符 5"/>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22991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日期占位符 3"/>
          <p:cNvSpPr>
            <a:spLocks noGrp="1"/>
          </p:cNvSpPr>
          <p:nvPr>
            <p:ph type="dt" sz="half" idx="10"/>
          </p:nvPr>
        </p:nvSpPr>
        <p:spPr/>
        <p:txBody>
          <a:bodyPr/>
          <a:lstStyle/>
          <a:p>
            <a:fld id="{C1D90855-6600-5940-9E73-4150C80B1B7E}" type="datetimeFigureOut">
              <a:rPr lang="en-GB" smtClean="0"/>
              <a:t>09/11/2018</a:t>
            </a:fld>
            <a:endParaRPr lang="en-GB"/>
          </a:p>
        </p:txBody>
      </p:sp>
      <p:sp>
        <p:nvSpPr>
          <p:cNvPr id="5" name="页脚占位符 4"/>
          <p:cNvSpPr>
            <a:spLocks noGrp="1"/>
          </p:cNvSpPr>
          <p:nvPr>
            <p:ph type="ftr" sz="quarter" idx="11"/>
          </p:nvPr>
        </p:nvSpPr>
        <p:spPr/>
        <p:txBody>
          <a:bodyPr/>
          <a:lstStyle/>
          <a:p>
            <a:endParaRPr lang="en-GB"/>
          </a:p>
        </p:txBody>
      </p:sp>
      <p:sp>
        <p:nvSpPr>
          <p:cNvPr id="6" name="幻灯片编号占位符 5"/>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160585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D90855-6600-5940-9E73-4150C80B1B7E}" type="datetimeFigureOut">
              <a:rPr lang="en-GB" smtClean="0"/>
              <a:t>09/11/2018</a:t>
            </a:fld>
            <a:endParaRPr lang="en-GB"/>
          </a:p>
        </p:txBody>
      </p:sp>
      <p:sp>
        <p:nvSpPr>
          <p:cNvPr id="5" name="页脚占位符 4"/>
          <p:cNvSpPr>
            <a:spLocks noGrp="1"/>
          </p:cNvSpPr>
          <p:nvPr>
            <p:ph type="ftr" sz="quarter" idx="11"/>
          </p:nvPr>
        </p:nvSpPr>
        <p:spPr/>
        <p:txBody>
          <a:bodyPr/>
          <a:lstStyle/>
          <a:p>
            <a:endParaRPr lang="en-GB"/>
          </a:p>
        </p:txBody>
      </p:sp>
      <p:sp>
        <p:nvSpPr>
          <p:cNvPr id="6" name="幻灯片编号占位符 5"/>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210078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5" name="日期占位符 4"/>
          <p:cNvSpPr>
            <a:spLocks noGrp="1"/>
          </p:cNvSpPr>
          <p:nvPr>
            <p:ph type="dt" sz="half" idx="10"/>
          </p:nvPr>
        </p:nvSpPr>
        <p:spPr/>
        <p:txBody>
          <a:bodyPr/>
          <a:lstStyle/>
          <a:p>
            <a:fld id="{C1D90855-6600-5940-9E73-4150C80B1B7E}" type="datetimeFigureOut">
              <a:rPr lang="en-GB" smtClean="0"/>
              <a:t>09/11/2018</a:t>
            </a:fld>
            <a:endParaRPr lang="en-GB"/>
          </a:p>
        </p:txBody>
      </p:sp>
      <p:sp>
        <p:nvSpPr>
          <p:cNvPr id="6" name="页脚占位符 5"/>
          <p:cNvSpPr>
            <a:spLocks noGrp="1"/>
          </p:cNvSpPr>
          <p:nvPr>
            <p:ph type="ftr" sz="quarter" idx="11"/>
          </p:nvPr>
        </p:nvSpPr>
        <p:spPr/>
        <p:txBody>
          <a:bodyPr/>
          <a:lstStyle/>
          <a:p>
            <a:endParaRPr lang="en-GB"/>
          </a:p>
        </p:txBody>
      </p:sp>
      <p:sp>
        <p:nvSpPr>
          <p:cNvPr id="7" name="幻灯片编号占位符 6"/>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106095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7" name="日期占位符 6"/>
          <p:cNvSpPr>
            <a:spLocks noGrp="1"/>
          </p:cNvSpPr>
          <p:nvPr>
            <p:ph type="dt" sz="half" idx="10"/>
          </p:nvPr>
        </p:nvSpPr>
        <p:spPr/>
        <p:txBody>
          <a:bodyPr/>
          <a:lstStyle/>
          <a:p>
            <a:fld id="{C1D90855-6600-5940-9E73-4150C80B1B7E}" type="datetimeFigureOut">
              <a:rPr lang="en-GB" smtClean="0"/>
              <a:t>09/11/2018</a:t>
            </a:fld>
            <a:endParaRPr lang="en-GB"/>
          </a:p>
        </p:txBody>
      </p:sp>
      <p:sp>
        <p:nvSpPr>
          <p:cNvPr id="8" name="页脚占位符 7"/>
          <p:cNvSpPr>
            <a:spLocks noGrp="1"/>
          </p:cNvSpPr>
          <p:nvPr>
            <p:ph type="ftr" sz="quarter" idx="11"/>
          </p:nvPr>
        </p:nvSpPr>
        <p:spPr/>
        <p:txBody>
          <a:bodyPr/>
          <a:lstStyle/>
          <a:p>
            <a:endParaRPr lang="en-GB"/>
          </a:p>
        </p:txBody>
      </p:sp>
      <p:sp>
        <p:nvSpPr>
          <p:cNvPr id="9" name="幻灯片编号占位符 8"/>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90764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C1D90855-6600-5940-9E73-4150C80B1B7E}" type="datetimeFigureOut">
              <a:rPr lang="en-GB" smtClean="0"/>
              <a:t>09/11/2018</a:t>
            </a:fld>
            <a:endParaRPr lang="en-GB"/>
          </a:p>
        </p:txBody>
      </p:sp>
      <p:sp>
        <p:nvSpPr>
          <p:cNvPr id="4" name="页脚占位符 3"/>
          <p:cNvSpPr>
            <a:spLocks noGrp="1"/>
          </p:cNvSpPr>
          <p:nvPr>
            <p:ph type="ftr" sz="quarter" idx="11"/>
          </p:nvPr>
        </p:nvSpPr>
        <p:spPr/>
        <p:txBody>
          <a:bodyPr/>
          <a:lstStyle/>
          <a:p>
            <a:endParaRPr lang="en-GB"/>
          </a:p>
        </p:txBody>
      </p:sp>
      <p:sp>
        <p:nvSpPr>
          <p:cNvPr id="5" name="幻灯片编号占位符 4"/>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120522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D90855-6600-5940-9E73-4150C80B1B7E}" type="datetimeFigureOut">
              <a:rPr lang="en-GB" smtClean="0"/>
              <a:t>09/11/2018</a:t>
            </a:fld>
            <a:endParaRPr lang="en-GB"/>
          </a:p>
        </p:txBody>
      </p:sp>
      <p:sp>
        <p:nvSpPr>
          <p:cNvPr id="3" name="页脚占位符 2"/>
          <p:cNvSpPr>
            <a:spLocks noGrp="1"/>
          </p:cNvSpPr>
          <p:nvPr>
            <p:ph type="ftr" sz="quarter" idx="11"/>
          </p:nvPr>
        </p:nvSpPr>
        <p:spPr/>
        <p:txBody>
          <a:bodyPr/>
          <a:lstStyle/>
          <a:p>
            <a:endParaRPr lang="en-GB"/>
          </a:p>
        </p:txBody>
      </p:sp>
      <p:sp>
        <p:nvSpPr>
          <p:cNvPr id="4" name="幻灯片编号占位符 3"/>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107767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D90855-6600-5940-9E73-4150C80B1B7E}" type="datetimeFigureOut">
              <a:rPr lang="en-GB" smtClean="0"/>
              <a:t>09/11/2018</a:t>
            </a:fld>
            <a:endParaRPr lang="en-GB"/>
          </a:p>
        </p:txBody>
      </p:sp>
      <p:sp>
        <p:nvSpPr>
          <p:cNvPr id="6" name="页脚占位符 5"/>
          <p:cNvSpPr>
            <a:spLocks noGrp="1"/>
          </p:cNvSpPr>
          <p:nvPr>
            <p:ph type="ftr" sz="quarter" idx="11"/>
          </p:nvPr>
        </p:nvSpPr>
        <p:spPr/>
        <p:txBody>
          <a:bodyPr/>
          <a:lstStyle/>
          <a:p>
            <a:endParaRPr lang="en-GB"/>
          </a:p>
        </p:txBody>
      </p:sp>
      <p:sp>
        <p:nvSpPr>
          <p:cNvPr id="7" name="幻灯片编号占位符 6"/>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56348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D90855-6600-5940-9E73-4150C80B1B7E}" type="datetimeFigureOut">
              <a:rPr lang="en-GB" smtClean="0"/>
              <a:t>09/11/2018</a:t>
            </a:fld>
            <a:endParaRPr lang="en-GB"/>
          </a:p>
        </p:txBody>
      </p:sp>
      <p:sp>
        <p:nvSpPr>
          <p:cNvPr id="6" name="页脚占位符 5"/>
          <p:cNvSpPr>
            <a:spLocks noGrp="1"/>
          </p:cNvSpPr>
          <p:nvPr>
            <p:ph type="ftr" sz="quarter" idx="11"/>
          </p:nvPr>
        </p:nvSpPr>
        <p:spPr/>
        <p:txBody>
          <a:bodyPr/>
          <a:lstStyle/>
          <a:p>
            <a:endParaRPr lang="en-GB"/>
          </a:p>
        </p:txBody>
      </p:sp>
      <p:sp>
        <p:nvSpPr>
          <p:cNvPr id="7" name="幻灯片编号占位符 6"/>
          <p:cNvSpPr>
            <a:spLocks noGrp="1"/>
          </p:cNvSpPr>
          <p:nvPr>
            <p:ph type="sldNum" sz="quarter" idx="12"/>
          </p:nvPr>
        </p:nvSpPr>
        <p:spPr/>
        <p:txBody>
          <a:bodyPr/>
          <a:lstStyle/>
          <a:p>
            <a:fld id="{EF42C221-45A5-7745-8E57-3CC60AFC0867}" type="slidenum">
              <a:rPr lang="en-GB" smtClean="0"/>
              <a:t>‹#›</a:t>
            </a:fld>
            <a:endParaRPr lang="en-GB"/>
          </a:p>
        </p:txBody>
      </p:sp>
    </p:spTree>
    <p:extLst>
      <p:ext uri="{BB962C8B-B14F-4D97-AF65-F5344CB8AC3E}">
        <p14:creationId xmlns:p14="http://schemas.microsoft.com/office/powerpoint/2010/main" val="103394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90855-6600-5940-9E73-4150C80B1B7E}" type="datetimeFigureOut">
              <a:rPr lang="en-GB" smtClean="0"/>
              <a:t>09/11/2018</a:t>
            </a:fld>
            <a:endParaRPr lang="en-GB"/>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2C221-45A5-7745-8E57-3CC60AFC0867}" type="slidenum">
              <a:rPr lang="en-GB" smtClean="0"/>
              <a:t>‹#›</a:t>
            </a:fld>
            <a:endParaRPr lang="en-GB"/>
          </a:p>
        </p:txBody>
      </p:sp>
    </p:spTree>
    <p:extLst>
      <p:ext uri="{BB962C8B-B14F-4D97-AF65-F5344CB8AC3E}">
        <p14:creationId xmlns:p14="http://schemas.microsoft.com/office/powerpoint/2010/main" val="53791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8502" y="2128058"/>
            <a:ext cx="10534996" cy="1473980"/>
          </a:xfrm>
        </p:spPr>
        <p:txBody>
          <a:bodyPr/>
          <a:lstStyle/>
          <a:p>
            <a:r>
              <a:rPr lang="en-GB" dirty="0" smtClean="0"/>
              <a:t>Handwriting Digit </a:t>
            </a:r>
            <a:r>
              <a:rPr lang="en-GB" dirty="0" smtClean="0"/>
              <a:t>Recognizer</a:t>
            </a:r>
            <a:endParaRPr lang="en-GB" dirty="0"/>
          </a:p>
        </p:txBody>
      </p:sp>
      <p:sp>
        <p:nvSpPr>
          <p:cNvPr id="3" name="副标题 2"/>
          <p:cNvSpPr>
            <a:spLocks noGrp="1"/>
          </p:cNvSpPr>
          <p:nvPr>
            <p:ph type="subTitle" idx="1"/>
          </p:nvPr>
        </p:nvSpPr>
        <p:spPr/>
        <p:txBody>
          <a:bodyPr/>
          <a:lstStyle/>
          <a:p>
            <a:r>
              <a:rPr lang="en-GB" dirty="0" smtClean="0"/>
              <a:t>--Predictive Modelling Project</a:t>
            </a:r>
            <a:endParaRPr lang="en-GB" dirty="0"/>
          </a:p>
        </p:txBody>
      </p:sp>
      <p:sp>
        <p:nvSpPr>
          <p:cNvPr id="4" name="矩形 3"/>
          <p:cNvSpPr/>
          <p:nvPr/>
        </p:nvSpPr>
        <p:spPr>
          <a:xfrm>
            <a:off x="8896497" y="5073134"/>
            <a:ext cx="1348446" cy="369332"/>
          </a:xfrm>
          <a:prstGeom prst="rect">
            <a:avLst/>
          </a:prstGeom>
        </p:spPr>
        <p:txBody>
          <a:bodyPr wrap="none">
            <a:spAutoFit/>
          </a:bodyPr>
          <a:lstStyle/>
          <a:p>
            <a:r>
              <a:rPr lang="en-GB" altLang="zh-CN"/>
              <a:t>Group No.7</a:t>
            </a:r>
            <a:endParaRPr lang="en-GB"/>
          </a:p>
        </p:txBody>
      </p:sp>
    </p:spTree>
    <p:extLst>
      <p:ext uri="{BB962C8B-B14F-4D97-AF65-F5344CB8AC3E}">
        <p14:creationId xmlns:p14="http://schemas.microsoft.com/office/powerpoint/2010/main" val="92748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GB" dirty="0" smtClean="0"/>
              <a:t>Example of Use Case</a:t>
            </a:r>
            <a:endParaRPr lang="en-GB" dirty="0"/>
          </a:p>
        </p:txBody>
      </p:sp>
      <p:pic>
        <p:nvPicPr>
          <p:cNvPr id="3" name="图片 2"/>
          <p:cNvPicPr>
            <a:picLocks noChangeAspect="1"/>
          </p:cNvPicPr>
          <p:nvPr/>
        </p:nvPicPr>
        <p:blipFill>
          <a:blip r:embed="rId3"/>
          <a:stretch>
            <a:fillRect/>
          </a:stretch>
        </p:blipFill>
        <p:spPr>
          <a:xfrm>
            <a:off x="956187" y="3775178"/>
            <a:ext cx="3289300" cy="24638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2787" y="3008790"/>
            <a:ext cx="4907935" cy="3421506"/>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8497" y="1901445"/>
            <a:ext cx="4621981" cy="3452220"/>
          </a:xfrm>
          <a:prstGeom prst="rect">
            <a:avLst/>
          </a:prstGeom>
        </p:spPr>
      </p:pic>
      <p:sp>
        <p:nvSpPr>
          <p:cNvPr id="6" name="同心圆 5"/>
          <p:cNvSpPr/>
          <p:nvPr/>
        </p:nvSpPr>
        <p:spPr>
          <a:xfrm>
            <a:off x="4728497" y="2035278"/>
            <a:ext cx="1539568" cy="604684"/>
          </a:xfrm>
          <a:prstGeom prst="donut">
            <a:avLst>
              <a:gd name="adj" fmla="val 672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同心圆 6"/>
          <p:cNvSpPr/>
          <p:nvPr/>
        </p:nvSpPr>
        <p:spPr>
          <a:xfrm>
            <a:off x="9951475" y="5236087"/>
            <a:ext cx="1539568" cy="604684"/>
          </a:xfrm>
          <a:prstGeom prst="donut">
            <a:avLst>
              <a:gd name="adj" fmla="val 672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文本框 7"/>
          <p:cNvSpPr txBox="1"/>
          <p:nvPr/>
        </p:nvSpPr>
        <p:spPr>
          <a:xfrm>
            <a:off x="823656" y="2193046"/>
            <a:ext cx="3554361" cy="461665"/>
          </a:xfrm>
          <a:prstGeom prst="rect">
            <a:avLst/>
          </a:prstGeom>
          <a:noFill/>
        </p:spPr>
        <p:txBody>
          <a:bodyPr wrap="square" rtlCol="0">
            <a:spAutoFit/>
          </a:bodyPr>
          <a:lstStyle/>
          <a:p>
            <a:r>
              <a:rPr lang="en-GB" sz="2400" b="1" dirty="0" smtClean="0"/>
              <a:t>Recognition of zip code</a:t>
            </a:r>
            <a:endParaRPr lang="en-GB" sz="2400" b="1" dirty="0"/>
          </a:p>
        </p:txBody>
      </p:sp>
    </p:spTree>
    <p:extLst>
      <p:ext uri="{BB962C8B-B14F-4D97-AF65-F5344CB8AC3E}">
        <p14:creationId xmlns:p14="http://schemas.microsoft.com/office/powerpoint/2010/main" val="86215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69745" y="1110600"/>
            <a:ext cx="2870200" cy="1587500"/>
          </a:xfrm>
          <a:prstGeom prst="rect">
            <a:avLst/>
          </a:prstGeom>
        </p:spPr>
      </p:pic>
      <p:sp>
        <p:nvSpPr>
          <p:cNvPr id="4" name="矩形 3"/>
          <p:cNvSpPr/>
          <p:nvPr/>
        </p:nvSpPr>
        <p:spPr>
          <a:xfrm>
            <a:off x="5069975" y="4276543"/>
            <a:ext cx="2954594" cy="1754326"/>
          </a:xfrm>
          <a:prstGeom prst="rect">
            <a:avLst/>
          </a:prstGeom>
        </p:spPr>
        <p:txBody>
          <a:bodyPr wrap="square">
            <a:spAutoFit/>
          </a:bodyPr>
          <a:lstStyle/>
          <a:p>
            <a:r>
              <a:rPr lang="hr-HR" altLang="zh-CN" dirty="0" smtClean="0"/>
              <a:t>000 001 002 003 ... 026 027 </a:t>
            </a:r>
          </a:p>
          <a:p>
            <a:r>
              <a:rPr lang="hr-HR" altLang="zh-CN" dirty="0" smtClean="0"/>
              <a:t>028 029 030 031 ... 054 055 </a:t>
            </a:r>
          </a:p>
          <a:p>
            <a:r>
              <a:rPr lang="hr-HR" altLang="zh-CN" dirty="0" smtClean="0"/>
              <a:t>056 057 058 059 ... 082 083 </a:t>
            </a:r>
          </a:p>
          <a:p>
            <a:r>
              <a:rPr lang="hr-HR" altLang="zh-CN" dirty="0" smtClean="0"/>
              <a:t>   |      |      |      |   ...    |     | </a:t>
            </a:r>
          </a:p>
          <a:p>
            <a:r>
              <a:rPr lang="hr-HR" altLang="zh-CN" dirty="0" smtClean="0"/>
              <a:t>728 729 730 731 ... 754 755 </a:t>
            </a:r>
          </a:p>
          <a:p>
            <a:r>
              <a:rPr lang="hr-HR" altLang="zh-CN" dirty="0" smtClean="0"/>
              <a:t>756 757 758 759 ... 782 783</a:t>
            </a:r>
            <a:endParaRPr lang="en-GB" dirty="0"/>
          </a:p>
        </p:txBody>
      </p:sp>
      <p:pic>
        <p:nvPicPr>
          <p:cNvPr id="5" name="图片 4"/>
          <p:cNvPicPr>
            <a:picLocks noChangeAspect="1"/>
          </p:cNvPicPr>
          <p:nvPr/>
        </p:nvPicPr>
        <p:blipFill rotWithShape="1">
          <a:blip r:embed="rId4"/>
          <a:srcRect l="16899" t="31415" r="44011" b="22727"/>
          <a:stretch/>
        </p:blipFill>
        <p:spPr>
          <a:xfrm>
            <a:off x="1720144" y="3705512"/>
            <a:ext cx="2130984" cy="2326017"/>
          </a:xfrm>
          <a:prstGeom prst="rect">
            <a:avLst/>
          </a:prstGeom>
        </p:spPr>
      </p:pic>
      <p:sp>
        <p:nvSpPr>
          <p:cNvPr id="6" name="矩形 5"/>
          <p:cNvSpPr/>
          <p:nvPr/>
        </p:nvSpPr>
        <p:spPr>
          <a:xfrm>
            <a:off x="9211961" y="4553541"/>
            <a:ext cx="2349910" cy="1477328"/>
          </a:xfrm>
          <a:prstGeom prst="rect">
            <a:avLst/>
          </a:prstGeom>
        </p:spPr>
        <p:txBody>
          <a:bodyPr wrap="square">
            <a:spAutoFit/>
          </a:bodyPr>
          <a:lstStyle/>
          <a:p>
            <a:r>
              <a:rPr lang="en-US" altLang="zh-CN" dirty="0" err="1" smtClean="0"/>
              <a:t>ImageId</a:t>
            </a:r>
            <a:r>
              <a:rPr lang="en-US" altLang="zh-CN" dirty="0" smtClean="0"/>
              <a:t>,  Label</a:t>
            </a:r>
            <a:br>
              <a:rPr lang="en-US" altLang="zh-CN" dirty="0" smtClean="0"/>
            </a:br>
            <a:r>
              <a:rPr lang="en-US" altLang="zh-CN" dirty="0" smtClean="0"/>
              <a:t>1,              3</a:t>
            </a:r>
            <a:br>
              <a:rPr lang="en-US" altLang="zh-CN" dirty="0" smtClean="0"/>
            </a:br>
            <a:r>
              <a:rPr lang="en-US" altLang="zh-CN" dirty="0" smtClean="0"/>
              <a:t>2,              7</a:t>
            </a:r>
            <a:br>
              <a:rPr lang="en-US" altLang="zh-CN" dirty="0" smtClean="0"/>
            </a:br>
            <a:r>
              <a:rPr lang="en-US" altLang="zh-CN" dirty="0" smtClean="0"/>
              <a:t>3,              8 </a:t>
            </a:r>
          </a:p>
          <a:p>
            <a:r>
              <a:rPr lang="en-US" altLang="zh-CN" dirty="0"/>
              <a:t>……</a:t>
            </a:r>
            <a:endParaRPr lang="fr-FR" altLang="zh-CN" dirty="0" smtClean="0"/>
          </a:p>
        </p:txBody>
      </p:sp>
      <p:sp>
        <p:nvSpPr>
          <p:cNvPr id="7" name="矩形 6"/>
          <p:cNvSpPr/>
          <p:nvPr/>
        </p:nvSpPr>
        <p:spPr>
          <a:xfrm>
            <a:off x="1566276" y="6145443"/>
            <a:ext cx="2438720" cy="646331"/>
          </a:xfrm>
          <a:prstGeom prst="rect">
            <a:avLst/>
          </a:prstGeom>
        </p:spPr>
        <p:txBody>
          <a:bodyPr wrap="square">
            <a:spAutoFit/>
          </a:bodyPr>
          <a:lstStyle/>
          <a:p>
            <a:pPr algn="ctr"/>
            <a:r>
              <a:rPr lang="en-US" altLang="zh-CN" b="1" dirty="0" smtClean="0"/>
              <a:t>28 pixels in height </a:t>
            </a:r>
          </a:p>
          <a:p>
            <a:pPr algn="ctr"/>
            <a:r>
              <a:rPr lang="en-US" altLang="zh-CN" b="1" dirty="0" smtClean="0"/>
              <a:t>28 pixels in width</a:t>
            </a:r>
            <a:endParaRPr lang="en-GB" b="1" dirty="0"/>
          </a:p>
        </p:txBody>
      </p:sp>
      <p:sp>
        <p:nvSpPr>
          <p:cNvPr id="8" name="文本框 7"/>
          <p:cNvSpPr txBox="1"/>
          <p:nvPr/>
        </p:nvSpPr>
        <p:spPr>
          <a:xfrm>
            <a:off x="4965964" y="3739250"/>
            <a:ext cx="3033203" cy="369332"/>
          </a:xfrm>
          <a:prstGeom prst="rect">
            <a:avLst/>
          </a:prstGeom>
          <a:noFill/>
        </p:spPr>
        <p:txBody>
          <a:bodyPr wrap="none" rtlCol="0">
            <a:spAutoFit/>
          </a:bodyPr>
          <a:lstStyle/>
          <a:p>
            <a:r>
              <a:rPr lang="en-US" altLang="zh-CN" b="1" dirty="0" smtClean="0"/>
              <a:t>784 columns of pixel-value</a:t>
            </a:r>
            <a:endParaRPr lang="en-GB" b="1" dirty="0"/>
          </a:p>
        </p:txBody>
      </p:sp>
      <p:sp>
        <p:nvSpPr>
          <p:cNvPr id="11"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Data Description</a:t>
            </a:r>
            <a:endParaRPr lang="en-GB" dirty="0"/>
          </a:p>
        </p:txBody>
      </p:sp>
      <p:sp>
        <p:nvSpPr>
          <p:cNvPr id="12" name="折角形 11"/>
          <p:cNvSpPr/>
          <p:nvPr/>
        </p:nvSpPr>
        <p:spPr>
          <a:xfrm>
            <a:off x="7316235" y="1330836"/>
            <a:ext cx="946514" cy="1083191"/>
          </a:xfrm>
          <a:prstGeom prst="foldedCorner">
            <a:avLst/>
          </a:prstGeom>
          <a:gradFill>
            <a:gsLst>
              <a:gs pos="0">
                <a:schemeClr val="accent1">
                  <a:lumMod val="110000"/>
                  <a:satMod val="105000"/>
                  <a:tint val="67000"/>
                  <a:alpha val="29000"/>
                </a:schemeClr>
              </a:gs>
              <a:gs pos="50000">
                <a:schemeClr val="accent1">
                  <a:lumMod val="105000"/>
                  <a:satMod val="103000"/>
                  <a:tint val="73000"/>
                </a:schemeClr>
              </a:gs>
              <a:gs pos="100000">
                <a:schemeClr val="accent1">
                  <a:lumMod val="105000"/>
                  <a:satMod val="109000"/>
                  <a:tint val="81000"/>
                </a:schemeClr>
              </a:gs>
            </a:gsLst>
          </a:gradFill>
          <a:effectLst>
            <a:outerShdw blurRad="50800" dist="762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3" name="折角形 12"/>
          <p:cNvSpPr/>
          <p:nvPr/>
        </p:nvSpPr>
        <p:spPr>
          <a:xfrm>
            <a:off x="8738704" y="1312920"/>
            <a:ext cx="946514" cy="1083191"/>
          </a:xfrm>
          <a:prstGeom prst="foldedCorner">
            <a:avLst/>
          </a:prstGeom>
          <a:gradFill>
            <a:gsLst>
              <a:gs pos="0">
                <a:schemeClr val="accent1">
                  <a:lumMod val="110000"/>
                  <a:satMod val="105000"/>
                  <a:tint val="67000"/>
                  <a:alpha val="29000"/>
                </a:schemeClr>
              </a:gs>
              <a:gs pos="50000">
                <a:schemeClr val="accent1">
                  <a:lumMod val="105000"/>
                  <a:satMod val="103000"/>
                  <a:tint val="73000"/>
                </a:schemeClr>
              </a:gs>
              <a:gs pos="100000">
                <a:schemeClr val="accent1">
                  <a:lumMod val="105000"/>
                  <a:satMod val="109000"/>
                  <a:tint val="81000"/>
                </a:schemeClr>
              </a:gs>
            </a:gsLst>
          </a:gradFill>
          <a:effectLst>
            <a:outerShdw blurRad="50800" dist="762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 name="矩形 8"/>
          <p:cNvSpPr/>
          <p:nvPr/>
        </p:nvSpPr>
        <p:spPr>
          <a:xfrm>
            <a:off x="7170434" y="1664720"/>
            <a:ext cx="2654894" cy="1200329"/>
          </a:xfrm>
          <a:prstGeom prst="rect">
            <a:avLst/>
          </a:prstGeom>
        </p:spPr>
        <p:txBody>
          <a:bodyPr wrap="none">
            <a:spAutoFit/>
          </a:bodyPr>
          <a:lstStyle/>
          <a:p>
            <a:pPr algn="ctr"/>
            <a:r>
              <a:rPr lang="en-US" altLang="zh-CN" sz="2400" b="1" i="0" dirty="0" smtClean="0">
                <a:effectLst/>
                <a:latin typeface="Atlas Grotesk" charset="0"/>
              </a:rPr>
              <a:t>42k            28k</a:t>
            </a:r>
          </a:p>
          <a:p>
            <a:pPr algn="ctr"/>
            <a:endParaRPr lang="en-US" altLang="zh-CN" sz="2400" b="1" i="0" dirty="0" smtClean="0">
              <a:effectLst/>
              <a:latin typeface="Atlas Grotesk" charset="0"/>
            </a:endParaRPr>
          </a:p>
          <a:p>
            <a:pPr algn="ctr"/>
            <a:r>
              <a:rPr lang="en-US" altLang="zh-CN" sz="2400" b="1" i="0" dirty="0" err="1" smtClean="0">
                <a:effectLst/>
                <a:latin typeface="Atlas Grotesk" charset="0"/>
              </a:rPr>
              <a:t>train.csv</a:t>
            </a:r>
            <a:r>
              <a:rPr lang="en-US" altLang="zh-CN" sz="2400" b="1" dirty="0" smtClean="0">
                <a:latin typeface="Atlas Grotesk" charset="0"/>
              </a:rPr>
              <a:t>     </a:t>
            </a:r>
            <a:r>
              <a:rPr lang="en-US" altLang="zh-CN" sz="2400" b="1" dirty="0" err="1" smtClean="0">
                <a:latin typeface="Atlas Grotesk" charset="0"/>
              </a:rPr>
              <a:t>te</a:t>
            </a:r>
            <a:r>
              <a:rPr lang="en-US" altLang="zh-CN" sz="2400" b="1" i="0" dirty="0" err="1" smtClean="0">
                <a:effectLst/>
                <a:latin typeface="Atlas Grotesk" charset="0"/>
              </a:rPr>
              <a:t>st.csv</a:t>
            </a:r>
            <a:endParaRPr lang="en-GB" sz="2400" b="1" dirty="0"/>
          </a:p>
        </p:txBody>
      </p:sp>
      <p:cxnSp>
        <p:nvCxnSpPr>
          <p:cNvPr id="15" name="直线箭头连接符 14"/>
          <p:cNvCxnSpPr/>
          <p:nvPr/>
        </p:nvCxnSpPr>
        <p:spPr>
          <a:xfrm flipH="1">
            <a:off x="4467443" y="1872431"/>
            <a:ext cx="2702991" cy="387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直线箭头连接符 17"/>
          <p:cNvCxnSpPr/>
          <p:nvPr/>
        </p:nvCxnSpPr>
        <p:spPr>
          <a:xfrm>
            <a:off x="2785636" y="2698100"/>
            <a:ext cx="0" cy="930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a:off x="3761330" y="5215401"/>
            <a:ext cx="1285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p:nvPr/>
        </p:nvCxnSpPr>
        <p:spPr>
          <a:xfrm>
            <a:off x="8047429" y="5215401"/>
            <a:ext cx="956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350110" y="3715271"/>
            <a:ext cx="1253869" cy="369332"/>
          </a:xfrm>
          <a:prstGeom prst="rect">
            <a:avLst/>
          </a:prstGeom>
          <a:noFill/>
        </p:spPr>
        <p:txBody>
          <a:bodyPr wrap="none" rtlCol="0">
            <a:spAutoFit/>
          </a:bodyPr>
          <a:lstStyle/>
          <a:p>
            <a:r>
              <a:rPr lang="en-US" altLang="zh-CN" b="1" dirty="0" smtClean="0"/>
              <a:t>Prediction</a:t>
            </a:r>
            <a:endParaRPr lang="en-GB" b="1" dirty="0"/>
          </a:p>
        </p:txBody>
      </p:sp>
    </p:spTree>
    <p:extLst>
      <p:ext uri="{BB962C8B-B14F-4D97-AF65-F5344CB8AC3E}">
        <p14:creationId xmlns:p14="http://schemas.microsoft.com/office/powerpoint/2010/main" val="454797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GB" dirty="0" smtClean="0"/>
              <a:t>Intended Approach</a:t>
            </a:r>
            <a:endParaRPr lang="en-GB" dirty="0"/>
          </a:p>
        </p:txBody>
      </p:sp>
      <p:sp>
        <p:nvSpPr>
          <p:cNvPr id="3" name="文本框 2"/>
          <p:cNvSpPr txBox="1"/>
          <p:nvPr/>
        </p:nvSpPr>
        <p:spPr>
          <a:xfrm>
            <a:off x="1914832" y="1838172"/>
            <a:ext cx="8362335" cy="4524315"/>
          </a:xfrm>
          <a:prstGeom prst="rect">
            <a:avLst/>
          </a:prstGeom>
          <a:noFill/>
        </p:spPr>
        <p:txBody>
          <a:bodyPr wrap="square" rtlCol="0">
            <a:spAutoFit/>
          </a:bodyPr>
          <a:lstStyle/>
          <a:p>
            <a:pPr marL="285750" indent="-285750">
              <a:lnSpc>
                <a:spcPct val="150000"/>
              </a:lnSpc>
              <a:buFont typeface="Arial" charset="0"/>
              <a:buChar char="•"/>
            </a:pPr>
            <a:r>
              <a:rPr lang="en-GB" sz="2400" dirty="0"/>
              <a:t>P</a:t>
            </a:r>
            <a:r>
              <a:rPr lang="en-GB" sz="2400" dirty="0" smtClean="0"/>
              <a:t>repare the calculation platform.</a:t>
            </a:r>
          </a:p>
          <a:p>
            <a:pPr marL="285750" indent="-285750">
              <a:lnSpc>
                <a:spcPct val="150000"/>
              </a:lnSpc>
              <a:buFont typeface="Arial" charset="0"/>
              <a:buChar char="•"/>
            </a:pPr>
            <a:r>
              <a:rPr lang="en-GB" sz="2400" dirty="0"/>
              <a:t>T</a:t>
            </a:r>
            <a:r>
              <a:rPr lang="en-GB" sz="2400" dirty="0" smtClean="0"/>
              <a:t>rain Neural Network models to recognize single number.</a:t>
            </a:r>
          </a:p>
          <a:p>
            <a:pPr marL="285750" indent="-285750">
              <a:lnSpc>
                <a:spcPct val="150000"/>
              </a:lnSpc>
              <a:buFont typeface="Arial" charset="0"/>
              <a:buChar char="•"/>
            </a:pPr>
            <a:r>
              <a:rPr lang="en-GB" sz="2400" dirty="0" smtClean="0"/>
              <a:t>Test with test set.</a:t>
            </a:r>
          </a:p>
          <a:p>
            <a:pPr marL="285750" indent="-285750">
              <a:lnSpc>
                <a:spcPct val="150000"/>
              </a:lnSpc>
              <a:buFont typeface="Arial" charset="0"/>
              <a:buChar char="•"/>
            </a:pPr>
            <a:r>
              <a:rPr lang="en-GB" sz="2400" dirty="0"/>
              <a:t>C</a:t>
            </a:r>
            <a:r>
              <a:rPr lang="en-GB" sz="2400" dirty="0" smtClean="0"/>
              <a:t>ompare models in order to find the best one.</a:t>
            </a:r>
          </a:p>
          <a:p>
            <a:pPr marL="285750" indent="-285750">
              <a:lnSpc>
                <a:spcPct val="150000"/>
              </a:lnSpc>
              <a:buFont typeface="Arial" charset="0"/>
              <a:buChar char="•"/>
            </a:pPr>
            <a:r>
              <a:rPr lang="en-GB" sz="2400" dirty="0" smtClean="0"/>
              <a:t>Visualize the result.</a:t>
            </a:r>
          </a:p>
          <a:p>
            <a:pPr>
              <a:lnSpc>
                <a:spcPct val="150000"/>
              </a:lnSpc>
            </a:pPr>
            <a:r>
              <a:rPr lang="en-GB" sz="2400" dirty="0" smtClean="0"/>
              <a:t>* Find multiple-digit data set</a:t>
            </a:r>
          </a:p>
          <a:p>
            <a:pPr>
              <a:lnSpc>
                <a:spcPct val="150000"/>
              </a:lnSpc>
            </a:pPr>
            <a:r>
              <a:rPr lang="en-GB" sz="2400" dirty="0" smtClean="0"/>
              <a:t>* Try </a:t>
            </a:r>
            <a:r>
              <a:rPr lang="en-GB" sz="2400" dirty="0" smtClean="0"/>
              <a:t>using this model to recognize these </a:t>
            </a:r>
            <a:r>
              <a:rPr lang="en-GB" altLang="zh-CN" sz="2400" dirty="0" smtClean="0"/>
              <a:t>multiple-digit </a:t>
            </a:r>
            <a:r>
              <a:rPr lang="en-GB" altLang="zh-CN" sz="2400" dirty="0" smtClean="0"/>
              <a:t>data</a:t>
            </a:r>
            <a:endParaRPr lang="en-GB" altLang="zh-CN" sz="2400" dirty="0"/>
          </a:p>
          <a:p>
            <a:pPr>
              <a:lnSpc>
                <a:spcPct val="150000"/>
              </a:lnSpc>
            </a:pPr>
            <a:r>
              <a:rPr lang="en-GB" altLang="zh-CN" sz="2400" dirty="0" smtClean="0"/>
              <a:t>* Recognize the nationality of the </a:t>
            </a:r>
            <a:r>
              <a:rPr lang="en-GB" altLang="zh-CN" sz="2400" dirty="0" err="1" smtClean="0"/>
              <a:t>writter</a:t>
            </a:r>
            <a:endParaRPr lang="en-GB" altLang="zh-CN" sz="2400" dirty="0" smtClean="0"/>
          </a:p>
        </p:txBody>
      </p:sp>
    </p:spTree>
    <p:extLst>
      <p:ext uri="{BB962C8B-B14F-4D97-AF65-F5344CB8AC3E}">
        <p14:creationId xmlns:p14="http://schemas.microsoft.com/office/powerpoint/2010/main" val="656203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GB" dirty="0" smtClean="0"/>
              <a:t>Group No.7</a:t>
            </a:r>
            <a:endParaRPr lang="en-GB" dirty="0"/>
          </a:p>
        </p:txBody>
      </p:sp>
      <p:graphicFrame>
        <p:nvGraphicFramePr>
          <p:cNvPr id="5" name="图表 4"/>
          <p:cNvGraphicFramePr/>
          <p:nvPr>
            <p:extLst>
              <p:ext uri="{D42A27DB-BD31-4B8C-83A1-F6EECF244321}">
                <p14:modId xmlns:p14="http://schemas.microsoft.com/office/powerpoint/2010/main" val="1372733287"/>
              </p:ext>
            </p:extLst>
          </p:nvPr>
        </p:nvGraphicFramePr>
        <p:xfrm>
          <a:off x="544830" y="1474047"/>
          <a:ext cx="11102340" cy="5383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651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GB" altLang="zh-CN" dirty="0"/>
              <a:t>P</a:t>
            </a:r>
            <a:r>
              <a:rPr lang="en-GB" altLang="zh-CN" dirty="0" smtClean="0"/>
              <a:t>ossible </a:t>
            </a:r>
            <a:r>
              <a:rPr lang="en-GB" altLang="zh-CN" dirty="0"/>
              <a:t>O</a:t>
            </a:r>
            <a:r>
              <a:rPr lang="en-GB" altLang="zh-CN" dirty="0" smtClean="0"/>
              <a:t>bstacles</a:t>
            </a:r>
            <a:endParaRPr lang="en-GB" dirty="0"/>
          </a:p>
        </p:txBody>
      </p:sp>
      <p:sp>
        <p:nvSpPr>
          <p:cNvPr id="3" name="文本框 2"/>
          <p:cNvSpPr txBox="1"/>
          <p:nvPr/>
        </p:nvSpPr>
        <p:spPr>
          <a:xfrm>
            <a:off x="2005780" y="2050026"/>
            <a:ext cx="6776214" cy="2308324"/>
          </a:xfrm>
          <a:prstGeom prst="rect">
            <a:avLst/>
          </a:prstGeom>
          <a:noFill/>
        </p:spPr>
        <p:txBody>
          <a:bodyPr wrap="none" rtlCol="0">
            <a:spAutoFit/>
          </a:bodyPr>
          <a:lstStyle/>
          <a:p>
            <a:pPr marL="285750" indent="-285750">
              <a:lnSpc>
                <a:spcPct val="150000"/>
              </a:lnSpc>
              <a:buFont typeface="Arial" charset="0"/>
              <a:buChar char="•"/>
            </a:pPr>
            <a:r>
              <a:rPr lang="en-GB" sz="2400" dirty="0" smtClean="0"/>
              <a:t>Calculation power of the </a:t>
            </a:r>
            <a:r>
              <a:rPr lang="en-GB" sz="2400" dirty="0" smtClean="0"/>
              <a:t>platform</a:t>
            </a:r>
          </a:p>
          <a:p>
            <a:pPr marL="285750" indent="-285750">
              <a:lnSpc>
                <a:spcPct val="150000"/>
              </a:lnSpc>
              <a:buFont typeface="Arial" charset="0"/>
              <a:buChar char="•"/>
            </a:pPr>
            <a:r>
              <a:rPr lang="en-GB" sz="2400" dirty="0" smtClean="0"/>
              <a:t>Understand the NN model</a:t>
            </a:r>
            <a:endParaRPr lang="en-GB" sz="2400" dirty="0" smtClean="0"/>
          </a:p>
          <a:p>
            <a:pPr marL="285750" indent="-285750">
              <a:lnSpc>
                <a:spcPct val="150000"/>
              </a:lnSpc>
              <a:buFont typeface="Arial" charset="0"/>
              <a:buChar char="•"/>
            </a:pPr>
            <a:r>
              <a:rPr lang="en-GB" sz="2400" dirty="0" smtClean="0"/>
              <a:t>Find the fitted NN </a:t>
            </a:r>
            <a:r>
              <a:rPr lang="en-GB" sz="2400" dirty="0" smtClean="0"/>
              <a:t>model</a:t>
            </a:r>
            <a:endParaRPr lang="en-GB" sz="2400" dirty="0" smtClean="0"/>
          </a:p>
          <a:p>
            <a:pPr marL="285750" indent="-285750">
              <a:lnSpc>
                <a:spcPct val="150000"/>
              </a:lnSpc>
              <a:buFont typeface="Arial" charset="0"/>
              <a:buChar char="•"/>
            </a:pPr>
            <a:r>
              <a:rPr lang="en-GB" sz="2400" dirty="0" smtClean="0"/>
              <a:t>How to avoid mistakes during digits localization</a:t>
            </a:r>
            <a:endParaRPr lang="en-GB" sz="2400" dirty="0"/>
          </a:p>
        </p:txBody>
      </p:sp>
    </p:spTree>
    <p:extLst>
      <p:ext uri="{BB962C8B-B14F-4D97-AF65-F5344CB8AC3E}">
        <p14:creationId xmlns:p14="http://schemas.microsoft.com/office/powerpoint/2010/main" val="833621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718</Words>
  <Application>Microsoft Macintosh PowerPoint</Application>
  <PresentationFormat>宽屏</PresentationFormat>
  <Paragraphs>67</Paragraphs>
  <Slides>6</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Arial</vt:lpstr>
      <vt:lpstr>Atlas Grotesk</vt:lpstr>
      <vt:lpstr>DengXian</vt:lpstr>
      <vt:lpstr>DengXian Light</vt:lpstr>
      <vt:lpstr>Office 主题</vt:lpstr>
      <vt:lpstr>Handwriting Digit Recognizer</vt:lpstr>
      <vt:lpstr>Example of Use Case</vt:lpstr>
      <vt:lpstr>PowerPoint 演示文稿</vt:lpstr>
      <vt:lpstr>Intended Approach</vt:lpstr>
      <vt:lpstr>Group No.7</vt:lpstr>
      <vt:lpstr>Possible Obstacles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Recognizer</dc:title>
  <dc:creator>YU Hong</dc:creator>
  <cp:lastModifiedBy>YU Hong</cp:lastModifiedBy>
  <cp:revision>20</cp:revision>
  <dcterms:created xsi:type="dcterms:W3CDTF">2018-11-08T10:19:13Z</dcterms:created>
  <dcterms:modified xsi:type="dcterms:W3CDTF">2018-11-09T09:44:08Z</dcterms:modified>
</cp:coreProperties>
</file>