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64" r:id="rId5"/>
    <p:sldId id="263" r:id="rId6"/>
    <p:sldId id="268" r:id="rId7"/>
    <p:sldId id="269" r:id="rId8"/>
    <p:sldId id="270" r:id="rId9"/>
    <p:sldId id="267" r:id="rId10"/>
    <p:sldId id="259" r:id="rId11"/>
    <p:sldId id="258" r:id="rId12"/>
    <p:sldId id="257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583D-BC09-4FB1-9E46-1FA371046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Packet Scheduling Algorithm for Wireless Video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E998-F243-4956-A15E-CB1E67E5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921821"/>
            <a:ext cx="8561746" cy="977621"/>
          </a:xfrm>
        </p:spPr>
        <p:txBody>
          <a:bodyPr>
            <a:normAutofit/>
          </a:bodyPr>
          <a:lstStyle/>
          <a:p>
            <a:r>
              <a:rPr lang="en-US" sz="2000" dirty="0" err="1"/>
              <a:t>Yifang</a:t>
            </a:r>
            <a:r>
              <a:rPr lang="en-US" sz="2000" dirty="0"/>
              <a:t> Cao (109330080)</a:t>
            </a:r>
          </a:p>
        </p:txBody>
      </p:sp>
    </p:spTree>
    <p:extLst>
      <p:ext uri="{BB962C8B-B14F-4D97-AF65-F5344CB8AC3E}">
        <p14:creationId xmlns:p14="http://schemas.microsoft.com/office/powerpoint/2010/main" val="208512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AC64-C1F3-4407-B67B-24E02A9E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Loss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C256B-2614-41F2-9DEA-7924410FB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84" y="2380614"/>
            <a:ext cx="5816735" cy="30105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E3EAC-AB2F-46BF-B577-0BFE2232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94" y="2380615"/>
            <a:ext cx="5949391" cy="30105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9BC9B0-E7C3-4F2A-BA29-23D7928E8018}"/>
              </a:ext>
            </a:extLst>
          </p:cNvPr>
          <p:cNvSpPr txBox="1">
            <a:spLocks/>
          </p:cNvSpPr>
          <p:nvPr/>
        </p:nvSpPr>
        <p:spPr>
          <a:xfrm>
            <a:off x="1083414" y="5584054"/>
            <a:ext cx="3994613" cy="452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Earliest Deadline Scheduling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1C47D1-708E-4C3A-8A3D-4D8C256FA2DF}"/>
              </a:ext>
            </a:extLst>
          </p:cNvPr>
          <p:cNvSpPr txBox="1">
            <a:spLocks/>
          </p:cNvSpPr>
          <p:nvPr/>
        </p:nvSpPr>
        <p:spPr>
          <a:xfrm>
            <a:off x="7377344" y="5681709"/>
            <a:ext cx="3728451" cy="354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Frame Based Scheduling </a:t>
            </a:r>
          </a:p>
        </p:txBody>
      </p:sp>
    </p:spTree>
    <p:extLst>
      <p:ext uri="{BB962C8B-B14F-4D97-AF65-F5344CB8AC3E}">
        <p14:creationId xmlns:p14="http://schemas.microsoft.com/office/powerpoint/2010/main" val="58164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8502-BF4A-4E30-86B0-51BE2655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Distribution (First 50 Frames)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AB1FB-C92D-45BA-8307-8DC3893F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388" y="2018675"/>
            <a:ext cx="4450466" cy="3444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B37BF-C5FE-479C-8555-CEA836DB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2018675"/>
            <a:ext cx="4244708" cy="33988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862852-F742-4DC1-AC38-A1C132A081DC}"/>
              </a:ext>
            </a:extLst>
          </p:cNvPr>
          <p:cNvSpPr txBox="1">
            <a:spLocks/>
          </p:cNvSpPr>
          <p:nvPr/>
        </p:nvSpPr>
        <p:spPr>
          <a:xfrm>
            <a:off x="1784791" y="5582411"/>
            <a:ext cx="3994613" cy="452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Earliest Deadline Scheduling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2728CF-6053-427F-A180-C099CBF717CD}"/>
              </a:ext>
            </a:extLst>
          </p:cNvPr>
          <p:cNvSpPr txBox="1">
            <a:spLocks/>
          </p:cNvSpPr>
          <p:nvPr/>
        </p:nvSpPr>
        <p:spPr>
          <a:xfrm>
            <a:off x="7377344" y="5681709"/>
            <a:ext cx="3728451" cy="3549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Frame Based Scheduling </a:t>
            </a:r>
          </a:p>
        </p:txBody>
      </p:sp>
    </p:spTree>
    <p:extLst>
      <p:ext uri="{BB962C8B-B14F-4D97-AF65-F5344CB8AC3E}">
        <p14:creationId xmlns:p14="http://schemas.microsoft.com/office/powerpoint/2010/main" val="148127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BB3F-15BE-4F6E-99A9-9E2C7989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Loss Comparison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3B17EE-EFFA-4D73-A9E2-B6336F4A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216" y="2122023"/>
            <a:ext cx="4366638" cy="33759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60D14-72F4-4A33-ABB9-8BD34741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2122023"/>
            <a:ext cx="4374259" cy="337595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C662E67-5581-4324-9931-F959E6780422}"/>
              </a:ext>
            </a:extLst>
          </p:cNvPr>
          <p:cNvSpPr txBox="1">
            <a:spLocks/>
          </p:cNvSpPr>
          <p:nvPr/>
        </p:nvSpPr>
        <p:spPr>
          <a:xfrm>
            <a:off x="1888755" y="5646199"/>
            <a:ext cx="4272348" cy="417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EDS: 170 losses.  33.3% loss rate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6BF476-9441-4A3F-8584-4A2B057673D3}"/>
              </a:ext>
            </a:extLst>
          </p:cNvPr>
          <p:cNvSpPr txBox="1">
            <a:spLocks/>
          </p:cNvSpPr>
          <p:nvPr/>
        </p:nvSpPr>
        <p:spPr>
          <a:xfrm>
            <a:off x="6688216" y="5615326"/>
            <a:ext cx="4272348" cy="417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EDS: 121 losses.  23.7% loss rate  </a:t>
            </a:r>
          </a:p>
        </p:txBody>
      </p:sp>
    </p:spTree>
    <p:extLst>
      <p:ext uri="{BB962C8B-B14F-4D97-AF65-F5344CB8AC3E}">
        <p14:creationId xmlns:p14="http://schemas.microsoft.com/office/powerpoint/2010/main" val="52280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08A7-6A66-409D-A0F6-6754883B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 Loss Ratio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A1BA3-7A3F-4560-BC46-809CA8656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446" y="1997086"/>
            <a:ext cx="4761329" cy="366256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060CD2-1305-4BC8-8F9E-AA34170BFB3A}"/>
              </a:ext>
            </a:extLst>
          </p:cNvPr>
          <p:cNvSpPr txBox="1">
            <a:spLocks/>
          </p:cNvSpPr>
          <p:nvPr/>
        </p:nvSpPr>
        <p:spPr>
          <a:xfrm>
            <a:off x="6223247" y="2652554"/>
            <a:ext cx="5640954" cy="93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FBS: More loss for Type 3 and Type 4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BE6308-E245-4E82-A49B-63099606E9FF}"/>
              </a:ext>
            </a:extLst>
          </p:cNvPr>
          <p:cNvSpPr txBox="1">
            <a:spLocks/>
          </p:cNvSpPr>
          <p:nvPr/>
        </p:nvSpPr>
        <p:spPr>
          <a:xfrm>
            <a:off x="6223247" y="1997086"/>
            <a:ext cx="5640954" cy="93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EDS: Loss on each type is random  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7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AAF1-D4D7-41BF-8DD5-7C51394E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09F-97F1-4B78-8FCF-8D6AF524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Kang, Sang H., and </a:t>
            </a:r>
            <a:r>
              <a:rPr lang="en-US" dirty="0" err="1"/>
              <a:t>Avideh</a:t>
            </a:r>
            <a:r>
              <a:rPr lang="en-US" dirty="0"/>
              <a:t> </a:t>
            </a:r>
            <a:r>
              <a:rPr lang="en-US" dirty="0" err="1"/>
              <a:t>Zakhor</a:t>
            </a:r>
            <a:r>
              <a:rPr lang="en-US" dirty="0"/>
              <a:t>. "Packet scheduling algorithm for wireless video streaming." </a:t>
            </a:r>
            <a:r>
              <a:rPr lang="en-US" i="1" dirty="0"/>
              <a:t>International Packet Video Workshop</a:t>
            </a:r>
            <a:r>
              <a:rPr lang="en-US" dirty="0"/>
              <a:t>. Vol. 2002. 2002.</a:t>
            </a:r>
          </a:p>
        </p:txBody>
      </p:sp>
    </p:spTree>
    <p:extLst>
      <p:ext uri="{BB962C8B-B14F-4D97-AF65-F5344CB8AC3E}">
        <p14:creationId xmlns:p14="http://schemas.microsoft.com/office/powerpoint/2010/main" val="5104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2842-5BB2-45A2-BE16-E6A3162B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DA341-14CC-4EB9-9355-45A208902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1" y="2530928"/>
            <a:ext cx="6610349" cy="2650684"/>
          </a:xfrm>
        </p:spPr>
      </p:pic>
    </p:spTree>
    <p:extLst>
      <p:ext uri="{BB962C8B-B14F-4D97-AF65-F5344CB8AC3E}">
        <p14:creationId xmlns:p14="http://schemas.microsoft.com/office/powerpoint/2010/main" val="11225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2C9B-03B1-4015-81CD-2CE819AE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2D21-9331-43A7-BE67-61945FCF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h.264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AA3FF-C3B4-4743-97BF-875F289C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75" y="2423229"/>
            <a:ext cx="9373412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4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8FA5-FA38-48EE-9A27-C4B57624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CE3D-1346-4CF1-A1B2-E2661C2D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Sent frames sequentially. </a:t>
            </a:r>
          </a:p>
          <a:p>
            <a:endParaRPr lang="en-US" dirty="0"/>
          </a:p>
          <a:p>
            <a:r>
              <a:rPr lang="en-US" dirty="0"/>
              <a:t>Frame 1 -&gt; Frame 2 -&gt; … -&gt; … -&gt; Frame N</a:t>
            </a:r>
          </a:p>
        </p:txBody>
      </p:sp>
    </p:spTree>
    <p:extLst>
      <p:ext uri="{BB962C8B-B14F-4D97-AF65-F5344CB8AC3E}">
        <p14:creationId xmlns:p14="http://schemas.microsoft.com/office/powerpoint/2010/main" val="29441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3AE6-92A6-4257-8E9F-1AF2EC2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Based Scheduling Algorithm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E44C1-2F26-4A2C-8957-D2D702262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572" y="2375008"/>
            <a:ext cx="3783495" cy="18731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F497F-B597-4E36-B5C7-BB8C6DC4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72" y="4248149"/>
            <a:ext cx="4810169" cy="7296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7BDFCED-D7F8-4F3A-A1A3-DDBE16F3F352}"/>
              </a:ext>
            </a:extLst>
          </p:cNvPr>
          <p:cNvSpPr txBox="1">
            <a:spLocks/>
          </p:cNvSpPr>
          <p:nvPr/>
        </p:nvSpPr>
        <p:spPr>
          <a:xfrm>
            <a:off x="5875067" y="2810897"/>
            <a:ext cx="4332303" cy="42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M: number of frames in a GOP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B9F24B-CDAF-4871-AD7F-572C3283A9B4}"/>
              </a:ext>
            </a:extLst>
          </p:cNvPr>
          <p:cNvSpPr txBox="1">
            <a:spLocks/>
          </p:cNvSpPr>
          <p:nvPr/>
        </p:nvSpPr>
        <p:spPr>
          <a:xfrm>
            <a:off x="5875067" y="2375008"/>
            <a:ext cx="3941687" cy="328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α</a:t>
            </a:r>
            <a:r>
              <a:rPr lang="en-US" dirty="0"/>
              <a:t>: frame type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853205-9496-457F-ADC9-F19EA614968A}"/>
              </a:ext>
            </a:extLst>
          </p:cNvPr>
          <p:cNvSpPr txBox="1">
            <a:spLocks/>
          </p:cNvSpPr>
          <p:nvPr/>
        </p:nvSpPr>
        <p:spPr>
          <a:xfrm>
            <a:off x="5875067" y="2631665"/>
            <a:ext cx="3941687" cy="328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i:  frame number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98ABD3-6E5F-40AB-A666-6824EBAC665C}"/>
              </a:ext>
            </a:extLst>
          </p:cNvPr>
          <p:cNvSpPr txBox="1">
            <a:spLocks/>
          </p:cNvSpPr>
          <p:nvPr/>
        </p:nvSpPr>
        <p:spPr>
          <a:xfrm>
            <a:off x="5875067" y="3588808"/>
            <a:ext cx="3941687" cy="328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d(): deadline threshold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0D7AF8-AEC1-483B-A433-245D35D8CBDD}"/>
              </a:ext>
            </a:extLst>
          </p:cNvPr>
          <p:cNvSpPr txBox="1">
            <a:spLocks/>
          </p:cNvSpPr>
          <p:nvPr/>
        </p:nvSpPr>
        <p:spPr>
          <a:xfrm>
            <a:off x="5875067" y="3888121"/>
            <a:ext cx="3941687" cy="328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β</a:t>
            </a:r>
            <a:r>
              <a:rPr lang="en-US" dirty="0"/>
              <a:t>: important coefficient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C8E3B5-417A-4B44-8BC8-719B2B9B305A}"/>
              </a:ext>
            </a:extLst>
          </p:cNvPr>
          <p:cNvSpPr txBox="1">
            <a:spLocks/>
          </p:cNvSpPr>
          <p:nvPr/>
        </p:nvSpPr>
        <p:spPr>
          <a:xfrm>
            <a:off x="2261619" y="5109750"/>
            <a:ext cx="7226895" cy="10115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D(): the time difference in seconds between current time and the deadline of frame </a:t>
            </a:r>
            <a:r>
              <a:rPr lang="en-US" i="1" dirty="0" err="1"/>
              <a:t>i</a:t>
            </a:r>
            <a:r>
              <a:rPr lang="en-US" dirty="0"/>
              <a:t>. </a:t>
            </a:r>
          </a:p>
          <a:p>
            <a:r>
              <a:rPr lang="el-GR" dirty="0"/>
              <a:t>Δ</a:t>
            </a:r>
            <a:r>
              <a:rPr lang="en-US" dirty="0"/>
              <a:t> : denotes the latency between the time the sender emits a VP and the time the VP arrives at the receiver </a:t>
            </a:r>
          </a:p>
        </p:txBody>
      </p:sp>
    </p:spTree>
    <p:extLst>
      <p:ext uri="{BB962C8B-B14F-4D97-AF65-F5344CB8AC3E}">
        <p14:creationId xmlns:p14="http://schemas.microsoft.com/office/powerpoint/2010/main" val="26943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6D8-CF38-4A04-BBAC-44E6BCF8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Based Scheduling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3F57-6ECF-43FD-90A1-DFD87F0E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pass algorithm </a:t>
            </a:r>
          </a:p>
          <a:p>
            <a:endParaRPr lang="en-US" dirty="0"/>
          </a:p>
          <a:p>
            <a:r>
              <a:rPr lang="en-US" b="1" u="sng" dirty="0"/>
              <a:t>Pass One:</a:t>
            </a:r>
          </a:p>
          <a:p>
            <a:pPr marL="0" indent="0">
              <a:buNone/>
            </a:pPr>
            <a:r>
              <a:rPr lang="en-US" dirty="0"/>
              <a:t>Pick the first unsent frame as candidate, subject to the constraint given by equation 3 in the previous slide. </a:t>
            </a:r>
          </a:p>
          <a:p>
            <a:r>
              <a:rPr lang="en-US" b="1" u="sng" dirty="0"/>
              <a:t>Pass Two:</a:t>
            </a:r>
          </a:p>
          <a:p>
            <a:r>
              <a:rPr lang="en-US" dirty="0"/>
              <a:t>Pick </a:t>
            </a:r>
          </a:p>
        </p:txBody>
      </p:sp>
    </p:spTree>
    <p:extLst>
      <p:ext uri="{BB962C8B-B14F-4D97-AF65-F5344CB8AC3E}">
        <p14:creationId xmlns:p14="http://schemas.microsoft.com/office/powerpoint/2010/main" val="1763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4CEA-C9C3-4700-B0DE-9419476C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Based Scheduling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C4D1F-4948-4DA6-9698-C2D32511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152783"/>
            <a:ext cx="6542504" cy="241621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E032E-8C9F-4591-89AF-5DBBBC18FAE4}"/>
              </a:ext>
            </a:extLst>
          </p:cNvPr>
          <p:cNvSpPr txBox="1">
            <a:spLocks/>
          </p:cNvSpPr>
          <p:nvPr/>
        </p:nvSpPr>
        <p:spPr>
          <a:xfrm>
            <a:off x="1447060" y="4616080"/>
            <a:ext cx="10575460" cy="1435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Pass One:  </a:t>
            </a:r>
            <a:r>
              <a:rPr lang="en-US" dirty="0"/>
              <a:t>Pick unsent d2 as candidate</a:t>
            </a:r>
          </a:p>
          <a:p>
            <a:r>
              <a:rPr lang="en-US" b="1" u="sng" dirty="0"/>
              <a:t>Pass Two: </a:t>
            </a:r>
            <a:r>
              <a:rPr lang="en-US" dirty="0"/>
              <a:t>No other frame has smaller deadline </a:t>
            </a:r>
            <a:r>
              <a:rPr lang="en-US" dirty="0" err="1"/>
              <a:t>threashold</a:t>
            </a:r>
            <a:r>
              <a:rPr lang="en-US" dirty="0"/>
              <a:t> d, thus send d2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34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2EC5-E211-4D8F-8EAA-F5CA15B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496" y="156819"/>
            <a:ext cx="9520158" cy="1049235"/>
          </a:xfrm>
        </p:spPr>
        <p:txBody>
          <a:bodyPr/>
          <a:lstStyle/>
          <a:p>
            <a:r>
              <a:rPr lang="en-US" dirty="0"/>
              <a:t>My Implementation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9F843-2A0A-48AD-BC30-C52CE0E2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791" y="1692275"/>
            <a:ext cx="6190159" cy="4198030"/>
          </a:xfrm>
        </p:spPr>
      </p:pic>
    </p:spTree>
    <p:extLst>
      <p:ext uri="{BB962C8B-B14F-4D97-AF65-F5344CB8AC3E}">
        <p14:creationId xmlns:p14="http://schemas.microsoft.com/office/powerpoint/2010/main" val="418798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CB17-079F-4776-9B55-802FF819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9C25-17B5-4ABF-A135-E2D0D31D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1 – Streaming with no loss</a:t>
            </a:r>
          </a:p>
          <a:p>
            <a:r>
              <a:rPr lang="en-US" dirty="0"/>
              <a:t>Video 2 – Earliest Deadline Streaming with 5% loss rate.</a:t>
            </a:r>
          </a:p>
          <a:p>
            <a:r>
              <a:rPr lang="en-US" dirty="0"/>
              <a:t>Video 3 – Frame Based Scheduling Streaming with 5% loss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4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291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Palatino Linotype</vt:lpstr>
      <vt:lpstr>Gallery</vt:lpstr>
      <vt:lpstr>Packet Scheduling Algorithm for Wireless Video Streaming</vt:lpstr>
      <vt:lpstr>MiniNet Topology</vt:lpstr>
      <vt:lpstr>Video Compression</vt:lpstr>
      <vt:lpstr>Earliest Deadline Scheduling Algorithm</vt:lpstr>
      <vt:lpstr>Frame Based Scheduling Algorithm </vt:lpstr>
      <vt:lpstr>Frame Based Scheduling Algorithm </vt:lpstr>
      <vt:lpstr>Frame Based Scheduling Example</vt:lpstr>
      <vt:lpstr>My Implementation </vt:lpstr>
      <vt:lpstr>Video Demo</vt:lpstr>
      <vt:lpstr>Frame Loss Distribution</vt:lpstr>
      <vt:lpstr>Loss Distribution (First 50 Frames)</vt:lpstr>
      <vt:lpstr>Frame Loss Comparison</vt:lpstr>
      <vt:lpstr>Frame Type Loss Ratio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Scheduling Algorithm for Wireless Video Streaming</dc:title>
  <dc:creator>AjaxSurangama</dc:creator>
  <cp:lastModifiedBy>AjaxSurangama</cp:lastModifiedBy>
  <cp:revision>11</cp:revision>
  <dcterms:created xsi:type="dcterms:W3CDTF">2018-05-10T04:20:10Z</dcterms:created>
  <dcterms:modified xsi:type="dcterms:W3CDTF">2018-05-10T05:37:00Z</dcterms:modified>
</cp:coreProperties>
</file>