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1"/>
  </p:normalViewPr>
  <p:slideViewPr>
    <p:cSldViewPr snapToGrid="0">
      <p:cViewPr varScale="1">
        <p:scale>
          <a:sx n="104" d="100"/>
          <a:sy n="104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07:36:59.6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13756 4555,'40'-11,"-3"3,-18 8,67 6,46 5,-12-3,-44-5,13 1,2 2,28 5,22 2,14 2,7 1,-2-1,-8 0,-16-3,-25-3,17-2,-24-4,39 9,-67-4,13 3,13 3,11 2,9 2,10 2,7 1,6 1,5 1,4 2,3-1,0 2,1-1,-1 0,-2 0,-5-1,-4-1,-6-1,-7-1,-9-1,-10-3,-10-1,-13-3,46 6,-24-4,-15-3,0 1,10 2,24 4,-30-2,17 3,12 3,12 2,8 2,6 1,4 1,1 0,-1 1,-4-1,-5-2,-9-1,-11-2,-13-3,-16-3,-18-3,-20-5,13-1,-9 1,19 10,27 8,14 6,0 1,-11-3,-24-8,1 1,1-1,8 3,30 7,13 4,-4-2,-22-6,-38-11,-12-10,36 15,-30-1,-77-21,-71 23,28-20,-64 11,-41 9,21-7,-5-7,46-4,-28 2,-18 3,-8-1,0 0,12-3,20-3,-9-5,17-5,-30 2,40 4,-17 1,-16 0,-12 1,-9 1,-7 0,-3 0,-1 0,2 0,5 0,7-1,11 0,14-2,16 0,-42-2,31-1,-2-1,-33 2,51 2,-17 0,-13 1,-12 0,-10 1,-6 0,-6 0,-2 0,0 1,1-1,5 1,7-1,8 1,12-2,12 1,17-1,17 0,-32 0,32 0,-27 0,12-1,-25 1,-19 0,-13 0,-7 0,-1 0,4 0,10 0,16 0,22-1,26-1,-5 0,8-1,-25 1,-31 1,-5-1,19-1,44-3,39-5,-64 7,154-19,46 10,34 7,-6 3,-12 6,16-1,-29-7,23-4,16-2,9-1,3 0,-5 0,-11 3,-18 4,5 3,-19 4,3 0,27-1,-34-3,17-1,12-1,12 0,7 0,7-1,2 0,1 0,-2 0,-5 0,-7 1,-10 0,-13 0,-15 2,27-1,-25 1,-8 1,9 1,24 2,-29-1,14 1,13 2,11 0,7 1,5 0,4 1,0 0,-2-1,-5 1,-6-1,-9 0,-11-1,-15 0,-16-2,59 2,-35-1,23 1,-21 2,24 1,14 3,5 0,-3-1,-13-2,-22-2,-30-5,-12-6,-10 0,33 7,10 2,-48-7,-59-5,-56 33,5-22,-45 4,-43 2,-9 0,26-1,34-1,-10-2,4-3,-27 0,-20 0,-12-1,-7 1,2-1,8 0,15 0,22 0,-18 1,22 1,-35-3,54 0,-16-2,-14 0,-12 0,-10 0,-8-1,-7 0,-4 0,-3-1,-1 1,1-1,2 1,5 0,7-1,9 1,9 0,13 1,13-1,-50 0,29 1,10-1,-9 1,-30 0,51 0,-13 0,-11 0,-11-1,-7 1,-7 0,-4 0,-4 0,0-1,0 1,3 0,4 0,6 1,7-1,10 0,11 1,13 0,15 0,-41 0,30 0,5 1,-17 1,-11 2,-21 0,-10 2,0 0,9-1,18 0,30-2,9-1,15 0,-26 7,38-1,77-8,52-2,39-2,-3 2,4 0,19 1,-39 2,20 1,16 0,9 0,5 1,-1-1,-7 0,-13 0,-17-2,31-1,-21-1,37-1,-66 0,16 1,14-1,12-1,10 1,8-2,7 1,5-1,3 1,2-1,-2-1,-1 1,-6 0,-5 0,-8-1,-9 1,-12 0,-14 0,-15 1,51-6,-35 1,-1 0,36-2,-51 5,15 0,14-2,12 1,10-1,8-1,5 1,5-1,2 0,0 1,-2-1,-3 1,-6 0,-7 1,-10 0,-11 1,-13 1,-15 1,-18 1,35-1,-32 2,20 0,5 0,24-2,15 1,8-1,-3 1,-11 0,-20 1,-29 1,-8 1,-12 2,67 3,-34 7,-91-1,-18 0,-1 14,-10-20,-8 20,-50-2,-13-2,-3 10,15-9,-24 1,9-7,-26 3,-16 0,-7 1,3-1,12-3,22-3,0-3,17-4,-19 5,4 4,-14 4,-11 4,-9 1,-5 0,-3 0,1-4,21-5,-4 0,-5-2,-1 0,-3 0,-1-1,0 0,1 1,1-1,3 1,7-1,1 0,1 1,1-1,0 0,0 0,-1 0,-2 1,-1-1,-2 1,-2 0,-3 0,-2 0,-1 1,-1-1,0 1,0-1,0 1,2-1,2 0,3 1,-6-1,-8 1,-3-1,0 1,3-1,8 0,9 0,15 0,17 0,22-1,1 8,8 0,-40-2,-30 1,16 1,60 0,64-3,39-15,17 7,44-7,48-4,6 0,-33 0,-47 1,7 1,1 0,28 2,22 0,12 0,4 0,-3 1,-12-1,-20 0,-28 0,6 1,-2-1,8-1,31-2,19 0,4 0,-11 0,-23 1,-39 0,0 3,45-17,-17 6,-92 16,-17-8,-39 9,1 1,-20 1,-44 16,-33 12,14-1,39-7,-12 1,1-8,-29 3,-19 3,-11 1,-2 0,7-1,16-2,25-4,3 5,21-4,-26 4,12-7,-25 3,-17 2,-13 3,-8 0,-2 1,3-1,8-1,15-2,18-4,25-3,-32 12,5 0,16-7,-29 6,-18 3,-7 3,3-1,14-3,26-3,36-7,-2 12,-64 10,32-4,108-30,13 6,18-15,47 4,47 3,22 1,-5 0,-30-3,-16-2,10-1,-24-2,24 1,17 1,16 0,9 1,6-1,1 0,-3 0,-8 0,-11-1,-16-1,-21 0,31 0,-26-2,30 0,-36 0,19 0,18 0,12-1,11 0,6 1,3-1,0 0,-3 0,-6 0,-11 0,-13 1,-16-1,-20 0,38 0,-32-1,23 1,-16 0,24-1,16 1,8 0,1-1,-9 1,-14 0,-25 1,-31 0,21 2,24 5,-37 3,-84-8,-113 67,58-38,-15 1,-16-2,-28 6,-16 2,-4-1,6-2,18-6,-6 1,12-6,-28 4,39-11,-18 4,-15 2,-12 1,-6 0,-5 1,-1 0,4-2,6-2,10-2,14-3,16-3,-23-2,22-6,3-1,-17 5,8 3,-10 4,-9 1,-5 3,-2-1,-1-1,4-2,5-3,-6-4,-3-2,0-2,4-2,7 1,10 1,15 2,-2 6,16 1,-15-2,-23-4,-33-4,-12 0,13 0,35 5,58 4,55 4,59-25,42 2,44 2,8 0,-27 0,-33-3,11 1,-18 3,25 0,18 0,14 0,9 0,4 0,-1-1,-4 1,-12 0,-14-1,-20 0,36-4,-26-1,33 1,-47 5,20-1,15 1,12 0,11 0,5 0,4 1,0-1,-4 1,-5-1,-10 1,-13 0,-15 0,-19 0,48-3,-33 2,28 0,-37 2,21 0,17 0,10 0,7 0,-1 1,-4 0,-10 1,-15 0,-21 1,-26 1,7 4,-10 1,46-2,34-1,-21 0,-79-1,-65-2,-51 24,-22 7,3-15,-17 1,1 5,-23 7,-14 4,-5 2,4-2,12-4,-7 2,11-4,-6 0,-24 1,48-12,-14 1,-11 0,-9 2,-6-1,-4 1,-1 0,0-1,4 0,7-1,7-1,12-2,14-1,-51 9,28-3,1-1,-25 1,39-7,-18 0,-14 1,-7 1,-5 0,1-1,6-1,11 0,14-3,21-1,23-3,2-1,9 1,-37 7,-26 7,11-2,51-5,54-10,118 4,-53-10,30 0,24 0,-24-2,-26-5,12 8,7 0,37-8,-7 9,32 0,-45-2,20-2,15-2,8 1,2-1,-4 0,-10 1,-16 1,9 1,-18 0,5 2,25-1,-34 1,17 0,14 0,10 0,9 0,5 0,3 0,-1 1,-3-1,-7 1,-8 0,-12 0,-16 1,-17-1,43 2,-31 1,25 0,-23 0,23 0,16 0,11 1,3 0,-1 0,-9 0,-15-1,-20-1,-27-1,5 0,-12-2,45 1,11 0,-61 0,-71 0,-86 25,-38 8,52-18,-6 4,-35 10,-24 6,-10 3,3-1,16-5,29-8,0-4,-7-2,22-3,-24 3,-20 3,-14 2,-11 2,-5 0,-2 0,4 0,7-2,13-2,16-3,22-4,-30 4,27-6,-29 2,36-4,-19 1,-16 1,-11 1,-9 0,-6 1,-1-1,2 1,5-1,8-1,13-1,16-1,19-1,-36 3,28-2,-17 1,6-3,-22 2,-13-1,0 1,10-1,19-1,32-2,-25 5,-3-9,131 5,72-10,49-9,-21 1,-1-2,-45 8,26 0,21-1,17 1,10-1,6 0,1 0,-6 2,-11 0,-15 1,-21 2,43 2,-27 3,23-2,-41-2,11-2,9 0,7-1,5-1,3 0,1 1,-2-1,-3 0,-7 1,4-1,2 1,1-1,0 0,-1 0,-2 0,-4 0,-4 1,-5-1,24 1,-11 0,-4 1,-1-1,6 0,10-2,-22 0,9-1,7-1,3-1,2 0,-2 0,-4 1,-7 1,-10 1,-12 3,49-2,-6 1,-32 4,-59 9,-54 1,-107 25,47-13,-19-7,-39 2,-22 1,-5 0,12-2,29-3,4 0,-8-1,16-4,-29 1,-20 1,-14 0,-8 1,0 0,6 0,13-1,19-1,27-1,-36 9,8-3,19-6,-17 0,-12-1,-6-1,1-2,5-4,2-4,-6-3,1-3,5 0,13 0,18 1,-14 1,-2-3,16 1,-31-3,-15-1,-2-2,13 1,25 2,41 2,22-3,-74-7,224-31,-31 41,16 1,7-8,21-7,9-2,-4 2,-18 6,19 5,6 2,-27-3,24-3,14-3,3-1,-8 1,-17 2,-29 5,50-10,-44 11,33-3,20-2,7 0,-7 0,-19 2,-33 2,-19-2,-4 1,52 0,36 1,-14-1,-65-1,-70 4,-77 14,-32 9,25-5,4-4,-31 1,-24 1,-13-1,-5 1,3-1,12 0,21-2,-27-1,19-1,-39 1,69 0,-15 0,-14 0,-12 1,-9 0,-9-1,-6 1,-4 1,-4-1,0 0,0 0,3 0,4 0,6 0,8 0,9 0,12-1,13 0,-44 1,25-1,12-1,-1 1,-13 0,-27 0,54 0,-12 1,-11 0,-9-1,-8 1,-6 0,-6 1,-4-1,-3 0,-1 1,0-1,1 1,2-1,4 0,6 1,5-1,9 0,8-1,11 1,11-1,13 0,-69 1,37-1,6-1,-24 2,21-1,-16 1,-12 1,-5 0,-2 0,5-1,9 0,15-1,21-2,-25-2,22-2,19 1,-26 1,-18-4,10 1,65 6,13-9,-39 7,46-15,8 15,90-3,85-3,23-3,-35 0,-50-4,14-1,-25 8,22 0,17 0,16 0,11 0,9-1,5 0,2 1,-1 0,-4-1,-7 1,-11 1,-14 0,-17 0,23-3,-25 1,-7 1,13-1,31 0,-52 3,11 1,11-1,10-1,9 0,8 0,6 0,7 0,4-1,4 1,3-1,2 0,1 1,0-1,-2 1,-1 0,-4 0,-3 0,-6 1,-6 0,-6 0,-9 1,-9 0,-10 1,-11 1,63-3,-29 3,-16 1,0 0,14-1,29-2,-56 2,13-1,12-1,9 0,9-1,8 0,5 0,5-1,3 1,1-1,1 0,-1 0,-3 0,-4 1,-5-1,-7 1,-7 1,-11-1,-10 2,-12-1,-14 2,-15 0,53-1,-37 2,20-2,-1-1,27-2,17-2,4 0,-6 0,-18 3,-29 2,-42 5,-29 5,-58 5,-35 2,-15-4,-38 3,-25 2,-12 0,0-1,14-2,25-2,2-3,18-2,-18 2,8 2,-12 1,-10 2,-7 1,-4-2,-2-1,3-3,-2-3,-7-3,-4-1,-1-2,2 0,6 0,8 0,13 2,-11-1,20 0,-4 1,-30 3,43-1,-17 2,-14 1,-12 0,-8 1,-6 0,-4 1,-2-1,2 1,4 0,5 0,10-1,11 0,13 0,17-1,-41 1,30-1,2 0,-26 3,33-2,-19 2,-12 2,-11-1,-5 2,-2-1,2 1,6-1,9-1,14-2,17 0,22-3,-32-1,13-2,-33 4,-31 2,24-3,80-7,121-14,32-3,-33 3,18 0,37-6,23-4,7 0,-8 2,-23 4,-6 2,-15 4,33-2,-46 7,14-1,15-2,10 0,11-1,8-1,6 0,4 0,2-1,1 1,-1-1,-4 2,-4-1,-7 2,-9 1,-10 0,-13 3,47-6,-22 2,-12 2,1 0,14 0,26-1,-59 6,10-1,10 0,9 0,7-1,5 1,6-1,4 0,2 0,2 0,0 0,-1 1,-1-1,-4 0,-4 1,-5 0,-8 0,-6 1,-10 0,-10 0,-11 1,68-6,-30 1,-13 1,4 1,24 0,-28 3,17 0,12 1,7 0,3 0,0 1,-5-1,-8 0,-14 1,-18-1,-21-1,47-7,-23 1,20 3,5 1,-75 4,-69 4,-65 11,-59 11,15 0,48-4,-10-1,-13-6,-32-1,-21 0,-11-1,-3 0,7 0,17-1,26-1,-35 6,5-2,26-5,-15 1,-12-2,-8 1,-7-2,-2 1,38-3,-9 0,-7-1,-4 0,-2-1,0 1,1 0,5-1,7 1,8 1,10 0,-18 2,19 0,6 1,-12 0,-24-1,40-2,-13 1,-13-1,-10 0,-8 1,-8-1,-4 0,-3 1,-1-1,0 0,2 0,4 0,6 0,8 0,9-1,12 1,12-1,16 1,-40 0,30 0,4-1,-21 1,0 0,-24 0,-16 1,-8 0,3-1,10 0,20 0,28-2,36 0,22-4,-43-4,24-5,126-8,74-5,-8 0,-31-3,16-2,-31 14,23-2,17-2,13-1,6-1,1 1,-3 0,-9 2,-14 1,-19 4,32-8,-25 3,35-1,-55 10,16-1,14-2,12 0,10-1,7 0,5-1,2 1,2 0,-2 0,-4 1,-6 1,-9 1,-10 1,-13 2,-15 2,57-1,-33 4,-2 1,29-3,-45-1,14-1,13-1,10-2,6 0,4 0,-1-1,-2 1,-5 0,-9 1,-12 1,-15 3,-18 1,36 0,-28 4,5-2,19-5,18-3,-25 1,-66 5,-49 5,-81 9,31 1,-70 1,6 17,31-16,-30 0,-20 1,-10-1,0 0,11 0,19-2,-26 4,18-2,-17 1,33-2,-9 0,-8 2,-5-1,-2 0,-1-1,3-3,-8-1,-7-2,-3-2,3 0,5-1,10 0,14 0,-19 0,18-1,-26 2,38 0,-21 2,-14 0,-10 1,-4 0,0 0,7 0,10-1,17-1,22-1,-15 0,23-2,-9 2,-21 2,-27 4,4-1,33-3,65-7,62-7,-73-10,104-2,68-6,21-1,-27 3,-23-1,11 1,-12 7,26-3,18-2,12-1,6 0,-2 1,-8 1,-15 4,-21 4,18-1,-22 6,26-4,-27 2,20-3,17-2,11-2,7 0,1-1,-3 1,-7 1,-13 2,-17 3,-22 3,51-1,-13 2,-11-3,20-3,8-2,-9 0,-21 2,26-6,-32 6,-32 14,52-21,-43 1,-152 26,-30 3,33-16,-25 9,-35 3,-4 3,27-2,-16 6,8-5,-39 0,-14 0,7 0,34-1,21 1,-1 0,-10 0,-31 1,-14 2,1-1,16-1,32-2,23-2,1-1,-26-1,-31 1,-8-1,16-1,40-2,19-4,-38-15,35 1,114 15,51-18,14-3,-37 17,-1 0,24-12,3-1,-5 6,-4-1,-20 0,2-1,34-7,17-1,-14 6,14 1,2 0,-11-1,-11 0,-8 0,7 1,26 0,9 2,12-2,-32 3,13-1,5-2,0 1,-9 1,-15 1,5 0,-15 2,14-2,-12 2,10-1,7-1,5-1,1 0,0-2,-1-1,9-2,4-1,-3-1,-7 2,-13 2,-19 3,15-3,0 0,-5 2,33-5,17-2,1-1,-13 2,-29 5,-43 7,-33 4,84-19,-181 32,-84 13,-24 3,32-7,37-6,-14-2,28-1,-25 1,-19 1,-15 2,-8-1,-4 1,0-1,7 0,10-1,17-2,21-2,-35 0,29-4,-38 2,58 0,-17 1,-14 0,-13 1,-10 0,-9 0,-6 1,-3-1,-2 1,0 0,2-1,6 1,6-1,9 0,12-1,12 0,16-1,-35 1,28-1,9 0,-9-1,-26 1,35 0,-15-1,-12 1,-10 0,-8 0,-6 0,-3 0,-2-1,0 1,4 0,5 0,7-1,9 0,12 0,14 0,15-1,-58 0,33-1,-14-2,2-1,-23-2,-8-1,9 1,25 0,40 2,25-1,1-21,95 16,33-6,39-7,19-4,-5 0,-25 3,-9-6,11 0,-19 12,24-1,18-2,15-1,9-1,6 0,-1 0,-4 1,-9 0,-14 2,-18 1,33-8,-24 1,0 2,21-2,-33 9,13 0,10 0,7 0,3-1,0 1,-3 0,-8 0,-11 0,-14 0,32-9,-18 0,-8 1,3 4,2 6,-1 4,-2 0,-6-2,5-9,-7-3,-5 8,19 12,-2 3,17-10,-1 0,-19 11,8 2,-2-5,17-1,2-1,-18 1,7 3,-4-1,5-2,11-1,0-3,-28 0,3-2,-6 1,-18 2,-20 3,0 0,70-8,22-4,-70 9,-87 8,-61 16,-29 6,21-13,-20 5,-41 7,-23 3,-7 2,11-4,29-5,-11-1,-13-2,58-4,-19 1,-16 2,-14 2,-9 1,-7 0,-5 1,-1 0,3 0,4-1,8-1,11-2,14-1,17-3,-33 2,28-3,-1-1,-31 2,40-2,-17 1,-14 1,-12 1,-8 1,-8 0,-4 0,-2 0,1 0,2 0,6-1,8 0,10-2,12 0,15-2,18-2,-45 1,32-3,-23 1,22 0,-21 2,-17 0,-9 0,-3 1,2 0,9-1,15 0,21-1,26-2,-52 0,20 0,-14-1,64-4,61 1,84-22,40-8,-55 7,13-1,12 5,30-2,19-1,10-1,-2 1,-12 1,-22 2,11-6,-19 2,32-1,-53 12,17-1,14-1,11-1,8 0,6 0,4-1,1 0,-2 1,-4 0,-7 1,-9 0,-13 1,-14 1,32-6,-25 2,-7 0,8 1,23-1,-26 6,17 0,12 0,10 0,6-1,4 1,0 0,-2 1,-5-1,-9 0,-12 1,-14 0,-18 0,48-12,-30 1,13 4,-11 10,21 2,7 2,-10 1,-25-2,-41-1,-34-5,-92 20,-27 20,1-12,-31 1,-13 1,7-1,25-1,17 4,-7 0,2-7,-25 3,-22 2,-13 0,-9 1,-2-1,4 0,10-3,17-2,22-3,-23 0,25-5,-30 2,41-2,-17 1,-14 1,-12 1,-10 0,-5 0,-3 1,-1-1,2 1,5-2,9 0,10 0,13-2,17-2,-34 2,28-2,0-2,-24 1,17 0,-20 0,-15-1,-10 1,-5 0,-1 0,3 0,9 0,13 0,17 0,23 1,-48 5,13-1,4-3,-31 0,0 0,28-2,58-1,57-2,61-26,-7 11,67-21,-23 9,25-8,12-2,-3 2,-19 7,11 0,15 1,-41 9,21-5,19-4,13-2,10-2,5 0,1-1,-3 2,-7 1,-11 4,-16 3,-20 5,40-3,-28 8,30-4,-43 2,21-3,15-2,12-2,9-2,5 0,1-1,-3 1,-6 1,-10 3,-15 1,-17 4,-21 3,48 0,-8 1,-14-3,30-5,16-2,4-2,-10 2,-24 4,-37 6,20 2,17-10,-45 3,-97 15,-67 14,-48 10,19-4,0-5,28-7,-34 2,-25 3,-16 0,-8 1,-1-1,9-1,16-2,24-3,5-3,23-2,-4-1,-31 2,39 0,-11 0,-11 0,-9 1,-9 0,-7 0,-6 1,-6 0,-5 0,-2 0,-3 0,-1 0,0 0,1 0,2 0,3 0,4 0,5-1,6 0,-8 1,1-1,1 0,1 0,1 0,0 0,1 0,0 0,1 0,1-1,0 1,0 0,1-1,-1 1,1-1,0 1,-4-1,1 0,0 1,1-1,-1 0,1 1,1-1,0 0,0 0,1 0,0 0,1-1,0 1,1 0,1 0,-8 0,-9 0,-6 1,-4 1,-2-1,2 0,4 0,7 0,9-2,12 0,15-1,18-1,19-2,23-1,-3-10,-46 2,30 5,97 6,57-12,51-10,13-2,-24 5,-16 6,17-2,-51 5,17-2,17-3,13-2,11-1,9-2,6-1,4 0,2-1,-1 1,-2-1,-6 2,-8 1,-10 1,-11 2,-16 2,45-6,-28 4,-7 1,11-1,34-4,-65 8,13-1,10-1,9-1,9-2,7 0,7-1,4 0,5-1,2 0,2-1,0 1,1 0,-3 0,-3 0,-3 1,-5 1,-7 0,-6 2,-10 0,-8 2,-12 1,-11 2,65-7,-33 4,-13 2,9-1,31-3,-52 5,13-1,12-2,10-1,8-1,6 0,5-1,3 0,0 0,-1 0,-2 1,-5 1,-6 0,-8 2,-10 0,-12 3,-14 1,-14 3,56-1,-35 6,17-3,-4-6,26-4,12-2,-1 0,-15 2,-28 4,-43 7,-32 8,-152 22,59-10,-9-1,-34 8,-24 4,-15 3,-7 1,2-2,13-4,19-6,-4-4,18-6,-6-1,-31 4,47-3,-14 1,-13 3,-10 1,-9 1,-8 1,-5 0,-5 2,-2-1,-2 0,1 0,3-1,3 0,6-2,7-2,8-1,11-2,11-2,-30 0,19-4,11-2,3-2,-4 0,-13 2,-20 1,41 0,-12 1,-9 1,-9 0,-7 0,-6 1,-5 0,-4 0,-2 1,-2 0,1-1,0 1,3-1,3 0,5-1,6 1,7-2,9 0,9 0,11-2,11 0,-47 0,28-1,12-1,-7-2,-25 1,20-1,-19 1,-14-2,-11 1,-6-1,-4 0,0 0,4-1,8 1,11-1,15 1,18-1,23 1,-36-2,13-3,-9 0,-32-2,-1-2,28-1,59-2,56 3,101-26,-2 18,-17 5,31-4,22-3,12-3,6 1,-5-1,-12 3,-22 4,22-5,-20 3,39-3,-65 11,15-2,15-2,11-1,11 0,8-2,8 0,4-1,4 0,1 0,1 0,-2 1,-4 0,-5 0,-7 2,-9 1,-10 1,-12 1,-14 2,55-5,-34 4,-9 2,13-2,36-3,-71 6,11 0,10-1,9-1,9-1,7-1,6 0,6 0,4-1,4 0,2-1,2 1,1-1,-1 0,-2 1,-1-1,-4 1,-4-1,-6 2,-5-1,-8 1,-7 1,-10 0,-10 1,-10 1,56-8,-29 1,-14 1,-1 0,12 1,26 0,-45 6,12 0,11 1,9 0,8 0,6 0,5 0,3 0,3 0,1 0,-2 0,-1 1,-4-1,-5 0,-6 1,-8-1,-9 0,-11 1,-12-1,-13 0,50-9,-32-2,-6 3,19 4,18 8,30 6,13 4,-3 0,-23-1,-38-5,-57-6,-49-3,-61 22,-24 12,13-7,-30 9,-8-1,-6-2,-4 5,45-15,3 0,-16 10,-40-9,47-10,-8-2,-47-4,-15 2,16 11,-8 4,6-4,35-8,5-2,-25 2,22 2,-20 3,-17 2,-11 1,-7 1,-4 0,1 0,5 0,10-2,14-2,18-1,-20-2,25-2,-2-1,-29 3,33-1,-18 2,-15 0,-12 1,-10 1,-6 1,-4 0,-1-1,3 1,4-1,8 0,11-1,14-1,15-2,21 0,-35-1,31-1,-21-1,12 1,-22 1,-17 1,-7-1,-1 1,7-1,14-1,22 0,28-2,-34-4,-40-5,49-1,113 7,81-20,32-8,-39 13,20-1,-23 5,24-4,17-1,13-3,7 0,2 0,-2 0,-8 2,-13 1,-17 4,15-3,-23 5,4-1,34-3,-47 4,15-1,14-2,11-2,10 0,8-2,6-1,6 0,2-1,2 0,-1 1,-3 0,-3 1,-5 0,-8 2,-9 1,-11 2,-12 2,-14 2,41-4,-29 6,-9 2,9-2,29-3,-43 2,15-2,12-1,10-1,10-1,7-2,5 0,4 0,1-1,1 1,-1-1,-4 1,-5 1,-6 1,-10 1,-9 1,-12 2,-15 1,-15 3,60-2,-36 5,20-2,-7-2,29-4,17-1,5 0,-9 0,-20 4,-34 4,-45 6,-39 6,90-6,-167 15,-37 3,-41 7,-8-1,25-4,32-6,-13 0,17-4,-25 4,-19 2,-17 3,-12 1,-8 1,-4 0,1 0,4 0,9-3,13-1,17-4,21-2,-40 3,30-6,-37 3,62-6,-16 1,-14 0,-12 2,-10 0,-9 1,-6 0,-5 0,-4 0,0 1,0-1,3 0,4-1,6 1,9-2,9 0,12-1,13-2,16 0,-46 2,34-2,1-1,-33 2,39-2,-17 0,-14 1,-12 0,-8 0,-8 1,-4 0,-2 0,1 0,2 0,5 0,7 0,11 0,12 0,14-1,17 0,-56 7,35 0,-21-1,19-4,-24 0,-13 0,-5 0,5-1,16-2,24-2,35-3,0-6,-57-20,167 18,64-14,43-8,-19 4,-58 13,11-2,6-1,30-5,22-6,17-2,8-2,4 0,-5 1,-10 3,-18 4,-24 5,20 0,-26 6,35-2,-52 5,16-2,14-1,11-2,11 0,8-1,5-1,4 1,2-1,-1 1,-3 0,-4 1,-7 1,-9 2,-11 1,-13 2,-15 2,51 0,-32 5,-2 1,27-3,-31 0,18-2,13-1,11 0,6-1,2 0,-2-1,-5 1,-11 1,-14 0,-18 2,-22 0,35 0,-19 0,39-7,11-3,-80 6,-76 8,-124 17,54-13,-20 8,-35 5,-5 1,28-5,39-8,-6 0,-17 2,-31 3,-23 2,-12 0,-2 1,8-1,18 0,29-4,-22 5,-4-2,41-6,-23 0,-18 0,-13 0,-8 0,-2 0,1 1,8-1,13 1,16 0,24 1,-13 5,26 0,-24-1,10-5,-21-2,-17 0,-10-1,-5 0,0-1,6 1,10 0,17 0,22 1,-48 9,8-1,23-9,-25-2,-10-1,5-1,20 0,33-1,-2-2,-4-4,33-2,89 2,42-19,20-8,20-8,31-2,-48 25,23 0,16 0,11 0,5 0,0 1,-6 0,-12 1,-16 2,26-8,-19 2,-1 0,19 1,-35 7,5 1,6-1,6 0,4 1,4 0,5 0,3-1,3 1,-24 2,7 1,6 0,5 0,4-1,2 1,1 0,1 0,-2-1,-2 1,-4 0,-4-1,-7 1,-6-1,-9 0,28-5,-18 0,-10-1,-2 0,7 1,15 0,24 1,-61 7,9 0,10 1,7-1,7 1,7 0,5 0,6-1,3 1,4 1,3-1,1 0,1 1,1 0,-1 0,-1 0,-2 0,-2 0,-5 1,-3 0,-5 0,-7 0,-5 0,-8 1,-9 0,-8 0,-9 1,74-4,-30 1,-16 0,-2 2,11 1,25 1,-48 2,14 1,11-1,9 2,7 0,5 0,3 1,1 0,0 0,-3 1,-6 0,-6 0,-9 1,-11 0,-12 0,-16 0,-16 0,66 12,-20 2,20-6,31-1,-25 2,-78 2,-74-5,-82 19,-69 5,15-6,60-13,-17-3,26-6,-19 0,-17 0,-14 1,-13 0,-10 0,-7 0,-5 0,-3-1,1 1,2 0,5-1,8-1,9 1,12-2,15 1,-33 1,24-1,9-1,-1 0,-17-1,-29 1,66-3,-10 0,-9-1,-7 1,-9-1,-6 1,-6-1,-5 0,-5 0,-4 0,-3 0,-3 0,-1-1,-1 1,-1 0,1 0,2-1,1 1,2 0,4 0,4-1,5 1,5 0,6 0,7 0,8 0,8 0,9 1,-53 1,22 0,15 1,7 0,1-1,-8 0,-15-1,-23-2,54 0,-10-1,-8 0,-7-1,-7 0,-7 0,-5 0,-4-1,-5 0,-3-1,-3 1,-1-1,-2 0,-1 0,1 0,1 0,1-1,2 1,4 0,3-1,4 1,6 0,5 0,7 0,7 0,8 0,8 1,10-1,-57-1,24 0,15 0,7 0,-2-1,-12-1,-20-1,30 2,-13-1,-10-1,-10 0,-6-1,-5-1,-3 1,-2-1,2 0,2 0,6 0,6 0,8 1,11 0,13 0,14 1,16 1,-32-4,29 1,-7-3,-33-2,-21-1,23-4,66-6,120-26,46 1,9-4,-48 33,25-3,20-4,13 0,7-1,1 1,-4 3,-12 4,-18 4,21 2,-20 6,5 3,32-4,-55 3,12-2,13 0,9-1,8-1,8-1,5 0,4 0,3-1,0 1,0 0,-3 1,-3 0,-5 1,-7 1,-8 1,-9 2,-12 1,34-1,-18 3,-12 2,-3 1,4 1,14-1,21-1,-43 0,12 0,10-1,8 1,7-1,7 0,5 0,4 0,2 0,2 0,0 0,0 0,-3 1,-3-1,-4 1,-6 0,-7 1,-8 0,-9 0,-10 1,-12 0,45 2,-24 0,-14 2,-2 0,9-1,18 1,-19-2,15 0,12 0,9 0,5-1,2 1,-2 0,-4 0,-9 0,-11 0,-15 1,-19-1,-21 1,12 3,-15 1,88-7,-41 8,-110 3,-63 13,-69 8,-24 1,24-5,39-8,9-3,-30 0,26-6,-19-1,-15 2,-14-1,-11 1,-8-1,-6 1,-3-1,-1-1,1 0,5 0,7-2,8-1,12-1,15-1,-35 0,23-4,11-1,-4-1,-15 0,-27 1,63 1,-10-1,-9 1,-10 0,-7 0,-7 1,-6-1,-5 0,-4 1,-4-1,-2 1,-1-1,-1 0,1 0,1 0,2 0,4-1,3 1,5-1,7 0,6-1,8 1,8-1,10-1,11 0,-69-3,32-1,15-2,1 1,-15-1,-28 2,58 3,-11 0,-12 0,-9 0,-8 1,-8-1,-5 1,-4 0,-4 0,-1 0,-1-1,2 1,1 0,4 0,5 0,5 0,9 0,8 0,10 0,11 0,13-1,14 1,-45-3,34 1,5-1,-27-2,16 2,-21-1,-15-1,-10 0,-8-1,-1 0,2-1,7 0,12 0,17 0,20 0,26 0,-54-24,-3 13,-21-2,67-2,84 6,67-9,57 1,-7 5,-24 11,18 1,-20-2,24-5,20-4,11-1,7-1,0 0,-6 2,-12 4,-19 4,23 2,-23 5,4 3,33-3,-63 2,14 0,11-1,11-1,7 1,7-1,4 1,3-1,1 1,0-1,-3 1,-3 0,-7 1,-7 0,-9 0,-11 1,-13 1,49 0,-29 2,-8 0,8 1,29 1,-48-1,13 1,13 0,9 1,8 0,6 0,4 1,2-1,0 1,-2 0,-3 0,-7-1,-6 0,-11 0,-11 0,-14-1,-15-1,58 2,-36-2,22 2,-15 2,25 1,15 1,5 1,-7 0,-16-1,-27-1,-39-3,-16 0,24 39,-112-28,-31 30,4-20,9-5,-17 8,-1-3,11-15,-6 8,-9 3,-2-3,-1-2,11-2,-17 0,-3-4,-28 0,-21 1,-14 0,-6 0,-1-1,8 1,14-2,23-1,-1 2,22-2,-4-1,-30 1,38-4,-15 0,-14 0,-12 1,-10-1,-7 0,-7 0,-3 0,-2 0,0-1,2 1,4-1,5 0,9 0,9-1,12 0,13 0,17-1,-38 1,31-2,3 0,-24 0,6 1,-16 1,-13-1,-10 1,-5 0,-1-1,2 0,6 0,10-2,13-1,-35-2,8-3,10-1,12 1,13 2,-23 1,-2 0,15 1,-35-1,-11 0,13-2,38-5,63-5,57-4,-74 3,113 6,66-1,46 0,25-1,4 0,-15 2,-36 1,-6-1,-19 1,38 2,-61 5,14 1,15-1,12 1,11 1,8-1,8 1,6 0,4 0,2 0,1 0,0 0,-3 1,-4 0,-5-1,-8 1,-8 0,-11-1,-12 1,-14-1,37 1,-27-1,-13 1,2 0,16 0,30 0,-59 0,9 0,10 1,9-1,7 0,8 0,6 1,6-1,5 1,5-1,3 1,3-1,3 1,2-1,0 1,1-1,-1 1,-1-1,-2 1,-2-1,-4 1,-3-1,-5 0,-5 0,-7 0,-6 1,-7-2,-9 1,-8 0,-10 0,68-1,-28 0,-18-1,-5 0,5 1,16-1,27 2,-60-1,10 1,8 0,10 0,6 0,8 0,5 0,6 0,4 0,3 1,3-1,1 0,2 1,-1-1,0 1,-2 0,-2 0,-3 0,-5 0,-4 0,-6 0,-7 1,-7-1,-8 1,-9 0,-10 0,-11 0,79 4,-36-1,-15 2,6 0,26 2,-37-2,17 0,12 0,11 2,5-1,2 2,-2-1,-5 1,-9 0,-12 1,-17 0,-20 0,-23 0,60 32,-14-8,-42 0,-119-7,-23-7,-39 6,-29 4,-18 2,-8 1,3 0,13-3,25-3,-2 4,21-3,-7 0,-36 3,65-16,-13 1,-11 2,-10 0,-8 1,-8 1,-7 0,-5 1,-6 1,-2-1,-3 1,-2 0,0 0,1-1,2 0,2 0,4-1,5-1,6-1,7-1,8-1,9-1,11-1,-44 6,21-2,13-1,5-2,0-1,-8 0,-16 0,-21-1,55-6,-9 0,-9 0,-7 0,-7-1,-6 1,-5-1,-6 1,-4-1,-4 0,-2 0,-3-1,-1 1,-2-1,1 1,-1-2,2 1,2 0,2-1,3 0,3 0,5 0,5-1,6 0,6 0,8 0,7-1,8 0,9 0,-67 2,26 0,16-2,7 0,-4-2,-13-1,-23-2,46 0,-12 0,-9-2,-10 0,-6 0,-7-1,-4-1,-3 0,-2 0,0-1,1 0,2-1,4 1,5-1,7 0,7 1,10-1,10 0,13 1,13-1,-55-7,33-2,8 1,-20-1,-4 5,-20 0,-10 1,0-1,10-1,21-2,31-3,-1-9,46-8,90-44,20 53,36 9,-22 4,25-1,19-2,15 0,12-1,7 1,2-1,0 1,-6 1,-10 1,-14 1,-18 3,14-3,-22 4,-7 0,14 1,29-1,-51 3,12 1,11-1,9 0,8 0,9-1,6 1,5-1,5 1,4-1,3 0,1 1,0-1,0 0,-1 1,-2 0,-5 0,-3 0,-6 0,-6 0,-8 1,-9 0,-8 1,-12 0,56-3,-24 0,-15 1,-5 1,5 0,15 1,24 1,-54 2,9 0,10 1,8 1,7 0,7 0,5 1,4 0,4 1,2-1,3 1,-1 0,1-1,-1 1,-3 0,-2-1,-4 1,-5-1,-6 0,-7-1,-7 0,-9-1,-9 0,-11 0,64-3,-26-3,-16 0,-3 0,8 3,19 3,-21 3,17 3,11 2,9 2,3 1,1 0,-5 0,-6 0,-13-2,-15-1,-20-3,-23-3,16-7,-22 4,29 23,-41 3,-122-12,-4 0,-33 5,-26 5,-19 2,-13 2,-6 1,1-1,8-2,13-3,22-5,-6-1,22-5,3-2,-15 1,-35 3,71-6,-10 1,-8 0,-9 1,-8 1,-7 0,-7 1,-6 1,-5-1,-5 2,-5-1,-3 1,-3 0,-3-1,-2 2,-1-1,-1 0,-1-1,2 1,0 0,2-1,2 0,2-1,5 1,3-2,4 0,6 0,5-2,7 0,6 0,8-2,9 0,-64 2,20-2,14-1,9-2,5 0,-1-1,-5-1,-11 1,-15 0,-20 0,73 0,-6-1,-7 1,-6-1,-5 1,-6 0,-4-1,-5 1,-4 0,-3-1,-4 1,-3 0,-2-1,-3 1,-1-1,-1 1,-2-1,0 1,0-1,0 0,0 0,1 0,2 0,1 0,3 0,1-1,4 1,3-1,4 0,3 0,5 0,5-1,5 1,5-1,7 0,5 0,7-1,8 1,-67-3,21 1,16-1,10-1,5 0,-2-1,-8-1,-13-1,-19-2,42 4,-9-2,-9-1,-7 0,-7-1,-6-1,-5-1,-5 1,-2-2,-3 1,-1-1,-1 0,1 0,0 0,3 0,3 0,3 0,5 1,6 0,6 1,7 0,9 0,9 2,9 0,12 1,-64-6,32 2,13 1,-3-1,-23-4,14 2,-20-3,-15-3,-8-1,-4-1,3 1,7 0,15 3,20 2,25 3,32 5,1 1,131-37,42-6,-9 17,-35 24,27 0,24 0,19 1,14 0,10 1,5 0,2 0,-3 0,-8 0,-11 0,-17 0,-21-1,13-3,-27 0,-6 0,15 1,34 1,-63 5,10 1,9 0,9 1,8-1,7 1,7 0,7 1,5-1,6 1,3 0,5 0,3 0,3 0,2 1,1-1,1 1,1-1,-1 1,-1-1,-1 1,-2 0,-4-1,-2 1,-4-1,-5 1,-5-1,-6 1,-6-1,-7 0,-7 0,-9 0,-8-1,73-1,-27-1,-17 0,-8 0,0 0,9 0,19 1,27 2,-78 0,7 1,9 0,6 1,6-1,7 1,5 0,6 0,4 1,4-1,4 1,3 0,3 0,2 0,1 0,3 1,-1-1,2 0,-1 1,-1-1,0 1,-2-1,-3 1,-1-1,-4 1,-3-1,-4 1,-4-1,-6 0,-4 1,-7-1,-5 0,-8-1,-7 1,-7-1,-9 1,82 0,-29-1,-19 1,-7-1,1 1,14 1,22 2,-45-2,11 2,9 1,10 0,6 1,5 1,4 0,2 0,1 0,-1 1,-1-1,-5 0,-4 0,-7 0,-8-1,-10-1,-11 0,-12-1,-15-1,67 1,-37-2,4 5,16 9,19 6,-28-1,-71-10,-86-10,-32 8,-40 9,-25 4,-10 2,5-1,21-6,-14 2,13-4,-40 0,74-9,-13 0,-12 0,-11 1,-10 0,-8-1,-6 1,-7 0,-4 0,-3 0,-1-1,-1 1,1-1,3 0,3-1,5 1,7-2,7 1,9-1,10-1,-35 2,15 0,11-1,7-1,0 0,-4-1,-8-2,-15 0,-19-1,63-1,-6-1,-8 0,-7 0,-5-2,-6 1,-5-2,-4 1,-5-1,-2 0,-4-1,-2 0,-2 0,-1 0,-1-1,0 1,0-1,1 0,1 1,2-1,2 0,3 1,4 0,3 0,5 0,4 0,6 1,6 0,7 0,7 1,7 0,-66-1,20 0,14 2,9 0,5 0,-2-1,-7-1,-13-2,-16-2,47 1,-9 0,-8-2,-8-1,-6 0,-6-2,-4 0,-3-1,-2 0,-2 0,0-1,1 0,2 1,2 0,5 0,4 0,5 1,8 1,7 0,10 2,9 1,11 1,12 1,-59-3,34 4,8 0,-21-4,2-1,-23-4,-12-2,-4 0,8-1,18 1,27 2,39 3,23-3,120-58,35 62,-49 5,23-3,20-1,17-1,13-2,10-1,7 0,2 0,0 1,-4-1,-7 2,-11 1,-15 2,-16 1,23 0,-25 2,-6 1,14 1,35 0,-67 2,11 1,9-1,9 1,9-1,6 1,8 0,6 0,5 0,5 0,4 0,4 0,3 1,2-1,2 1,0 0,1 0,-1 0,-1 0,-1 0,-3 1,-3-1,-4 1,-4 0,-5 0,-6 0,-6 1,-7-1,-8 1,-8 0,-9 0,68 2,-25 1,-17 0,-8 1,1 1,8 0,18 1,25 1,-74-4,9 0,6 1,8 0,6 1,6 0,5 0,6 0,3 1,5 0,3 0,3 1,2-1,2 1,2 0,1 0,-1 0,1 0,-1 0,-1 0,-2 0,-1 0,-4 0,-3 0,-3-1,-4 1,-6-1,-4 0,-6 0,-6 0,-7-1,-7 0,-8 0,-8-1,79 7,-28-2,-18 0,-7 0,1 0,13 1,21 1,-35-4,13 1,12 1,10 0,7 1,5 0,3 0,0 0,-1 0,-3 0,-6 0,-9 0,-9-1,-12 0,-15-1,-17-1,-18-1,45 10,-25 0,22-3,5 0,-61 4,-82 2,-40 0,-45 6,-31 2,-18 3,-4-1,10-2,23-4,-1 4,18-4,-10-1,-35 2,69-14,-12 1,-12 1,-9-1,-9 2,-8-1,-6 1,-6 0,-5 0,-2 0,-3 0,-1 0,0-1,1 0,2 0,4 0,4-2,5 1,8-2,6 0,10-1,10-1,-37 4,18-2,11-1,8-1,0 0,-3-2,-10 0,-14-1,-21 0,63-3,-9-1,-6 0,-8 0,-5-1,-6 0,-5 0,-5-1,-5 0,-3 0,-3 0,-3-1,-2 1,-1-1,-2 0,-1-1,0 1,0 0,1-1,2 1,1-1,2 1,3-1,4 1,3-1,4 1,6-1,4 1,6 0,7 0,6 0,7 0,8 1,-58 0,20 0,15 1,9-1,3 1,-1-2,-7 0,-13-1,-19-2,43 1,-9-1,-10-1,-6-1,-8-1,-6-1,-4 0,-5 0,-3-1,-2 0,-1 0,0 0,-1-1,3 1,2 0,2 0,6 1,4 0,6 0,7 1,8 1,9 1,10 0,10 2,12 0,-65 2,37 2,7 1,-20-4,0-2,-23-1,-13-3,-3 0,8-1,17-1,30 0,37 0,26-7,113-4,35-2,-31-5,-21 18,23-3,22-2,18 0,15-2,13-1,9 0,7 0,4-1,0 1,-2 1,-5 0,-8 2,-11 0,-14 3,-17 1,35-3,-25 3,-11 2,4 0,18 1,33-1,-81 5,9-1,7 1,8-1,7 0,7 0,5 0,6-1,5 1,5 0,3-1,4 1,2-1,4 1,1 0,1 0,2 0,0 0,0 0,0 0,-1 1,-2 0,-2 0,-3 0,-2 1,-4 0,-4 0,-5 1,-4 0,-6 0,-6 1,-6 0,-8 1,-7 0,66 2,-21 0,-14 1,-9 1,-6 1,1 1,5 1,11 0,16 1,21 0,-75-3,8 0,5 1,7 0,5 0,5 0,5 1,5 0,3 1,4-1,4 1,2 0,4 1,1-1,3 1,1 0,1 0,1 0,0 0,1 0,-1 0,0 1,-1-1,-2 0,-1 1,-2-1,-3 0,-2 0,-3 0,-4 0,-4 0,-4 0,-5-1,-4 1,-6-1,-5 0,-6-1,-7 1,-6-1,66 6,-20-1,-14-1,-11 1,-5-1,-2 0,4 1,9 1,12 0,18 2,-48-6,8 1,9 1,7 1,6 0,6 0,5 1,3 0,5 0,2 1,2 0,2 0,-1 0,1 0,-1-1,-2 1,-3 0,-2-1,-5 1,-4-2,-6 1,-5-1,-8-1,-7 0,-8-1,-10 0,-9-1,-11-1,75 9,-39-2,-9-1,22 2,3-3,30 1,16 0,2 0,-13 2,-27 1,-40 1,-56 1,-71 17,-45-6,-45 4,-25 2,0-1,21-2,11 4,11-1,-38 1,60-21,-15 1,-14 0,-11 1,-10 0,-9 1,-7 0,-5 0,-5 0,-1-1,-2 1,1-1,3-1,3 0,6 0,7-2,8 0,11-2,11-1,-30 4,19-1,12-3,4 0,-1-1,-9-1,-16 1,-22 0,60-5,-8 1,-8-1,-8 1,-7-1,-6 1,-6 0,-5-1,-5 1,-4 0,-3-1,-3 1,-3-1,-1 1,-1-1,-1 0,0 1,1-2,1 1,2 0,2-1,3 0,4 0,3 0,6-1,5 0,5 0,7-1,7 1,8-2,8 1,8-2,-73 2,30-2,17 0,6-2,-4 0,-17 0,-28-1,66 2,-10-1,-10 1,-8-1,-7 0,-8 0,-6 0,-5-1,-4 1,-4 0,-2-1,-2 1,-1-1,0 1,1-1,1 1,4-1,2 1,5-1,5 0,6 1,7-1,7 1,10 0,8-1,11 1,11 0,12 0,-81-2,45 1,-28-2,28 1,-25-1,-20-1,-12 0,-5-1,0 1,8-2,14 1,22-1,27 1,35-1,5-8,-6-21,103 25,47-7,12-1,26 0,-43-1,2-1,-8 7,7 1,31-3,15-1,-11 2,-27 4,15 0,-25 5,23 0,17-2,14 0,10 0,7 0,2 0,-3 0,-5 1,-9 1,-15 1,-17 0,32 1,-26 2,1 0,33-2,-48 2,16-2,13 1,11-2,8 1,7-1,5 0,2 0,-1 0,-1 0,-5 0,-6 1,-9 0,-11 0,-13 1,-15 1,49 0,-31 1,-3 1,21-1,-18 0,19-1,12 1,5-1,1 1,-6 0,-13 0,-19 0,-24 1,12 0,-16 2,59 6,-54 1,-101-7,-57 11,-53 8,-16 3,20-4,6-1,-20-1,48-9,-20 2,-17 0,-14 1,-12 0,-7 1,-7 0,-1-1,-1 1,5-2,5-1,10 0,12-3,15-1,-26 0,22-2,9-3,-3 0,-15 0,-28 1,66-1,-10 1,-10 0,-7 1,-8-1,-7 1,-5-1,-6 1,-4 0,-3 0,-2 0,-3-1,0 1,-1 0,2-1,0 1,4-1,2 0,4 0,5 0,6-1,6 0,8-1,7 0,10 0,9 0,-54-3,25 0,13-1,7-1,-4 0,-12 0,-23 0,40 2,-13 0,-11-1,-9 0,-7 0,-7 0,-4-1,-4 1,-1 0,0-1,1 1,4-1,4 1,6 0,7 0,10 0,11 0,12 1,13 0,16 0,-39-1,33 0,-16-2,-23-4,-29-2,-11-2,9 0,25 3,45 5,33 4,27-41,60 34,48-10,46-10,14 0,-16 8,-29 11,-7 7,31 0,-41 1,19 1,15 0,14 0,9 0,8 1,6 0,2 0,-1 1,-1-1,-6 1,-8 0,-10 0,-13 0,-16 0,36 1,-27 0,-9 0,12 2,32 2,-56-1,14 0,13 2,10 0,9 1,7 1,7 0,4 1,4 0,1 0,1 1,-2-1,-3 1,-4-1,-5 0,-8 0,-9-1,-10-1,-12 0,-12-1,-16 0,41 3,-33-2,-3 1,27 1,-12 0,24 0,16 3,12 0,8 1,2 0,-2 0,-8 0,-12-1,-18 0,-21-3,-28-1,57 16,-8-15,19 0,-63 9,-81 0,-116 47,16-23,21-28,-34-2,-22-1,-15-2,-5 0,3-1,14-1,23 0,2 0,19 0,-4-2,-28-1,36-3,-16 0,-12-1,-11 0,-10-1,-6 0,-6-1,-2 0,-1 1,1-1,4-1,5 1,8 0,9 0,11 0,15 1,-49 0,29 0,8 0,-10-2,-28-3,49 0,-13-2,-12-1,-10-1,-8-2,-7 0,-3-1,-3-1,0 1,1-1,3 0,5 1,8 0,8 2,11 0,13 1,15 2,-54-3,32 4,5-2,-26-5,32 1,-18-3,-13-4,-9-1,-4-1,1-1,5 1,9 2,15 3,19 3,24 4,-10 3,13 2,-37-11,-11-4,37 3,56 5,105-21,82-13,-19 6,-72 13,13 4,-10 11,22 0,20 0,16 1,12 0,10 0,6 1,4 0,-1 0,-4 2,-6 0,-10 0,-12 1,-18 2,20-2,-21 2,-9 2,2 0,16 1,27 0,-57 0,10 1,9 0,9 1,7-1,8 1,5 0,6 0,5 1,3-1,3 1,3-1,2 1,0 0,0 0,0 0,-2-1,-2 1,-3 0,-4 0,-4 0,-5-1,-7 1,-6 0,-8-1,-8 0,-9 0,58 1,-22-1,-15 0,-7 0,0 0,8 0,15 1,24 1,-62-1,9 0,8 1,8 0,7 0,6 1,5-1,6 1,3 0,4 1,3-1,2 0,1 1,1-1,1 1,-2 0,0-1,-3 1,-2-1,-4 0,-3 1,-6-1,-4-1,-7 1,-6-1,-8 0,-8 0,-9 0,-9-1,77 1,-31-2,-17 0,-3 1,11 0,26 4,-46-2,13 2,12 1,10 0,7 2,6-1,3 2,0-1,0 1,-4 0,-5-1,-7 0,-10 0,-12-1,-13-1,-16 0,-19-2,52 2,-24 4,42 19,9 9,-80-7,-109-14,-44 2,-46 4,-24 2,0-3,23-4,18-6,10-4,-35 2,54-5,-15 0,-13 2,-12 0,-11 0,-8 1,-7 0,-6 1,-4-1,-2 0,-2 0,2 0,1 0,5-1,4 0,8-1,8-1,11-1,11-1,-34 1,18-2,12-1,4 0,0-2,-8 1,-13 1,-20 0,54-1,-9 2,-8-1,-6 1,-8-1,-5 1,-5 1,-5-1,-3 0,-2 1,-3-1,-1 0,-1 1,1-1,0 0,2 0,2 0,4-1,3 0,5 0,5-1,7 0,6-1,8 0,8 0,9-1,-58-3,22-1,16-1,5-1,-2 0,-10 0,-21 1,29 2,-13 1,-12 1,-8-1,-6 1,-6 0,-1 0,-1-1,1 1,5-1,5 1,9-2,9 0,13 0,15-1,15-1,-46-9,33-2,-17 1,4 6,-27 1,-12-1,0 1,16-1,29 0,42-2,33-6,-20-47,127 42,13 7,39-3,24-1,9 0,-5 1,-20 4,-8-1,-15 2,9 3,31 3,-62 5,13 2,11 1,11 0,7 2,8 0,6 1,4 0,4 1,1 1,0-1,-1 1,-2 0,-4 0,-5 0,-7-1,-8 0,-8 0,-12 0,49 1,-21 0,-13-1,-3 1,6 1,15 1,23 1,-62-3,11 1,8 0,9 2,6-1,7 2,5 0,5 0,2 0,4 1,1-1,0 1,0 0,-1-1,-2 0,-3 0,-4 0,-5-1,-6 0,-6-1,-9-1,-7 0,-11-1,-10-2,61 2,-28-2,-15-2,-2-1,10 2,22 2,-33 0,15 1,10 1,10 1,6 1,5 0,1 0,0 0,-4 0,-5 0,-8-2,-11 0,-12-1,-16-2,-18-1,31-4,-30-3,9 7,41 13,21 10,-18 1,-58-9,-64-10,-79 18,-71 11,14-5,53-10,-13-4,6-7,-23 0,-20-1,-15 1,-12-1,-8 0,-2 0,1 0,4 0,10 0,13-1,18 0,-22 5,24 0,5-1,-12-2,-31-3,54-6,-11-1,-12-2,-9 0,-9-2,-8 0,-5-2,-6 0,-4-1,-3-1,-1 0,-1 0,1 0,1-1,4 0,3 1,6-1,6 1,8 0,8 1,11 1,10 0,-47-3,23 1,13 1,5-1,-4-1,-13-1,-23-3,49 4,-11-1,-9-1,-8-1,-7-1,-5-1,-6 0,-4 0,-2-2,-2 1,-1-1,1 0,1 0,3 0,4 0,4 1,6-1,7 1,7 1,10 0,10 1,11 0,-64-11,30 1,13 0,-3 1,-23 0,27 7,-15 0,-12 0,-6 0,-4 0,2 0,4 1,10 0,12 0,17 1,21 1,-30-12,23 2,-36-2,50 4,131 8,42-6,44-5,12 0,-18 5,-35 7,-9 3,30 3,-39 3,16 0,14 2,12 0,10 1,7 0,5 1,3 0,0 0,-1 1,-5-1,-6 1,-8-1,-11 1,-13-1,33 0,-21 0,-10 1,2 0,14 1,25 2,-54-1,11 0,9 1,9 1,8 1,6 0,6 1,4 0,4 1,1-1,2 1,0 0,-1 0,-2 0,-3 0,-4-1,-6 0,-6-1,-7 0,-8 0,-10-2,-11 0,63 3,-28-2,-14-1,-1 0,13 1,25 3,-54-4,12 1,10 2,8-1,8 2,5 0,5 0,2 1,2-1,0 1,-2 0,-3 0,-4 0,-7-1,-6 0,-10 0,-9-1,-13-1,-13 0,55 5,-33-1,-5 1,21 0,-15-3,21 1,12 1,7 0,-2 0,-10 0,-15 1,-24-1,-32 0,6 15,6 18,-132-32,-18-3,-39 4,-24 1,-15 1,0 0,10-3,24-3,-16-1,17-3,-38-2,66-1,-16 0,-12 0,-12 1,-10 0,-8 0,-7-1,-5 1,-2-1,-2 0,1-1,1 0,5-1,5-1,7-1,9-1,10-1,13-1,-37-5,21-3,11-2,4-1,-5-1,-15 1,-21 1,51 6,-9 1,-10-1,-7 1,-7 0,-7 0,-5-1,-3 1,-4 0,-3 0,-1 0,0 0,1 0,1 0,2-1,4 1,4 0,6-1,5 0,8 0,8 0,10 0,9 0,-47-7,21 0,14-1,6 1,-3-1,-9 0,-18 0,23 4,-13 0,-10-1,-8 0,-6 0,-4-1,-1 1,0 0,4 1,4-1,8 2,10 0,12 2,13 0,17 2,-40-3,31 3,-12-3,-13-5,-21-6,-1 0,20 4,39 6,31 9,51-13,42 21,71-14,-70 8,14 0,28-1,7 2,12 11,-13-10,10-1,14 6,1-1,-15-5,25-2,-38 1,23 0,18 0,14 0,9-1,5 1,0 1,-4-1,-9 1,-14 0,-17 1,9 1,-20 0,-6 1,10 1,25 1,-34-2,14 1,14 0,10 1,10 0,6 1,4 0,3 0,1 1,-3-1,-3 1,-7 0,-7 0,-11 0,-12 0,-15 0,-16 0,50 9,-34 1,23 3,-14-6,26 2,18 2,7 1,2 1,-9-1,-17-1,-25-2,-34-3,18 16,24 1,-35 0,-87-21,-80 25,-29-2,23-18,12-6,-30 3,-23 1,-14 1,-5 0,4-3,13-2,22-4,-24-5,19-6,-31-1,53 5,-15-1,-15 0,-10 0,-9 0,-5 0,-5 0,0-1,2 0,3 0,8-1,8 0,13-1,13 0,-33-5,25-2,7 0,-9 0,-26-1,42 7,-13-1,-11 0,-9 0,-7-1,-5 1,-5 0,0-1,-1 1,2 0,4 1,5-1,8 1,9 1,11-1,13 2,-38-3,24 1,10 1,-6 0,-20-1,17 1,-16-1,-12-1,-8 0,-4 0,1 0,4 1,9-1,13 2,17 1,22 0,-33 1,16-1,-35-8,-11-3,69 8,76 8,73-3,83-4,-2 0,-45-2,-2 0,31 2,-49 5,17 1,12 0,12 1,9 0,6 1,4 1,2-1,-1 2,-3-1,-5 1,-8 0,-10 0,-12 1,33 2,-20 2,-10 0,4 1,16 0,28 0,-69-5,11 0,8 0,9 0,8 0,6 0,7-1,4 1,5 0,3 0,3 0,1 0,2 0,0 0,-1 1,-1-1,-3 0,-2 1,-5 0,-4 0,-6 0,-6 0,-7 0,-8 1,-9 0,-10 0,64 6,-27 1,-15 0,-6 1,5 0,15 0,26 0,-62-7,10 0,9 1,8-1,6 1,8-1,4 1,5-1,3 1,3 0,2-1,1 1,0 0,-1-1,-2 1,-3 0,-3-1,-4 1,-6-1,-6 1,-6-1,-9 1,-9-1,-9 0,-11 0,72 9,-32-2,-14 1,3 1,23 0,-27-3,16 0,11 2,7-1,2 2,1-1,-6 0,-9-1,-12 0,-18-1,-20-1,41 7,-32 4,-7 10,-37 0,-95-7,-17-11,-35 1,-25 1,-17-1,-6 0,2 0,12-2,21-2,-3 3,20-3,-8 0,-32-2,50-5,-13 0,-12-1,-10 0,-10 0,-9 0,-6 0,-5-1,-5 0,-3 0,-2 0,0 0,1-1,3 1,2-1,6 0,5 0,8 0,9 0,10 0,11 0,-49 1,23 1,13 0,5-2,-7 0,-14-1,-26-3,61 0,-10 0,-8-1,-8-1,-8 0,-6-1,-6-1,-5 0,-3 0,-4-1,-2 0,-2 0,-1 0,1-1,1 0,1 1,3-1,3 1,5-1,4 1,7 0,6 0,7 1,9 0,9 0,10 1,-52-2,23 0,16 2,6-1,-4-2,-12 0,-22-4,37 3,-11-1,-10-2,-8-1,-8-1,-6-1,-5-1,-3 0,-2-1,0 1,0-1,2 0,4 1,5 0,7 0,6 2,10 0,10 2,12 1,13 2,-59-7,34 4,6 0,-21-4,2-1,-25-5,-14-3,-3 0,8 1,20 3,30 4,41 8,30 4,97-27,38-4,9 23,-28 8,32 0,24-1,18 0,11 1,4-1,-4 2,-10-1,-17 2,-24 1,-1 1,-25 0,5 2,34 1,-48-1,12 1,12-1,10 2,10-1,8 1,7 0,7 0,5 1,4-1,2 1,3 0,1 0,0 0,-2-1,-2 1,-3 0,-4-1,-6 1,-7-1,-7 0,-9 0,-9-1,-12 0,58 1,-23-1,-13 0,-6-1,2 1,12 1,19 1,-39-1,7 1,5 0,5 1,4-1,5 1,3 0,3 1,2 0,1 0,3 0,-1 1,1 0,-1 0,0 0,-2 1,-3 0,-5 0,4 0,2 0,2 1,3 1,0-1,1 1,1 0,-2 0,0 1,-2-1,-3 1,-2-1,-3 1,-5 0,-4-1,-5 1,-6 0,-6-1,39 6,-17-1,-12 1,-5 0,1 0,8 0,13 1,20 0,-57-7,9 1,8-1,8 1,6 0,7 1,5-1,3 1,5 0,2 0,2 0,1 1,0-1,0 0,-2 0,-2-1,-3 1,-4 0,-4-1,-6 0,-7-1,-6 1,-9-2,-8 1,-10-1,-10-1,67 9,-32-2,-14 0,3 0,22 1,-10-2,19 0,14 2,8 0,0 0,-6 0,-11 0,-19-2,-25-1,-30-2,7 11,-115 41,-39 5,16-41,-27-7,15-5,-23 3,-19 1,-17 2,-12 1,-10 1,-5 0,-2 0,0-1,4-1,9-1,10-2,15-2,-21 2,18-2,8-2,0-1,-8-1,-16-1,-26 1,77-7,-8 0,-7 1,-8-1,-6 0,-6-1,-5 1,-5 0,-4-1,-4 0,-4 0,-2 0,-2 0,-3 0,0 0,-1-1,0 0,0 0,1 0,2 0,2-1,2 1,3-1,4 0,4-1,4 1,6-1,5 0,7 0,6 0,8-1,-50 1,15-1,13 0,7-1,6 0,2 0,-3-2,-4 0,-9 0,-12-2,-15-1,50 2,-6 0,-7-1,-6-1,-5 0,-6 0,-5-1,-3 0,-5 0,-2-1,-3 0,-3 0,0-1,-2 0,-1 0,1 0,-1 0,2 0,1-1,2 1,3-1,2 1,4-1,4 1,4-1,6 1,4 0,7 0,6 0,8 0,6 1,9 0,-72-9,26 0,17 1,8 0,-3-1,-11-1,-21 0,35 5,-11 0,-11-1,-7-1,-8 0,-3 0,-4 0,-1-1,1 1,2-1,4 1,6 0,7 1,10 1,11 0,12 1,16 1,-68-12,37 3,-7-1,4 6,-19 0,4 0,27 0,52 0,48 4,70-11,78-4,28 0,-20 2,-51 7,-8 2,8 1,25 0,-31 6,16 0,13 1,11-1,9 1,6 0,6 0,2 1,2-1,-3 1,-3 0,-5 1,-8 0,-10 0,-12 0,31-1,-19-1,-10 2,-1-1,6 3,14 0,24 3,-66 1,9 1,8 1,7 0,6 1,6 0,6 1,4 1,3 0,4 1,2-1,1 1,1 1,1-1,-2 1,0-1,-3 1,-2 0,-4-1,-3 0,-6 1,-5-2,-6 1,-8-1,-7 0,-8-1,57 4,-20-2,-15 0,-7 0,0 0,7 1,13 2,20 1,-53-3,9 1,9 1,6 0,8 2,5 0,4 0,5 1,2 0,3 1,1 0,0 0,-1 0,-1 0,-2 0,-4-1,-4 0,-5 0,-5 0,-7-2,-8 1,-9-2,-9 0,-10-2,70 8,-31-3,-13-1,3 2,21 2,-25-2,16 1,13 1,7 2,2 0,-2 0,-6 1,-13 0,-16-2,-21 0,-26-1,29 29,4-5,-38 0,-100-19,-57-3,-40-2,-22-2,-4-1,12-1,30 1,-8 6,17-2,-36-2,59-10,-16 0,-14-1,-12 0,-10-1,-8 0,-6-1,-5-1,-1 1,-1-1,1-1,4 0,5 0,8 0,9-1,11 0,14 0,-45-2,25-1,11-1,-1 0,-15-2,-28 1,64 2,-12 0,-8 0,-10 0,-6 0,-8-1,-5 0,-4 0,-4 0,-3 0,-1 0,-1-1,1 1,1-1,3 0,3 1,4-1,6 0,6 0,8-1,8 1,10 0,10 0,-47-5,23 0,13-1,6 0,-3 0,-13 1,-20 0,32 4,-12 0,-12 0,-8 1,-9 0,-4 0,-5 0,-2 0,-1 0,2 0,3 0,5 0,6-1,8 1,10-1,13 0,12 0,16-1,-64-12,37-1,-18 0,8 7,-27 0,-12-1,0 1,15 0,27 2,41 0,21-6,-13-47,112 50,29 5,40 0,24 0,7 1,-7 1,-25 2,-6-1,-14 3,17-1,4 1,13-2,11 1,10 0,9 2,7 1,-47 1,5 1,6 1,5 1,3 0,4 0,3 1,2 0,2 0,0 1,1 0,0 0,-2-1,-11 1,1 1,2-1,1 2,2-1,0 1,2-1,0 1,0 0,1 0,0 0,-1 0,0-1,-1 0,0 0,-2-1,-3 0,-1-1,0 0,-1-1,0 0,-1-1,1 1,0 0,-1 0,2 0,-1 1,1 0,1 1,1 1,1 1,1 0,-3 2,8 1,5 2,4 0,3 1,2 1,0 1,-1-1,-1 1,-4 0,-4-1,-6 1,-6-2,-9 0,-9 0,-11-2,-11-2,-13 0,48 3,-34-3,16 6,-4 2,25 6,10 3,0 1,-13-2,-26-3,-38-7,-26-1,-4 15,-55-18,-18 7,-8-6,6 8,-61-8,29 22,-1-20,-36-3,-28-2,-19 0,-9-2,-1 0,8 0,18 1,26 0,-28 7,25 0,-26 0,44-7,-11 1,-10 1,-8 0,-6-1,-6-1,-5 0,-2-2,-1-2,-1-2,28-1,-7-2,-5-2,-5 0,-3-1,-2-2,-2 1,-1-2,2 0,1 0,3-1,4 1,4 0,6 0,7 0,8 1,-40-3,20 0,11-1,2 1,-7-1,-17-1,-24-1,74 6,-9 0,-7 0,-8-1,-6 0,-6 0,-5-1,-5 1,-5-1,-2 0,-4-1,-2 1,-1-1,-2 1,0-1,1 0,0 0,2 0,1 0,4 0,3 1,4-1,4 0,6 0,5 1,7-1,7 1,8 0,8 0,-62-7,20 0,15 0,8 0,2 0,-5 0,-10-1,-16 0,28 4,-10 0,-9-1,-7 0,-7-1,-4 0,-2 0,-2 0,2 0,1 1,5-1,5 1,8 0,9 1,10 0,12 1,14 1,-44-7,27 2,10 0,-6-2,-33-3,-13-3,22 2,57 3,59 8,76-16,72-8,-5 9,-18 14,25 4,-51 0,21-3,16-1,14-2,10-1,7-1,2 1,-1 1,-3 1,-8 2,-12 3,-14 2,20 4,-19 4,-7 2,2 1,16 0,25-2,-64-3,11 0,8 0,8-1,8 0,6-1,5 0,5 0,4 0,3 0,2 0,1 0,0 0,0 0,-2 0,-2 0,-4 0,-3 1,-6 0,-5 0,-7 1,-7 0,-9 1,-9 0,45 2,-20 0,-13 1,-7 0,1 2,6-1,13 2,20 0,-45-2,10 1,9 0,9 1,6 1,6 0,5 0,5 1,3 0,2 0,1 0,1 1,-1-1,-2 0,-2 0,-3 0,-6 0,-4-1,-7-1,-8 1,-7-2,-10 0,-11 0,-10-2,54 2,-30-3,-13 0,6 2,24 5,-22 0,17 5,13 2,10 3,7 1,3 1,-2 0,-4-1,-8-1,-12-2,-15-3,-19-3,-22-5,12-6,-14 2,59 16,14 9,-71 0,-88-9,-50-1,-50 0,-24-1,-1 0,26-1,26 4,11 0,-28-4,27-10,-17-1,-15-1,-12-1,-11-1,-8-1,-7-1,-3 0,-2-1,0 0,3-1,5 1,7-1,9 0,11 1,14 0,-33-1,22 1,10-2,-2 0,-14-1,-28 0,57 0,-10 1,-10-1,-9 0,-8-1,-6 0,-7 0,-5-1,-4 0,-3 0,-3 0,-1-1,-1 1,0-1,2 0,1 1,4-1,3 0,5 0,6 0,7 0,7 1,8-1,10 1,9 0,-51-5,24 0,15 0,5 0,-4 0,-14-1,-23 1,48 4,-11 0,-9 0,-8 0,-8-1,-6 1,-5-1,-4 1,-4-1,-1 1,-2-1,1 0,0 1,3-1,3 0,4 1,5 0,6-1,8 1,8 0,10 0,10 0,11 1,-51-7,29 2,13 0,-6-2,-23 0,15 1,-16-1,-14 0,-9-2,-6-1,-1 1,1-1,7 2,10 0,13 1,17 2,22 2,-42-4,19-1,-39-11,-11-6,67 0,84 12,80-8,64 1,-12 1,-44 2,16 1,-17 10,24-1,18 0,15 0,10 0,5 1,3 0,-4 2,-6 0,-11 2,-16 2,12 1,-17 3,-7 1,4 2,13 0,23 0,-49 0,10-1,11 1,7 0,9 0,5 0,6 0,4 1,3-1,3 1,0 0,1 0,-2 1,-2-1,-3 1,-4 0,-6 1,-6-1,-8 1,-8 0,-10 0,41 4,-18 0,-12 1,-7 0,2 0,6 1,13 0,21 1,-50-5,10 0,8 0,9 1,6 0,6 0,5 0,4 0,3 0,3 1,2-1,-1 1,1-1,-2 0,-2 1,-2-1,-5 0,-5 0,-5 0,-7 0,-7 0,-9-1,-9 1,-10-1,64 6,-28-1,-14 0,-4 0,11 0,23 0,-37-4,15 0,12 0,9 0,6 1,4-1,2 0,-1 0,-3 1,-6-1,-8 0,-11 1,-13-1,-16 0,-18 0,28 7,-30-1,7 0,66 0,8-1,-70 4,-86-6,-61 8,-66 1,-21 1,24-3,12 5,-21-2,50-13,-20 0,-15 0,-14-1,-12 0,-8 0,-6 0,-4-1,-1 0,0 0,5 0,5-1,9 1,11-1,13 0,-24 1,18 0,10-1,1 0,-5 0,-15-1,-23-1,55-1,-10 0,-8-1,-8 1,-7-2,-6 1,-6 0,-4-1,-4 0,-4 0,-2 0,-1-1,-1 1,0 0,1-1,2 1,2-1,3 1,4-1,5 1,6-1,6 1,7 0,8 0,9 1,-46-1,16 0,13 0,8 0,3 1,-3-1,-5 0,-12 0,-16 0,41 0,-10 0,-7-1,-8 1,-5-1,-5 1,-4-1,-4 0,-1 1,-2-1,0 0,1 0,2 1,3-1,3 0,5 1,6-1,6 1,8 0,8 0,10 0,10 1,-62-1,29 2,12-1,-2 0,-21 0,16-1,-17-1,-12 1,-7-1,0 0,3 0,10 0,16 0,20 0,25 1,3-1,13-1,-83-3,32-5,102 2,90-2,82 2,-12 1,-51 0,17 1,-38 6,20 0,15 1,15 0,11 1,10 1,5 0,5 0,1 1,-2 0,-3 0,-6 0,-9 0,-11 0,-14 0,21 1,-17 1,-10 0,-3 0,7 1,15 0,22 0,-53-2,9 0,8 0,9 0,7 1,6-1,6 1,5 0,3 0,4 0,3 0,1 0,1 0,1 1,-1-1,-2 0,-2 1,-2-1,-5 1,-3-1,-6 0,-6 1,-7-1,-7 0,-9 0,-9 0,51 3,-21-1,-14 1,-8-1,1 1,5 0,14 2,20 0,-44-3,11 1,8 1,9 0,6 1,6 0,6 0,3 1,3 0,2 0,1 0,0 1,-2-1,-1 1,-3-1,-5 0,-4 0,-6-1,-8 1,-8-2,-8 1,-11-2,-11 0,66 7,-32-1,-13-2,4 2,24 3,-31-4,15 2,12 3,8 0,4 1,1 0,-2 0,-7-1,-9-2,-13-1,-16-3,-21-4,39 1,-24-1,44 17,-54 2,-112-15,-36 1,-42 1,-29 3,-15 0,-2 0,11-1,25-1,-12 5,17-1,-40-3,71-11,-15 0,-11-1,-12 0,-9-1,-9 0,-7 0,-6-1,-5 0,-2-1,-3 0,0 0,1 0,1-1,5 1,4-1,6 0,7 0,9 0,10 0,11-1,-50 1,23-1,13-1,5 0,-7-1,-16 0,-25-1,64 2,-8 0,-10 0,-7-1,-7 0,-7 1,-5-1,-5-1,-4 1,-4 0,-2-1,-2 0,-1 1,0-1,0 0,1 0,2 0,3 0,3 0,4 0,6 0,5 0,6 0,8 0,7 1,9-1,10 0,-63-3,26 0,14-1,7 1,-2 0,-12-1,-21 1,40 2,-11 1,-10-1,-7 1,-7-1,-6 1,-2-1,-3 1,1-1,1 1,2-1,5 0,6 1,8-1,9-1,11 1,12 0,13-1,-68-9,36 0,-11-1,7 5,-26-1,-5 0,15 0,39-2,59 1,156-26,-94 8,47 14,50 4,30 4,12 3,-7 1,-28-1,0-2,-15 2,35 3,-61 3,15 1,13 1,11 1,9 1,7 0,5 0,5 1,0 0,1 1,-3-1,-4 0,-5 0,-8-1,-10 0,-11-1,36 1,-19-1,-10-1,-2 0,6 2,13 1,21 2,-57-2,8 1,9 1,7 1,7 0,5 2,5 0,5 0,2 1,2 0,2 0,0 0,-1 0,0 0,-3 0,-3 0,-4-1,-4 0,-6-1,-6 0,-8-1,-8-1,-9-1,59 2,-21-2,-13-1,-7 0,4 0,10 1,19 3,-41-1,11 1,10 1,8 0,6 2,4 0,3 1,1 0,-1 0,-2 0,-4 0,-7-1,-6 0,-11-1,-10-1,-13-1,-14-1,59 5,-34-2,13 2,1 0,25 2,8 1,-12 0,-31 0,-48-2,-46 0,-19 24,-126-17,12-10,-11-1,0 6,0-2,15-11,0-3,-11 2,-9 1,33 3,-8 3,-3 0,2-4,-18-3,0-3,-36 1,72 1,-14 0,-13 1,-11 0,-10 0,-7 1,-5 0,-5 0,-1 0,-1 0,1 0,4-1,5 1,6-1,9 0,10 0,13-1,-30 0,19 0,12-1,2 0,-5 0,-13 0,-22 0,42 0,-11-1,-11 1,-10 0,-7 0,-7-1,-6 1,-4-1,-3 1,-2-1,0 1,0-1,2 1,4-1,3 1,6-1,8 0,7 1,9-1,11 1,12-1,13 1,-65-1,38 0,4 0,-27-1,34 1,-18-2,-13 1,-10-2,-5 1,-2-1,2 1,6-1,11 1,13 0,19 1,21 0,-23 0,13 0,-54-2,-17-1,58-3,82-1,96 0,81 4,-16 0,-60-2,13 1,-15 3,23 1,19 0,15 1,12 0,6 0,3 1,-1 0,-5 0,-9 1,-13 1,-18 0,24 2,-24 0,-5 2,12 1,31 2,-58-4,13 2,10-1,10 2,9 0,6 0,7 1,5 1,4-1,3 1,1 0,0 0,0 1,-2-1,-4 0,-4 0,-5-1,-7 1,-8-1,-9-1,-10 0,-11-1,60 6,-26-3,-15 1,-1-1,9 2,23 3,-41-4,9 0,7 1,5 1,6 0,4 1,2 0,3 1,1 1,0 0,0 0,-3 1,-2 0,-5 1,-4 0,5 3,1 0,1 2,0 1,-1 0,-2 1,-1-1,-3 1,-4-1,-4-1,-4-1,-5-1,-7-2,36 5,-18-3,-8-1,1-1,10 3,18 4,-39-7,13 4,11 1,9 3,5 1,5 1,1 0,-1 0,-3-1,-6-1,-7-2,-10-2,-12-3,-15-3,-18-5,30 1,-28-6,5 4,62 15,6 6,-83-7,-115-11,-31 8,-38 9,-19 4,0-2,18-8,10-6,8-6,-29 1,40-4,-17 1,-15 2,-11 0,-10 1,-8 1,-5 0,-2 0,-1-1,3 0,4 0,7-1,9-2,11-1,15-2,-26 2,22-2,9-2,-1-1,-13 0,-23-1,41-1,-12-1,-10-1,-9 0,-8 0,-6-1,-5 0,-4 0,-3 0,-1-1,0 1,1-1,2 1,5-1,5 1,6 0,8-1,8 1,12 1,10-1,-42 2,23 2,13-1,2-1,-9-1,-20-3,18-1,-14-3,-11-2,-9 0,-5-2,-4-1,2 1,2-1,6 0,9 1,12 1,14 1,18 2,-40-2,29 2,-7-2,-40-2,-26-1,29-4,81-6,107-13,-2 10,45 10,49 3,24 2,-2 1,-25 0,-24 0,-13 1,30 0,-37 4,16 0,16-1,13 1,9 0,8 0,5 0,1 0,1 1,-3 0,-6 0,-8 1,-10 0,-14 1,-15 1,52 1,-30 2,-2 1,29 0,-43-2,12 0,9 0,7 0,7 1,5-1,2 0,1 1,0 0,-3-1,-4 1,-5 0,2 0,1 1,1 0,0-1,-1 1,-2 0,-2 0,-4 0,-4 0,-4 0,-6-1,28 2,-15-1,-6 0,2 1,9-1,19 2,-44-3,13 2,10-1,8 2,6-1,4 1,2 0,-1-1,-2 1,-4-1,-7-1,-9 0,-11-1,-12-1,-15-2,31-1,-25-3,-7 0,13 6,34 7,21 5,0 3,-26-1,-48-4,-45-2,-100 25,-46-21,38-10,-26 0,-21 1,-18 0,-13-1,-8 1,-4 0,1-1,4 0,10-1,13 0,18-1,-24 0,23 0,5-2,-14 0,-32-1,68 0,-12-1,-9-1,-9 1,-9-1,-6 0,-7-1,-5 1,-5-1,-3 0,-3 0,-2-1,-1 1,0 0,1-1,1 1,3-1,4 1,4-1,5 1,6 0,7 0,8 0,8 1,11 0,-50-1,22 0,13 2,7-1,0 0,-7-1,-15-2,-22-2,54 3,-10-2,-7-1,-7 0,-7-1,-6-1,-5 0,-4-1,-4 0,-4 0,-2-1,-2 0,0 0,-2 0,2-1,0 1,1 0,3 0,3 0,4 1,4 0,5 0,6 1,7 0,6 1,9 1,8 1,-61-4,20 3,14 0,8 1,2 0,-4-1,-10-1,-16-3,34 2,-10-2,-8 0,-8-2,-4-1,-5-1,-1 0,-2 0,2 0,2 0,3 0,6 1,7 1,9 0,10 2,11 1,13 1,-43-2,25 2,11 1,-6-4,-25-4,-13-2,25-1,59 1,56 7,77-11,68 0,-6 4,-21 5,25 5,-63 5,18 1,15 0,14 1,11 0,8 1,7 0,2 0,2 1,-1 0,-5 0,-5 0,-10 1,-10 0,-14 1,21 0,-19 2,-10 1,-1-1,6 1,16 0,25 0,-61-3,10 0,9 0,8-1,7 1,6 0,6 0,6 0,4-1,5 1,2 0,3 0,2 0,1 0,1-1,0 1,-1 0,-1 0,-3 0,-2 0,-3 0,-5 0,-4 0,-6 1,-6-1,-6 0,-8 0,-8 1,-9-1,50 3,-20 0,-15 0,-8 1,-2-1,2 1,9-1,14 0,21-1,-55-2,8 0,7 0,8-1,5 1,7-1,4 1,6-1,3 0,4 0,3 0,2 0,2 0,1 0,1-1,0 1,-1 0,0 0,-2 0,-2 0,-3 0,-3 0,-4 0,-4 1,-6-1,-4 0,-7 1,-7 0,-6 0,-9 0,-8 0,74 3,-25 1,-18 1,-7-1,2 1,12 0,20 1,-38-3,11 1,10 0,9 0,6 1,4-1,3 1,2 0,-2 0,-2 0,-5 0,-6 0,-7 0,-11-1,-11 1,-13-1,-16-1,55 6,-33 0,1 5,52 12,2 6,-78 1,-99-6,-60-7,-55-3,-16-3,22 0,6 10,-22-2,64-18,-19-1,-16-1,-13 0,-12-2,-8 0,-7 0,-5-1,-1 1,-1-1,3-1,4 1,7 1,9-1,12 1,14 1,-26 2,20 1,11 1,3-1,-8 0,-17-3,-24-2,64-2,-9-2,-7 0,-8 0,-6-2,-7 0,-6-1,-5 0,-4-1,-5-1,-2 1,-4-1,-2-1,-2 0,-2 1,0-2,0 1,1 0,0 0,2 0,2 0,3 0,2 0,5 1,4-1,5 2,5-1,7 1,6 1,7 0,8 1,-57-2,19 2,13 0,10 2,4-1,-1 0,-5-1,-9-1,-15-2,-19-3,65 4,-7-1,-6-1,-6 0,-6-2,-5 1,-4-2,-6 0,-3 0,-4-1,-2-1,-4 0,-2 0,-2 0,-2-1,-1 0,0 0,-1 0,1 0,0-1,1 1,1 0,2-1,2 1,3 0,3 1,3-1,4 1,4 0,5 1,5 0,6 0,5 1,7 0,6 1,7 1,-67-7,21 1,16 1,9 2,4-1,-1 0,-6-2,-13-1,-19-2,41 5,-10-2,-8 0,-9-2,-6 0,-6-1,-5 0,-3-2,-3 1,-1-1,0 0,0 0,2 0,2 0,5 0,5 0,5 1,8 1,7 0,10 1,10 1,12 1,11 1,-56-13,34 2,9 1,-16-2,-18-2,-21-2,-7-1,11 0,25 4,42 5,30-4,104 7,62 1,1 0,-32 0,0 0,28 3,-29 8,17 1,16 1,13 1,10 1,8 0,5 1,2 1,0-1,-3 1,-6 1,-7-1,-11 0,-13 0,20 0,-18 0,-9 0,-1 1,6 0,16 2,24 0,-64 0,9 0,8 0,7 1,7 0,5 0,7 1,5-1,3 1,5 1,2-1,4 1,1-1,1 1,1 0,0 0,-1 1,-1-1,-1 0,-3 0,-3 1,-4-1,-4 0,-4 1,-7-1,-5 0,-7 0,-7-1,-8 1,61 3,-20 0,-14-1,-9 1,-2 0,3 0,9 1,15 0,22 1,-68-4,7 0,7 1,6 0,7 0,4 0,5 1,5-1,4 1,3 0,3 1,2-1,2 1,2-1,1 1,0 0,0 0,0 0,-1-1,-2 1,-2 0,-2 0,-3-1,-3 1,-5-1,-3 0,-6 0,-5 0,-5 0,-8-1,-5 1,-9-2,69 7,-20-2,-15 1,-9-2,-4 1,2 0,6 1,13 0,17 1,-46-4,7 1,9 0,7 0,5 0,6 1,3 1,5-1,1 1,2 0,1-1,-1 1,0 0,-3 0,-3-1,-4 1,-4-1,-6 0,-6-1,-8 0,-8 0,-10-1,-9 0,53 6,-23-2,-15 0,-4 0,6 0,15 1,-7-3,20-2,12 0,6 0,-1 1,-9 1,-14 2,-23 2,-29 3,-35 4,-38 32,60 11,-104-45,-49-4,-39-4,-28-2,-17-2,-5-1,3-1,16 0,27 0,-5 4,20-2,2 0,-14-2,-30-1,64-4,-10 1,-11-1,-9-1,-8 0,-7 0,-6-1,-5 0,-5 0,-3-1,-2 1,-1-1,-1 0,2-1,0 1,4-1,3 0,4 0,6 1,6-1,8 0,9 0,9 0,-41-1,17 0,13-1,7 1,2-2,-4 1,-8-2,-15 0,-19-2,59 4,-7-1,-7-1,-6 0,-7 0,-4-1,-6 0,-4-1,-4 0,-3 0,-3-1,-3 1,-1-1,-2 0,-1-1,1 1,-1 0,1 0,1-1,2 1,3 0,2 0,3 0,4 0,5 1,4 0,5 0,7 0,6 1,6 1,8-1,-66-4,19 0,15 2,8-1,4 1,-1 0,-7-1,-11-2,-16 0,40 3,-9-1,-8 0,-7-1,-7 0,-4-1,-4-1,-3 1,-1-1,-1 0,0 0,2 1,3-1,3 0,6 1,5-1,8 2,7-1,10 2,10-1,12 2,-55-9,25 2,15 0,1 1,-11-1,-12 1,-15 2,-3-1,12 0,24-3,39-4,27-22,109 14,66 5,0 3,-38 3,-1 3,28 1,-31 7,18 1,14 0,12 0,10 1,6 0,6 1,1 0,-1 0,-2 1,-6-1,-8 1,-11 0,9 0,-11-1,-7 1,-3 0,1 1,4 0,8 1,13 2,14 1,-53 1,7 0,7 1,7 1,5 0,6 1,4 0,5 1,3 1,2-1,3 1,2 0,1 1,0-1,0 1,0 0,-2-1,-2 1,-2-1,-2 0,-5 0,-4-1,-4 0,-6 0,-6-1,-6 0,-8-1,43 0,-14 0,-11-2,-6-1,-6 0,-1 1,2 0,3 1,8 2,11 1,12 3,-42-2,7 2,7 0,6 2,6 1,5 0,5 2,3 0,2 0,4 2,0-1,2 1,0 0,-1 0,0 1,-3-1,-2 0,-3 0,-4-1,-4 0,-5-1,-6 0,-7-1,-7-1,-7-1,-9-1,-10-1,61 6,-26-3,-16-2,-4 1,9 1,18 3,-13 0,17 2,11 3,8 0,5 2,0 0,-3 0,-8-1,-10-1,-15-2,-18-2,-23-2,25 4,-27 1,45 29,-189-11,-16-12,-7-2,-31 14,49-22,-6-2,-31 5,-10-1,-12 0,-9-4,34-4,-7-2,-31 0,52-2,-18-1,-14 2,-11-1,-11 0,-6 1,-4-1,-2 1,1-2,3 1,7-1,7-1,12-1,14-1,-31 0,23-2,9-1,-3-1,-15 0,-27-1,64 2,-10 0,-10 0,-9 0,-7 0,-8 0,-5-1,-6 1,-3-1,-4 0,-2 0,-1 0,-1 0,1 0,2 0,1-1,5 0,3 0,6 0,6 0,7 0,7-1,10 1,10-1,11 0,-57-5,28 0,15-1,2 0,-12-2,-23 0,34 4,-14 0,-11-2,-11 0,-7-1,-7 0,-2-1,-2 1,0 0,3-1,5 2,7-1,8 1,12 2,13 0,15 1,17 1,-68-7,19 1,2 1,-30-3,0 0,28 2,59 5,57 6,76-58,15 40,34 7,-20 3,25-2,18 0,11-1,4 1,-2 1,-8 1,-16 1,4 1,-16 1,-2 2,13 0,27 2,-57 2,12 0,11 1,8 0,9 1,6 0,7 0,3 1,4 0,1 0,2 1,-2-1,-1 1,-3 0,-5 0,-5 0,-7 0,-8 0,-9-1,-10 1,31 2,-18-1,-12 0,-6 1,2 0,7 1,15 0,22 1,-54-3,9 0,8 1,8 0,7 0,5 1,7 0,4 0,4 0,5 0,2 1,2 0,3-1,0 1,1 0,-1 0,0 0,-2 0,-2-1,-3 1,-3 0,-4 0,-5-1,-5 1,-7-1,-6 0,-7 0,-8 0,-9-1,64 5,-23-1,-16 0,-8 0,-1 0,8 0,14 1,23-1,-59-3,10 0,9 0,7 0,6 0,7 1,5-1,4 1,4-1,2 1,3 0,0-1,1 1,-1 0,-1-1,-2 1,-4 0,-3-1,-5 1,-5-1,-7 1,-6-1,-9 0,-8 0,-10 0,-10-1,74 7,-32 0,-15 0,3-1,21 0,-15-3,18 0,14-1,6 1,1-1,-5 1,-11-1,-19 1,-22 0,-31 1,27 15,-227 27,18-44,-38-6,63 6,-17 2,-16 3,-11 1,-8 2,-7 0,-3 0,1 1,2-2,7-1,8-2,12-3,-14 0,15-3,7-2,0-1,-7 0,-15 2,-21 1,56-2,-9 1,-8 1,-9 0,-6 1,-7 0,-5 0,-5 1,-5 0,-3 0,-3 0,-3 0,0 0,-2 0,1 1,0-2,1 1,3 0,2-1,4 0,5-1,4 0,5 0,7-1,7-1,8 0,8-1,-54 0,19-1,14-1,8-1,3-1,-4 0,-8-1,-14 0,-19 0,59 1,-9 0,-7 0,-7-1,-6 0,-7 0,-4 0,-4 0,-5-1,-2 1,-3-1,-2 0,-1 0,0 0,0 0,1-1,1 1,2-1,3 1,4-1,3 0,6 1,5-1,5 0,8 0,7 0,8 0,8 0,10 0,-66-6,29 1,16-1,3 0,-9-2,-22-1,25 3,-16-2,-12-1,-10-2,-6 0,-3-1,-1 0,4 1,5 0,9 1,13 0,14 3,18 1,21 2,-22-3,16 0,-40-8,-12-2,55 8,70 12,85-32,53-8,-34 17,28 5,-46 11,19 0,16-1,13 0,10 0,7 1,5-1,1 1,-1 0,-4 1,-8 0,-10 1,-12 1,15-2,-15 1,-8 1,-1 1,7 0,13 1,21 2,-52 1,9 0,8 1,9 1,6 0,7 1,5 0,4 0,5 0,2 1,3 0,1 0,1 0,-1 1,0-1,-3 1,-2-1,-3 1,-5-1,-5 0,-6 0,-6 0,-8 0,-8-1,-9 1,48-1,-21 0,-13-1,-7 1,0 0,7 1,12 2,21 2,-46-1,11 1,8 1,8 1,7 1,6 1,5 1,5 0,2 1,3 0,1 1,1 0,-2-1,0 1,-3-1,-4 0,-4 0,-5-1,-7 0,-7-2,-8 0,-9-1,-10-1,-11-1,61 3,-32-4,-13-1,6 3,23 4,-27 0,17 3,12 3,9 2,6 1,3 1,-2 1,-4-2,-7 0,-13-3,-14-1,-18-4,-22-4,15-1,-15 1,32 13,7 7,-59-7,-87-11,-40 0,-44 2,-23 1,-1-1,20-3,5-1,9-3,-35 0,58-4,-16 1,-14-1,-11 0,-10 0,-8-1,-7 1,-4-1,-2 0,-1 0,1-1,3 0,5 0,7 0,9-1,10 0,12 0,-34-2,20 0,13-1,1 0,-6-2,-16 0,-26-2,67 4,-9-1,-8 0,-7-1,-8 0,-6 0,-5-1,-6 0,-3 0,-5 0,-3-1,-2 0,-2 0,-1-1,0 1,0-1,0 0,2 1,2-1,3 0,3 0,4 0,5 0,5 0,6 1,7-1,7 1,8-1,9 1,-65-7,23 1,16-1,9 0,-1 0,-6 0,-16-2,-23-1,61 8,-9-1,-9-1,-7 0,-6-1,-7 0,-5-1,-4 0,-4 0,-3-1,-2 1,-1-1,-1 0,-1 1,2-1,1 0,2 1,4 0,3 0,4 0,6 1,6 0,6 1,8 0,8 1,9 1,10 0,-66-8,29 2,15 2,4-1,-9 0,-21-1,24 2,-15-1,-11 0,-9-2,-5-1,-2 1,1 0,5 1,7 0,10 2,15 2,16 2,20 2,-41-1,23 2,-57-7,58-4,126 1,71-3,51 1,-2 2,-38 1,-1 2,32 2,-51 7,17 1,14 1,12 0,10 1,7 0,6 1,2 0,2 1,-2 0,-4 1,-6-1,-9 2,-10-1,-13 1,25 1,-20 1,-9 0,-3 1,7 1,16 1,25 2,-66-4,9 1,8 1,8 0,6 0,7 1,5 1,5 0,5 0,3 0,3 1,3 0,1 1,2-1,0 1,0-1,0 1,-3-1,-1 1,-2-1,-4 1,-4-1,-5 0,-5-1,-5 1,-7-1,-7-1,-8 0,-8 0,66 5,-24-1,-14 0,-9-1,0 0,7 1,15 1,22 2,-58-6,9 1,8 1,9 0,6 2,6-1,6 2,3-1,5 1,2 0,2 1,1-1,0 0,0 1,-1-1,-3 0,-3-1,-3 1,-5-2,-6 1,-6-2,-7 0,-8-1,-9-1,-9-1,-11 0,76 4,-34-3,-15-2,5 1,24 4,-34-2,17 1,12 2,8 0,4 1,1 1,-4 0,-8 0,-11-1,-16 0,-19 0,-24-2,4 8,-16 1,57 13,-42-3,-103-19,-61 18,-22-1,18-19,-3-1,-29 18,-3 2,12-15,-2 3,30 11,-3 6,-34-5,47-20,-15-3,-14-2,-12-2,-10-2,-8-1,-7-1,-5-1,-3-1,-2 0,1 0,3 1,3 0,5 1,9 0,8 3,11 1,-20 3,13 1,9 2,6 0,0 0,-5 0,-9 0,-12-2,-19-1,56-3,-7 0,-8-1,-7 0,-6 0,-5-1,-6 0,-5-1,-3 1,-5-1,-2 0,-3 0,-1-1,-2 1,-1-1,0 0,0 0,1 0,2 1,1-1,3 0,3 0,3 0,4 1,6-1,4 1,6 0,6 0,7 0,8 0,8 1,-56 0,19 1,15 0,8 0,4 0,-2 0,-6-1,-12 0,-17-1,34 0,-10 0,-8 0,-9-1,-6 0,-6 0,-4 0,-3-1,-3 1,-1-1,-1 0,2 0,2 0,3 0,5 0,5 0,6 0,8-1,9 1,10 0,10 0,13 1,-73-4,38 1,7-2,-22-2,10-1,-22-2,-12-2,-3-1,6 0,17-1,26 2,35 1,-1-13,-24-11,139 12,58 6,51 5,17 2,-20 1,-31-1,-8 2,31 2,-43 6,15 0,16 2,11 0,11 1,7 0,5 1,4 0,0 1,-1 0,-5 0,-5-1,-9 1,-11-1,-12 0,22 1,-18-2,-10 1,-2 0,6 1,13 1,23 2,-51-1,9 0,9 2,9 0,6 2,7-1,5 2,5 0,4 0,2 1,2-1,1 1,0 0,0 0,-2 0,-3-1,-3 0,-4 0,-6-1,-5-1,-7 0,-9-1,-7-1,-11-1,62 2,-24-3,-15-2,-6 0,5 0,13 3,23 3,-52-2,10 2,9 1,9 1,7 1,5 1,6 1,2 0,3 0,1 1,0-1,-1 1,-3 0,-4-1,-5-1,-6 0,-8-1,-8-1,-10-1,-10-1,-13-2,46 2,-27-3,-13-2,4 2,20 3,-9 2,19 1,13 2,7 2,0 0,-4 0,-11 1,-17-1,-23-1,-27-1,15 17,-42 47,-105-59,-12-5,-35 1,-25 3,-15-1,-2 0,6-3,18-3,9-3,12-4,1-1,-12-1,-26 1,50 0,-12 1,-10-1,-9 0,-8 1,-7-1,-6 1,-3 0,-4-1,-1 1,0 0,0-1,3 0,3 0,5 0,6 0,8-1,8 0,10 0,-41 0,18 0,11-1,6 0,-2-1,-6 0,-15-1,-20-1,62 1,-8 0,-8-1,-6 0,-7-1,-4 1,-6-1,-3-1,-4 1,-2-1,-3 0,-1 0,0 0,0 0,0-1,2 1,2-1,3 1,3-1,5 1,4-1,6 1,5-1,8 1,7 0,8 0,-55-4,19 0,14 1,8-1,0 0,-5 0,-12-1,-19-1,40 3,-11 0,-8 0,-7-1,-7 0,-5 0,-4 0,-3-1,-2 0,0 0,1 0,1 0,3 0,4 0,6 0,6 0,7 0,9 1,10-1,12 1,-44-6,22 0,12 0,4 1,-4-1,-15 1,0 1,-16 0,-9 1,-4-1,2 1,8 0,12 0,20 0,23 0,-9-6,22-1,-18-2,35 1,68 10,73-4,68 2,15 1,-33 2,-44-1,11 2,-27 6,22 1,16 1,14 1,11 0,8 1,3 1,1 0,-2 1,-6 0,-9 0,-13 0,-16 1,31 3,-24 0,-7 2,12 1,28 0,-51-5,11 0,11 1,9 0,8 1,6-1,5 1,4 0,3 0,1 1,0-1,-2 0,-2 0,-4 0,-5-1,-7 0,-8 0,-9 0,-11 0,44 2,-20-1,-13 0,-3 0,4 1,12-1,20 2,-42-4,10 1,9 1,9 0,6 1,5-1,4 1,4 0,0 0,1 0,-1 0,-3 0,-3-1,-6 0,-6-1,-7 0,-9-1,-11 0,-11-2,60 3,-28-3,-12-2,4 3,21 2,-27 1,16 2,11 1,8 2,2 0,0 1,-7-1,-10 0,-15-2,-19-1,-23-2,10 1,-18 1,59 15,-49 3,-177 3,0-17,-36-1,-17 0,-1 0,20 1,3 5,12 1,-39-2,73-11,-14-1,-12 0,-10 0,-10 0,-8-1,-7 0,-4 1,-3-2,-3 1,0 0,1-1,2 0,4 1,6-1,6-1,9 1,9 0,12 0,-43 1,21 1,12-1,3 0,-5-1,-17 0,-24-1,61-2,-9 1,-8-1,-8-1,-7 1,-6-1,-6 1,-5-1,-3 0,-5-1,-2 1,-2-1,-1 1,-1-1,0 0,2 0,0 0,4 0,2-1,4 1,5 0,5-1,5 0,8 1,7-1,8 0,9 0,-59-1,21 0,14 0,8-1,1 0,-5-1,-13-2,-18 0,44 1,-9 0,-9-1,-7 0,-6-1,-6-1,-3 1,-4-2,-2 1,0-1,0 0,1 0,2 0,4-1,4 1,6-1,7 1,7 0,10 0,9 0,11 0,-60-8,27-1,14 0,-2 0,-17-2,14 5,-17-2,-9 0,-3 0,1-1,9 0,15 0,20 1,27 0,-34-33,24 32,29 1,83-3,58-8,40-5,-12 2,-37 5,13 2,-9 9,25-1,18 0,15-1,8-1,4 2,-2 0,-7 1,-13 2,-17 2,7 0,-19 3,-4 2,10-1,23-1,-33 2,13 0,11-1,10 0,8-1,5 0,5 0,2 0,0 0,-2 1,-3 0,-6 0,-6 2,-11 0,-10 1,-13 1,43-1,-25 3,-9 1,6 0,24 0,-31-1,15 0,12-1,9 0,6 0,3 0,0 1,-2-1,-7 1,-8 1,-11 1,-16 1,-16 0,39 5,-30 3,16 0,4-1,23 0,8 0,-4 2,-21 0,-33 3,23 24,-36-19,-29 0,-75 0,-48-3,-43-1,-11-2,18-1,10-1,-16 1,37-6,-20 2,-16 1,-13 0,-11 1,-8 0,-5 0,-3 0,0 0,3-1,6-1,8-1,11-1,15-1,-31-1,21-1,10-3,-4 0,-16 0,-27 0,65 0,-11 1,-8 0,-9-1,-7 0,-7 1,-6-1,-4 0,-5 0,-4 0,-2 0,-2 0,-2 0,1-1,0 1,1 0,2-1,2 1,5-1,3 1,6-1,6 0,7 1,7-1,8 0,9 0,-54-1,21 0,14 0,8-1,-1 0,-6 0,-15-1,-22-2,55 3,-9-1,-9 0,-7-1,-7 0,-6-1,-6 0,-4 0,-3-1,-3 0,-3 0,0 0,-1 0,1 0,1 0,2 0,3 0,3 0,6 1,4-1,7 2,7-1,7 1,10 1,8 0,11 1,-54-3,27 2,14 0,3 1,-8-1,-21-2,15 2,-17-2,-11-1,-10 0,-6-1,-3 0,2 1,4-1,8 1,10 1,15 0,17 2,22 1,-39-1,23 2,-72 0,65 0,119 1,48-13,48-12,24-7,0 2,-24 10,13 5,18 3,-57 5,20-2,15-1,15-3,10 0,9 0,5-1,1 0,1 1,-4 2,-6 0,-9 3,-13 2,-13 2,28 3,-22 3,-9 4,3 1,14-2,26-1,-61-2,11-1,8 0,9-1,7 0,6 0,5-1,5 0,4 0,2 0,2 0,1 0,0 0,-1 0,-2 0,-2 1,-4-1,-4 1,-6 0,-6 1,-7 0,-8 1,-10 0,40 1,-17 0,-11 1,-7 1,-3 0,3 1,6-1,12 1,16-1,-39-1,9 0,7 0,7 0,7 1,5-1,4 0,3 1,4-1,1 0,1 1,-1-1,0 1,-2 0,-2-1,-5 1,-3 0,-6 0,-7 0,-6 0,-8 0,-9 0,-10 0,60 3,-24 0,-15 0,-3 0,7 1,19 2,-22-3,17 1,11 0,8 1,4 0,0 0,-5 1,-7 0,-12 1,-16 0,-20 0,-24 1,3 11,-14-1,76-1,-43 0,-105-3,-25-6,-26 33,-1-18,-41 18,37-25,-26-3,14-6,-24 2,-20-1,-16 2,-13-1,-7 1,-4-1,1 1,4-1,10-1,12-1,17-1,-10 3,19-2,9-1,-4 0,-15-1,-28 0,61-5,-10 1,-9 0,-8 0,-8-1,-6 1,-6-1,-6 1,-4-1,-4 0,-3 0,-3 0,-1-1,-1 1,0-1,1 0,1 0,1-1,4 1,3-1,4 0,5-1,6 0,6 0,8 0,7-1,8 0,-51-2,18-1,14 0,7-1,3-1,-3 0,-7-1,-13-1,-19 0,51 3,-9-1,-6 0,-7-1,-6 0,-4 0,-6-1,-3 0,-3 0,-3-1,-2 1,-2-1,0 0,0 0,1 0,1 0,2 0,2 0,4 1,3-1,5 1,5-1,6 1,7 0,6 1,8 0,-53-4,14 0,12 1,7 1,5-1,0 0,-2-1,-7 0,-10-1,11 1,-8-2,-8 0,-4-2,-2 1,-2-1,2 0,4 1,4 0,8 1,10 0,11 2,13 1,-39-3,22 3,12-1,6-2,-57-11,55-5,92 7,60-8,59-9,33-3,3 2,-24 7,-11 3,-10 6,39-1,-66 13,13 0,13 0,9-1,10-1,9 1,6-1,7-1,4 1,4 0,3 0,0 0,1 0,0 0,-4 1,-2 1,-5-1,-5 2,-7 0,-8 1,-9 1,28-2,-13 1,-8 1,-7 1,-2 0,0 1,3 1,6-1,10 0,12 1,15-2,-62 4,7 0,6 0,5-1,5 1,5-1,4 1,5-1,3 1,4-1,2 1,4-1,2 1,2-1,1 1,2-1,1 1,1 0,0-1,1 1,-2 0,1 0,-2 0,-1 1,-2-1,-2 0,-2 1,-3 0,-3-1,-3 2,-4-1,-4 0,-5 1,-4-1,-5 1,-6 0,-5 0,58 0,-14 0,-12 0,-8 0,-6 1,-4 0,-1 1,1 0,4 0,7 0,9 1,12 0,14 0,-64 0,5 0,6 0,4 0,5 1,4 0,4-1,3 1,4 0,3 1,3-1,2 0,3 1,1 0,2-1,1 1,2 0,0 0,1 0,0 0,0 1,0-1,0 0,-2 0,-1 1,-1-1,-2 0,-2 1,-2-1,-2 0,-4 1,-2-1,-4 0,-4 1,-4-1,-3 0,-6 0,-4 0,-5 0,-6 0,63 2,-14 0,-11-1,-8-1,-6 1,-5 0,-2 1,0-1,3 2,4 0,8 0,8 2,11 1,-39-2,5 1,7 1,4 0,6 1,3 1,4 0,3 1,3 0,1 1,2 0,1 0,1 0,-1 0,-1 0,0 0,-3 0,-1-1,-3 0,-4 0,-4 0,-4-2,-4 1,-7-2,-5 0,-7-1,-7-1,-7-1,74 3,-19-4,-16-3,-8 1,-4 1,3 3,7 4,5 6,15 7,6 3,-3 1,-11-1,-21-3,-29-6,-40-9,-32-7,-64 7,-66 6,-36 3,-5-1,25-2,5-1,9-3,-36 0,61-6,-13 1,-14 0,-10 0,-9 0,-9 1,-6-1,-4 0,-3 0,-2-1,1 0,2 0,3-1,5-1,6-1,9 0,10-1,-18-2,11-1,9-1,4-1,2-1,-2 0,-5-1,-8 1,-11-1,-14 0,50 3,-7-1,-6 0,-7 0,-5 0,-5 0,-5-1,-3 1,-4-1,-3 0,-2 0,-3 0,0 0,-2 0,0 0,0 0,1 0,1 0,2-1,2 1,2 0,4 0,4 0,4 0,5 0,5 1,5-1,8 1,6-1,-46-1,13 0,12 0,8 1,4-1,2 0,-1 0,-4 0,-7-1,-10-1,-13 0,39 2,-8-2,-7 0,-6 0,-6-2,-6 1,-3-2,-4 1,-3-1,-2 0,-1 0,-1 0,1 0,0 0,2 0,3 1,3 0,3 0,6 1,5 1,6 0,7 1,8 1,8 1,9 1,11 1,-65 0,31 5,15 1,-5-1,-22-5,20-2,-14-2,-9-2,-8 0,-4-2,0-1,2-1,6 0,9 0,12 1,16-1,-31-6,17-2,14 1,11 0,-1-4,4-1,-41-1,-12-2,73 1,113 5,72 0,38 1,6 2,-29 2,-10 1,-10 4,35-1,-60 7,15-1,14 0,12 0,9-1,8 0,6 1,3-1,1 1,0-1,-4 2,-4-1,-6 1,-10 0,-11 1,-13 0,40-1,-25 0,-10 1,2 2,16 0,31 1,-72 2,10 1,10-1,7 2,8-1,7 1,6 1,5-1,5 1,3 0,3 1,3-1,1 1,0 0,1 0,-2 0,-1 1,-3-1,-2 0,-5 1,-5-1,-4 1,-8-1,-6 0,-8 0,-8 0,-10-1,54 4,-22-2,-15 1,-8 0,1 0,7 1,15 1,22 1,-56-3,9 0,8 1,8 1,6-1,7 2,5-1,4 1,5 0,3 1,2 0,3-1,1 2,0-1,0 0,-1 1,-2-1,-2 1,-2-1,-5 0,-3 1,-6-1,-6 0,-6 0,-7-1,-8 1,-9-1,-8 0,58 7,-23 0,-16-1,-6 0,1 1,12 0,19 2,-25-5,13 0,10 1,10 1,6 0,6 0,1 0,1 1,-2-1,-4 1,-6-1,-8 0,-10 0,-13-1,-14 0,-17-1,45 13,-33-1,10-1,8-6,20-1,0 0,-25 0,-45 0,-44 2,-148 34,27-21,24-19,-29 0,-20 0,-14 0,-6-1,1 0,10-2,15-2,-2 0,15-2,1-2,-11-1,-25 1,45-2,-11 1,-12-1,-8 0,-8 1,-7-1,-5 0,-4 0,-1 0,-2-1,1 1,2-1,4 0,4-1,7 0,7 0,9 0,11-1,-44-2,20 0,11-1,4 0,-6-1,-13-1,-24 0,59 3,-10-1,-9-1,-7 1,-7-1,-5 0,-6-1,-4 1,-3-1,-2 0,-1 0,-1 0,0 0,2 1,2-1,3 0,4 1,5 0,6 0,6 1,8 0,9 0,8 1,-59-2,22 2,15 1,5 0,-4-1,-11-1,-20-3,44 1,-10-1,-10-2,-7 0,-7-2,-5 0,-3-1,-2 0,-1 0,1 0,3 1,4-1,5 2,6 0,9 2,10 1,11 1,13 2,-40 1,24 4,12 2,-1-3,-13-4,-10-7,-19-4,-7-5,4 1,14 0,27 4,36 7,26 3,31-38,69 37,52-37,-18 27,4 3,-19 2,5-1,2-2,9-2,2 2,-8 2,2 2,33 2,-46 4,14 1,14 0,11 1,11 0,9 0,7 1,6 0,4 0,3 0,1 1,0-1,-1 1,-4 0,-4-1,-7 1,-8 0,-9 0,-10-1,30 0,-16 1,-10-1,-5 0,-1 1,4 0,9 0,15 1,18 1,-61-1,7 1,8 0,7 0,6 0,6 0,4 0,6 1,4 0,3 0,3 0,3 0,2 0,1 1,2-1,0 1,0 0,-1 0,-1 0,-2 0,-1 1,-4-1,-2 0,-4 1,-5 0,-4-1,-6 1,-6 0,-6 0,-6-1,-9 1,-7 0,72 5,-22 1,-16-1,-10 1,-2 1,5 0,10 0,19 1,-38-5,10 2,9-1,8 2,6-1,5 1,2 0,2 0,-1 0,-1 0,-4 0,-4 0,-7-1,-8 1,-9-1,-11 0,-13-1,-14 0,67 10,-38-1,5 2,8 2,12 3,-15-2,-39-6,-41-4,-93 32,-17-18,-19-16,-43-5,-25-3,-9-1,8 0,23 0,25 2,14-1,-4 0,-27-1,33-1,-15 0,-14 0,-11-1,-8 1,-7-1,-4 0,-2 0,1 0,2-1,5 1,7-1,9-1,12 1,14-1,-41-1,27-1,7 0,-9-2,-27-1,46 2,-13-1,-11 0,-10 0,-8-1,-6-1,-5 0,-1 0,-1 0,1-1,3 0,6 0,6 0,8-1,11 1,13 0,13 0,-54-9,33 0,3-1,-26-2,29 6,-17-2,-14-1,-9-2,-4 0,-1 1,4-1,9 2,12 1,17 1,21 3,-47-10,17 3,12 4,-16-2,11 2,38 5,37 2,118-25,8 16,-3 2,33-8,20-4,8 1,-5 2,-18 6,-8 6,-15 5,8 2,26-1,-39 2,13-1,14 0,9 0,9-1,6 1,5-1,1 1,0 0,-1 1,-5 0,-6 0,-8 1,-11 1,-12 1,34 1,-20 1,-11 2,2 0,12 0,23-1,-48 0,11 0,10 0,9 0,6 0,7 0,3 0,4 0,2 0,1 1,-2-1,-2 0,-3 0,-5-1,-7 1,-7 0,-8-1,-11 1,-12-1,61 0,-30 0,-11-1,8 0,24 1,-41 0,12 1,10-1,10 0,5 1,4-1,2 1,-1 0,-3 0,-6 0,-7 0,-11 1,-11 0,-16 1,40 2,-25 1,-7 1,12 0,1-1,14 1,4 0,-6 0,-14 1,-26 0,5 0,-43 8,-61 18,-55-17,-2-6,-33 3,-23 2,-15 0,-5 2,2-2,11-1,20-2,-6 2,19-2,-7 0,-33-2,56-6,-12 1,-11-1,-9 0,-10 0,-7 0,-8 0,-4 0,-6 0,-2-1,-3 0,-2 0,1 0,0 0,2-1,4 0,3 0,6-1,6 0,7 0,8-1,11 0,-44-1,16 0,12-1,6-1,2 0,-4-1,-8-1,-13 0,-19 0,58 1,-8 0,-7-1,-7 1,-6-1,-5 0,-6-1,-3 1,-4-1,-3 0,-2-1,-2 1,-1 0,-1-1,0 0,1 0,2 0,1 0,3 0,3 0,3 0,5-1,5 1,6 0,5 0,8-1,6 1,9 0,-51-4,16-1,13 0,9 0,3 0,0 0,-5 0,-10-1,-13 1,20 2,-11 0,-10-1,-7 0,-6 1,-4-1,-3 0,0 0,1 0,3 0,5 0,7 1,7-1,11 1,11 1,14-1,15 1,-52-9,35 1,-11 2,-9 7,-25 4,4-1,31-1,58-5,52 2,69-21,33 1,6 6,-25 7,32-4,21-5,15-1,4 0,-3 2,-12 3,-21 6,4 3,-19 5,5 2,27-3,-41 2,14-2,13 0,11-1,8-1,5 0,4 0,2 0,-1 1,-4 0,-4 0,-9 1,-9 2,-12 0,-15 2,53 0,-32 3,1 2,28 0,-47 0,16 0,12 1,10 0,7 1,4 0,3 0,-2 0,-3 0,-7 0,-10 0,-11-1,-15 0,-18 0,33 0,-28 0,17 1,3 2,25 1,13 2,1 0,-11 0,-21-3,-34-2,12-2,35 15,-130-6,-19 0,-29-3,-3 1,-41 2,36 8,-55-9,28-6,-31 1,-20-2,-10 1,0-1,11 0,21 0,-16 0,16-2,-29-2,49 0,-16-2,-14-1,-11-1,-8-1,-5 0,-2 0,2-1,3 0,7 0,10 0,12 0,17 0,-39-4,27-1,2 0,-20-2,16 2,-17-1,-11-1,-7-1,0 0,4 0,11 1,15 2,22 1,-41-7,17 2,-10 4,-5 0,62 2,69 8,47-24,31 5,7 3,32-5,19-1,2 1,-11 6,-1 2,-8 5,8 3,27 0,-52 5,15 1,11 0,10 1,7 1,6 1,3 0,0 0,-1 0,-3 0,-6 0,-8 0,-10 0,-12-1,30-1,-20 0,-9-1,1 1,12 2,22 1,-46 0,12 2,10 0,9 2,6 0,7 1,3 0,2 1,2-1,-1 1,-2 0,-3-1,-6 0,-7-1,-7-1,-11 0,-10-2,-13 0,63-1,-33-2,-4 0,26 1,-34 0,16 1,12 1,10 0,3 0,1 1,-4-1,-9 1,-12 0,-17 0,-21 0,49 6,-21 1,13-4,6-1,-52-1,-71-4,-67 24,-21-4,-32 1,12-8,-24 2,-18-1,-9 0,0 0,5 0,15-3,6 2,13-1,0-2,-11 0,-26-3,51-4,-12-2,-11 0,-9 0,-7-1,-7 0,-6-1,-3 0,-4-1,0 0,-1 0,1-1,3 1,3-2,6 1,5-1,9 1,8-1,10 0,-33-2,17 0,11 0,5-1,0-1,-7 0,-12-1,-18 0,41 2,-10 0,-10-1,-7 0,-6 0,-7-1,-4 0,-4 0,-3 0,-2-1,0 1,1-1,1 0,2 1,3-1,5 1,6 0,6 0,8 0,8 1,10 0,11 0,-55-4,25 1,14 1,4-1,-9 0,-18 0,20 1,-16 0,-10 0,-8-1,-5-1,1 1,2 0,8 1,10 0,14 0,17 1,22 1,-27-3,18-1,-16-2,-6-2,55-3,62 4,56-13,53-9,16-1,-20 6,-9 0,16 4,-27 12,24-1,18 0,13-1,8 1,4 0,-3 1,-8 2,-12 0,-18 3,5 0,-19 1,-5 3,10 0,26 2,-37 1,14 1,12 1,10 1,8 0,8 0,3 1,4 0,1 0,0 1,-2-1,-5 0,-5 1,-8-1,-10 0,-10 0,-13-1,33 0,-23-1,-11 0,0 1,10 1,22 2,-33-1,13 2,11 1,9 1,6 0,6 1,2 1,2-1,-2 1,-2-1,-5 0,-6 0,-9-1,-11 0,-12-2,-14-1,39 1,-27-3,-6 1,15 2,19 5,20 3,7 1,-6 1,-21 0,-32-4,26 11,-56-1,-87 5,-58 0,-39 0,13-4,-23 5,38-4,-16 5,-14-7,-3-15,-20-9,-6-3,6-1,19 4,18 6,14 1,-25-1,16-4,-21-1,-17 0,-11-2,-5 0,-1 0,5-1,9 2,16 0,20 1,-29 1,25 2,-23-2,20 0,-22-2,-15 0,-9 0,-2 0,4-1,11 1,19 0,23 0,-33-1,6-2,28 2,-23-2,-12-1,-3 0,7 0,18 1,28 1,12 1,9-2,-94-10,56-6,203-5,46 3,-63 12,-16 4,31-4,24-2,18-2,13 0,7-1,2 0,-3 2,-11 1,-14 4,-21 2,35 4,-24 5,0 1,26-5,-48-3,15-2,9-2,9-1,5-2,2 1,1-1,-2 1,-5 1,-8 2,-11 2,-11 3,29 3,-15 4,-8 3,-3-2,5-3,4-4,0-3,0-1,0 1,0 4,0 4,0 3,-1 2,0-1,-3-2,12-2,-7-2,8-1,20 2,-42 1,13 1,11 0,7 1,6 0,1 0,0 1,-4-2,-5 1,-10-2,-11 0,34-1,-19-2,-5 0,6 0,21 2,-39 0,14 1,11 0,7 1,5 0,1 0,-1 0,-7 0,-7 0,-13 0,-15-1,-17 0,22-1,-25-1,5 3,51 4,7 3,-66-2,-76-6,-62 19,-63 15,4-5,19-5,-22-4,37-10,-21 0,-17 2,-13-1,-10 1,-6 0,-3-1,1 0,5-1,8-2,11-1,16-2,-29 1,23-3,5-3,-13 0,-32-1,67 0,-11-1,-10 1,-9-2,-8 1,-7 0,-6-1,-6 0,-3 0,-4 0,-2 0,-1 0,-1-1,0 0,3 0,2 0,3 0,4 0,6 0,7-1,6 1,9-1,9 0,10 0,-53-2,23 0,15-1,5-1,-4 0,-15 0,-23-1,51 3,-11 0,-8 0,-9-1,-6 0,-7-1,-5 1,-3-1,-4 0,-3 0,0 0,-1 0,1 0,2 0,2-1,4 1,5 0,5 1,7-1,7 0,9 1,9 0,11 0,-57-4,25 1,14 0,4 0,-7-1,-16-1,16 2,-12-1,-8-1,-7 1,-2-2,1 1,4-1,7 0,11 1,13-1,17 0,-32-9,25 0,8 1,-37-3,51-2,96-1,62 0,55-1,15 0,-27 0,-24-8,17 2,-43 20,21 0,15 0,15 1,10-1,8 1,5 1,1-1,0 2,-3-1,-8 2,-9 0,-12 1,-16 0,33-2,-25 2,-7 1,13 1,29 1,-54 3,12-1,10 1,10 1,8-1,7 1,6 0,4 0,4 1,3-1,0 1,0 0,0 1,-3-1,-4 1,-5 0,-5 0,-8 0,-7 0,-11 1,-10 0,50 1,-21 1,-13 1,-5 0,2 0,10 1,18 0,-30-2,11 0,10 0,6 1,6-1,4 1,1-1,0 1,-1 0,-4 0,-6 1,-6-1,-10 1,-10 0,-13 0,40 5,-20 0,-12 1,-2-1,7 0,13-2,7-1,-2 1,-12-1,-19 1,6 5,-20-2,23-4,-124 1,-101 9,-35 0,70-3,-13 0,4-6,-24 2,-19 0,-10-1,-5 0,3-1,9-1,16-3,-1-2,14-2,4-1,-8-1,-19-1,26 2,-13-1,-9-1,-8 1,-6-1,-2 0,0 0,2-1,4 0,6-1,10-1,11 0,-38-5,19-1,7-2,-6 0,-17 0,24 3,-15 0,-9 0,-6-1,-3 0,3 0,5 0,9 1,13-1,18 1,-38-7,26-1,-13 2,14 6,-19 1,-6 1,8 0,22-3,35-2,15-17,-30 2,108 8,69-13,23 0,-46 11,13 2,11 6,27 2,18 0,11 2,0 0,-8 1,-16 2,10-1,-16 3,5 1,24-3,-41 3,14-2,12 1,8-2,6 1,3-1,1 0,-2 0,-5 1,-7-1,-10 1,-14 0,35-2,-20 1,-8-1,6 1,16-2,-26 2,14-1,10 0,4-1,3 0,-3 0,-6 0,-10 0,-14 1,-18 0,21-6,-23 1,6 3,18 3,14 4,-14-1,-42-1,-46-4,-72 26,-16-4,-30 1,-38 5,-11 0,17-3,31-3,8-2,-26-1,22-5,-17-1,-16-1,-12 0,-8 0,-6-1,-1 0,0 0,5 0,8 0,10 0,15 0,-35 3,23 1,5 0,-11-3,-29-2,58-3,-14-1,-12-2,-8-1,-9-1,-6 0,-5-2,-4 1,0-1,-1-1,3 1,2 0,6 1,7 0,8 1,9 0,13 2,12 1,-45 0,27 3,11 0,-6-1,-24-4,31 0,-15-2,-12-2,-8-2,-7 0,-2-1,0 0,4 0,5 1,10 1,11 1,16 3,18 1,-25 3,26 2,-7-2,-17-4,-11-4,2 1,14 3,-17 7,18-3,-14-22,40 20,166-68,-33 53,22 5,5 1,29-2,22-2,15-1,7 0,1 0,-9 2,-13 2,-23 2,4 0,-21 2,1 2,23-2,-18 3,11-1,9-1,8 1,7-1,4 0,5 1,2 0,1 1,-1 1,-29 2,4 0,5 1,4 0,3 1,2 0,1 0,1 0,-1 0,-2 1,-1-1,-4 0,-4 1,-5-1,-6 0,-6 0,29-2,-15 1,-10-1,-3 1,1-1,9 0,13 0,19 1,-53 1,9 0,9 0,9 0,6-1,6 1,6 0,5 0,3 0,3-1,2 1,2 0,0-1,0 1,-2 0,-2-1,-2 1,-5 0,-4-1,-5 1,-7 0,-6 0,-9 0,-8 0,-9 0,-12 0,58-2,-28-1,-15 1,-3 0,9 0,22 1,-23 1,17 0,14 1,9-1,7 1,3 0,0 0,-3 1,-8 0,-10 0,-13 1,-17 1,-21 0,-23 1,44 8,13-6,-42 3,-156 16,-90 7,7-4,68-14,4-3,-27 0,30-3,-16 1,-15 0,-11 1,-8-1,-7 1,-4-1,-1 1,2-1,4-1,6 0,10-1,12-1,-20 1,14-2,9 0,0-1,-4 0,-11-1,-17-1,36 0,-11 0,-8-1,-9-1,-6 1,-5-1,-4 0,-2 0,-2-1,1 1,1-1,3 1,3-1,6 1,7 0,8 0,9 0,11 0,-50 1,23 0,13 1,0-1,-10-2,-22-2,38 0,-13-2,-10-1,-8-1,-7-1,-4-1,-3 0,1-1,2 1,4 0,6 0,8 1,11 1,13 1,14 1,-45-2,29 3,5-1,-19-3,8-2,-20-2,-11-2,-3-1,4-1,13 1,21 1,30 3,-48-20,40-5,115 1,35-10,12 4,11-13,44 13,-48 27,26-4,21-1,15-1,10-1,5 0,-1 1,-5 1,-12 3,-17 2,23-1,-18 5,-4 1,11 0,22-4,-45 4,13-2,11-1,9-2,7 0,6-1,2 0,1 0,-1 0,-3 1,-5 1,-7 2,-9 1,-11 2,-12 2,44-1,-23 4,-10 2,5 2,21-2,-27 0,14 1,11 0,7 0,4-1,1 1,-4 0,-7 0,-9 0,-14 1,-17-1,46-2,-29 0,17 2,-6 4,27 1,7 1,-9 1,-27-1,-45-1,-30-1,50 7,-141-1,-34 5,-40 4,-19 3,2 1,22 0,-12 15,-19-1,58-24,-19-1,-16-1,-13 0,-11 0,-8-2,-6 1,-3-2,0 1,1-1,6 0,6 0,11 0,12 0,15 0,-41 4,27-1,8 0,-13-1,-31-1,63-5,-11 1,-10-1,-9 0,-9 0,-6 0,-6-1,-5 0,-3 0,-2 0,-2-1,-1 0,2 1,1-1,3-1,5 1,5-1,6 1,7-1,9 0,9 0,11 0,-61-2,26-1,14 0,1 0,-10-1,-25 0,48 3,-12-1,-9 1,-10-1,-5 1,-6-1,-3 0,-2 0,1 1,2-1,3 0,5-1,8 1,7 0,12-1,11 0,14 0,-45-4,30 1,5-3,-16-1,-4 0,-20-3,-9-2,1 0,12 0,25 3,34 3,9-3,-28-15,29-3,91 11,60-8,57-7,18-2,-17 7,-19 6,-7 5,32-5,-57 10,15-4,13-2,11-1,9-2,6-1,4 1,2-1,0 1,-3 2,-4 1,-8 2,-9 3,-11 3,27 1,-17 4,-9 4,-1 2,6-1,14-1,20-5,-57 2,9-1,8-2,8-1,6 0,5-2,6 0,3 0,4-1,2-1,2 1,0 0,0-1,-1 1,-1 1,-4 0,-2 0,-6 2,-4 0,-6 1,-8 2,-7 1,-8 1,40 1,-16 2,-12 2,-6 1,-3 2,3-1,5 0,11-2,16-1,-36-1,10 0,8-1,8-1,5 0,6-1,3 0,4 0,2 0,0-1,0 1,-2 0,-2 0,-3 0,-5 0,-6 0,-7 1,-7 1,-10 0,-9 1,-12 0,60 1,-28 1,-13 1,2 0,18 0,-13 0,17-1,12 0,3 0,-3 1,-8 0,-17 0,-23 1,-29 0,10 7,-4-7,-128 32,-32-14,-38-3,-11 0,13 1,16 3,7 0,-30-2,36-10,-18-1,-14 0,-13-1,-9-1,-6 0,-3 0,-2-1,4-1,4 1,8-1,11 0,13 0,-26 1,20-1,8 0,-2-1,-14 0,-25-2,60 0,-10-1,-8 0,-9 0,-6 0,-7-1,-4 0,-5 0,-2-1,-3 1,-1-1,-1 1,1-1,2 0,2 0,4 0,4 0,5 0,7 0,7 0,8 0,9 0,-43-1,16 0,13 0,6 0,0 0,-4-1,-11 0,-15-1,32 1,-11 0,-8 0,-7-1,-6 1,-4-2,-4 1,-1 0,-1-1,1 1,3-1,3 1,6-1,6 0,8 1,9 0,10-1,13 1,-69-5,33-1,7 1,-15-1,15 4,-18 0,-8 0,4 0,14 0,24-1,36-1,18-7,-29 9,117-21,74-8,29 0,-24-1,25 4,-44 21,22 2,17 1,11 1,5 2,2 0,-5 0,-11 1,-14-2,12-1,-17-1,-4 1,11 1,26 2,-54 4,12 0,10 1,9 0,7 1,6 1,4 0,2 0,2 0,0 1,-3-1,-2 1,-6-1,-5 1,-9-1,-9-1,-11 0,31 0,-17 0,-11-1,-4 0,3 1,10 0,17 1,-22 1,11 0,11 1,8 0,6 0,4 1,2 0,0 0,-2 0,-4 0,-6 0,-8-1,-11 0,-11-1,-15 0,51 0,-29-2,-7 1,14 1,6 4,22 1,4 2,-11-1,-26-1,-42-3,-27-3,-85 32,-62-11,8-12,-35 1,-23 0,-13 1,1-1,10 0,23 0,12 1,19 0,-6-1,-31 0,42-6,-14 0,-13-1,-11 1,-9-1,-8 0,-6 0,-4 0,-3 0,-1-1,0 1,3-1,3-1,6 1,8-1,8 0,10-1,13 0,-52 1,25-2,12 0,-1-1,-13 0,-27 0,61 0,-9 0,-11-1,-7 1,-8 0,-5 0,-6-1,-3 1,-3-1,-2 0,0 0,1 0,2 0,2 0,4-1,5 0,7 0,7 0,8-1,9 0,11 0,-56-4,24-1,13-1,3 0,-8 0,-19 1,29 3,-12 0,-10-1,-7 2,-5-1,-1 0,-1 0,4 0,6 0,8 0,12 0,13-1,16 1,-41-7,29 1,-6 0,-16 4,-14 2,15 0,43-1,47-3,102-17,-9 21,24 4,-1-2,26 1,21-1,13 0,8 0,2 0,-6 0,-11 1,-18 1,4 0,-18 0,-3 2,11-1,23 2,-35-1,12 1,13 0,9 1,8 0,6 0,5 0,2 1,1-1,-2 1,-3 0,-4 0,-7-1,-9 1,-10 0,-12-1,40 2,-21 1,-11-1,0 1,11-1,23-1,-46-1,10-1,10 0,7-1,7 0,5 0,3 0,3 0,1 0,-1 0,-2 1,-3-1,-5 0,-7 1,-7 1,-8-1,-12 1,34 2,-19 1,-10 0,-4 0,3 1,10 0,16 1,-29-3,11 0,9 1,8-1,6 1,4 0,2 0,1 0,0 1,-4-1,-4 1,-6 0,-8 0,-10 1,-10-1,-14 1,55 8,-30 1,-6 1,18 0,-1-1,23 1,10 1,-3 0,-16-1,-30-2,-43-2,-31 3,-82 20,-65-8,18-11,-33 5,-20 1,-7 0,4-2,17-4,3-3,13-4,-6-1,-29 2,49-4,-13 1,-13 0,-10 1,-8 0,-6 1,-4 0,-2-1,-1 1,3-1,4 0,5 0,9-1,9-1,13-1,-23 2,17-1,11-1,2 0,-5-1,-11 0,-19 0,39-2,-11 0,-9-1,-8 1,-6-1,-6 0,-4 0,-3 0,-1-1,-1 1,1 0,2-1,3 1,4-1,7 1,6-1,8 1,9-1,11 1,-50 2,21-1,13 1,3 0,-9-2,-16-1,24-1,-13-2,-10 0,-6-1,-5 0,0 0,3-1,4 0,9 1,12-1,14 1,17 1,-28 0,27 0,-3-3,-39-2,-4-4,58-3,69 2,61-4,38 2,-3 1,10 0,6-1,24-10,7-2,-1 4,-12 11,-1 4,5-1,-4-4,8-3,-2 2,-11 7,-14 10,-7 6,8-2,10-6,5-2,15-2,24 1,-58 0,12 0,12 0,9 0,8 0,6-1,4 1,2 0,0 0,-1 0,-3 0,-5 0,-7 1,-9 0,-10 0,19 1,-16 1,-8 0,-4 1,2-1,7 0,12 1,19-1,-50-2,9 0,7 1,8-2,6 1,6 0,5-1,3 1,5-1,2 0,1 1,2-1,0 1,0-1,-1 1,-3 0,-2 0,-3 1,-5-1,-4 1,-7 1,-5-1,-8 1,-8 1,-9 0,67 5,-23 1,-14 1,-7 1,3 0,8-1,19 0,-35-5,10 0,9-1,7 0,5 0,4-1,1 1,-1-1,-3 1,-4 0,-6 1,-8 0,-11 1,-11 0,-15 2,41 8,-26 3,-9 0,9-3,35-6,15-4,-20 2,-50 8,-56 17,-92-7,-63-2,3-1,1 8,-28-1,66-19,-16 1,-15 1,-12 0,-9 0,-7 0,-4 0,-1 0,1-1,4 0,6-2,9 0,11-2,-24 3,15-3,7-1,2-1,-8 0,-13 0,-21 0,59-2,-8 0,-9-1,-6 1,-7 1,-6-1,-5 0,-4 1,-4-1,-2 0,-2 0,-1 1,0-1,0 0,1 0,1-1,4 1,3-1,4 0,5-1,5 1,7-2,8 1,7-1,-52 1,16-1,12-1,7 0,3-1,-3 0,-6 0,-11 0,-17-1,51 1,-8 0,-8-1,-6 0,-6 1,-4-1,-5 0,-3 0,-2 0,-1 0,-1 0,0-1,2 1,1 0,3-1,4 0,4 1,6-1,6 0,6 1,9-1,8 0,10 0,-57-2,23 1,15-1,3 0,-5-1,-17-1,4 1,-16-2,-12 0,-6-1,0 0,4-1,12 1,14 1,23 0,26 0,3-1,16-1,-56-3,43-1,116 2,34-4,35-6,11 1,-16 5,4 8,19 3,-42 0,21-2,17-2,14 0,9-1,7 0,2 1,0-1,-5 1,-8 2,-13 1,-14 1,12 3,-18 1,-8 2,2 0,12 0,22-1,-39-1,10 0,11 0,9 0,7-1,6 1,5-1,4 1,2-1,1 0,0 1,-2-1,-3 0,-5 1,-4-1,-8 1,-8 0,-9 0,-12 0,38 0,-19 0,-11 0,-6 0,4 1,9 0,17 2,-22-1,12 1,11 1,8 0,6 1,3 0,3 0,-1 1,-3-1,-4 0,-6 0,-10 0,-11-1,-13 0,-15-1,31 0,-26-2,-6 2,13 1,12 3,19 2,5 1,-9 0,-21 0,-36-2,-18 2,-132 35,17-25,-25-3,8-7,-23-2,-19 0,-14-1,-9 0,-5 0,0-1,3 0,9 1,13-1,-3 3,11-1,7 1,-2 0,-7-2,-14-1,-20-1,56-4,-9 0,-8 0,-8-1,-6-1,-6 0,-5 0,-5-1,-4-1,-3 1,-3-1,-2 0,0-1,-2 1,1-1,0 0,2 0,2 0,3 0,4 0,3 0,6 0,5 0,6 0,8 1,7-1,-50-1,15 0,13-1,7 1,4-1,-1 0,-4 0,-10-1,-12 0,-17-1,61 4,-7-1,-6 0,-6 1,-6-1,-4-1,-4 1,-5 0,-3 0,-2-1,-4 0,-1 1,-2-1,-2 0,1 0,-2 0,2-1,-1 1,2-1,2 1,1-1,4 0,2 0,3 0,5 0,4-1,4 1,6-1,6 1,6-1,7 0,-62-6,16-1,13-1,8 0,5 0,2-1,-4 1,-5 0,-11 0,-13 0,35 6,-7-1,-7 1,-6 0,-5-1,-5 1,-2 0,-4 0,-1 0,0 0,-1 0,2 0,2 0,2 1,5-1,4 0,5 0,7 1,7-1,9 0,8 1,-49-7,18 1,12 0,7 0,1-1,-4 0,-9-2,0 1,-10-3,-8-2,-2 0,4 1,8 1,13 2,19 4,23 4,-3 8,23-8,-31-80,148 62,30-2,37-7,16-3,-6 4,-32 10,-4 0,5 1,9 2,19 0,-34 10,11 1,9 1,9 0,7 1,4 1,3-1,1 1,1 1,-3-1,-3 0,-5 0,-7-1,-9 0,26-4,-12-1,-8 0,-2 0,1 0,7 1,10 1,16 2,-44 5,9 0,8 1,7 1,6 0,4 1,5 0,2 1,3-1,0 2,-1-1,0 0,-3 1,-3-1,-4 1,-6-1,-6 1,-7-1,-9 0,-10-1,48-2,-20 0,-12 0,-6 1,3-1,10 1,17 2,-31 0,12 1,10 1,7 0,6 0,3 1,1 0,0 0,-3 0,-4 0,-7 1,-9-1,-11 0,-12 1,-15-1,63 1,-33 0,9 2,-4 2,19 2,-3 1,-24 1,-46-1,-47 2,-44 17,-39-6,-32-3,-1-3,-26 0,-15 0,-7 0,3-1,12-1,11 0,11-2,-2 0,-11-1,-22-1,41-5,-12 0,-10-1,-10 0,-8 0,-5-1,-6 0,-2-1,-3 1,1-1,1 0,3 0,4 0,6 0,7-1,10 1,9 0,-41 0,20 1,10-1,3 0,-5-1,-14 0,-21-1,56-1,-9 0,-9-1,-8 0,-6-1,-7 0,-3 0,-5-1,-2 1,-2-1,-1 0,0 0,1 1,3-1,2 0,5 1,5-1,6 1,6 0,9 1,9 0,10 0,-45 1,21 1,14 0,4 1,-2-2,-11 0,-18-2,30-1,-11 0,-9-1,-9-1,-5-1,-6 0,-2 0,-2-1,0 0,2 0,3 0,5 0,7 0,8 1,10 0,12 1,12 0,-52-3,29 1,7 0,-18-3,-3 1,-21-2,-10-2,1 1,13-1,24 2,37 1,-4-9,-23 12,166-1,37 3,41 1,12-1,-14-2,-20-3,-7-2,30 3,-46 8,16 1,13 2,12 1,8 1,7 1,3 0,3 1,-2 0,-2-1,-6 0,-8-1,-11 0,-12-2,31-1,-20-1,-10-1,3 1,14 0,26 2,-59 1,9 0,10 1,7 1,8 0,6 1,5-1,5 2,3-1,3 1,2 0,0 0,1 0,-2 0,-1 0,-3 0,-4 0,-4-1,-6 1,-6-1,-7-1,-9 1,-8-2,49 3,-19-2,-13 0,-5-1,-2 1,7 0,12 1,17 1,-42-1,9 1,8 0,8 0,6 1,5 0,5 1,2 0,3 0,1 0,-1 0,0 1,-2-1,-4 1,-3-1,-6 0,-6 0,-8-1,-7 1,-10-1,-11-1,52 5,-22-2,-13 0,-5 1,5 0,15 3,1 1,16 3,10 1,4 2,-2-1,-9 0,-15-2,-20-1,-28-5,-3 0,-19 3,61 40,-167-43,-23 1,-36 4,-24 4,-15 1,-3-2,7-2,18-6,-17-4,15-7,-8-2,-32 5,69 0,-12 2,-10 0,-9 2,-8 1,-7 0,-4 0,-5 1,-2-1,-1 1,0 0,2-1,2-1,4 0,6-1,6-1,8-1,10-2,-26-1,14-1,9-2,6-1,0-1,-3 0,-8 0,-12 1,-16 0,47 1,-8 1,-8-1,-6 1,-6-1,-5 0,-5 1,-4-1,-4 0,-2 1,-2-1,-1 1,-2-1,1 1,0-1,1 1,2 0,2 0,4 0,3 0,4 0,6 0,5 1,6-1,7 1,8 0,-43 0,14 2,12-1,7 2,4-1,0 0,-3-1,-6 0,-12-1,-13-1,35 0,-8-2,-8 0,-7-1,-5 0,-6-1,-3 0,-4-1,-3 0,0 0,-2 0,1 0,1 0,2 0,3 0,3 0,5 1,6 1,6 0,7 0,8 1,10 1,9 1,-59 1,24 3,15 2,5-2,-7-2,-16-3,7-5,-15-2,-11-4,-6-1,0-1,4 0,11 0,15 2,21 2,26 2,-1 3,18-4,-52-24,45 5,125 29,30-3,43-1,20-2,3 2,-20 3,-24 4,-13 1,9 2,26 1,-36-2,14 0,12 1,12 0,9 1,6 0,6 1,4-1,1 2,1-1,-3 1,-4 0,-5 0,-8 0,-9 0,-11 0,25 3,-17 1,-9 0,-4 1,2 0,7 0,14 1,21 1,-59-7,9 0,7 1,8 0,5 1,6 0,6 0,3 0,5 0,2 1,3-1,2 1,1 0,0 0,0 0,-1-1,-1 1,-3-1,-2 1,-4-1,-3 0,-6-1,-5 1,-5-2,-8 1,-7-1,-8 0,53 4,-17 0,-12-2,-9 0,-3 0,1 1,6-1,10 2,16 1,-36-3,10 1,8 0,8 1,5 1,6 0,3 0,2 1,1 0,0 0,-1 0,-4 0,-3-1,-5 0,-7 0,-8-2,-9 1,-10-2,-11-1,-13 0,47 5,-29-3,-10 0,11 5,19 7,15 5,-2 1,-20-2,-35-6,-26-1,-158 62,-17-42,38-16,-29 6,-20 4,-10 1,-1 0,7-3,18-5,-9 0,16-5,-6-2,-30 3,55-11,-13 1,-11 1,-10 1,-7 0,-7 0,-4 0,-3 0,-1 0,0 0,2-1,5-1,4-1,8-1,9-1,11-1,-39 2,18-2,10-2,2-1,-3-1,-13 0,-17 1,43-3,-10 1,-8-1,-8 1,-6-1,-5 1,-4-1,-2 0,-1 0,1 0,1 0,3-1,5 1,5-1,7 0,8 0,10 0,11-1,-46 2,21-2,12 1,3-1,-5-1,-16 1,11-2,-15 0,-9-1,-5 0,-1-1,4 1,8 0,12 0,18 1,20 1,-32 5,19-2,-3-10,-3-3,36 3,52 3,144-22,13 33,-24-18,22-6,-4 8,-19 16,-3 6,-2-4,-7-14,-2-4,6 6,-9 9,1 6,12 2,22-1,-34-6,14 0,13-1,11 1,8 0,6 0,4 1,1-1,1 0,-4 0,-4 1,-8-1,-8 1,-12 0,28 3,-17 0,-9 1,-2-1,6 1,12 0,21 1,-55-7,10 1,9 1,8-1,6 0,7 1,4 0,4 0,2-1,2 1,1 0,-1 0,-1 0,-4 0,-2 0,-6 0,-5 0,-8 0,-7-1,-9 1,-10-1,-12 0,62 9,-31-2,-12 1,4 0,19 1,-18-5,14 1,11 1,5-1,2 1,-2 0,-8-1,-10 0,-16 0,-20-1,49 10,-26 2,3 9,-7-3,-24-14,-12-4,-7 1,6 12,-34-14,-34 0,-85 22,-49 2,24-7,-24-2,31-13,-22-2,-17 0,-10 0,-4-2,2 0,9 0,14 0,-8 1,15-1,3 0,-12-2,-25 1,55-5,-12 0,-10 0,-10 0,-7 0,-6-1,-4 0,-3 0,-1 0,1-1,2 0,4 0,5 0,7 0,9-1,10 1,12-1,-40 0,24-1,10 0,1-1,-12 0,-21-1,40 2,-12-1,-11 0,-7 0,-8 0,-5 0,-3-1,-2 0,0 1,2-1,2-1,6 1,6-1,9 0,9 0,12-1,14 0,-54-6,31-1,5-1,-18 0,11 4,-15-2,-11 1,-4-1,4 0,9 1,17 1,22 1,-25-3,23 0,-6 3,43-1,125-6,75-3,-10 3,-43 4,14 2,-20 6,23 1,16 1,14 1,7 1,4 0,-2 1,-6 1,-11 0,-15 0,15 2,-18 1,-4 1,10 1,25 4,-45-4,11 1,11 2,8 1,7 0,7 2,4 0,2 1,2 0,0 0,-1 0,-3 0,-5-1,-5 0,-7 0,-10-2,-9 0,40 5,-17-2,-11-1,-4 0,4 1,11 1,18 2,-40-5,10 1,10 1,6 1,7 1,4 0,3 1,2-1,-1 1,0 0,-3-1,-4 0,-5-1,-8 0,-8-2,-9 0,-12-2,36 5,-19-2,-12-2,-2 1,5 0,13 1,2 0,16 1,9 2,4-1,-2 1,-7-1,-13 0,-18-2,-24-1,15 5,-21 2,34 10,-43 4,-113 3,-36-10,-37 2,-11-2,16-1,-5 10,-21-1,46-19,-21 0,-17 0,-13 2,-11-1,-6 0,-2 0,0-1,4 0,8-1,12-2,16-1,-17 3,18-3,9 0,-4-2,-12 1,-24-1,51-4,-10 0,-9-1,-8 1,-8 0,-6 0,-5 0,-4 0,-3-1,-1 1,-2-1,0 1,2-1,2-1,3 1,5-1,5 0,7-1,7 0,9 0,9-1,-53 2,21-2,13 0,5-1,-4-1,-12 0,-19-1,41-1,-10 0,-11 0,-7-1,-8-1,-4 1,-4-1,-2 0,-1 0,2-1,2 0,4 1,6-1,8 0,8 1,11-1,11 0,14 1,-55-3,32 0,7-1,-20-2,11 2,-21-1,-12-1,-2 0,8-1,18 1,27 1,37 0,25-3,-2-12,99-6,19 15,36 1,24 2,9 0,-3 1,-20-1,-4-2,-14-1,9 1,32 3,-60 7,13 1,12 0,9 2,9 0,7 1,6 1,4 0,5 0,1 1,1 0,0-1,-3 1,-2-1,-4 1,-6-2,-7 0,-9 0,-8-2,35 0,-13-3,-11 1,-5-2,-1 1,3 0,8 1,12 2,16 1,-56 1,7 1,8 0,5 1,6 1,6 0,3 1,5-1,2 2,3-1,2 1,0 0,2 0,-1 0,-1 1,-1-1,-2 0,-3 0,-3 0,-4-1,-5 0,-5 0,-6 0,-7-1,-7 0,-8-1,63 1,-20-1,-13 0,-8-1,-1 0,2 0,10 2,15 1,-34 0,11 0,8 1,7 0,5 1,3 0,2 1,-1-1,-2 1,-4 0,-6 1,-7-1,-9 0,-12 0,-12 0,-16 0,50 8,-33 1,7 0,20 2,15 2,-16-2,-48-7,-55-8,-14 13,-84 18,-71 4,8-6,23-8,-19-3,46-11,-20 2,-15 0,-12 1,-7 0,-4 0,0 0,4-1,7 0,12 0,-5 1,11 1,6-1,-1 0,-6-1,-12-2,-20-1,54-5,-9-1,-8-1,-6 0,-7-1,-4 0,-6-1,-3 0,-3 0,-3-1,-1 0,0-1,-1 1,1-1,2 1,2-1,3 1,4-1,5 1,5 0,7 0,6 1,-35 0,9 0,8 0,6 0,3 0,2 0,-1 0,-4 0,-4 0,-8-1,-10 1,29-1,-8 1,-6 0,-6 0,-4 0,-5 0,-2 0,-1 0,-2 0,0 0,2-1,1 0,4 0,3 0,4-1,7-1,6 0,8-1,8 0,10-2,-57-5,20-4,14 0,5-1,-1 3,-9 3,-2 7,-11 5,-4 2,4 1,11-2,19-4,26-6,-45-34,36 21,163-2,81-5,-2 4,-50 7,-2 4,31 1,-44 5,15-1,14 1,12-1,9 1,7 0,5 0,4 1,0 1,-1 0,-4 1,-5 1,-7 0,-11 3,-11 0,28 4,-18 2,-9 2,-2 2,5 0,15 1,21-1,-54-6,10 1,9-1,7 1,7 0,7 0,5 0,4 0,3 0,3 0,2 0,1 1,-1 0,0-1,-2 1,-3 0,-3 0,-5 1,-5-1,-6 1,-8 0,-7 0,-9 1,-10-1,52 8,-22 2,-15-1,-5 1,3 1,9-1,19 1,-28-6,13 1,10 0,8 0,7 1,4 0,2 0,0 1,-2-2,-3 1,-7-1,-7-1,-10 0,-13-2,-14 0,-15-2,36 8,-30-3,8 2,32 1,19 2,-17 2,-51 1,-57 3,-91-3,-29-2,27 7,-26 1,-35-1,25-12,-23-2,-14-1,-5-2,4-2,13-3,20-4,11-4,1-1,-10 0,-22 3,33 2,-13 2,-12 0,-9 2,-7 1,-6-1,-4 2,-1-1,-1 0,3-1,4 0,6-2,8 0,9-2,12-2,-41-3,19-3,11-2,0-1,-10 2,-22 1,48 4,-11 1,-11 1,-7 0,-7 0,-3 1,-4 0,0 0,1 0,3 0,5 0,6 0,8-1,11 0,11 0,15-2,-42-1,30-1,3-1,-24 0,16 1,-19 0,-15-1,-7 0,-3-1,2 1,9 0,13 1,19 0,25 1,-9 0,10 0,-25 0,-24 0,13-4,48-5,56-5,57 0,30 8,37 4,20 2,0-1,-17-2,-4-6,-9-2,28 6,-36 9,18 3,15 4,11 2,8 2,4 0,3 2,-3-1,-5 0,-8-1,-12-2,-15-2,26-1,-21-2,-6-1,6 2,21 4,-27 0,15 4,11 1,8 2,5 2,2 0,-1 0,-4 0,-8-1,-10-1,-14-2,-17-3,46 6,-29-3,11-1,4-1,19 0,1 1,-17-2,-35 0,1 9,29-10,-161 0,-44 14,6-15,-27-3,11-4,-26-1,-18-1,-11 0,-5 0,3 0,9 0,15 2,0 3,15 1,3 0,-12-1,-25-1,47-4,-12 0,-10-1,-10-1,-8 0,-6-1,-5 0,-4-1,-1 1,-1-1,1 0,2 0,4 1,6-1,6 1,8-1,10 2,11-1,-53 1,23 1,12 0,1-1,-12 0,-21-3,46 1,-12 0,-10-1,-8-1,-7 0,-3 0,-4-1,-1 0,2 0,2-1,5 1,7-1,7 0,11 1,11-1,15 0,-52-5,31-1,5-1,-17-1,2 1,-19-2,-9-1,0 0,11 0,22 1,30 1,-33-17,8-11,44 2,125 24,-10-37,29 28,37 5,-19 6,25-2,17-1,12 0,4 0,-2 1,-8 1,-16 2,5 0,-15 1,-2 2,11 0,27-1,-52 5,14 0,10-1,10 0,7-1,8 1,4-1,4 1,2-1,0 1,0 1,-3-1,-3 2,-6 0,-7 1,-8 1,-11 0,-10 2,36 1,-19 2,-11 2,-4 0,3 1,9 0,17-2,-27-1,13-1,9 0,8 0,5-1,5 0,1 0,0 1,-3-1,-4 1,-6 1,-8 0,-11 0,-12 2,-15 0,43 6,-26 2,-9 0,11 0,19-4,15 0,-2-1,-20 2,-39 2,-23 11,-7 5,-136-16,-42 9,-19 1,25-7,-23-2,45-5,-20-1,-15 1,-10-1,-5 0,0 1,4 0,11-1,14 2,-5 2,17 1,3 0,-10-1,-24-5,34-3,-15-3,-11-1,-11-2,-8-1,-6-1,-4-1,-2 0,-1-1,1 1,4 0,6 0,7 1,10 1,11 2,14 1,-50 2,27 3,10 1,-8-2,-24-6,42-2,-14-3,-12-2,-9-2,-6-2,-4-1,-1 0,1-1,5 1,7 1,9 2,12 1,15 2,17 4,-35-1,29 5,-12-4,-22-6,-24-4,-2-2,22 2,46 4,38 2,-22 0,99-14,63-4,27 2,-12 5,21 2,-40 7,18-2,12-1,9 0,5 0,0 1,-5 3,-8 1,13 3,-10 2,-1 2,5 2,11-1,18-1,-50 1,10 0,8 0,8 0,6-1,5 1,4-1,2 1,1 0,1 0,-1 0,-3 0,-4 0,-4 1,-7 0,-6 0,-9 1,24 0,-11 0,-9 1,-5 0,-2 1,4 0,5 0,11 0,13 0,-38 0,8 0,7 0,6 1,6-1,5 1,3 0,3 0,2 0,2 0,-1 0,0 0,-2 0,-3 0,-2 0,-5 0,-5 0,-6-1,-7 1,-8-1,-8 0,40 0,-16 0,-10 0,-7-1,-2 1,3-1,5 1,12 0,-9 1,10 0,7 0,5 0,3 1,0-1,-2 1,-6-1,-6 0,-11-1,-11 0,-16-1,57-3,-29-1,-13 1,17 6,-56-2,-114-8,-44 15,-44 12,-19 2,2-6,43-10,2-2,-3-1,-7-2,-11-1,-16 0,43-1,-10 0,-7-1,-8-1,-5 0,-6 0,-4-1,-2 0,-3 0,-1-1,0 1,1-2,2 1,2 0,5-1,4 1,6-1,-18 0,5-1,5 0,3 0,2 0,0 0,0-1,-4-1,-3 0,-6-1,-7-1,-9-1,43 3,-6 0,-6-2,-4 0,-5-1,-3 0,-4-1,-2 0,-3-1,-1 1,-1-1,0 0,-1-1,1 1,2 0,1 0,2 0,3 1,3 0,5 0,3 1,6 0,5 1,6 1,7 0,-43-3,14 1,11 1,7 1,4 1,0-1,-3 0,-6-1,-10-1,-13-2,35 3,-9 0,-7-2,-7-1,-6-1,-5 0,-4-1,-2 0,-2 0,-1-1,0 1,1 0,2 0,4 0,3 1,5 1,7 0,6 2,8 1,9 0,10 3,11 0,-51-1,29 3,13 3,-6-2,-21-5,11 0,-19-4,-13-2,-9-2,-4-1,1 0,7 1,12 1,16 3,22 2,27 5,-39-2,-6-33,166 31,31 0,42-3,21-1,2 1,-17 4,-22 3,-11 2,8 1,24-2,-34 0,15-1,13-2,10 0,8-1,5 0,5-1,0 1,-1 0,-3 0,-5 1,-8 1,-10 1,-12 2,33-1,-21 3,-9 1,3 0,12 0,25 0,-56 0,10 1,9-1,8 0,7-1,6 1,5 0,4 0,3 0,1 0,2-1,-2 1,0 0,-3 1,-4-1,-4 1,-6-1,-7 1,-8 0,-8 1,-10-1,44 1,-20 1,-12-1,-6 2,5-1,11 1,20 0,-39 0,11 0,9 0,9 1,6 0,5 0,5 0,2 1,2-1,-1 1,-1-1,-3 0,-4 1,-5-1,-7 0,-9-1,-9 0,-11 0,-12 0,66-1,-32 0,-8-1,22 3,-15 1,21 2,12 1,2 1,-5 0,-15-1,-24-1,-32-1,21 2,-14 6,-32 4,-85 0,-60 8,-42 5,7-4,16-7,-20-2,45-9,-18 0,-15 1,-13 0,-10 0,-5-1,-3 1,0-1,3 0,6 0,9-2,13 0,-12 1,13-1,8 0,1-1,-7-1,-12-1,-20-2,46 0,-10-2,-8 0,-8-1,-7 0,-5-1,-6-1,-4 1,-2-2,-3 1,-2-1,0 1,0-1,2 0,2-1,2 1,5 0,5 1,5-1,7 1,7 0,8 0,-43-1,16 1,11 1,7-1,1 1,-2-2,-8-1,-13-2,-17-2,53 2,-7-1,-8-1,-6 0,-6-2,-6-1,-4 0,-4-1,-3 0,-3-1,-1-1,-2 1,0-1,0 0,0 0,3 0,1 0,3 0,3 1,5 0,5 0,4 1,8 1,6 0,7 2,9 0,-62-7,20 2,15 2,7 0,2 0,-5-1,-11-2,-16-2,38 4,-10-1,-8-2,-8-1,-6-1,-4 0,-3-2,-2 1,1-1,1 1,3 0,5 1,5 0,8 2,9 1,10 2,13 2,12 1,-45-3,29 3,9 2,-11-4,-23-4,-21-4,5 0,32 0,58 3,52 9,58-5,54 3,0 4,-26 4,0 4,24-2,-22-2,17-1,14-2,11 0,9-1,6 0,2 0,1 0,-3 0,-6 2,-8 0,-11 2,18 1,-13 2,-7 0,-1 1,7 1,14-1,20-2,-60 1,9 0,8 0,6-1,6 1,7-1,3 0,5 0,4 0,2 0,1 0,2 0,1 0,-1 0,0-1,-3 1,-1 0,-4 0,-4 0,-4 0,-5 1,-6-1,-7 0,-7 1,44-1,-13-1,-11 1,-6-1,-4 1,0 0,4 0,8 1,10 2,15 0,-50 0,8 1,6 1,6 0,5 1,5 0,4 0,3 1,3 0,3 0,1 1,1-1,0 1,-1 0,0 0,-1-1,-3 1,-3 0,-4-1,-3 0,-5 0,-6 0,-6-1,-6 0,-7 0,-9-1,54 0,-18 0,-13-1,-8-1,-2 1,4 1,8 1,14 3,-14 1,14 1,9 1,7 2,5 1,3 1,-1 0,-2 0,-5 0,-9-1,-9 0,-14 0,-14-2,-19-2,28 6,-29-2,5 0,66 4,7 1,-81 4,-95-3,-55 3,-50 0,-20-1,10 0,24 1,5-1,-10-1,-27-1,43-9,-14-1,-11 0,-12-1,-8 0,-7 0,-6-1,-3 0,-2-1,0 0,1 0,3 0,5-1,7 0,8 0,9-1,-22 2,13-1,8 0,4 0,1-1,-4-1,-7-1,-13 0,-15-2,55 0,-8 0,-7-1,-6-1,-6 1,-5-1,-5 0,-3-1,-3 1,-3-1,-2-1,-1 1,-1-1,1 0,0-1,1 1,3-1,2 0,3 0,4-1,5 1,4-1,7 0,6-1,7 1,7 0,-50-6,17 0,13-2,7 1,3-2,-1 1,-7-1,-12 0,-15 1,42 5,-10-1,-8 0,-6 1,-6-1,-5 0,-5 0,-2 0,-2-1,-2 1,1 0,0 0,2-1,3 1,3 0,5-1,6 1,7 0,7 0,8 0,10 0,11 0,-65-10,31 0,13 0,-4 0,-20 0,15 5,-19 0,-12 0,-7-1,0 1,4 0,12 1,16 0,24 1,29 1,-26-17,18 0,30-2,110-5,18 11,36-4,18 0,2 0,-16 3,-13 1,-7 2,0 1,8-2,7-2,2-1,7-1,11 1,16 3,-46 11,12 0,9 1,8 1,5 1,3 0,1 0,1 1,-4 1,-4 0,-6 1,-9-1,-10 1,28-2,-19 2,-9 0,3 1,15 0,27-1,-61 4,10 0,9-1,8 1,7 0,6-1,6 1,5 0,4 0,3 0,2 0,2 0,0 0,0 0,0 0,-3 0,-2 1,-3-1,-4 1,-6 0,-5 0,-7 0,-8 0,-7 0,40 0,-13-1,-10 1,-8-1,-3 1,0 1,3 0,6 0,11 2,13 0,-40 0,7 1,7 1,5 0,6 1,5 0,3 0,3 1,3 0,0 0,2 0,-1 0,0 1,-2-1,-3 0,-2 0,-5 0,-4 0,-5-1,-7 0,-6 0,-8-1,-9 0,60 0,-20-2,-13 0,-6 0,-1 1,7 1,13 3,-13 0,12 3,10 1,5 1,1 1,-2 0,-6 0,-9-1,-14-1,-17-2,-21-3,28-1,-20 2,60 22,-58-1,-103-23,-58 17,-49 10,-4-4,6-8,-4-4,-28-2,49-6,-15 0,-13 0,-10 0,-6-1,-4 0,-1-1,2 0,5-2,7 0,10-2,-12-1,12-2,7-2,0 0,-6-1,-13 0,-18 0,51 2,-9 0,-9 1,-6-1,-7 1,-6-1,-3 1,-4-1,-3 0,-2 0,-1 0,1-1,0 1,2-1,3 0,3-1,4 0,7 0,5 0,7-1,9-1,-44-4,16 0,12-2,5 0,2-1,-3 0,-8 0,-12-1,-17 0,56 7,-8-1,-6 0,-6-1,-6 1,-4-1,-5 0,-4 1,-2-1,-3-1,-2 1,-1 0,-1 0,1-1,0 1,1 0,2-1,3 1,2 0,5-1,3 1,6 0,5 0,6 0,7 0,8 1,-57-7,16 0,12 1,8-1,3 1,0-1,-4 0,-10-1,-12-1,30 5,-9-2,-8-1,-6 0,-4 0,-4-1,-1 0,-1-1,0 1,3 0,3 0,5 1,6 0,8 1,9 1,10 1,12 1,-68-10,29 3,12 1,-6-1,-24 4,-14 2,28-4,70-14,117-50,53 36,-28 28,28-1,22 0,16-1,8 0,3 1,-5 1,-11 1,-18 2,8-1,-17 2,-3 1,12 0,28 0,-57 6,11-1,9 1,8-1,9 0,6 0,5 0,6 0,2 0,3 1,1-1,1 1,-1-1,-2 1,-2 0,-5 1,-4-1,-6 1,-7 1,-8 0,-9 0,35-1,-15 1,-11 0,-6 2,-1-1,3 1,7-1,12 1,17-1,-44 1,8 0,7-1,7 1,7 0,4-1,5 1,4 0,4-1,1 1,3-1,1 1,0-1,0 1,-1 0,-1 0,-3 0,-3 0,-3 0,-5 0,-5 0,-6 1,-7-1,-6 1,-9 0,54-1,-17 1,-12 1,-8-1,-3 1,1 0,7-1,10 1,15 0,-40 0,10-1,6 1,8 0,5 0,4 0,4 0,2 0,2-1,-1 1,0 0,-2 0,-3 0,-3 0,-6 1,-6-1,-7 0,-8 0,-9 0,-11 1,50-1,-22 0,-13 0,-4 1,4 0,14 2,-5-1,15 2,10 1,2 0,-2 0,-10-1,-15 1,-21-1,-29-2,25 3,1 3,-229 2,17-7,30 4,-13 1,1-3,-11-2,-29-2,47-2,-15 0,-14-1,-11-1,-8-1,-6 1,-3-1,-2-1,2 1,4 0,6 0,9 0,11 0,-24 0,15 1,8-1,1 0,-5 0,-14-1,-18-1,49 1,-11 0,-8 0,-9-1,-6 0,-7-1,-4 1,-3-2,-4 1,0 0,-2-1,2 0,2 0,3 1,3-1,7 0,5 1,8-1,9 1,9 0,11 1,-54-6,26 2,13-1,3 0,-10-1,-22-1,29 3,-14-1,-10-2,-10 1,-6-2,-3 0,-1 0,1 0,5 1,6-1,9 1,12 1,15 1,16 1,-50-8,32 2,-11-1,-13 0,-25-1,2 0,27 1,53 3,53 4,108-42,-13 35,25 3,-2 0,27-5,19-1,14-2,4 0,-1 2,-10 3,-16 4,3 4,-15 5,-3 2,13-1,25-4,-53 1,12-1,10-1,10-1,7-1,6-1,6 0,3 0,2-1,1 0,-1 0,-2 1,-4 0,-4 0,-6 1,-9 1,-8 1,-11 2,28-2,-17 1,-9 2,-6 1,0-1,6 1,12-2,16 0,-34 1,8-1,10 0,6 0,7-1,4 1,5-1,3 0,2-1,1 1,0-1,-1 1,-2 0,-3 0,-5 0,-5 0,-6 0,-8 1,-8 0,-9 0,51-3,-20 1,-12-1,-6 1,3 1,8 0,17 1,-29 2,11 1,8 1,7-1,5 1,2 1,1-1,-1 1,-3 1,-5-1,-8 1,-8 0,-12 0,-13 0,57 1,-27 1,-8 1,11 0,-12 0,13 0,4 0,-9 1,-19 0,-30 1,6 8,-37-2,-81-1,-43 7,-33 2,-1-4,18-9,-1-5,-24 2,24 3,-18 1,-15 1,-10 1,-8 2,-4-1,-2 0,4 0,5-2,9-1,13-1,-19-1,16-2,6-1,-3-1,-11 0,-21-1,42 0,-11 0,-11 0,-8 0,-7-1,-6 0,-3 0,-3 0,0-1,0 1,2-1,5 0,4 0,8 0,8 0,10-1,12 1,-42-2,22 0,12-1,1 0,-11-1,-19-1,35 2,-11-1,-11-1,-8 0,-5-1,-5 1,-2-2,0 1,3 0,3 0,6 0,8 0,9 1,13 0,14 2,-45-4,28 1,5 0,-18-1,-3 0,-21 0,-11-1,1 0,12 0,20 0,34 1,-36-11,28-1,38 3,81 16,67-18,46-14,-6 8,-21 16,16 2,-28 0,23-4,16-1,12-2,6 0,1 0,-4 2,-10 2,-14 4,20 1,-13 4,-5 1,2 1,12-1,-27-1,4 0,2 0,4-1,3 1,3-1,3 1,3 0,-10 0,8 1,6-1,3 1,2-1,0 1,-2 0,-4-1,-6 1,-8 0,-9 0,33 0,-21 0,-5 1,11-1,26-1,-59 1,11-1,11 0,9 0,6-1,5 1,5-1,2 0,0 0,0 0,-3 0,-4 0,-5 0,-7 0,-9 0,-10 0,-11 0,55-2,-25 0,-10 0,4 0,18 0,-23 2,17 1,11-1,6 1,1-1,-4 1,-10 0,-14 1,-20 0,-24 0,2 1,-13 0,92-2,-57 4,-170 11,-47 0,20-10,-21 0,19 2,-23 3,-16 1,-11 2,-4-1,1-1,9-1,13-3,-8-1,15-2,2-1,-12-2,-23 1,53 0,-11-1,-10 1,-9-1,-6 0,-6 0,-3 0,-4-1,-1 1,-1-1,2 0,3-1,4 1,6-1,6 0,8 0,10-1,-28-2,15 1,8-2,6 1,-1-2,-5 0,-10-1,-14-1,32 2,-9-1,-7-1,-8 0,-5-1,-4-1,-4 0,-1-1,-1 0,0 1,2-1,3 1,4 0,5 0,6 1,8 1,9 0,10 1,-47-3,20 1,11 2,4-1,-7-1,-13-3,10 0,-14-3,-9-2,-4-1,-2 0,4 0,7 2,12 1,15 4,21 4,-45 3,21 1,-11-9,-3-5,66-2,80 1,65-8,60-5,16-1,-24 5,-14-5,22 3,-68 20,16 1,13-1,14 0,10 1,9-1,7 0,6 1,3 0,3-1,0 1,-1 1,-3-1,-5 1,-7 0,-8 1,-10 0,-11 0,30-2,-16 0,-12 1,-4 1,1 0,10 0,13 0,22 0,-60 4,7-1,7 0,7 1,7-1,5 0,5 0,5 1,4-1,3 0,4 0,1 0,3 1,1-1,2 0,-1 1,0-1,0 1,-2 0,-2 0,-2 0,-2 0,-5 0,-3 1,-4-1,-6 1,-5 0,-7 0,-6 0,-7 1,48-1,-16 0,-10 1,-8 0,-6 0,-1 1,1 0,5-1,8 1,10-1,14 0,-43 0,6 0,7 0,5 0,6 0,5-1,3 1,5-1,2 1,3-1,1 0,3 0,0 1,0-1,0 0,-1 1,-1-1,-2 1,-2 0,-3 0,-4 0,-4 1,-5-1,-4 1,-7 1,-5-1,-8 1,-7 0,53 2,-16 0,-13 2,-8 0,-3 0,-1 0,5-1,7-1,14-1,-14-1,12-1,7 0,8-2,5 1,2-2,1 1,-1 0,-3-1,-6 1,-6-1,-9 2,-11-1,-13 1,-15 1,66 2,-34 1,2-4,2-8,14-5,-24 5,-61 16,-60 11,-76 3,-63-7,6-2,48-4,4-2,-27 2,29 0,-18 1,-14 2,-12 0,-9 2,-8 1,-5-1,-2 1,0 0,3-1,4-1,7-1,10-2,12-1,-26 0,16-2,10-2,0 0,-6-1,-14 0,-23 2,59-1,-10-1,-7 2,-8-1,-7 0,-6 1,-5 0,-4 0,-5-1,-2 1,-3 0,-1 0,-1 0,0 0,0 0,2-1,2 1,3-1,3 0,5 0,5 0,6-1,6 0,7-1,9 0,-44 1,15-1,12 0,7 0,3-1,1 0,-4-2,-8 0,-11-1,-15-1,46 1,-6-1,-7 0,-6-2,-6 1,-4-1,-4-1,-4 0,-3-1,-2 1,-2-1,-1 0,0-1,0 1,0-1,2 1,2-1,3 1,3-1,3 1,5 0,6 0,5 1,6-1,7 2,7-1,-49-2,15 0,13 2,7 0,3-1,0-1,-5-1,-9-1,-13-3,23 1,-9-2,-8-1,-7-2,-5-1,-3-1,-3 0,-1-1,1-1,2 1,4 0,4 1,7 0,7 1,9 2,11 1,12 2,-40-7,23 3,11 2,0-1,-12-3,-21-4,-18-3,-4-2,10 1,26 4,39 4,21-3,158-22,-39 26,20 0,3 3,25-3,18-2,12-1,5 0,-2 2,-7 3,-15 5,4 2,-14 6,-1 2,11 0,24-4,-47 2,11-2,10-1,8 0,8-1,6 0,5-1,4 0,2 0,0 0,0 0,-1 0,-4 1,-4 1,-5 0,-8 1,-7 1,-11 1,35 0,-17 1,-11 2,-4 0,2 1,6 0,13 0,20-1,-50 0,9 1,9-1,7 1,6-1,6 1,5-1,3 1,5-1,1 1,3 0,0-1,0 1,0-1,-2 1,-2-1,-4 1,-3-1,-5 0,-5 1,-7-1,-7 0,-7 0,-10-1,56 0,-19-1,-15-1,-6 1,-1 0,6 0,12 0,18 2,-48 1,8-1,8 1,7 0,7 1,4-1,4 1,2 0,3 0,1 0,0 0,-2 1,-2-1,-2 1,-5 0,-5 0,-6 1,-7-1,-8 1,-9 0,-10 0,50 2,-21 2,-13 1,-5-1,6 0,13 0,-3-2,14-1,8 0,3-1,-1 0,-6 2,-12 0,-15 1,-21 3,39 13,-31 2,29 10,-191-11,-17-3,-34 3,-19 3,-3-1,13-3,11-2,10-2,-10-1,-29-1,53-8,-12 0,-12-1,-8 1,-9 0,-7-1,-6 0,-4 0,-3-1,-2 0,0 0,1 0,2-1,3 0,5-1,7 0,7-1,8 0,-25 0,12-1,7 0,5-1,3-1,-3-1,-3 0,-9 0,-10-2,-13 1,48 0,-6 0,-7-1,-6 0,-5 0,-5-1,-4 0,-4 0,-2 0,-4-1,-1 0,-2 0,-1 0,1 0,-1-1,1 1,1-1,3 0,2 1,3-1,3 0,5 0,4 0,5 0,7 0,5 0,8 0,-53-3,16 0,10 0,9-1,3 1,2-1,-4-1,-6 0,-10-1,-14-2,40 5,-9-2,-7 0,-6-1,-5-1,-5 0,-4 0,-2-1,-2 0,-1-1,0 1,0 0,3 0,1-1,5 2,3-1,6 1,6 0,6 2,9-1,8 2,9 0,-58-6,23 2,14 2,5-1,-7-1,-14-2,10 1,-13-3,-11-1,-4-2,-1 1,4 0,10 1,12 2,19 4,22 3,-24 3,30-2,-14-32,173 22,8 4,33-2,18-1,2 0,-13 2,-11 2,-11 2,9 0,31-1,-58 7,12-1,11 0,9-1,8 0,7 1,5-1,5 0,2 1,3-1,-1 1,0 0,-2 1,-3 0,-6 0,-4 1,-8 1,-9 1,29-1,-11 2,-8 0,-5 2,-2-1,2 2,4-1,8 1,11-1,14-1,-52 1,6-1,7 1,6-1,5 0,4 0,5 0,3 0,3 0,3 0,2 0,1 0,2 0,-1 0,1 0,-2 1,0-1,-3 1,-2 0,-2 0,-4 1,-4 0,-5 0,-5 0,-5 1,-6 0,-7 0,44 3,-13 0,-10 2,-7 0,-5 0,-2 0,1 1,5 0,7-1,10 0,13 0,-43-3,7 0,6 0,7-1,4 1,6 0,3 0,4-1,2 1,2-1,2 1,0-1,0 1,0-1,-1 0,-2 1,-2-1,-4 1,-3-1,-5 1,-5-1,-5 1,-6 0,-8-1,-7 1,-8 0,63 3,-23 0,-14 0,-7 1,2-1,10 2,18-1,-27-1,13 1,11 0,9 1,5 0,4 1,1-1,-1 0,-3 0,-7 0,-7-1,-12 0,-13-1,-15-1,-19-1,28 0,-30-1,7 3,29 8,16 6,-15 0,-48-4,-53-6,-34 8,-97 12,-35 4,53 1,-24 2,36-21,-21-1,-17 1,-14 0,-11 0,-7-1,-4 0,1-1,4 0,6 0,12-2,14-1,-8 3,16-2,7 0,1-2,-6 0,-13-1,-20-1,48-4,-11 0,-7-1,-9 0,-6 0,-6-1,-6 0,-4 0,-3-1,-2 1,-3-2,0 1,0 0,1-1,1 0,3 0,4 0,4-1,6 1,5-1,7 0,8 0,9 0,-39 0,16 0,11-1,7 0,2 0,-2-2,-7 0,-11-1,-15-1,39 1,-8 0,-8-2,-6 0,-7-1,-4 0,-5-1,-3 0,-2 0,-2-1,-2 0,1 1,1-1,1 0,3 0,2 1,6 0,3 0,7 1,7 0,6 1,9 0,10 1,-51-1,21 1,13 1,6 0,-1 0,-8-2,-16-1,16 0,-12-2,-9 0,-8-1,-4-1,-2-1,2 1,3-1,7 1,9 0,12 0,14 2,18 0,-27-4,27 0,-3 1,-49 1,-3 0,75-5,140-15,55 1,-17 16,31 5,-54 3,21 0,17 0,12-1,10 0,4 1,1-1,-2 1,-6 0,-11 1,-14 1,18-1,-16 1,-8 1,4 1,12 0,23 0,-57 2,11 0,8-1,8 2,7-1,6 0,4 1,3 0,3 0,2 0,0 0,-2 1,-1 0,-3 0,-4 0,-5 0,-6 1,-8 0,-8 0,-10 0,52 4,-22 0,-12 1,-4 1,4-1,13 1,22-1,-54-3,10-1,8 1,7-1,6 0,6 0,5 1,2-1,3 0,2 0,-1 0,0 1,-1-1,-4 1,-3 0,-4 0,-7 0,-6 1,-7 0,-10 0,-9 0,44 5,-21 1,-12 0,-5 0,3 1,10 1,18 0,-27-4,12 0,11 2,8-1,7 1,3 0,4 1,0-1,-2 1,-4-1,-5 1,-7-1,-10 0,-11 0,-14-1,-16 0,53 11,-34-1,14 4,2-2,28 6,7 1,-15-3,-33-7,-56-11,-47-9,-61 31,-41 10,28-25,-21-2,11 1,-23 3,-19 4,-14 2,-8 1,-5 1,0-1,5-2,10-3,14-3,-10 0,15-5,6-1,-5-1,-13 0,-24 2,54-4,-9 0,-9 1,-8 0,-7 0,-7 1,-5 0,-4 0,-4 0,-3 0,-2 1,0-1,0 0,0 0,3-1,2 0,4 0,4-1,6-1,6 0,8-1,7 0,-39 1,13-1,11-1,6 0,3-1,0-1,-5-1,-8 0,-12 0,-15-2,57 0,-7 0,-7-1,-5-1,-5 0,-5 0,-5 0,-2-1,-4 0,-3 0,-1-1,-3 1,0-1,0 0,0 0,0 0,1-1,2 1,2 0,3 0,3 0,4 0,5 1,4-1,5 1,7-1,6 2,7-1,-50 0,15 0,12 1,7 0,5 0,1 0,-3-1,-5-1,-9-1,-13-2,29 0,-8-1,-8-1,-6-2,-6 0,-4-1,-3-1,-3 0,0 0,0-1,2 1,1 0,5 0,4 0,5 2,7 0,9 1,8 2,11 0,10 3,-71-3,33 5,8 0,-15-4,14-3,-18-5,-7-1,2 0,13 1,23 3,33 5,4 5,186-53,-48 34,12 2,30-2,18-1,-5 0,-27 0,-4 0,13 2,2 6,11 3,9 1,3 2,2-1,-12 1,-3 0,4 1,7 1,15 0,19 1,-67 2,9 1,8 0,7-1,6 2,6-1,5 0,3 1,4 0,3 0,1 0,1 0,1 0,-1 1,-1 0,-2-1,-3 1,-4 0,-4 1,-4-1,-7 0,-6 1,32 0,-10 1,-8 0,-4 0,-5 0,0 1,1 0,3 0,5 0,8 0,9 0,12 0,-52-1,6 0,6 0,5 0,5 0,5 0,3 0,5 0,2 0,3 1,2-1,2 0,1 0,1 1,1-1,0 0,-1 1,-1-1,-1 1,-1-1,-3 0,-3 1,-2-1,-4 1,-4-1,-5 0,-4 1,-5-1,-7 0,-5 1,-7-1,59 2,-15-1,-14 1,-8-1,-5 1,-2 0,4 0,6 0,10 1,15 0,-38-1,7 1,8-1,6 1,6 1,4 0,4-1,3 1,1 0,2 1,-1-1,0 0,-2 0,-2 1,-4-1,-4 0,-5-1,-7 1,-6-1,-9 0,-8 0,-10-1,60 3,-24-1,-13-1,-6 1,6 1,15 1,-15 0,16 0,10 2,4 0,0 1,-5 0,-12 0,-15 0,-22 0,-26-1,29 17,-102 50,-47-48,-38-6,10-3,-26 1,-19 2,-13 1,-9 1,-3-1,4-1,7-2,14-2,-7 1,12-2,5-2,-5-1,-14 0,-24-1,60-6,-11-1,-8 0,-8-1,-6 1,-7-1,-6 0,-3-1,-5 1,-1-1,-3 0,0 0,0 0,0-1,3 1,2-1,4 0,4 0,6 0,5 0,8 0,8 0,-41 1,14 1,10-1,6 0,3 0,0-1,-5 0,-9-1,-11-1,-16 0,60-2,-7 0,-7-1,-6 0,-4 0,-6-1,-3-1,-5 1,-2-1,-4 0,-1-1,-2 1,-2-1,0 0,0 1,0-1,1 0,1 0,3 1,1-1,4 1,3 0,4 0,4 0,5 1,6 0,6 0,6 1,7 1,-49 0,16 1,11 1,9 0,4 1,1-1,-4 0,-6-1,-11-1,-14-1,34-1,-9-1,-7-1,-8 0,-5 0,-6-1,-4-1,-3 0,-2 0,-2 0,0-1,0 0,1 0,3 0,2 0,5 0,5 0,5 0,8 1,7 0,9 0,9 1,11 0,-70-5,32 2,14 0,-4-1,-21-2,17 2,-17 0,-14-1,-6-1,-1 0,5-1,10 1,17 0,22 0,27 1,-47-19,23 11,149 23,49 2,4-8,30-3,18-2,9 0,-3 0,-12 3,-11 2,-10 0,1 2,13 1,25 1,-63-1,11 0,9 1,8 0,8 0,5 1,5 0,4 0,3 0,1 1,1-1,-1 1,-2 0,-2-1,-5 1,-4 0,-6-1,-8 0,-8 0,25 1,-13 0,-8-1,-6-1,-2 2,2-1,4 1,7 1,13 2,14 0,-50-1,7-1,6 2,7 0,4 1,6 0,4 1,4 1,4-1,2 1,3 1,1-1,2 1,1 0,0 0,0 0,-1 0,-1 0,-2 0,-2 0,-3 0,-3-1,-4 0,-4 0,-5-1,-5 0,-6 0,-6-1,-7-1,56 5,-16-1,-12-2,-8 0,-5 0,0 1,3-1,7 2,12 0,14 2,-43-3,9 0,7 1,6 1,6 0,5 1,4 0,4 0,2 1,2 0,0 1,1-1,-1 1,-1-1,-3 0,-2 1,-5-2,-4 1,-6-1,-6-1,-7 1,-8-2,-9 0,-9-2,66 10,-26-3,-14 0,-6-1,6 1,15 1,-15-2,13 0,9 0,5 1,-1 1,-3-1,-10 0,-14-1,-17 0,-24-2,30 6,-54 8,-124 62,-14-61,-40-8,38-4,-22 4,-19 3,-13 2,-10 1,-5 1,-2 0,4-1,7-3,12-1,16-4,-27 4,23-4,4-2,-15 0,-35 1,79-9,-11 0,-9 0,-9 1,-8 0,-6 1,-7-1,-5 1,-5 0,-4-1,-3 1,-2 0,-2-1,0 0,-1 0,2 0,1 0,2-2,4 1,4-1,4-1,6 0,7-1,6 0,9-2,8 0,-41 0,16-2,13-1,7-1,4-1,-1 0,-5-1,-10 1,-12 0,-19 0,59 1,-7 0,-7 1,-5-1,-6 0,-4 1,-6-1,-4 1,-3 0,-4-1,-3 1,-3 0,-2-1,-1 1,-2-1,-1 1,-1 0,0-1,1 0,0 1,1-1,2 0,1 0,3 0,3 0,3-1,3 1,4-1,5 0,4 0,6 0,5-1,6 1,7-1,-63-2,16 0,13-1,8 0,7-1,1 0,-1 0,-4 0,-9 0,-11-1,-16 1,53 2,-7 0,-7 0,-5 0,-6 0,-4 0,-5 0,-3-1,-4 1,-2 0,-2-1,-1 1,-2-1,0 1,0-1,1 0,1 1,2-1,2 0,2 1,4-1,4 0,5 0,4 1,6-1,6 0,7 0,6 1,9-1,-66-4,21 0,14 1,9-1,3 0,-4 0,-9-1,-14 1,24 2,-10-1,-10 0,-7 0,-5 0,-2-1,-1 1,1 0,4 0,6 0,8 0,10 1,12 1,14 0,17 1,-33-4,29 2,2 0,-78-2,66 1,125 6,50 2,50 1,27 2,2-1,-23 0,-33-2,-13-1,7 1,29 5,-40 0,13 2,12 2,11 2,9 1,7 1,7 1,4 1,4 0,1 1,1 0,-1 0,-3-1,-4 0,-5 0,-8-2,-7 0,-11-2,33 2,-14-1,-10-2,-5 0,-1 0,4 0,9 3,13 1,18 4,-66-7,8 1,6 1,5 1,7 0,4 2,4 0,5 1,3 1,3 0,2 0,3 1,1 0,1 1,1 0,0-1,0 1,-1 0,-1 0,-2 0,-3-1,-2 0,-3 0,-4 0,-3-1,-6-1,-5 0,-5-1,-6 0,-7-1,52 7,-15-1,-11-1,-9-1,-4-1,-2 1,2 0,4 1,8 1,11 1,15 3,-50-8,8 1,6 1,6 1,6 0,4 2,4 0,5 0,2 2,3-1,2 1,1 0,1 1,1-1,0 1,-2 0,0-1,-2 0,-3 0,-2 0,-4-1,-4-1,-5 0,-5 0,-5-2,-7 0,-6-2,-8 0,-7-1,72 13,-25-3,-16-2,-6 0,0-1,11 3,20 4,-38-9,13 3,9 3,8 1,6 1,4 1,2 1,-1-1,-1 0,-5-1,-7-2,-7-1,-11-4,-13-2,-13-3,-17-4,68 4,-27 2,19 22,3 11,-73-13,-91-23,-45 5,-45 7,-24 3,-4-1,19-5,23-4,11-3,-7-1,-26 3,31-6,-13 1,-14 2,-9 0,-10 2,-6 0,-5 1,-3 0,0-1,0 1,4-2,5 0,6-1,10-2,10-1,-19 3,15-2,10 0,2-2,-2 0,-8-2,-15 0,-20-2,61-5,-8 0,-7 0,-6-1,-6-1,-6 1,-5-1,-4-1,-5 1,-3-1,-2-1,-4 1,-1-1,-2 0,-1 0,0 0,0-1,0 0,1 0,2 0,2 0,3 0,2 0,4-1,5 1,3-1,6 1,5-1,7 1,6-1,-48 0,14 1,10-2,7 1,5-1,3 0,0 0,-4-1,-4 0,-9-1,-10 0,-13-1,50 1,-6 0,-7 0,-4-1,-6 0,-5-1,-3 0,-5 0,-3 0,-2-1,-3 0,-2 0,-1 0,-2 0,0-1,0 1,0 0,1-1,1 1,2-1,2 1,2 0,4 0,2 0,5 0,4 1,5 0,5 0,6 0,6 1,7 0,7 1,-63-4,19 2,13 0,9 1,5 0,0 0,-4 0,-10-1,-12-2,20 2,-10-1,-9 0,-6-1,-6 0,-3 0,-1-1,1 0,2 1,4-1,6 1,8 0,10 1,11 0,13 0,16 2,-46-4,32 2,-2-3,-51-12,-2-3,82 9,107 14,39-4,46-3,29-2,14 0,-5 3,-21 4,-26 6,-12 3,-1 3,13 0,26-1,-48-4,11 0,11-1,9 1,8-1,8 0,5 0,5 0,3 0,3 0,1 1,0 0,-1 0,-2 0,-4 1,-3 1,-7 0,-6 1,-8 0,-9 2,28 3,-13 2,-9 1,-7 0,-2 2,1-1,5 1,9 0,13-1,15 0,-55-7,7 1,6-1,7 0,5 1,5-1,4 1,5-1,4 1,2-1,4 1,2-1,1 0,2 1,1-1,0 0,-1 0,1 1,-2-1,-1 0,-2 0,-3-1,-3 1,-3 0,-3 0,-6-1,-4 0,-5 1,-6-1,-7 0,-6 0,54 4,-15-1,-11 0,-8-1,-6 0,-2 0,1 0,4 1,8 1,10 1,14 2,-46-5,7 1,6 1,6 1,6 0,4 1,5 0,2 0,4 1,2 1,1-1,1 1,1-1,-1 1,0 0,-3-1,-1 0,-4 1,-3-2,-4 1,-4-1,-6-1,-6 0,-7-1,-7-1,-8 0,-8-1,55 4,-20-2,-15-2,-7 0,-1 2,7 1,13 4,5 3,16 4,10 3,6 2,-1 1,-6 0,-11-2,-17-2,-21-3,-28-5,40 18,-136 41,-39-56,-37-10,9 4,-26 3,-19 2,-12 0,-3 1,2-1,12-3,19-3,-10 0,18-5,-2 0,-21 1,27-1,-8 1,-8 0,-7 1,-5 0,-5 0,-4-1,-2-2,-2-1,0-2,21-3,-5-1,-4-2,-4-1,-3-1,-2 0,-1-2,0 1,0-1,1 0,3 1,2-1,4 2,4 0,6 1,-14 0,10 2,7-1,4 1,0 0,-1 1,-6-1,-7-1,-12 1,-14-1,55 0,-7 0,-6 1,-6-1,-6-1,-4 1,-4 0,-5-1,-2 1,-4-1,-2 0,-3 0,0 1,-2-1,-1 0,1 0,-1 0,2 0,0 0,3 0,1 0,4 0,2 1,4-1,4 0,4 1,6-1,5 1,6 0,6-1,-54 0,15 0,10 1,9-1,4 1,2-1,-1 1,-4-1,-7 0,-11-1,-13 0,43 1,-6 0,-7 0,-6 0,-6-1,-4 1,-3-1,-5 0,-2 0,-2 0,-1 0,-1-1,-1 1,1 0,2-1,1 1,2-1,3 0,5 1,3-1,6 0,5 1,6-1,7 0,8 1,7-1,-50-3,17 0,13 0,8-1,2 1,-1-1,-8 0,-13 0,12 1,-12 0,-11 0,-5-1,-5 0,0 0,2 0,6 1,8-1,12 1,15-1,17 2,21 0,-13-7,15 3,-80-2,53 4,141 6,69 3,37 0,6 2,-26-1,-3 2,-10 2,37-1,-69-3,14 1,12 0,11-1,9 1,7 0,6-1,4 1,3 0,0-1,0 1,-2-1,-5 1,-5-1,-7 1,-9-1,-10 1,33 0,-16-1,-10 0,-5 0,3 0,8 1,14 1,22 0,-67 0,8 0,7 1,7-1,5 2,6-1,5 1,4 0,5 0,2 0,3 1,2-1,2 1,1 0,1 0,-1 1,0-1,-1 0,-1 0,-3 1,-3-1,-2 0,-5 0,-4 0,-5 0,-5-1,-6 1,-7-1,-7 0,47 3,-15-1,-10-1,-8 1,-5-1,-2 1,1 0,5 0,6 1,11 1,13 0,-39-2,7 1,7 0,6 1,5 0,5 0,4 1,4 0,3 0,1 0,2 1,1 0,0-1,-1 1,-1 0,-2 0,-2 0,-4 0,-4-1,-4 1,-6-1,-5 0,-7 0,-8-1,-7 1,-9-2,57 7,-20 0,-15-1,-7 0,0 0,6 0,13 1,-9-3,14 1,9 0,6 0,1 0,-3 0,-7 0,-11-1,-14 1,-21-1,-22-1,49 24,-56 5,-117-10,-43 0,-20 14,-21-2,28-30,-7-8,-5 5,18 11,1 6,-13 0,-24-3,46-14,-14-1,-11-2,-10-1,-9 0,-5-2,-5 0,-3 0,0-1,0 0,4 0,4 0,7 0,9 1,10 1,-24 1,15 0,10 0,3 1,-3-1,-7 0,-14-1,-20 1,61-3,-7 0,-8 0,-6 0,-6 0,-6 0,-4 0,-5 0,-4 0,-2 0,-4 0,-1-1,-1 1,-2-1,0 1,1-1,1 0,1 0,2 0,2-1,4 1,4-1,4 1,5-1,6 0,5 0,8-1,6 1,-50-2,15 0,13-1,8 0,3 0,1-1,-4 0,-9 1,-12 0,-16 0,51 2,-8 0,-6 0,-6 0,-6 0,-5 1,-4-1,-4 1,-3 0,-3-1,-2 1,-2 0,-1 0,0 0,0-1,1 1,1 0,2-1,2 0,3 1,3-1,5 0,4 0,5-1,6 1,7-1,6 0,8 0,-56-3,17 0,14-1,9 0,2 0,-1 0,-6 0,-12 0,-17 1,42 2,-9 0,-7 0,-7 0,-6 1,-5 0,-3-1,-4 1,-2 0,-1 0,-1 0,1 0,2 0,2-1,3 1,4 0,6-1,5 0,8 0,7 0,9 0,10-1,-62-3,25-1,13 0,4 0,-5-1,-15 0,16 2,-13-1,-9 0,-5-1,0 1,4-1,8 1,13 1,16 1,21 0,-52 1,72-4,181-20,-35 23,17 7,29 1,-44-1,16 1,14 0,11 0,10 1,8 0,6 0,3 1,3-1,-1 1,-1-1,-4 0,-7 0,-7-1,-9 0,11 0,-10-2,-6 0,-5 0,0 0,2 0,6 0,8 2,12 1,14 3,-59-3,6 2,5 0,6 1,5 0,4 1,5 1,3 0,4 0,2 1,4 0,2 1,1-1,3 1,0 0,2 0,0 1,0-1,-1 0,0 1,-1-1,-1 0,-2 0,-2 0,-2 0,-4-1,-2 0,-5 0,-3-1,-4 0,-5-1,-6 0,38 1,-9 0,-6-1,-6-1,-5-1,-3 1,-1-1,-2 0,0 1,2-1,2 2,4 0,5 1,6 1,7 1,9 2,-44-4,4 2,4 0,4 1,4 1,4 0,2 0,4 2,2-1,2 1,2 1,3 0,0 0,2 0,1 1,1-1,0 1,0 0,1 0,-2 0,1 0,-2 0,-1 0,-1-1,-3 1,-1-1,-2 0,-3-1,-3 1,-3-2,-3 1,-4-2,-4 1,-4-2,-4 0,-5 0,53 4,-9-1,-9-1,-7-2,-5 0,-4 0,-3-1,0 1,-1 0,3 0,4 1,4 1,6 1,8 2,-23-2,7 1,5 2,5 0,5 0,3 2,2 0,3 1,1 0,1 0,-1 0,-1 0,-1 1,-3-1,-3-1,-4 1,-5-2,-5 0,-7-1,-7 0,-7-2,-9-1,-9-1,51 7,-21-2,-14-3,-6 1,2 0,10 3,15 1,18 2,4 1,-4 0,-18 0,-28-1,-39-2,-32 8,-102 14,-46-1,24-20,-27-3,34-5,-22 3,-17 2,-12 1,-9 1,-4-1,0-1,4-2,8-3,12-3,-2-3,12-4,6-2,-1-2,-7-1,-14 0,-20 1,58 1,-9 0,-7-1,-7 1,-6 0,-6-1,-5 1,-4-1,-4 1,-4-1,-1 0,-2 0,-2 0,0 0,1 0,0 0,2 0,2-1,3 1,3-1,5 0,4 0,6 0,5 0,8 0,-39-2,12 1,8-1,7 0,4-1,1 1,0-1,-3 0,-6 0,-8-1,-10 1,-12-1,53 2,-6 0,-5 0,-6-1,-4 0,-5-1,-3 1,-4-1,-3 0,-3 0,-2 0,-2 0,-2 0,-1 0,-1 0,0 0,0 0,1 0,0 0,1 0,2 1,1-1,3 1,3 0,3 1,4 0,3 0,4 0,6 1,4 1,6 0,6 0,-54 1,13 1,10 1,9 2,5 0,3 0,1 0,-3 0,-5-1,-7-2,-10 0,-12-3,48 1,-7-2,-5 0,-6-1,-4-1,-5 0,-4 0,-3-2,-2 1,-4-1,0-1,-3 1,0-1,0 0,0 1,1-1,0 0,3 0,1 0,4 1,2 0,4 0,5 1,4 0,5 0,6 2,6-1,7 2,7 0,-67-1,19 2,15 2,8 0,3 0,-4-1,-8-2,-16-3,27 0,-13-2,-10-1,-7-2,-5 0,-3-1,0-1,2 0,4 0,6 1,10 0,11 1,13 2,16 0,19 3,-47-7,26 4,-57 4,59-3,131-8,49 2,46 1,15 1,-15 3,-21 1,-6 2,32 2,-51 2,14 2,12 0,11 0,9 0,7 1,5 0,4 0,1 1,-1 0,-2 0,-3 0,-7 1,-7 0,-10 0,21 1,-11 0,-6 1,-5 1,1 0,2 0,8 0,11 1,13 0,-44-1,7-1,6 1,6 0,6 0,5 1,3 0,4 0,2 0,3 0,0 0,2 0,0 1,-1-1,-1 0,-3 1,-1-1,-4 0,-4 0,-4 0,-5-1,-7 1,-5-1,28 1,-8 0,-9 0,-5-1,-3 0,-3 0,0 0,2 1,4 0,6 1,6 1,10 1,-30-1,6 0,5 1,6 1,4 0,3 0,4 1,2 1,2-1,1 1,1 0,-1 0,0 1,-2-1,-1 1,-4-1,-3 1,-3-1,-6 0,-4 0,-6 0,-7-1,-7 0,43 6,-12-1,-11-1,-7 0,-3 1,-1 0,3 1,6 1,9 1,-11-1,10 1,7 1,5 0,3 2,0 0,-2 0,-3 0,-7-1,-9 1,-10-2,-13-1,-16-1,45 13,-29-2,-11 5,29 17,-53-2,-114-15,-25-13,-36 0,-19 0,-2-2,14-2,-17 2,7-3,-22 2,46-7,-13 1,-10 0,-7 2,-4-1,0-1,3 1,5-2,10-1,-15 0,8 0,4-2,1 0,-4-1,-5 1,11 0,-4-1,-4 1,-1 0,0-1,1 0,2-2,4-1,-15-1,10-2,3-1,-7 0,-13-2,-23 0,68 1,-8 0,-8-1,-8 0,-5 0,-6 0,-5-1,-4 1,-3-1,-2 0,-2 0,-1 0,0-1,0 1,2 0,3-1,2 1,4-1,4 1,6-1,6 1,6-1,-26 0,8-1,8 1,6-1,2 0,3 0,-2 0,-1 0,-6-1,-5 1,-9-1,-10 0,34 2,-6 0,-7-1,-6 0,-5 0,-5 0,-4 0,-3 0,-3-1,-2 1,-1-1,-1 1,0-1,1 1,1-1,2 1,3 0,3 0,4 0,5 0,5 0,6 0,7 1,7 0,8 0,8 0,-59-2,19 1,15 0,7 1,3-1,-4 0,-10-2,-13-1,-12-2,-7-1,1-1,7 1,14 1,19 1,28 3,0 4,31-7,22-32,150 25,-38 8,26-4,19 0,13-2,6 1,0 0,-8 2,-13 3,14 2,-16 1,1 3,16 1,31 0,-79 1,8 0,10 0,7 1,7-1,7 1,6 1,4-1,6 1,3-1,3 1,2 0,3 0,0 0,0 0,1 0,-2 1,-2-1,-2 0,-3 0,-3 0,-6 0,-4 0,-6-1,-7 1,-7-1,41 0,-12 0,-10 0,-6 0,-5-1,-1 1,1-1,3 1,6 1,10 1,10 0,15 1,-63-1,6 1,5 0,6 0,4 1,5-1,4 2,4-1,3 1,3 0,3 1,3-1,2 1,1 0,2 0,1 1,1-1,1 0,-1 1,1-1,-2 1,0-1,-1 1,-2-1,-2 0,-2 1,-3-1,-2 0,-4 0,-3-1,-4 0,-5 1,-4-2,-5 1,-5-1,-6 0,-5 0,56 2,-14-1,-11-1,-9-1,-5 0,-5 0,0 1,1 0,4 0,7 2,9 1,12 2,-33-2,8 1,7 0,5 2,7 0,4 1,4 0,3 1,2 1,2-1,0 1,1 0,-1 0,-2 1,-2-1,-3 0,-4 0,-5 0,-5-1,-6 0,-7 0,-8-2,-8 1,-10-2,-10 0,63 8,-30-2,-14-1,0 2,17 3,-2-1,20 5,10 1,1 2,-9-2,-18-2,-26-5,-37-5,-25-2,-83 25,-37 7,24-18,-19-4,-6-6,-29 1,-21-1,-13-1,-6 0,1-2,8-1,16-1,7-2,11-2,5-1,-4-2,-10 1,-17-1,31 0,-10-1,-10 1,-8-1,-6 0,-5 0,-3 0,-1 0,0-1,2 0,4 0,5-1,7 1,9-2,9 1,-30-2,15-1,9 0,3-1,-1 0,-9 0,-14 1,21 0,-10 0,-10 1,-6-1,-5 0,-1 0,-1 0,4 0,4 1,7-2,9 1,12 0,14 0,-45-3,28 1,4-2,-19 0,19 0,-16-1,-10 0,-3-2,3 1,9 1,16 1,22 2,-30 1,15-3,-13-10,-8-6,39 3,54 7,75-23,28 14,38 9,44 1,10 0,-23 1,-14-4,15 2,-45 10,21 1,15 1,13 2,9 0,4 1,1 1,-3 0,-7 0,-11 0,-15-1,9 2,-17 0,-6 0,2 0,11 1,22 0,-38-2,11 1,9-1,8 1,7 0,5 0,5 0,4 0,1 1,2-1,0 0,-2 1,-2-1,-3 1,-5-1,-6 0,-7 0,-8 0,25 2,-10-1,-8 0,-4 0,-3 1,1-1,2 0,5 0,7 1,11-1,-31-1,6 0,7 1,6-1,3 0,4 0,2 1,2-1,1 0,0 1,-1-1,-2 0,-3 1,-4-1,-4 0,-5 0,-6 0,-8 0,-8 0,52 2,-17 0,-11-1,-5 1,0-1,4 1,11 1,-8 0,11 0,8 1,4 0,-1 0,-4 0,-9 0,-13 0,-17-1,-21 0,26 4,-17 0,28-5,8-1,-67 7,-80 5,-66-1,-50-5,0-2,30 2,1 0,-29-3,37-6,-16 0,-15-1,-11-2,-10 0,-6 0,-4-1,-2-1,2 1,4-1,6 0,9 1,12 0,-10-1,12 1,8 0,3-1,-2 0,-8 0,-12-1,-18-1,48 2,-8-1,-7 0,-8-1,-6 0,-6 0,-4 0,-4-1,-4 0,-2 0,-3 0,0 0,-1 0,1-1,1 1,1 0,3 0,3 0,5 1,3 0,7 0,5 0,8 1,7 0,-45-2,15 2,10 0,8 0,3 0,0 1,-3-1,-8 0,-11 0,-14-1,47 2,-6-1,-7 0,-6-1,-5 1,-5-1,-4 0,-3 0,-2 0,-3 0,-1-1,-1 1,0 0,1 0,1 0,2-1,2 2,4-1,4 0,4 1,5 0,6 0,6 0,7 1,9 0,-62-1,20 1,12 1,8 0,2 0,-4 0,-8-2,-15-1,28 1,-12-2,-8-1,-6 0,-6-1,-3 0,0-1,1 1,3-1,6 1,6 0,10 0,11 1,14 0,14 1,-53-3,32 1,-6-3,-32-2,-21-3,27-1,80 1,69 7,95-11,47-1,-66 3,2-3,27 2,-27 10,18 1,14 1,13-1,10 2,8 0,6 1,2 0,1 0,-3 2,-3-1,-8 2,-9-1,-12 1,21 1,-11 2,-8 1,-4 0,2 1,4-1,8 0,14-2,-37-1,7 0,6-2,6 1,4-2,3 1,3-1,1 0,2 1,-1-1,-1 1,-2 1,-2 0,-4 1,-5 1,-6 0,-6 2,23 3,-6 1,-5 1,-4 2,-3 0,-2 0,0 1,0-2,2 0,3-1,3-1,0-1,1 0,-1 0,1-1,0 0,0-1,0 0,1 0,-1 0,-1-1,-4-1,-3-1,0 0,2 0,2 0,6 0,5 2,10 1,9 2,-46-1,6 1,6 1,5 1,6 1,3 0,5 1,3 0,3 1,1 0,3 0,0 1,1-1,0 1,-1-1,-1 1,-2-1,-3-1,-2 1,-3-1,-5-1,-4 0,-6-2,-5 1,-6-2,43 1,-12-2,-9-1,-8-1,-4 0,0-1,1 1,5 0,8 1,10 2,13 2,-48-1,7 0,7 2,8-1,5 2,5 0,5 1,4 0,3 1,2 0,2 0,2 0,0 1,-1 0,0 0,-2 0,-2 0,-3-1,-4 1,-4-1,-5 0,-5 0,-8-1,-6-1,-8 1,-8-2,-9 0,-11-1,77 7,-34-2,-15 0,1 0,19 2,-11-2,21 3,10 1,6 1,-5-1,-11 0,-19-1,-27-3,-34-2,-17 3,-107 20,-43 2,22-16,-25-5,29-5,-20 0,-18 1,-13 0,-10 0,-8 0,-4-1,-1 1,2-1,7-1,8-1,13 0,-8 0,12-1,6 0,2-1,-2-1,-8-1,-13-1,-16-1,51-2,-7 0,-7 0,-6-1,-7-1,-4 0,-5-1,-4 0,-3-1,-4 0,-1 0,-2 0,0 0,-1-1,0 0,1 0,2 0,2 1,2-1,4 0,4 1,5 0,4 0,7 0,6 1,-40-1,12 0,7 1,7 0,4 0,2 0,0-1,-4 0,-4-1,-7-1,-10-2,-11 0,47 1,-6 0,-5-1,-5-1,-6-1,-3 0,-4-1,-4 0,-2-1,-3 0,-2-1,-1 1,-1-1,-1-1,1 1,-1 0,2 0,1-1,2 1,2 1,2-1,4 1,4 0,4 1,4 0,6 0,5 2,6 0,6 0,-46-3,13 2,9 0,7 1,6 0,2 1,1-1,-2 1,-4-2,-5 0,-10-2,14 2,-5 0,-5-1,-2-1,-4 1,-1-1,-2 0,0 0,0-1,0 0,3-1,1 0,3 0,3-1,5-1,4 1,-30-7,-1-3,3 0,2-2,4 1,5-1,6 2,9 1,8 2,10 3,-19-3,22 4,1 0,-19-3,11 1,-20-3,-14-2,-5-2,0 0,10 1,16 3,24 5,31 4,1-4,156-44,-37 35,22 5,3 11,27 2,20 4,14 0,9 2,3 1,-2-1,-10 0,-13-2,7-3,-13-2,-5 1,6 0,13 2,24 3,-61 3,9 2,8 1,9 0,6 1,7 1,5 1,4 0,3 1,3-1,2 2,0-1,0 0,0 1,-3-1,-2 1,-4-1,-4 0,-5-1,-7 0,-7-1,-8 0,41 0,-14-1,-10-1,-7 0,-3 0,1 0,4 1,9 1,12 1,15 1,-59-1,6 1,7 0,5 1,6 0,4 1,4 0,4 0,3 1,3 0,2 1,2-1,1 1,0 0,1 0,-1 0,0 0,-2 0,-1 0,-3 0,-3 0,-3 0,-3-1,-5 0,-5 0,-5-1,-6 0,-6 0,-7-1,52 3,-15-1,-12-1,-9 0,-4-1,0 1,3 0,7 2,12 0,15 2,-44-2,8 0,7 1,7 0,5 2,5 0,5 0,3 1,2 0,3 1,1 0,0 0,1 0,-2 0,-1-1,-3 1,-2-1,-5 0,-4 0,-5-1,-6 0,-7-1,-7-1,-8-1,-10 0,54 4,-21-2,-15-2,-5 1,0-1,7 2,16 3,-8-1,14 3,11 1,7 1,3 1,1 0,-5 0,-6-1,-12 0,-15-2,-18-2,-21-2,22 5,-24 0,25 5,-41 1,-88-4,-51-2,-52 0,-27 0,-4-1,22-1,27-1,12-2,-8 0,-30 0,51-5,-13 1,-11-1,-10 1,-8 1,-7-1,-5 0,-5 1,-3-1,-2 0,-1-1,2 0,2 0,3-1,6-1,5-1,8 0,9-2,-24-1,12-1,8-1,5-2,2 0,-2-1,-5 0,-8 0,-12 0,-16 2,55 0,-8 1,-5 1,-6-1,-5 0,-6 1,-3 0,-5 0,-2 0,-4-1,-3 1,-2 0,-1 0,-2 0,-1 0,0-1,0 1,0-1,1 0,2 0,1 0,3-1,2 1,3-1,4-1,3 0,5 0,5 0,5-1,6-1,-42-2,10-1,8 0,7-1,5-1,3 0,1 0,0-1,-2 0,-4 0,-5-1,-8 1,-9-1,-11 0,54 4,-4 0,-5 1,-5-2,-3 1,-4 0,-4-1,-3 0,-3 0,-3 0,-1 0,-3-1,-2 1,-1-1,-1 1,-1-1,0 1,-1-1,0 0,1 0,0 0,1 1,2-1,1 0,2 0,2 0,2 1,3-1,3 1,4-1,3 1,4-1,4 1,5 0,4 0,6 1,-50-6,11 1,9 1,6-1,6 1,4 0,3-1,0 1,0-1,-3 0,-4 0,-6-1,-7 0,-9-1,30 3,-6 0,-7-1,-4-1,-5 0,-4-1,-3 1,-3-2,-2 1,-1-1,-1 1,-1-1,2 0,0 1,1 0,3-1,3 2,4-1,3 1,5 0,6 2,5-1,7 1,7 2,8-1,9 2,-68-7,25 2,15 2,6 1,-3-1,-13-1,-7 1,-23-2,-11-1,2 0,14 1,28 1,39 2,54 1,88 1,68 3,-5-2,-22-8,23 0,-45 12,18-1,15 2,13-1,10 2,9-1,5 2,3 0,1 0,-2 1,-5 1,-6 0,-10 1,-11 0,17 2,-14 2,-8 0,-3 2,3 0,8 0,13 1,19-1,-55-3,7 0,8 0,6 0,6 1,5-1,6 1,3-1,5 1,2 0,4 0,1 0,1 0,2 0,0 0,-1 1,0-1,-2 1,-2-1,-2 1,-4-1,-3 1,-4 0,-6 0,-4-1,-7 1,-6 0,44 3,-11 1,-10-1,-7 0,-4 0,-3 1,1 0,3 0,5 1,8 0,10 1,12 1,-53-5,6 1,6 0,4 0,6 1,3 0,5 1,2 0,4 0,3 0,1 1,2 0,2 0,0 0,2 0,-1 0,-1 0,1 0,-3 0,0 0,-3 0,-2-1,-3 0,-3 0,-4 0,-3-1,-6 0,-4 0,-5-1,-6-1,-7 0,56 5,-15-2,-11-1,-9-1,-4 0,-3-1,1 1,4 1,7 2,11 1,12 2,-44-4,7 1,6 1,6 1,5 1,5 0,3 1,4 1,2 0,2 1,1 0,1 0,0 0,-1 0,-1 1,-2-1,-2 0,-4 0,-3-1,-5 0,-6 0,-4-2,-8 0,-6 0,-8-2,-8 0,56 8,-21-1,-14-1,-7-1,1 0,7 1,15 1,-11-2,14 1,11 0,7 2,3 0,-1 0,-3 0,-8-1,-12 0,-14-1,-19-2,-22-2,18 11,-32 1,-6 21,-93-26,-63 14,-14 0,4-5,30-16,-18 0,-20-1,-23-1,53-7,-14-1,-11 1,-10-2,-10 1,-6-1,-7 0,-4-1,-2 0,-3 0,1-1,2 0,2 0,6-1,5-1,7 1,10-2,-14 0,10-1,7-1,4-1,3 0,-1 0,-2-1,-6 1,-8 0,-9 0,-14 2,52 1,-6 0,-6 1,-5-1,-5 2,-6-1,-3 1,-4 0,-3 0,-3 0,-3 0,-1 1,-2-1,-2 1,0 0,0-1,0 1,0-1,2 0,1 0,2 0,2 0,3-1,3 0,4 0,4-1,5 0,4 0,6-1,5 0,7-1,-56-2,13-2,11 0,8-1,6 0,2-1,-1 0,-3 0,-7 0,-8 1,-13 0,38 2,-7 1,-6-1,-5 1,-6-1,-3 1,-4-1,-2 1,-2 0,-2-1,1 1,-1 0,2-1,1 1,3 0,4 0,3 0,5-1,6 1,5 0,8 0,7 0,9 0,-54-2,19 0,13 1,7-1,0 0,-6-2,-12-2,2-1,-15-3,-8-1,-5-2,0 0,6 0,9 1,14 1,19 3,23 2,-17 5,32-11,-6-81,196 44,-29 28,29-2,20-1,9 0,0 2,-12 2,-22 4,-8 1,0 2,6 0,13 1,22 0,-53 7,9 1,8-1,9 1,6 0,6 0,6 0,5 1,3-1,3 1,2 0,2 0,0 1,-1-1,0 1,-2 0,-3 0,-3 0,-5 1,-5-1,-6 1,-6 0,27 0,-9-1,-7 2,-5-1,-4 1,0 1,-1-1,2 1,4-1,6 1,7-1,10 1,10-1,-57 1,4 0,5 0,5 0,4 0,4 0,3 0,4-1,2 1,4 0,2-1,1 1,3-1,1 1,1-1,1 1,0-1,1 1,-1 0,0 0,-1 0,-1 0,-1 0,-2 0,-2 1,-2-1,-4 1,-1 0,-5 1,-3-1,-3 1,-5 0,-5 0,-4 1,-5-1,47 2,-10 0,-10 1,-6 0,-7 1,-3 0,-2 0,0 0,2 0,2 1,6-1,6-1,9 1,11-2,-40 0,6 0,6-1,5 0,5 0,3 0,5-1,3 0,3 0,2 0,2 0,2 0,1 0,1 0,0 0,-1 0,0 0,-1 0,-2 1,-1-1,-3 1,-3 0,-3 0,-4 0,-5 1,-3 0,-6 0,-6 1,-5 0,-7 0,-7 1,64 4,-17 1,-14 0,-10 2,-3-1,-2 1,6 0,8 0,13-1,-23-3,10 0,9 0,6 0,5 0,3 0,1 0,0-1,-2 1,-5 0,-5 0,-9-1,-8 1,-12 0,-14 0,-14 0,58 5,-34 0,-11 6,35 12,-57 3,-140 2,-12-17,-33-1,-18 0,-1-1,13 1,12 3,11 0,-10 0,-30-1,47-9,-14 1,-11-1,-10-1,-9 1,-8 0,-7 0,-4-1,-5 0,-2 1,-1-1,0-1,1 1,3-1,4 0,5 0,7 0,8-1,9 0,-31 2,13 0,9-1,5-1,2 0,-1 0,-5 0,-9-1,-12-1,-15 1,60-3,-6 0,-7 0,-5 0,-5 0,-5-1,-4 0,-4 1,-4-1,-2 0,-3 0,-2-1,-1 1,-1-1,-1 1,0-1,0 0,1 0,1 0,2 0,2 0,2-1,3 1,4-1,4 0,5 0,4 0,5 0,6 0,7 0,-49-1,13 0,9 0,8-1,6 1,1-1,2 0,-3-1,-4-1,-7 1,-9-2,-11 0,38 1,-7-1,-5 0,-7 0,-4-1,-5 0,-3-1,-3 0,-3 0,-2 0,-1-1,-1 0,0 0,1 0,1 0,2 0,2 0,3 0,4 0,4 1,5-1,5 1,6 0,8 0,6 1,8 0,-53-4,19 0,13 1,8 1,2-1,-3-1,-9 0,-13-1,14 2,-11-1,-11-1,-7-1,-5 0,-2 0,1-1,2 1,7 0,8 0,11 1,13 1,17 1,18 0,-45-9,23 1,-25 4,-6-1,71 2,95 2,42-11,40-11,16-2,-10 7,-23 10,-5 5,9 1,24-1,-37 5,13-2,12 0,9 0,8-1,7 1,4-1,4 1,0 0,1 1,-3 0,-3 2,-6 1,-7 1,-9 2,25 1,-12 3,-7 2,-4 1,1 2,4-1,8 1,13-2,15-1,-61-2,6 0,6 0,7-1,4 0,6 0,3 0,5 0,2-1,4 1,2-1,1 0,2 1,1-1,-1 0,1 1,-1-1,-1 1,-2-1,-3 1,-2 0,-3 0,-4 1,-4-1,-5 1,-5 0,-6 1,-6-1,43 3,-12 0,-9 1,-7 0,-5 0,-2 1,0-1,2 1,5-1,7-1,9 0,12-1,-43-1,7 0,6-1,6 0,4-1,6 1,3-1,3 0,3 0,3 0,1 0,1 0,1-1,0 0,-1 1,0-1,-3 0,-1 1,-3-1,-4 0,-3 0,-4 0,-6 1,-5-1,-6 1,-7-1,-7 1,-7 0,55-1,-19 0,-14 0,-9 0,-1 0,4 1,9 1,15 0,-17 1,14 1,9 0,8 1,6 0,4 1,0 0,-1 0,-4 0,-5 0,-8 1,-11-1,-13 1,-15-1,-17 0,33 3,-31 0,9 3,44 7,26 5,-26 1,-78-1,-82-4,-60 5,-46-1,3-4,3-6,-28-4,65-5,-18-1,-14 1,-14 0,-9-1,-9 0,-5 0,-4 0,-1-1,2 0,4 0,6-1,8 0,11-1,-15-1,12 0,7-1,3 0,-1-1,-4-1,-9 0,-12-1,-18-1,64 3,-7-1,-6-1,-7 0,-4 0,-6 0,-4-1,-4 0,-3-1,-4 1,-3-1,-2 0,-1 0,-2-1,-1 1,-1-1,1 0,0 1,1-1,2 0,1 1,2-1,3 0,4 1,3-1,4 1,4 0,6 0,5 0,5 1,-37-3,9 0,9 1,6-1,6 1,2 0,2 0,0-1,-3 1,-4-1,-5-1,-8 1,-9-1,-11-1,52 4,-5 0,-4-1,-6 1,-3-1,-4-1,-4 1,-3-1,-3 1,-3-1,-2 0,-2-1,-3 1,0-1,-3 1,0-1,-1 1,0-1,0 0,0 0,0 1,1-1,1 0,2 1,1-1,2 1,2-1,3 1,3 0,2 0,5 0,2 0,5 1,4-1,5 1,4 1,6-1,-60-4,12 0,10 1,8 1,6 0,4 0,2-1,0 1,-3-1,-5 0,-5 0,-10-2,-10 0,38 3,-6-1,-5 0,-6-1,-5 0,-4-1,-4 0,-2 0,-3-1,-2 0,-1 0,-1 0,0 0,1 0,1 0,1 0,3 0,2 1,4-1,4 1,5 1,4 0,6 0,7 1,6 0,8 1,8 0,-65-5,21 1,14 2,8 1,2-2,-4-2,-11-3,-1-2,-17-5,-8-4,-2 0,5 0,13 2,19 4,25 5,34 7,16 4,133-43,68-7,-56 39,6 9,15-4,-15-7,12-6,8-2,5 0,2 2,-2 7,-11 8,2 4,1 4,1 1,2 0,0-1,2-4,-8-2,0-2,1-1,2-1,0 0,2 2,0 1,2 2,-8 3,-4 2,-2 0,2 2,3 1,6 0,7 2,12-1,12 1,-57 0,7 0,6 0,5 1,5 1,6-1,3 1,4 1,4-1,2 1,3 0,2 0,2 0,1 1,0-1,1 1,-1-1,0 1,-1-1,-2 0,-2 0,-2 0,-4 0,-2 0,-5-1,-3 0,-6-1,-4 0,27 1,-8-1,-6-1,-5 0,-4-1,-3 1,-1-1,-1 0,1 1,2-1,3 1,5 1,5 0,6 0,9 2,8 0,-49-1,5 0,5 1,4 1,3-1,5 1,4 0,2 1,4 0,3 0,2 1,3-1,1 1,3 0,1 1,1-1,1 0,1 1,1 0,0-1,0 1,-1 0,1 0,-2-1,-1 1,0-1,-3 1,-1-1,-2 0,-2 0,-3 0,-3 0,-3-1,-3 0,-4 0,-3 0,-5-1,-4 0,-4-1,-6 0,-4 0,55 1,-11 0,-10-2,-8 0,-6-1,-5-1,-2 1,-2 0,2 0,2 1,4 1,6 1,9 2,9 1,-31-1,7 1,6 2,5 0,5 1,4 0,3 2,4 0,1 0,3 1,0 0,1 0,0 1,0 0,-2-1,-2 1,-1-1,-4 0,-4 0,-3 0,-6-2,-4 1,-7-2,-6 0,-7-1,-7-1,-9-2,77 8,-28-5,-15 0,-6-1,7 3,17 4,-23-1,17 4,11 3,6 1,1 1,-3 0,-7-1,-14-1,-17-4,-23-3,-27-5,15 4,-91 68,-54-46,-39-8,-11 0,14 2,-11 2,-6 0,-2 0,5-3,9-3,3-2,-1-1,-5 0,-6 0,8-1,1 0,-3 1,-7-1,-10-2,-15-2,-18-3,72-10,-8-1,-7-2,-6 0,-6-1,-6-1,-5 0,-4-2,-5 0,-3-1,-3 0,-4-1,-1 0,-3-1,-1 0,0 0,-2 0,1-1,0 1,1-1,1 1,2-1,2 1,3 1,3-1,3 1,5 0,4 1,6 0,4 1,-36 1,8 0,7 0,5 1,5 0,3 0,1 1,1-1,-1 0,-3 0,-3 0,-4-1,-7-1,-8 0,-8 0,-10-2,63 1,-4 0,-5 0,-5-1,-3 0,-4 0,-4 0,-3-1,-3 0,-3 0,-3 0,-3 0,-1-1,-3 1,-1-1,-2 0,-2 0,0 0,-2 0,0-1,-1 1,0-1,0 0,0 1,1-1,0 0,1 0,1 0,1 1,2-1,2 0,1 0,3 0,2 0,2 0,4 1,2-1,4 0,3 1,4-1,4 1,4 0,4-1,5 1,5 1,5-1,-69-4,14 2,13-1,9 1,7 0,6-1,1 1,1-1,-4-1,-4 0,-8 0,-10-2,-12-1,43 3,-7 0,-7-1,-5 0,-5-1,-5 0,-4-1,-4 0,-2 0,-3-1,-2 0,-1 0,-1-1,0 1,0-1,1 1,2-1,1 0,3 0,3 0,4 1,3-1,6 1,5 0,5 0,7 1,7 0,7 0,8 1,9 0,-68-11,29 1,17 1,3 0,-7-2,-21-1,19 5,-16-1,-14-2,-8-1,-6-1,-1 1,2-1,6 1,11 1,14 1,18 1,21 3,27 2,-17-17,121-11,43-5,-9 13,13 4,30 2,-41 13,17 0,12 1,13 1,8-1,8 1,4 0,4 1,0 0,-1 0,-4 0,-6 1,-8 1,-10-1,13-1,-12 1,-6 0,-4 1,0 0,6 0,7 1,14 0,15 1,-54 3,7 0,7 0,5 0,6 0,5 0,5 0,3 1,4-1,4 0,2 1,3 0,1 0,2 0,0 0,2 0,-1 1,-1-1,0 1,-2 0,-2 1,-2-1,-2 1,-4 0,-4 0,-4 0,-4 1,-6 0,-5 0,36 1,-8 1,-8 0,-5 1,-5 0,-2 0,-3 1,1 0,1 1,2-1,4 0,6 0,7-1,7 1,11-2,-54 0,5 0,5-1,3 1,4-1,3 0,4 0,2 0,3-1,3 1,2 0,2-1,1 1,2-1,1 1,1-1,1 1,0-1,1 1,-1-1,0 1,0-1,-1 1,-2 0,0-1,-2 1,-2 0,-2 0,-2 1,-3-1,-2 0,-4 1,-3 0,-3 0,-4 0,-4 0,-5 1,44 1,-8 0,-7 0,-5 0,-5 1,-4 0,-2 0,-2 0,-1 1,0-1,1 1,2-1,3 1,4-1,5 1,5 0,8-1,-30-1,5 1,4-2,4 1,3 0,4-1,2 1,3-1,2 1,2-1,1 0,1 1,0-1,1 1,0 0,-1 0,0 0,-1 0,-2 1,-2-1,-2 1,-3 1,-2 0,-4 0,-3 0,-5 1,-4 0,-4 1,-6 0,-5 1,47 5,-10 2,-8 0,-7 1,-5 1,-4 0,-2 1,0 0,0-1,3 1,4-2,5 0,-1-1,5-2,5 0,3 0,2 0,0-1,-1 1,-3 0,-3 0,-5 1,-6 0,-8 2,-10 0,-9 1,37 13,-13 3,-14 1,-11-2,-13-2,33 11,-58-5,-142-8,-68-6,33-6,-17-3,-7-1,2 0,33-2,7 0,-5-1,-13-1,-23-1,48-3,-11-1,-10-1,-8 1,-8-1,-7-1,-5 1,-5-1,-3-1,-2 1,-2-1,0-1,1 1,2-1,4-1,3 1,6-1,5 0,9-1,-23-1,9 0,7-2,5 0,3 0,0-1,-2 0,-4-1,-5 1,-9-1,-10 1,-12-1,61 4,-5-1,-5 1,-5-1,-5 0,-3 0,-5 1,-3-1,-4 0,-2 0,-3 0,-2 0,-2-1,-2 1,-1 0,-1 0,0-1,-1 1,0-1,0 1,1-1,1 1,1-1,2 1,1-1,3 0,3 0,2 1,4-1,3 0,3 0,5 1,5-1,4 0,5 0,-45-3,9 1,8 0,7-1,5 1,4 0,3-1,0 1,0-1,-2 0,-4-1,-4 0,-7-1,-8 0,-9-1,43 3,-6 0,-4-1,-5 0,-5-1,-3 0,-4-1,-3 0,-3 0,-2 0,-2-1,-2 0,0 0,-2 0,0 0,0-1,0 1,1 0,1 0,1 0,2 0,3 0,2 1,3 0,4 0,3 0,4 1,5 0,5 1,6 0,5 1,6 0,6 1,-64-5,18 2,14 1,9 2,4-1,1 0,-4-2,-9-1,-14-3,20 1,-10-2,-10-2,-7-1,-6-2,-2 0,-2-1,2 0,1 0,6 1,6 1,9 0,11 3,12 1,15 2,16 3,-69-6,36-4,-27-24,58-3,171 3,-12 24,28-1,18 0,9 1,-1-1,-13 2,-5-1,-10-1,3 2,12 1,24 4,-50 8,11 1,9 2,10 1,8 1,6 0,5 2,5 0,3 0,1 1,2 0,-2 0,-1 0,-2-1,-5 1,-5-1,-7-1,-7 0,-9-2,26-1,-13-2,-9-1,-5 0,-3-1,2 2,5 0,7 1,13 3,14 2,-50 1,6 2,7 1,6 0,5 2,5 0,5 2,3-1,4 2,3 0,2 0,3 1,0 0,2 1,0-1,1 1,-2-1,0 1,-2-1,-2 1,-2-2,-3 1,-4-1,-3-1,-5 0,-6 0,-4-2,-7 0,-5-2,43 2,-11-3,-10 0,-8-2,-4 0,-3 0,0 0,2 0,4 2,8 0,8 2,12 3,-41-2,7 1,5 1,6 1,5 1,3 1,5 0,2 1,3 0,3 1,0 0,2 1,0-1,0 1,0 0,-2-1,-2 1,-1-1,-4 0,-3 0,-4-1,-4 0,-6-1,-5 0,-6-1,-6-1,-8-1,52 4,-15-2,-12-2,-7-1,-5 1,-1 0,5 1,6 2,12 2,-11 1,11 2,9 2,6 1,4 1,2 1,-1 0,-3 0,-6 0,-7 0,-11-2,-12-1,-16-1,-17-3,24 6,-28-2,4 4,63 17,6 6,-75-3,-102-8,-68-2,-53-2,-5-2,41-5,1-1,-13-2,-26-3,57-10,-12-1,-10-1,-9 0,-8-2,-6 0,-5-1,-2-1,-3 1,0-2,1 1,3 0,3-1,6 1,7 0,8 1,-18 0,11 0,6 1,5 0,1-1,-2 0,-5-1,-7-1,-11-2,-13-1,49-1,-6 0,-7 0,-5-2,-6-1,-4 0,-5 0,-3-2,-4 1,-2-2,-2 1,-2-1,-1 0,-1 0,-1-1,1 1,1 0,1-1,2 1,3 0,2 1,3-1,4 2,4-1,5 1,6 1,5 0,7 1,-42-2,12 2,9 1,7 1,5 0,2 0,1-1,-3 1,-4-2,-6-1,-10-1,-10-2,35 2,-7-1,-5-2,-6 0,-4-1,-5-1,-3 0,-4-1,-2-1,-2 0,-1 0,-1 0,0-1,0 1,0-1,3 1,1 0,3 0,4 1,3 0,4 1,6 0,4 1,7 1,7 1,7 1,-52-4,16 3,11 2,8 0,4 1,0-1,-4-1,-7-2,-12-3,19 0,-10-1,-8-2,-5-2,-4 0,-3-1,0-1,1 0,3 0,5 0,6 1,7 0,11 2,12 1,12 2,-38-8,25 2,9 1,-8-2,-40-5,-16-1,23-1,59 0,65 3,76-8,62-3,1 3,-30 10,1 3,27-1,-36 7,15-2,13-2,11 0,7-2,6 1,2 0,1 1,-2 2,-4 1,-8 2,-9 4,12 1,-9 3,-7 3,-2 2,3 0,7 0,12 0,15-3,-50 0,7 0,8-1,5 0,7-1,4-1,4 1,4-1,3 0,2-1,1 1,1 0,1 1,-2-1,0 1,-3 0,-2 1,-3 1,-5 0,-4 1,-5 1,-7 1,-6 1,35 2,-11 2,-8 1,-7 2,-3 0,-1 2,1-1,5 0,5 0,9-2,12 0,-38-3,8 0,5-1,6 0,6 0,3-1,4 0,3 0,2-1,2 1,1 0,0-1,-1 1,0 0,-3 0,-2 0,-3 1,-4-1,-5 2,-5-1,-6 1,-7 1,-6 0,-9 0,48 5,-19 2,-12 0,-7 1,-1 0,4 0,9 0,16-1,-21-4,12 1,9 0,9-1,5 0,4 0,3 0,-1 0,-1 0,-4 0,-5 0,-8-1,-10 1,-11 0,-13 0,-15-1,61 10,-36 0,16-2,-17-6,23-3,11 0,-2 0,-17 2,-29 3,-43 5,-38 10,-82-14,-62-10,5 4,15 20,-20 3,38-20,-19-1,-17-1,-11-2,-8-1,-4 0,0-1,3 1,8-1,11 1,-9 2,13 0,4-1,0 1,-8-2,-12-1,-18-1,56-1,-7-1,-7 0,-6-1,-7-1,-4 1,-5-2,-4 1,-3-1,-3 0,-1 0,-1-1,-1 0,0 1,1-1,1 0,2 0,4 0,3 1,3-1,6 1,5 0,6 0,-27 0,9 0,5 0,6 1,4-1,1 1,1-1,-2 0,-3-1,-5 0,-6-1,-7-2,-11 0,41 2,-6-2,-5 1,-5-2,-4 0,-5 0,-3-1,-3 0,-4-1,-1 0,-2 0,-1-1,-2 0,1 0,-1 0,0 0,2 0,1 0,1 0,3 0,3 0,2 0,5 1,3 0,5 0,4 0,6 1,6 1,6-1,-47-3,14 1,10 0,8 1,5 0,2 0,-1-1,-3 0,-6-1,-9-2,-12-1,28 3,-8-1,-7-1,-7-1,-5 0,-5-1,-3-1,-3 0,-2-1,0 0,-1 0,2 0,2 0,3-1,4 1,5 1,6-1,7 1,8 1,8 0,10 1,11 0,-60-13,29 1,14 1,-2 0,-21-1,6 5,-22 0,-12-1,-5 0,2 0,11 0,20 2,25 0,36 2,4-21,156-58,-18 74,33 8,-25 4,21-2,19-1,14-1,10 0,7-1,3 1,-1 1,-4 1,-9 2,-12 2,3 1,-12 2,-5 2,-1 1,3 0,9 1,14-1,19 0,-63 1,7 1,7 0,6-1,6 1,6 0,4-1,4 1,5-1,2 1,4-1,2 1,3 0,0-1,2 1,0 0,0-1,0 1,-1 0,-1 0,-2 0,-3 0,-2 0,-3 1,-4-1,-5 0,-4 1,-5 0,-6 0,29-1,-8 0,-6 1,-5-1,-5 1,-2 0,-3 0,0 0,1 0,1 0,3 1,3 0,6-1,6 1,8 0,7 1,-43 0,3-1,6 2,3-1,4 0,4 1,4-1,2 1,3 0,3 0,2 0,2 1,2-1,1 0,1 1,1-1,1 0,0 1,0-1,-1 1,1-1,-2 1,-1-1,-1 1,-1-1,-3 0,-2 1,-2-1,-3 0,-3 0,-3-1,-4 1,-3 0,-5-1,-4 0,-5 0,-5 0,53-1,-10 0,-10-1,-7-1,-5 0,-5 0,-2 1,-1-1,1 1,2 0,5 1,5 1,8 1,9 1,-30 1,7 0,5 1,6 1,4 0,4 1,4 1,2 0,2 0,2 0,1 1,0 0,0 0,-1 1,-2-1,-2 0,-2 1,-4-1,-4 0,-5-1,-5 1,-6-1,-6 0,-7-1,-8 0,-9-1,58 3,-21-2,-14 0,-8-1,0 2,5 1,13 3,-1 1,13 2,10 3,3 0,1 1,-6 1,-8-2,-15-1,-18-1,-23-4,32 3,-59 2,-99 20,-56-25,-30-9,12 10,-8 2,0-3,15-7,0-4,-12 1,25 2,-4 1,-7 1,-9-1,-14-1,-16-2,51-2,-10-1,-8 0,-8-2,-8 0,-6-1,-5 0,-4-1,-4 0,-3 0,-1-1,-1 0,-1 0,2 0,2 1,3-1,3 1,5 0,6 0,6 1,7 1,-26-1,11 0,7 2,6-1,3 1,1 0,-2-1,-3 0,-6 0,-8-2,-10 0,-13-2,57 3,-5-1,-6-1,-5 0,-6 0,-4-1,-4 0,-4-1,-4 0,-3 0,-2-1,-3 0,-2 0,-1 0,-2 0,0-1,-1 1,0-1,1 0,0 0,2 1,1-1,2 1,2-1,3 1,3 0,4 0,3 0,4 1,5 0,5 0,6 1,5 0,7 0,5 1,-63-4,17 1,14 1,9 0,6 1,1 0,-3-2,-7 0,-12-3,-15-1,45 4,-8-2,-6 0,-6-2,-6 0,-4-1,-5-1,-2 0,-4-1,-1 0,-1-1,-1 1,0-1,1 1,2-1,2 1,3 0,4 0,4 1,4 0,7 1,6 1,7 0,8 1,9 2,-57-7,21 2,13 2,7 0,0-1,-7-1,-15-4,15 2,-12-2,-8-2,-7-2,-2-1,-1 0,3 0,6 1,9 0,12 2,15 1,17 3,-62-19,31-1,-24-16,59 4,165 16,7 9,16 1,15 4,13 0,-42 3,4-3,15 0,28 3,-56 10,12 1,11 1,11 0,8 1,9 1,5 0,6 0,4 1,4 0,0 0,2 0,-1 0,-3 0,-2 0,-4-1,-6 0,-6 0,-8-1,-10-1,25-2,-10 0,-7-1,-5-1,-4 0,0 0,0 1,4 0,6 0,7 1,10 2,-31 1,5 1,4 1,3 0,4 0,2 1,3 0,2 0,2 1,2 0,1 0,1 0,0-1,1 1,-1 0,0 0,-1-1,0 1,-3-1,-1 0,-2-1,5 0,1 0,2-1,2 0,1 0,0 0,0 0,0 0,0 0,-2-1,-1 1,-2 0,-2 0,-3 0,-2 0,-5 1,-2-1,-6 1,-3 0,-6 1,40-1,-16 1,-10 0,-6 1,-2 0,4 0,8-1,14 1,17-1,-58 0,7 0,8 0,6 0,6-1,6 1,4 0,5-1,2 1,4-1,2 0,2 1,1-1,1 0,-1 1,0-1,-2 0,-2 0,-2 0,-3 1,-4-1,-5 0,-4 0,-6 1,-6-1,-7 1,-7-1,-8 1,66-2,-19 0,-14 0,-8 0,-3 0,2 1,8 0,13 1,-26 1,11 0,7 0,7 1,3 0,2 0,-1 0,-3 1,-5 0,-7 0,-10 1,-11 0,-14 0,-17 0,76 7,-39 3,-11 4,-46 1,-101-7,-63 0,-43 0,-21-1,2-1,24-1,11-1,11-2,-3 0,-14-3,-23 0,65-2,-10-1,-9-1,-8 0,-7-1,-5 0,-5-1,-4 0,-2 0,-3-1,1 1,0-1,1 0,3 1,3 0,5 0,6 0,6 1,8 0,-30-1,12 2,9 0,5 0,2 0,-1 0,-6 0,-8-2,-13 0,-15-1,60 2,-8-1,-5-1,-6 1,-6-2,-4 1,-5-1,-4 0,-3 0,-3-1,-3 0,-2 0,-1 0,-2 0,-1-1,-1 1,1 0,0-1,2 1,0-1,2 1,3 0,2 0,3 0,4 0,4 1,5-1,4 1,5 0,7 1,5 0,-49-2,13 0,10 2,9-1,5 1,2 0,0 0,-2-1,-6 0,-8-1,-11-2,-14 0,54 2,-6 0,-5-1,-6 0,-5-1,-4 1,-5-2,-3 0,-3 0,-3 0,-2-1,-3 1,-1-2,-2 1,0 0,-1-1,1 0,-1 1,2-1,1 0,1 0,3 0,2 1,2-1,5 0,2 1,5 0,4 0,6 0,4 0,6 1,7 0,6 0,-61-6,16 1,13 0,8 1,6 0,2-1,-2 0,-4-2,-9-1,-12-1,25 2,-9-1,-8-2,-6 0,-4-2,-5-1,-1 0,-1 0,0-1,3 1,2 0,6 0,5 1,8 2,8 0,11 2,11 2,13 2,-73-13,37 5,0-5,2-4,-12-6,24 2,60 7,78 7,38-6,30-5,2 4,-12 8,3 4,28 1,-35 6,16-1,14 0,12 0,9 0,7 1,4-1,1 1,0 1,-3 0,-5 1,-8 1,-11 1,8 1,-11 1,-6 1,-3 1,0 1,5 0,7 0,11 0,14 0,-46-1,7 1,8-1,5 1,6 0,5-1,5 1,3-1,3 1,3-1,2 1,1 0,1 0,0 0,-1 0,-1 0,-2 1,-2 0,-3-1,-4 1,-4 0,-5 1,-6-1,-6 1,-6 0,44 2,-10 1,-8 0,-7 0,-4 1,-2 0,-1 0,2 0,3-1,6 1,7-2,-20 0,3-1,2-1,3 1,2-1,2 0,1 1,0-1,1 0,0 0,0 1,0-1,-2 1,-1 0,-2 1,-2 0,9 1,3 0,2 0,0 1,0 0,-1 1,-1-1,-3 1,-3-1,-4 1,-5-1,-6 1,-6-1,-7 0,33 3,-20-1,-8 1,-1-1,9 1,19 0,-32-2,13-1,11 1,7 0,6 0,3 0,1 1,-1-1,-5 0,-6 1,-9-1,-11 0,-13 1,-17-1,48 8,-30 0,1-1,36 1,1-1,-76-5,-71-6,-71 3,-63 1,-2 1,25 1,0 0,-30-4,53-6,-15-2,-11-2,-11-1,-6-1,-6-1,-2-1,-1 1,3-1,4 0,7 2,9 0,-15 0,10 1,7-1,1 1,-3 0,-6-1,-13-1,-16-1,53 3,-8 0,-8-1,-6-1,-5 0,-6 0,-4 0,-4-1,-2 0,-3 0,-2 0,0-1,0 1,0-1,1 1,3 0,2 0,3 0,5 0,4 1,6 0,6 0,7 1,-39-3,12 1,9 0,6 1,4 0,0-1,0 1,-5 0,-6-1,-10 0,-11-1,44 3,-6 0,-5 0,-6 0,-5-1,-4 1,-3-1,-3 0,-3 0,-1 0,-1-1,-1 1,0 0,0 0,2-1,1 1,3-1,3 1,3 0,5 0,4 0,5-1,6 1,7 1,6-1,-52-4,15 0,12 1,7 0,3 0,0-1,-3 0,-9-3,-12 0,26 1,-9 0,-8-2,-5 0,-4-2,-3 0,-1 0,-1-1,2 1,4-1,3 1,7-1,7 2,9 0,10 1,12 1,-63-12,29 2,10 0,-13-3,9 2,-17-3,-3-1,11 1,23 3,37 7,24 0,116-19,51-6,-10-2,33 1,-60 27,18-1,14 0,11 0,8 0,5 1,3-1,-2 2,-3 0,-6 0,-10 2,8-2,-8 0,-6 1,0 1,2 1,7 0,12 2,15 1,-47 4,8 2,7 0,7 0,5 1,6 1,3 0,4 0,3 1,2 0,2 1,0-1,0 1,-1 0,-2-1,-1 1,-4 0,-4 0,-3-1,-7 0,-5 0,-7 0,27-1,-9-1,-8 1,-5-1,-4 0,-2 0,1 1,3 0,3 0,7 1,8 0,10 0,-38 2,6 0,6 1,5 0,5 0,4 1,3 0,3 1,2-1,3 1,0 0,2-1,0 1,-1 0,0 0,-2-1,-1 1,-3-1,-3 0,-3 0,-4-1,-5 0,-5-1,-5 0,-7-1,-6 0,44-3,-13-1,-12-1,-6-1,-5-1,0 1,2 0,5 2,9 1,12 2,-26 1,9 2,8 1,5 1,6 0,3 1,3 1,2 0,1 1,-1-1,-1 1,-3 0,-4-1,-4 1,-7-2,-6 1,-8-1,-10-1,-10-1,41 0,-19-2,-13-1,-4 1,4 2,11 3,10 4,13 3,7 3,2 0,-5 2,-12-2,-17-2,-23-3,21-1,-40 1,-42 4,-75-6,-67-6,-45-2,-22-3,1 1,26 2,33 0,9 1,1 0,-6 0,-10-1,-18-1,39 0,-10-1,-9 0,-8 0,-7-1,-5 0,-4-1,-3 1,-1-1,-1 0,0 0,3 0,3 0,4 0,6 1,7-1,9 1,-19 0,11 0,7 0,6 0,1 0,0 0,-6 0,-6-2,-12 1,-12-2,46 1,-5 1,-7-1,-6-1,-4 0,-5 0,-4-1,-4 0,-2 0,-3 0,-2-1,-2 1,-1-1,0 0,0 0,1 0,0 1,2-1,2 0,3 1,3-1,3 1,4 0,5 0,5 1,6 0,6 0,-40-1,11 1,10 0,6 1,5 0,2 0,-1 0,-1-1,-6-1,-7-1,-9-1,-12-2,44 2,-6 0,-5-2,-5 0,-6-1,-3 0,-4-2,-3 0,-3 0,-2-1,-3 0,0 0,-2-1,-1 0,1 1,0-1,0 0,2 0,1 0,3 0,1 1,4 0,4 0,3 1,4 0,5 1,6 1,5 0,6 1,-51-4,12 1,11 1,6 2,6 0,2 0,0-1,-3-1,-4-2,-8-2,-10-2,23 1,-7-2,-7-1,-5-3,-5-1,-3-1,-3-1,-1 0,0-1,1 0,1 0,3 1,5 0,4 1,6 1,7 1,8 2,10 2,9 3,-63-12,25 5,13 2,3-1,-11-3,-13-5,-18-4,-2-2,15 1,32 5,51 6,45 6,81-12,65-6,-4 7,-13 7,25 3,-56 9,17-1,15-2,12-2,11 0,7-1,6 0,3 0,1 0,0 2,-4 0,-6 1,-7 2,-11 2,20 1,-10 1,-8 3,-2 0,0 2,5 0,9-1,12 0,17-2,-65 3,7-2,6 1,5-1,5 0,5 0,4-1,4 1,4-1,2 0,3 0,2 0,1 0,2 0,1 0,0 0,0 0,0 1,-2-1,0 1,-3 1,-1-1,-3 1,-3 0,-4 1,-4 0,-3 0,-6 1,-5 1,31-1,-8 2,-6 0,-5 1,-5 1,-2 0,-2 0,0 1,-1 0,2 0,3 0,3 0,6-1,4 1,8-1,8 0,-43-1,5 0,4 0,3 0,5-1,3 1,2 0,4-1,2 1,3-1,1 1,2-1,2 0,1 1,0-1,2 1,-1-1,1 0,0 1,-1 0,-1-1,0 1,-2 0,-2 0,-1-1,-2 2,-3-1,-2 0,-3 0,-4 1,-3 0,-3 0,-5 0,-4 0,-4 0,47 2,-9 1,-7 0,-7 0,-5 0,-3 1,-3 0,-1 0,0 0,1 0,3 0,3-1,6 0,6 0,7 0,-28-2,6 0,5-1,4 1,5-1,3 1,2-1,3 0,2 0,1 0,1 0,0 0,0 0,-1-1,-1 1,-2 0,-3-1,-2 1,-4-1,-4 1,-4 0,-5-1,-6 1,-6 0,-7 0,-7 0,60 2,-17 0,-13 0,-8 0,-3-1,-1 1,5-2,8 0,-3-1,10-1,7 0,3-1,-2-1,-5 1,-11 0,-13-1,-18 1,-22 1,21-1,-53 2,-135 12,-19-11,-41-1,54 2,-20 3,-14 1,-12 1,-6 0,-3 0,0-1,6-1,10-3,6-1,9-3,3 0,0-2,-3 0,-9 1,-13-1,-16 1,60 1,-8 1,-7-1,-5 1,-7 0,-4 0,-5 0,-4 0,-3 0,-4 0,-1 0,-3 0,-1 0,0 0,-1 0,0-1,1 1,2 0,1-1,3 0,3 0,4 0,3 0,5-1,6 0,5 0,-26 0,8-1,6 0,6 0,4-1,2 1,2-1,-1 0,-1 0,-3-1,-3 0,-6-1,-7 0,-8-1,-9 0,48 1,-5 1,-4-1,-4-1,-5 1,-3-1,-4 0,-2-1,-4 0,-2 0,-3 0,-1 0,-3-1,-1 0,-1 0,-1 0,-1 0,-1-1,1 1,-1-1,1 1,0-1,2 0,0 1,2-1,1 0,3 0,1 1,4-1,2 0,2 1,5 0,3-1,3 1,5 0,4 1,5-1,-46-4,10 1,7 0,6 0,6 1,3-1,4 0,1 0,0 0,-1 0,-2 0,-4-1,-4-1,-6 1,-7-2,-9 0,39 4,-5 0,-4-1,-4 0,-5-1,-3 0,-3 0,-3 0,-2-1,-3 0,-1 0,-2 0,-1 0,-1-1,0 1,-1-1,1 0,0 1,0-1,2 0,2 1,1-1,3 1,2 0,2-1,4 2,4-1,3 0,4 1,5 0,5 0,4 1,7 0,-52-7,12 1,9 1,8-1,5 1,4 1,1-1,1 0,-3 0,-4 0,-6 0,-8-1,10 2,-9 0,-5 0,-6-1,-4 0,-3-1,0 1,-1 0,3 0,2 0,4 0,6 1,7 0,8 1,10 0,11 2,12-1,-49-7,26 1,13 0,-1-3,-50-11,6-3,78 3,110 7,50 3,-10 7,26 1,17 0,10 0,5 1,-4 1,-11 1,-2-1,-8 2,-2 1,6 0,14 0,22 0,-59 5,10 0,8-1,8 1,7 0,6 0,4 0,5 0,3 0,3 0,1 1,1-1,0 1,-1-1,-2 1,-3 0,-3 1,-5-1,-5 1,-6 0,-7 0,27 0,-9 0,-8 1,-5 0,-3 0,-2 0,2 1,3 0,6-1,8 0,10 0,12 0,-57 1,6-1,4 1,6-1,3 0,5 0,4 0,4 0,2 0,3 0,3 0,1 0,3 0,0-1,2 1,1 0,0 0,0-1,-1 1,0 0,-1-1,-1 1,-2 0,-2 0,-3 0,-2 0,-3 0,-4 0,-3 0,-4 0,-5 0,-5 1,-5-1,44 0,-10-1,-8 1,-6 0,-4 0,-5 0,-1 0,-2 0,1 0,2 0,3 0,4 0,7 1,7-1,8 0,-37 0,7 1,4-1,5 1,4-1,4 1,3-1,4 0,2 1,1-1,3 0,1 0,0 1,1-1,0 0,-1 1,-1-1,-1 1,-2-1,-2 1,-3 0,-3-1,-4 1,-3 0,-5 1,-5-1,-5 1,-6-1,-6 1,-7 0,66 0,-17 0,-12 1,-10 0,-5 0,0 1,3-1,7 0,11 0,-18 0,12 0,8-1,6 1,4 0,0-1,0 1,-4 0,-7-1,-8 1,-12 0,-14-1,-16 1,-19 0,33 0,-22 0,71 1,-59 7,-174 15,-14-4,-13 1,-1 6,-14 1,31-13,-9-2,-10 0,-16-1,-18 1,49-5,-10-1,-10 1,-9 0,-7 0,-7-1,-6 1,-3-1,-4 1,-3-1,0 1,-1-1,2 0,1-1,4 1,3-1,6 1,7-1,7-1,-20 2,9-1,7 1,4-1,3-1,1 1,-2-1,-3 0,-5-1,-8 0,-9 0,-12 0,53-2,-7 0,-5 0,-5 0,-4 0,-6-1,-3 1,-3-1,-4 0,-2 0,-3 0,-2 0,-1 0,-1 0,-1-1,0 0,-1 1,1-1,1 0,2 0,0-1,3 1,3 0,2-1,4 1,3-1,4 0,4 0,6 0,4 0,7 0,5 0,-58-2,13 0,12 0,8 0,5-1,2 0,1 0,-3-1,-6-1,-9 0,-11 0,32 1,-8-1,-5 0,-7-1,-4 0,-4-1,-2 0,-3 0,-1 0,0-1,0 1,2 0,2-1,3 1,4 1,6-1,5 1,7 1,7 0,9 1,10 0,-55-2,22 1,13 1,5 1,-4-1,-10 0,-1-2,-14 0,-7-2,0 1,7 0,12 2,21 3,26 2,-38 11,128-26,69 12,9-11,22-7,-8 5,-15 11,9 4,5-1,17 0,17 0,16 2,15 1,-67 1,10 1,9 0,8 1,7 0,5 0,4 1,3 0,1 0,2 1,-2 0,-1 1,-3-1,-5 1,-6 0,-6 0,-7 0,17 2,-11 0,-8 1,-5 0,-1 0,1 1,6 0,9 1,11 1,16 0,-55-4,8 1,7 0,6 0,5 0,6 1,5 0,5 0,3 1,3-1,4 1,2 0,2 1,1-1,1 1,1 0,-1-1,1 1,-2 1,-2-1,-1 0,-3 0,-2 1,-4-1,-4 0,-5 1,-4-1,-6 0,-5 0,-7 0,-7 0,-7 0,68 10,-20-1,-14 1,-11 0,-3 0,2 0,6 1,12 0,18 0,-49-9,8 2,8-1,7 1,5 0,5 0,5 1,3-1,1 1,3 0,-1-1,1 1,-2-1,-3 0,-2 0,-4 0,-6-1,-5 0,-6 0,-9-1,-8-1,-9 0,-10-1,65 12,-28-3,-14-1,-1 0,13-2,-3-3,13-1,6-1,-3 0,-12-1,-20 0,-29-2,15 11,16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CDB1-F6CA-D380-194F-398B0B50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C86B-3B9F-6C8E-639E-2C37433F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E3D2-B566-A9C2-62DA-E9D2394E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4FA0-365D-D3EE-0E47-BBCEA82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A26F-EB40-08BF-901E-1050AD9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87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2366-6EC1-35CB-4C8A-E8B1F00A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1D69-93EA-97D5-1EDF-6E884E8D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691C-5BAC-9E61-CAE2-D8FEC2E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BF70-5680-150A-7C56-E328612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C9FD-D810-99B9-A4D0-0F95276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59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E4C95-9B1E-0C84-4B45-A41D79817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A08D1-AA5F-5305-87FF-92A21C2C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3338-7C9F-D6F8-C53A-BC4908B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F44-CC81-14D3-786C-59FB4F7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7CD-A835-5E5A-45B3-B9F8278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6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8BC-DAEC-822B-5F79-DD420B8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C47-DC42-16E9-C90B-5E08D26A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F7E-978E-BC43-5E77-0C8F9A55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1681-3268-0B52-4EF6-C0E1B3BA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EFCE-78FF-F635-61B9-B1D5EC80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28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8DC2-DA8A-D239-351C-C4B53963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D4DB-60C3-E787-7341-6DC785B7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5D9E-CDF5-9A27-B69A-71A4924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13E8-3AC7-C301-3E6C-ACFB2ADE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49D7-D88A-4888-FEC5-49C77218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D569-E0E1-89ED-20B2-97AE6775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0D48-8A45-2C31-2120-E239F750E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A7F98-7D66-BC87-0F1A-5AAB2216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3148-E822-906F-CB64-38720378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3026-D6A9-AF44-8181-BA0C8C0E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EC53-C04E-7325-90D1-FA21027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E166-0D64-7C71-729F-2C61542A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D590-B796-350B-A763-5188F7C9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9239-7D59-C756-2F08-9B4F7149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B0EF-8C67-DE22-280B-3FF6BF1E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FB701-A74C-1064-0B65-32A67E6D5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F2E74-09DB-3454-3C78-71173C41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1136D-6E47-D2FD-6889-26644464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BE371-C2B2-4E9B-BEDE-253395F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53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286-597B-F34A-1DC8-C5986A32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D470C-A10B-5728-31B0-C041DAB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386AF-02C9-373B-FD42-F305377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FE7DD-10FF-3E3E-0E1F-B4C8C6C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7BF3-D54E-A5C1-B696-D1BB518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1CE5-3EA8-ACD6-25F9-EBED70B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BEF8-C327-DC65-1282-B58DFB68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7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22F-AFEC-86E2-52B5-838DD36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5BA8-D046-EF25-9170-4D525C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3FE0-D19E-0DE6-A1B4-21983BE61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0055-E2FB-B67F-A7F1-00AEBA66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9A43-49A1-B9F7-3262-3685762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353-7114-1C0D-0817-6B9CBD33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384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54A-3290-4765-9BB7-392E9AF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052FD-CFEB-6C4E-2D24-6710DA153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B1A4-7A02-B728-D8A3-266F1105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B58A-B789-819E-2FF5-24BCB87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690C6-D4FF-B293-94EE-B7BE2DB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4548B-16F9-99DB-8434-BAAF1E36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2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5914B-70EB-EB91-F6FB-7CBDC7D2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122-D684-00F3-C6B3-4415D0BC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DD0E-A01F-56AE-1E01-B04010AA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36-9BE9-D944-B3BF-629E95F11494}" type="datetimeFigureOut">
              <a:rPr lang="en-CH" smtClean="0"/>
              <a:t>24.03.23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2C2D-887D-F5B4-6EA1-4F5C55CED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91F3-ED11-4884-5128-4A1AFC0A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2B62-BD57-6E49-9768-C5608A4C96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33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3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14:cNvPr>
              <p14:cNvContentPartPr/>
              <p14:nvPr/>
            </p14:nvContentPartPr>
            <p14:xfrm>
              <a:off x="-830004" y="985067"/>
              <a:ext cx="11486287" cy="488786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6006" y="913425"/>
                <a:ext cx="11557930" cy="503151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E6652-AF51-47EA-B4C3-4FAC49C2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46" y="1721364"/>
            <a:ext cx="317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irector's Chair outline">
            <a:extLst>
              <a:ext uri="{FF2B5EF4-FFF2-40B4-BE49-F238E27FC236}">
                <a16:creationId xmlns:a16="http://schemas.microsoft.com/office/drawing/2014/main" id="{0959B01D-AD1C-6665-1738-5D766793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654" y="2031656"/>
            <a:ext cx="2794687" cy="27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338DA-FD7D-2A2E-CC02-F5F577DFE2EE}"/>
              </a:ext>
            </a:extLst>
          </p:cNvPr>
          <p:cNvSpPr txBox="1"/>
          <p:nvPr/>
        </p:nvSpPr>
        <p:spPr>
          <a:xfrm>
            <a:off x="2564024" y="630194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i" pitchFamily="2" charset="-34"/>
                <a:cs typeface="Mali" pitchFamily="2" charset="-34"/>
              </a:rPr>
              <a:t>Better Internet Movie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CD39A-7661-7F34-E12B-B0C1E8E5F00A}"/>
              </a:ext>
            </a:extLst>
          </p:cNvPr>
          <p:cNvSpPr txBox="1"/>
          <p:nvPr/>
        </p:nvSpPr>
        <p:spPr>
          <a:xfrm>
            <a:off x="2564024" y="5827696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Mali" pitchFamily="2" charset="-34"/>
                <a:cs typeface="Mali" pitchFamily="2" charset="-34"/>
              </a:rPr>
              <a:t>Where Movie Buffs Unite and Thrive!</a:t>
            </a:r>
            <a:endParaRPr lang="en-CH" sz="2800" b="1" dirty="0">
              <a:solidFill>
                <a:schemeClr val="tx1">
                  <a:lumMod val="50000"/>
                  <a:lumOff val="50000"/>
                </a:schemeClr>
              </a:solidFill>
              <a:latin typeface="Mali" pitchFamily="2" charset="-34"/>
              <a:cs typeface="Mali" pitchFamily="2" charset="-34"/>
            </a:endParaRPr>
          </a:p>
        </p:txBody>
      </p:sp>
      <p:pic>
        <p:nvPicPr>
          <p:cNvPr id="14" name="Graphic 13" descr="Film strip outline">
            <a:extLst>
              <a:ext uri="{FF2B5EF4-FFF2-40B4-BE49-F238E27FC236}">
                <a16:creationId xmlns:a16="http://schemas.microsoft.com/office/drawing/2014/main" id="{7F20ECD7-7B79-384B-875E-47A4C0CE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23719" y="-2570205"/>
            <a:ext cx="21005471" cy="12097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425B20-88ED-1B97-F669-CF21A38CA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1248454"/>
            <a:ext cx="7772400" cy="4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959" y="2590479"/>
            <a:ext cx="2108886" cy="210888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30FD4AD8-919C-758E-5CBA-58C0C1F36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6841" y="2818058"/>
            <a:ext cx="1653727" cy="1653727"/>
          </a:xfrm>
          <a:prstGeom prst="rect">
            <a:avLst/>
          </a:prstGeom>
        </p:spPr>
      </p:pic>
      <p:pic>
        <p:nvPicPr>
          <p:cNvPr id="39" name="Graphic 38" descr="Transfer outline">
            <a:extLst>
              <a:ext uri="{FF2B5EF4-FFF2-40B4-BE49-F238E27FC236}">
                <a16:creationId xmlns:a16="http://schemas.microsoft.com/office/drawing/2014/main" id="{DA4E82C3-6891-7073-373E-A79D78DA9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6964" y="3074741"/>
            <a:ext cx="1461187" cy="1461187"/>
          </a:xfrm>
          <a:prstGeom prst="rect">
            <a:avLst/>
          </a:prstGeom>
        </p:spPr>
      </p:pic>
      <p:pic>
        <p:nvPicPr>
          <p:cNvPr id="40" name="Graphic 39" descr="Transfer outline">
            <a:extLst>
              <a:ext uri="{FF2B5EF4-FFF2-40B4-BE49-F238E27FC236}">
                <a16:creationId xmlns:a16="http://schemas.microsoft.com/office/drawing/2014/main" id="{C5610F33-2F9E-6197-326C-31C065408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0535" y="2996535"/>
            <a:ext cx="1461187" cy="14611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5B7F5F-1117-181A-308A-EFE682657B98}"/>
              </a:ext>
            </a:extLst>
          </p:cNvPr>
          <p:cNvSpPr txBox="1"/>
          <p:nvPr/>
        </p:nvSpPr>
        <p:spPr>
          <a:xfrm>
            <a:off x="1546883" y="2827258"/>
            <a:ext cx="8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ndale Mono" panose="020B0509000000000004" pitchFamily="49" charset="0"/>
              </a:rPr>
              <a:t>IMBDb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33E6E7-6AE5-41C6-11C4-5F3DE247A799}"/>
              </a:ext>
            </a:extLst>
          </p:cNvPr>
          <p:cNvSpPr txBox="1"/>
          <p:nvPr/>
        </p:nvSpPr>
        <p:spPr>
          <a:xfrm>
            <a:off x="3100989" y="39541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content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BECED8-C077-C731-C6A4-8EC321C1ADC8}"/>
              </a:ext>
            </a:extLst>
          </p:cNvPr>
          <p:cNvSpPr txBox="1"/>
          <p:nvPr/>
        </p:nvSpPr>
        <p:spPr>
          <a:xfrm>
            <a:off x="3330719" y="3124689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update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F207B-CFB8-AB42-F727-EC04FD602D6D}"/>
              </a:ext>
            </a:extLst>
          </p:cNvPr>
          <p:cNvSpPr txBox="1"/>
          <p:nvPr/>
        </p:nvSpPr>
        <p:spPr>
          <a:xfrm>
            <a:off x="7559106" y="40746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enable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C39C6A-51E2-6A6D-E853-8C276BAD9613}"/>
              </a:ext>
            </a:extLst>
          </p:cNvPr>
          <p:cNvSpPr txBox="1"/>
          <p:nvPr/>
        </p:nvSpPr>
        <p:spPr>
          <a:xfrm>
            <a:off x="7756063" y="3165812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customize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9DCF882-E538-4DD2-7478-7025B11B3A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858" y="791889"/>
            <a:ext cx="7772400" cy="29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6E18752-6B2C-1838-E1C5-26A37A501450}"/>
              </a:ext>
            </a:extLst>
          </p:cNvPr>
          <p:cNvSpPr/>
          <p:nvPr/>
        </p:nvSpPr>
        <p:spPr>
          <a:xfrm>
            <a:off x="4068706" y="2099697"/>
            <a:ext cx="3419489" cy="31065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806" y="3480822"/>
            <a:ext cx="1725420" cy="1725420"/>
          </a:xfrm>
          <a:prstGeom prst="rect">
            <a:avLst/>
          </a:prstGeom>
        </p:spPr>
      </p:pic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92B0EB9C-1D5D-AD7E-11FC-C9C1F25D5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2317" y="205842"/>
            <a:ext cx="1563131" cy="1563131"/>
          </a:xfrm>
          <a:prstGeom prst="rect">
            <a:avLst/>
          </a:prstGeom>
        </p:spPr>
      </p:pic>
      <p:pic>
        <p:nvPicPr>
          <p:cNvPr id="10" name="Graphic 9" descr="Left Brain outline">
            <a:extLst>
              <a:ext uri="{FF2B5EF4-FFF2-40B4-BE49-F238E27FC236}">
                <a16:creationId xmlns:a16="http://schemas.microsoft.com/office/drawing/2014/main" id="{CE49BD2A-B1B3-7286-99DC-D29CEF6E5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5576" y="870771"/>
            <a:ext cx="1563130" cy="1563130"/>
          </a:xfrm>
          <a:prstGeom prst="rect">
            <a:avLst/>
          </a:prstGeom>
        </p:spPr>
      </p:pic>
      <p:pic>
        <p:nvPicPr>
          <p:cNvPr id="13" name="Graphic 12" descr="Folder Search outline">
            <a:extLst>
              <a:ext uri="{FF2B5EF4-FFF2-40B4-BE49-F238E27FC236}">
                <a16:creationId xmlns:a16="http://schemas.microsoft.com/office/drawing/2014/main" id="{4755FEB8-8C01-93CA-849F-038D33FB3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1934" y="1311556"/>
            <a:ext cx="1563130" cy="1563130"/>
          </a:xfrm>
          <a:prstGeom prst="rect">
            <a:avLst/>
          </a:prstGeom>
        </p:spPr>
      </p:pic>
      <p:pic>
        <p:nvPicPr>
          <p:cNvPr id="15" name="Graphic 14" descr="Rating outline">
            <a:extLst>
              <a:ext uri="{FF2B5EF4-FFF2-40B4-BE49-F238E27FC236}">
                <a16:creationId xmlns:a16="http://schemas.microsoft.com/office/drawing/2014/main" id="{BCE2EA1A-54B0-09CE-0725-EE8ABD527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7351" y="3571353"/>
            <a:ext cx="1413569" cy="1413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A2EFA-E7BF-4AE3-E489-AA7AD4C571B8}"/>
              </a:ext>
            </a:extLst>
          </p:cNvPr>
          <p:cNvSpPr txBox="1"/>
          <p:nvPr/>
        </p:nvSpPr>
        <p:spPr>
          <a:xfrm>
            <a:off x="9125064" y="3845012"/>
            <a:ext cx="9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social sharing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C607-A21E-0365-3867-7653A414059A}"/>
              </a:ext>
            </a:extLst>
          </p:cNvPr>
          <p:cNvSpPr txBox="1"/>
          <p:nvPr/>
        </p:nvSpPr>
        <p:spPr>
          <a:xfrm>
            <a:off x="5350801" y="139964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watch group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13DB-B562-5D20-405E-AB9B55A8494A}"/>
              </a:ext>
            </a:extLst>
          </p:cNvPr>
          <p:cNvSpPr txBox="1"/>
          <p:nvPr/>
        </p:nvSpPr>
        <p:spPr>
          <a:xfrm>
            <a:off x="8174374" y="138125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organize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0E13-220A-1025-3C11-1EC5709FBBB9}"/>
              </a:ext>
            </a:extLst>
          </p:cNvPr>
          <p:cNvSpPr txBox="1"/>
          <p:nvPr/>
        </p:nvSpPr>
        <p:spPr>
          <a:xfrm>
            <a:off x="2696655" y="217072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customize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CF759-EB67-6548-4E9D-EA139AC90076}"/>
              </a:ext>
            </a:extLst>
          </p:cNvPr>
          <p:cNvSpPr txBox="1"/>
          <p:nvPr/>
        </p:nvSpPr>
        <p:spPr>
          <a:xfrm>
            <a:off x="2948916" y="470481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up to date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7260DE25-F326-9D69-E8FC-534071C44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3705" y="5206242"/>
            <a:ext cx="1296591" cy="129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A8C99-D42E-FADE-E174-B8B6DD8EC026}"/>
              </a:ext>
            </a:extLst>
          </p:cNvPr>
          <p:cNvSpPr txBox="1"/>
          <p:nvPr/>
        </p:nvSpPr>
        <p:spPr>
          <a:xfrm>
            <a:off x="4399325" y="5854538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Bell outline">
            <a:extLst>
              <a:ext uri="{FF2B5EF4-FFF2-40B4-BE49-F238E27FC236}">
                <a16:creationId xmlns:a16="http://schemas.microsoft.com/office/drawing/2014/main" id="{A958ABB5-D3AC-667F-E669-81381CDEF8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2105" y="5207485"/>
            <a:ext cx="1098833" cy="1098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49B6A4-F26C-9D62-AF96-13AF935534BE}"/>
              </a:ext>
            </a:extLst>
          </p:cNvPr>
          <p:cNvSpPr txBox="1"/>
          <p:nvPr/>
        </p:nvSpPr>
        <p:spPr>
          <a:xfrm>
            <a:off x="6820474" y="6175928"/>
            <a:ext cx="200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notify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6D18F6-D0E1-320E-A37C-DDDC7461CA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09800" y="628419"/>
            <a:ext cx="7772400" cy="56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Mali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Kindle</dc:creator>
  <cp:lastModifiedBy>Tristan Kindle</cp:lastModifiedBy>
  <cp:revision>2</cp:revision>
  <dcterms:created xsi:type="dcterms:W3CDTF">2023-03-24T07:34:15Z</dcterms:created>
  <dcterms:modified xsi:type="dcterms:W3CDTF">2023-03-24T08:49:06Z</dcterms:modified>
</cp:coreProperties>
</file>