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4" r:id="rId7"/>
    <p:sldId id="272" r:id="rId8"/>
    <p:sldId id="273" r:id="rId9"/>
    <p:sldId id="274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C0A5E-E008-4651-9D50-7E2496703588}" v="1" dt="2022-03-09T08:39:53.126"/>
    <p1510:client id="{A777C1C2-E623-4A66-9276-DCC719BC4792}" v="135" dt="2022-03-09T08:38:51.771"/>
    <p1510:client id="{BF161234-59D8-45EF-9793-F1E769BF8A46}" v="3" dt="2022-03-08T20:05:51.416"/>
    <p1510:client id="{D49591AC-AC0B-4B4B-A859-F9AF8486C001}" v="1" dt="2022-03-08T22:15:30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orovic Sava (todorsav)" userId="S::todorsav@students.zhaw.ch::42256987-ed39-4a0b-8f40-2326b09135b2" providerId="AD" clId="Web-{BF161234-59D8-45EF-9793-F1E769BF8A46}"/>
    <pc:docChg chg="modSld">
      <pc:chgData name="Todorovic Sava (todorsav)" userId="S::todorsav@students.zhaw.ch::42256987-ed39-4a0b-8f40-2326b09135b2" providerId="AD" clId="Web-{BF161234-59D8-45EF-9793-F1E769BF8A46}" dt="2022-03-08T20:05:51.416" v="1" actId="1076"/>
      <pc:docMkLst>
        <pc:docMk/>
      </pc:docMkLst>
      <pc:sldChg chg="addSp modSp">
        <pc:chgData name="Todorovic Sava (todorsav)" userId="S::todorsav@students.zhaw.ch::42256987-ed39-4a0b-8f40-2326b09135b2" providerId="AD" clId="Web-{BF161234-59D8-45EF-9793-F1E769BF8A46}" dt="2022-03-08T20:05:51.416" v="1" actId="1076"/>
        <pc:sldMkLst>
          <pc:docMk/>
          <pc:sldMk cId="55702404" sldId="269"/>
        </pc:sldMkLst>
        <pc:picChg chg="add mod">
          <ac:chgData name="Todorovic Sava (todorsav)" userId="S::todorsav@students.zhaw.ch::42256987-ed39-4a0b-8f40-2326b09135b2" providerId="AD" clId="Web-{BF161234-59D8-45EF-9793-F1E769BF8A46}" dt="2022-03-08T20:05:51.416" v="1" actId="1076"/>
          <ac:picMkLst>
            <pc:docMk/>
            <pc:sldMk cId="55702404" sldId="269"/>
            <ac:picMk id="2" creationId="{7FC7712C-7025-4F9E-BCDD-7558099B71D2}"/>
          </ac:picMkLst>
        </pc:picChg>
      </pc:sldChg>
    </pc:docChg>
  </pc:docChgLst>
  <pc:docChgLst>
    <pc:chgData name="Kolodziejczyk Rinchen (kolodrin)" userId="S::kolodrin@students.zhaw.ch::0e708bf9-cf4d-4d04-95f6-831117fc9558" providerId="AD" clId="Web-{D49591AC-AC0B-4B4B-A859-F9AF8486C001}"/>
    <pc:docChg chg="delSld">
      <pc:chgData name="Kolodziejczyk Rinchen (kolodrin)" userId="S::kolodrin@students.zhaw.ch::0e708bf9-cf4d-4d04-95f6-831117fc9558" providerId="AD" clId="Web-{D49591AC-AC0B-4B4B-A859-F9AF8486C001}" dt="2022-03-08T22:15:30.494" v="0"/>
      <pc:docMkLst>
        <pc:docMk/>
      </pc:docMkLst>
      <pc:sldChg chg="del">
        <pc:chgData name="Kolodziejczyk Rinchen (kolodrin)" userId="S::kolodrin@students.zhaw.ch::0e708bf9-cf4d-4d04-95f6-831117fc9558" providerId="AD" clId="Web-{D49591AC-AC0B-4B4B-A859-F9AF8486C001}" dt="2022-03-08T22:15:30.494" v="0"/>
        <pc:sldMkLst>
          <pc:docMk/>
          <pc:sldMk cId="814740942" sldId="268"/>
        </pc:sldMkLst>
      </pc:sldChg>
    </pc:docChg>
  </pc:docChgLst>
  <pc:docChgLst>
    <pc:chgData name="Kolodziejczyk Rinchen (kolodrin)" userId="S::kolodrin@students.zhaw.ch::0e708bf9-cf4d-4d04-95f6-831117fc9558" providerId="AD" clId="Web-{A777C1C2-E623-4A66-9276-DCC719BC4792}"/>
    <pc:docChg chg="modSld">
      <pc:chgData name="Kolodziejczyk Rinchen (kolodrin)" userId="S::kolodrin@students.zhaw.ch::0e708bf9-cf4d-4d04-95f6-831117fc9558" providerId="AD" clId="Web-{A777C1C2-E623-4A66-9276-DCC719BC4792}" dt="2022-03-09T08:38:51.771" v="84" actId="1076"/>
      <pc:docMkLst>
        <pc:docMk/>
      </pc:docMkLst>
      <pc:sldChg chg="addSp delSp modSp">
        <pc:chgData name="Kolodziejczyk Rinchen (kolodrin)" userId="S::kolodrin@students.zhaw.ch::0e708bf9-cf4d-4d04-95f6-831117fc9558" providerId="AD" clId="Web-{A777C1C2-E623-4A66-9276-DCC719BC4792}" dt="2022-03-09T08:33:38.935" v="21" actId="14100"/>
        <pc:sldMkLst>
          <pc:docMk/>
          <pc:sldMk cId="2675629291" sldId="262"/>
        </pc:sldMkLst>
        <pc:picChg chg="add mod">
          <ac:chgData name="Kolodziejczyk Rinchen (kolodrin)" userId="S::kolodrin@students.zhaw.ch::0e708bf9-cf4d-4d04-95f6-831117fc9558" providerId="AD" clId="Web-{A777C1C2-E623-4A66-9276-DCC719BC4792}" dt="2022-03-09T08:33:38.935" v="21" actId="14100"/>
          <ac:picMkLst>
            <pc:docMk/>
            <pc:sldMk cId="2675629291" sldId="262"/>
            <ac:picMk id="2" creationId="{8D90B126-9DF7-4020-BA10-AEC8636ACCE8}"/>
          </ac:picMkLst>
        </pc:picChg>
        <pc:picChg chg="del">
          <ac:chgData name="Kolodziejczyk Rinchen (kolodrin)" userId="S::kolodrin@students.zhaw.ch::0e708bf9-cf4d-4d04-95f6-831117fc9558" providerId="AD" clId="Web-{A777C1C2-E623-4A66-9276-DCC719BC4792}" dt="2022-03-09T08:33:28.434" v="18"/>
          <ac:picMkLst>
            <pc:docMk/>
            <pc:sldMk cId="2675629291" sldId="262"/>
            <ac:picMk id="12" creationId="{676887BD-810A-4718-AF7F-A799953CC9DA}"/>
          </ac:picMkLst>
        </pc:picChg>
      </pc:sldChg>
      <pc:sldChg chg="addSp modSp">
        <pc:chgData name="Kolodziejczyk Rinchen (kolodrin)" userId="S::kolodrin@students.zhaw.ch::0e708bf9-cf4d-4d04-95f6-831117fc9558" providerId="AD" clId="Web-{A777C1C2-E623-4A66-9276-DCC719BC4792}" dt="2022-03-09T08:31:21.290" v="1" actId="1076"/>
        <pc:sldMkLst>
          <pc:docMk/>
          <pc:sldMk cId="2645877563" sldId="264"/>
        </pc:sldMkLst>
        <pc:picChg chg="add mod">
          <ac:chgData name="Kolodziejczyk Rinchen (kolodrin)" userId="S::kolodrin@students.zhaw.ch::0e708bf9-cf4d-4d04-95f6-831117fc9558" providerId="AD" clId="Web-{A777C1C2-E623-4A66-9276-DCC719BC4792}" dt="2022-03-09T08:31:21.290" v="1" actId="1076"/>
          <ac:picMkLst>
            <pc:docMk/>
            <pc:sldMk cId="2645877563" sldId="264"/>
            <ac:picMk id="2" creationId="{BFC3ACFC-AC99-473C-994E-5DE3E60497E3}"/>
          </ac:picMkLst>
        </pc:picChg>
      </pc:sldChg>
      <pc:sldChg chg="addSp modSp">
        <pc:chgData name="Kolodziejczyk Rinchen (kolodrin)" userId="S::kolodrin@students.zhaw.ch::0e708bf9-cf4d-4d04-95f6-831117fc9558" providerId="AD" clId="Web-{A777C1C2-E623-4A66-9276-DCC719BC4792}" dt="2022-03-09T08:32:50.199" v="17" actId="14100"/>
        <pc:sldMkLst>
          <pc:docMk/>
          <pc:sldMk cId="3127032526" sldId="267"/>
        </pc:sldMkLst>
        <pc:picChg chg="add mod">
          <ac:chgData name="Kolodziejczyk Rinchen (kolodrin)" userId="S::kolodrin@students.zhaw.ch::0e708bf9-cf4d-4d04-95f6-831117fc9558" providerId="AD" clId="Web-{A777C1C2-E623-4A66-9276-DCC719BC4792}" dt="2022-03-09T08:32:50.199" v="17" actId="14100"/>
          <ac:picMkLst>
            <pc:docMk/>
            <pc:sldMk cId="3127032526" sldId="267"/>
            <ac:picMk id="2" creationId="{51D7D3CC-E2EC-4358-8419-96F58C12A384}"/>
          </ac:picMkLst>
        </pc:picChg>
      </pc:sldChg>
      <pc:sldChg chg="addSp delSp modSp">
        <pc:chgData name="Kolodziejczyk Rinchen (kolodrin)" userId="S::kolodrin@students.zhaw.ch::0e708bf9-cf4d-4d04-95f6-831117fc9558" providerId="AD" clId="Web-{A777C1C2-E623-4A66-9276-DCC719BC4792}" dt="2022-03-09T08:31:31.791" v="4"/>
        <pc:sldMkLst>
          <pc:docMk/>
          <pc:sldMk cId="1006264278" sldId="272"/>
        </pc:sldMkLst>
        <pc:picChg chg="add del mod">
          <ac:chgData name="Kolodziejczyk Rinchen (kolodrin)" userId="S::kolodrin@students.zhaw.ch::0e708bf9-cf4d-4d04-95f6-831117fc9558" providerId="AD" clId="Web-{A777C1C2-E623-4A66-9276-DCC719BC4792}" dt="2022-03-09T08:31:31.791" v="4"/>
          <ac:picMkLst>
            <pc:docMk/>
            <pc:sldMk cId="1006264278" sldId="272"/>
            <ac:picMk id="2" creationId="{5E0ED5BB-A41F-40BE-9473-DCBE45A5EE23}"/>
          </ac:picMkLst>
        </pc:picChg>
      </pc:sldChg>
      <pc:sldChg chg="addSp modSp">
        <pc:chgData name="Kolodziejczyk Rinchen (kolodrin)" userId="S::kolodrin@students.zhaw.ch::0e708bf9-cf4d-4d04-95f6-831117fc9558" providerId="AD" clId="Web-{A777C1C2-E623-4A66-9276-DCC719BC4792}" dt="2022-03-09T08:32:35.730" v="13" actId="1076"/>
        <pc:sldMkLst>
          <pc:docMk/>
          <pc:sldMk cId="1739906238" sldId="273"/>
        </pc:sldMkLst>
        <pc:picChg chg="add mod">
          <ac:chgData name="Kolodziejczyk Rinchen (kolodrin)" userId="S::kolodrin@students.zhaw.ch::0e708bf9-cf4d-4d04-95f6-831117fc9558" providerId="AD" clId="Web-{A777C1C2-E623-4A66-9276-DCC719BC4792}" dt="2022-03-09T08:32:35.730" v="13" actId="1076"/>
          <ac:picMkLst>
            <pc:docMk/>
            <pc:sldMk cId="1739906238" sldId="273"/>
            <ac:picMk id="10" creationId="{704609BA-DA42-4A2C-8667-57EB7C48423B}"/>
          </ac:picMkLst>
        </pc:picChg>
      </pc:sldChg>
      <pc:sldChg chg="addSp delSp modSp">
        <pc:chgData name="Kolodziejczyk Rinchen (kolodrin)" userId="S::kolodrin@students.zhaw.ch::0e708bf9-cf4d-4d04-95f6-831117fc9558" providerId="AD" clId="Web-{A777C1C2-E623-4A66-9276-DCC719BC4792}" dt="2022-03-09T08:38:51.771" v="84" actId="1076"/>
        <pc:sldMkLst>
          <pc:docMk/>
          <pc:sldMk cId="1653499672" sldId="274"/>
        </pc:sldMkLst>
        <pc:spChg chg="mod">
          <ac:chgData name="Kolodziejczyk Rinchen (kolodrin)" userId="S::kolodrin@students.zhaw.ch::0e708bf9-cf4d-4d04-95f6-831117fc9558" providerId="AD" clId="Web-{A777C1C2-E623-4A66-9276-DCC719BC4792}" dt="2022-03-09T08:38:44.615" v="83" actId="20577"/>
          <ac:spMkLst>
            <pc:docMk/>
            <pc:sldMk cId="1653499672" sldId="274"/>
            <ac:spMk id="11" creationId="{81D038F3-D826-4EE5-B2D8-BAA10CAE96CB}"/>
          </ac:spMkLst>
        </pc:spChg>
        <pc:spChg chg="add del">
          <ac:chgData name="Kolodziejczyk Rinchen (kolodrin)" userId="S::kolodrin@students.zhaw.ch::0e708bf9-cf4d-4d04-95f6-831117fc9558" providerId="AD" clId="Web-{A777C1C2-E623-4A66-9276-DCC719BC4792}" dt="2022-03-09T08:37:24.737" v="24"/>
          <ac:spMkLst>
            <pc:docMk/>
            <pc:sldMk cId="1653499672" sldId="274"/>
            <ac:spMk id="13" creationId="{C699C1D8-CCEF-4839-BF0F-CEEBCDA5DE1B}"/>
          </ac:spMkLst>
        </pc:spChg>
        <pc:picChg chg="add mod">
          <ac:chgData name="Kolodziejczyk Rinchen (kolodrin)" userId="S::kolodrin@students.zhaw.ch::0e708bf9-cf4d-4d04-95f6-831117fc9558" providerId="AD" clId="Web-{A777C1C2-E623-4A66-9276-DCC719BC4792}" dt="2022-03-09T08:32:44.246" v="16" actId="1076"/>
          <ac:picMkLst>
            <pc:docMk/>
            <pc:sldMk cId="1653499672" sldId="274"/>
            <ac:picMk id="2" creationId="{347D7B9F-12F8-48B4-BBCD-8F45DB73DCF2}"/>
          </ac:picMkLst>
        </pc:picChg>
        <pc:picChg chg="mod">
          <ac:chgData name="Kolodziejczyk Rinchen (kolodrin)" userId="S::kolodrin@students.zhaw.ch::0e708bf9-cf4d-4d04-95f6-831117fc9558" providerId="AD" clId="Web-{A777C1C2-E623-4A66-9276-DCC719BC4792}" dt="2022-03-09T08:38:51.771" v="84" actId="1076"/>
          <ac:picMkLst>
            <pc:docMk/>
            <pc:sldMk cId="1653499672" sldId="274"/>
            <ac:picMk id="12" creationId="{715841CA-8527-414A-B61E-1825F416BA50}"/>
          </ac:picMkLst>
        </pc:picChg>
      </pc:sldChg>
    </pc:docChg>
  </pc:docChgLst>
  <pc:docChgLst>
    <pc:chgData name="Kolodziejczyk Rinchen (kolodrin)" userId="S::kolodrin@students.zhaw.ch::0e708bf9-cf4d-4d04-95f6-831117fc9558" providerId="AD" clId="Web-{947C0A5E-E008-4651-9D50-7E2496703588}"/>
    <pc:docChg chg="delSld">
      <pc:chgData name="Kolodziejczyk Rinchen (kolodrin)" userId="S::kolodrin@students.zhaw.ch::0e708bf9-cf4d-4d04-95f6-831117fc9558" providerId="AD" clId="Web-{947C0A5E-E008-4651-9D50-7E2496703588}" dt="2022-03-09T08:39:53.126" v="0"/>
      <pc:docMkLst>
        <pc:docMk/>
      </pc:docMkLst>
      <pc:sldChg chg="del">
        <pc:chgData name="Kolodziejczyk Rinchen (kolodrin)" userId="S::kolodrin@students.zhaw.ch::0e708bf9-cf4d-4d04-95f6-831117fc9558" providerId="AD" clId="Web-{947C0A5E-E008-4651-9D50-7E2496703588}" dt="2022-03-09T08:39:53.126" v="0"/>
        <pc:sldMkLst>
          <pc:docMk/>
          <pc:sldMk cId="1739625541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A049FD-4DC4-403C-A053-AE8049B0F5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74472-EC48-43C5-995D-949D363B40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FA879-CD63-4D82-8556-93BEA7EFF220}" type="datetimeFigureOut">
              <a:rPr lang="de-CH" smtClean="0"/>
              <a:t>09.03.2022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08980-7DCD-4753-BFAD-DB33185C49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77FF7-6CA4-43DD-88D0-2A5D7C25E0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9862-1FDB-4652-B38C-351D574103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123030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AA246-2553-40AD-A7BA-9631C5F6D1E1}" type="datetimeFigureOut">
              <a:rPr lang="de-CH" smtClean="0"/>
              <a:t>09.03.2022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D22E6-667B-4392-961C-F8FF8F78A28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677659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1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5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4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816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2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857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52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61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/>
              <a:t>Projektvorstellung ÖV-Tycoon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3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09.03.2022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CH"/>
              <a:t>Projektvorstellung ÖV-Tycoon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9A1B26-D252-4608-9D2C-9C05D60DDA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927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743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09.03.2022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CH"/>
              <a:t>Projektvorstellung ÖV-Tycoon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9A1B26-D252-4608-9D2C-9C05D60DDAD4}" type="slidenum">
              <a:rPr lang="de-CH" smtClean="0"/>
              <a:t>‹#›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7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olodrin@students.zhaw.ch" TargetMode="External"/><Relationship Id="rId5" Type="http://schemas.openxmlformats.org/officeDocument/2006/relationships/image" Target="../media/image13.png"/><Relationship Id="rId4" Type="http://schemas.openxmlformats.org/officeDocument/2006/relationships/hyperlink" Target="mailto:braenyve@students.zhaw.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37283245-C4C6-4ABA-BD7C-34D0C3D0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195" y="0"/>
            <a:ext cx="1995805" cy="931545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DD2B9C9-C6B9-4162-B275-A7ECA913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E6925E7-D4CB-4601-BAC6-8CF033ED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603593-F3EC-4476-B4D9-00D00642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1</a:t>
            </a:fld>
            <a:endParaRPr lang="de-CH"/>
          </a:p>
        </p:txBody>
      </p:sp>
      <p:pic>
        <p:nvPicPr>
          <p:cNvPr id="14" name="Picture 2" descr="TarifzonenplanAusschnitt">
            <a:extLst>
              <a:ext uri="{FF2B5EF4-FFF2-40B4-BE49-F238E27FC236}">
                <a16:creationId xmlns:a16="http://schemas.microsoft.com/office/drawing/2014/main" id="{0FCF3AB4-96DD-4722-A6AD-12AF095B0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7" b="8309"/>
          <a:stretch/>
        </p:blipFill>
        <p:spPr bwMode="auto">
          <a:xfrm>
            <a:off x="0" y="1795244"/>
            <a:ext cx="12192000" cy="510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F58DA2-A7AE-4340-AAD1-FD985C8C2AB4}"/>
              </a:ext>
            </a:extLst>
          </p:cNvPr>
          <p:cNvSpPr txBox="1"/>
          <p:nvPr/>
        </p:nvSpPr>
        <p:spPr>
          <a:xfrm>
            <a:off x="478173" y="1006679"/>
            <a:ext cx="940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b="1" dirty="0">
                <a:solidFill>
                  <a:schemeClr val="accent1">
                    <a:lumMod val="75000"/>
                  </a:schemeClr>
                </a:solidFill>
              </a:rPr>
              <a:t>Projektvorstellung ÖV-Tycoon</a:t>
            </a:r>
          </a:p>
        </p:txBody>
      </p:sp>
    </p:spTree>
    <p:extLst>
      <p:ext uri="{BB962C8B-B14F-4D97-AF65-F5344CB8AC3E}">
        <p14:creationId xmlns:p14="http://schemas.microsoft.com/office/powerpoint/2010/main" val="428205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58D1-9011-4F4B-A50D-9C691FCC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8BE6-B680-44D4-90F1-24CCEB23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5603-ECB7-4B5E-ADDD-3F0C964B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2</a:t>
            </a:fld>
            <a:endParaRPr lang="de-CH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25481F21-8B31-4BC3-80AB-7D5B7625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195" y="0"/>
            <a:ext cx="1995805" cy="931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BC612-5C18-4553-A53C-F55ADD0FD2CD}"/>
              </a:ext>
            </a:extLst>
          </p:cNvPr>
          <p:cNvSpPr txBox="1"/>
          <p:nvPr/>
        </p:nvSpPr>
        <p:spPr>
          <a:xfrm>
            <a:off x="1097280" y="1162038"/>
            <a:ext cx="940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235A4-9885-4706-B172-4C27B2E68E4C}"/>
              </a:ext>
            </a:extLst>
          </p:cNvPr>
          <p:cNvSpPr txBox="1"/>
          <p:nvPr/>
        </p:nvSpPr>
        <p:spPr>
          <a:xfrm>
            <a:off x="1097280" y="1423543"/>
            <a:ext cx="94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 wir euch in 10 Minuten mitgeben wollen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3606B-04D0-4AB3-9BF2-69DF1D80EB82}"/>
              </a:ext>
            </a:extLst>
          </p:cNvPr>
          <p:cNvSpPr txBox="1"/>
          <p:nvPr/>
        </p:nvSpPr>
        <p:spPr>
          <a:xfrm>
            <a:off x="1097280" y="2054380"/>
            <a:ext cx="61994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600" dirty="0"/>
              <a:t>Wer wir sind</a:t>
            </a:r>
          </a:p>
          <a:p>
            <a:pPr marL="285750" indent="-285750">
              <a:buFontTx/>
              <a:buChar char="-"/>
            </a:pPr>
            <a:r>
              <a:rPr lang="de-CH" sz="1600" dirty="0"/>
              <a:t>Unsere Idee</a:t>
            </a:r>
          </a:p>
          <a:p>
            <a:pPr marL="285750" indent="-285750">
              <a:buFontTx/>
              <a:buChar char="-"/>
            </a:pPr>
            <a:r>
              <a:rPr lang="de-CH" sz="1600" dirty="0"/>
              <a:t>Warum ist das eine gute Idee?</a:t>
            </a:r>
          </a:p>
          <a:p>
            <a:pPr marL="285750" indent="-285750">
              <a:buFontTx/>
              <a:buChar char="-"/>
            </a:pPr>
            <a:r>
              <a:rPr lang="de-CH" sz="1600" dirty="0"/>
              <a:t>Wie wollen wir vorgehen? </a:t>
            </a:r>
          </a:p>
          <a:p>
            <a:pPr marL="285750" indent="-285750">
              <a:buFontTx/>
              <a:buChar char="-"/>
            </a:pPr>
            <a:r>
              <a:rPr lang="de-CH" sz="1600" dirty="0"/>
              <a:t>Lohnt sich das überhaupt? </a:t>
            </a:r>
          </a:p>
          <a:p>
            <a:pPr marL="285750" indent="-285750">
              <a:buFontTx/>
              <a:buChar char="-"/>
            </a:pPr>
            <a:r>
              <a:rPr lang="de-CH" sz="1600" dirty="0"/>
              <a:t>Was sind die Risiken?</a:t>
            </a:r>
          </a:p>
          <a:p>
            <a:pPr marL="285750" indent="-285750">
              <a:buFontTx/>
              <a:buChar char="-"/>
            </a:pPr>
            <a:r>
              <a:rPr lang="de-CH" sz="1600" dirty="0"/>
              <a:t>Wie wir erreichbar sind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205804-9018-472E-BE35-F889A716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485" y="2155640"/>
            <a:ext cx="1479259" cy="1743763"/>
          </a:xfrm>
          <a:prstGeom prst="rect">
            <a:avLst/>
          </a:prstGeom>
        </p:spPr>
      </p:pic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D90B126-9DF7-4020-BA10-AEC8636AC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50" y="4130675"/>
            <a:ext cx="1481137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2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58D1-9011-4F4B-A50D-9C691FCC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8BE6-B680-44D4-90F1-24CCEB23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5603-ECB7-4B5E-ADDD-3F0C964B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3</a:t>
            </a:fld>
            <a:endParaRPr lang="de-CH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25481F21-8B31-4BC3-80AB-7D5B7625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195" y="0"/>
            <a:ext cx="1995805" cy="931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BC612-5C18-4553-A53C-F55ADD0FD2CD}"/>
              </a:ext>
            </a:extLst>
          </p:cNvPr>
          <p:cNvSpPr txBox="1"/>
          <p:nvPr/>
        </p:nvSpPr>
        <p:spPr>
          <a:xfrm>
            <a:off x="1097280" y="1162038"/>
            <a:ext cx="940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chemeClr val="accent1">
                    <a:lumMod val="75000"/>
                  </a:schemeClr>
                </a:solidFill>
              </a:rPr>
              <a:t>Wer wir sind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235A4-9885-4706-B172-4C27B2E68E4C}"/>
              </a:ext>
            </a:extLst>
          </p:cNvPr>
          <p:cNvSpPr txBox="1"/>
          <p:nvPr/>
        </p:nvSpPr>
        <p:spPr>
          <a:xfrm>
            <a:off x="1097280" y="1423543"/>
            <a:ext cx="94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Wir sind </a:t>
            </a:r>
            <a:r>
              <a:rPr lang="de-CH" b="1" dirty="0"/>
              <a:t>Primates </a:t>
            </a:r>
            <a:r>
              <a:rPr lang="de-CH" b="1" dirty="0" err="1"/>
              <a:t>Enjoy</a:t>
            </a:r>
            <a:r>
              <a:rPr lang="de-CH" b="1" dirty="0"/>
              <a:t> </a:t>
            </a:r>
            <a:r>
              <a:rPr lang="de-CH" b="1" dirty="0" err="1"/>
              <a:t>Programming</a:t>
            </a:r>
            <a:r>
              <a:rPr lang="de-CH" dirty="0"/>
              <a:t>...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82A3E3-B40B-48FB-99DF-F2F20B009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872" y="1899407"/>
            <a:ext cx="5991225" cy="2438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A18D31-B1FC-4813-A23C-6B9A4E3DB5C1}"/>
              </a:ext>
            </a:extLst>
          </p:cNvPr>
          <p:cNvSpPr txBox="1"/>
          <p:nvPr/>
        </p:nvSpPr>
        <p:spPr>
          <a:xfrm>
            <a:off x="1097280" y="2539904"/>
            <a:ext cx="4105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Oder kurz: </a:t>
            </a:r>
            <a:r>
              <a:rPr lang="de-CH" sz="1600" b="1" dirty="0"/>
              <a:t>PEP</a:t>
            </a:r>
          </a:p>
          <a:p>
            <a:endParaRPr lang="de-CH" sz="1600" b="1" dirty="0"/>
          </a:p>
          <a:p>
            <a:r>
              <a:rPr lang="de-CH" sz="1600" dirty="0"/>
              <a:t>Zusammengefunden während unseres </a:t>
            </a:r>
          </a:p>
          <a:p>
            <a:r>
              <a:rPr lang="de-CH" sz="1600" dirty="0"/>
              <a:t>IT-Studiums und seit jeher unzertrennlich!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3ACFC-AC99-473C-994E-5DE3E6049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512" y="4337643"/>
            <a:ext cx="1193413" cy="15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7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58D1-9011-4F4B-A50D-9C691FCC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8BE6-B680-44D4-90F1-24CCEB23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5603-ECB7-4B5E-ADDD-3F0C964B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4</a:t>
            </a:fld>
            <a:endParaRPr lang="de-CH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25481F21-8B31-4BC3-80AB-7D5B7625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195" y="0"/>
            <a:ext cx="1995805" cy="931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BC612-5C18-4553-A53C-F55ADD0FD2CD}"/>
              </a:ext>
            </a:extLst>
          </p:cNvPr>
          <p:cNvSpPr txBox="1"/>
          <p:nvPr/>
        </p:nvSpPr>
        <p:spPr>
          <a:xfrm>
            <a:off x="1097280" y="1162038"/>
            <a:ext cx="940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chemeClr val="accent1">
                    <a:lumMod val="75000"/>
                  </a:schemeClr>
                </a:solidFill>
              </a:rPr>
              <a:t>Wer wir sind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235A4-9885-4706-B172-4C27B2E68E4C}"/>
              </a:ext>
            </a:extLst>
          </p:cNvPr>
          <p:cNvSpPr txBox="1"/>
          <p:nvPr/>
        </p:nvSpPr>
        <p:spPr>
          <a:xfrm>
            <a:off x="1097280" y="1423543"/>
            <a:ext cx="94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… und sind für Projekte so organisiert</a:t>
            </a:r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FBA39CB2-2D30-47E7-B454-F26E39E0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663" y="1823653"/>
            <a:ext cx="7503795" cy="451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58D1-9011-4F4B-A50D-9C691FCC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8BE6-B680-44D4-90F1-24CCEB23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5603-ECB7-4B5E-ADDD-3F0C964B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5</a:t>
            </a:fld>
            <a:endParaRPr lang="de-CH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25481F21-8B31-4BC3-80AB-7D5B7625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195" y="0"/>
            <a:ext cx="1995805" cy="931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BC612-5C18-4553-A53C-F55ADD0FD2CD}"/>
              </a:ext>
            </a:extLst>
          </p:cNvPr>
          <p:cNvSpPr txBox="1"/>
          <p:nvPr/>
        </p:nvSpPr>
        <p:spPr>
          <a:xfrm>
            <a:off x="1097280" y="1162038"/>
            <a:ext cx="940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chemeClr val="accent1">
                    <a:lumMod val="75000"/>
                  </a:schemeClr>
                </a:solidFill>
              </a:rPr>
              <a:t>Unsere Idee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235A4-9885-4706-B172-4C27B2E68E4C}"/>
              </a:ext>
            </a:extLst>
          </p:cNvPr>
          <p:cNvSpPr txBox="1"/>
          <p:nvPr/>
        </p:nvSpPr>
        <p:spPr>
          <a:xfrm>
            <a:off x="1097280" y="1423543"/>
            <a:ext cx="94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Aus alt…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BABC8-BC11-47B8-B947-3AE27FEA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13" y="3680462"/>
            <a:ext cx="4299678" cy="2249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BB5C8-8684-4E9F-A540-FEB187AEF14A}"/>
              </a:ext>
            </a:extLst>
          </p:cNvPr>
          <p:cNvSpPr txBox="1"/>
          <p:nvPr/>
        </p:nvSpPr>
        <p:spPr>
          <a:xfrm>
            <a:off x="6297013" y="2066186"/>
            <a:ext cx="741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Seit 1957 auf dem Markt und bis heute verkauft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Ab 10 Jahren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463947-40CF-4601-B815-DDBAFA8B5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49" y="1792641"/>
            <a:ext cx="2781301" cy="23290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E5AEF2-7D63-4B00-A242-97237832C5DF}"/>
              </a:ext>
            </a:extLst>
          </p:cNvPr>
          <p:cNvSpPr txBox="1"/>
          <p:nvPr/>
        </p:nvSpPr>
        <p:spPr>
          <a:xfrm>
            <a:off x="1238250" y="4159047"/>
            <a:ext cx="505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Keine «grössere» Revision des Spiels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Verharmlost den Krieg auf spielerische 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Keinen Bezug zu «durchschnittlichem» Spielenden </a:t>
            </a:r>
          </a:p>
        </p:txBody>
      </p:sp>
      <p:pic>
        <p:nvPicPr>
          <p:cNvPr id="10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704609BA-DA42-4A2C-8667-57EB7C484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8" y="4262438"/>
            <a:ext cx="1144588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0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58D1-9011-4F4B-A50D-9C691FCC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8BE6-B680-44D4-90F1-24CCEB23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5603-ECB7-4B5E-ADDD-3F0C964B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6</a:t>
            </a:fld>
            <a:endParaRPr lang="de-CH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25481F21-8B31-4BC3-80AB-7D5B7625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195" y="0"/>
            <a:ext cx="1995805" cy="931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BC612-5C18-4553-A53C-F55ADD0FD2CD}"/>
              </a:ext>
            </a:extLst>
          </p:cNvPr>
          <p:cNvSpPr txBox="1"/>
          <p:nvPr/>
        </p:nvSpPr>
        <p:spPr>
          <a:xfrm>
            <a:off x="1097280" y="1162038"/>
            <a:ext cx="940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chemeClr val="accent1">
                    <a:lumMod val="75000"/>
                  </a:schemeClr>
                </a:solidFill>
              </a:rPr>
              <a:t>Unsere Idee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235A4-9885-4706-B172-4C27B2E68E4C}"/>
              </a:ext>
            </a:extLst>
          </p:cNvPr>
          <p:cNvSpPr txBox="1"/>
          <p:nvPr/>
        </p:nvSpPr>
        <p:spPr>
          <a:xfrm>
            <a:off x="1097280" y="1423543"/>
            <a:ext cx="94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… mach neu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5841CA-8527-414A-B61E-1825F416B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8"/>
          <a:stretch/>
        </p:blipFill>
        <p:spPr>
          <a:xfrm>
            <a:off x="8048016" y="2028543"/>
            <a:ext cx="2986101" cy="3707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D038F3-D826-4EE5-B2D8-BAA10CAE96CB}"/>
              </a:ext>
            </a:extLst>
          </p:cNvPr>
          <p:cNvSpPr txBox="1"/>
          <p:nvPr/>
        </p:nvSpPr>
        <p:spPr>
          <a:xfrm>
            <a:off x="1097280" y="2054380"/>
            <a:ext cx="505876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Entfernt alle gewalttätigen Elemente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Thema, mit dem jede/r etwas anfangen kann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cs typeface="Calibri" panose="020F0502020204030204"/>
              </a:rPr>
              <a:t>Behält die Original-Spiellogik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cs typeface="Calibri" panose="020F0502020204030204"/>
              </a:rPr>
              <a:t>Offen für alle Altersgruppen</a:t>
            </a:r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47D7B9F-12F8-48B4-BBCD-8F45DB73D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113" y="3794125"/>
            <a:ext cx="14382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9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58D1-9011-4F4B-A50D-9C691FCC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8BE6-B680-44D4-90F1-24CCEB23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5603-ECB7-4B5E-ADDD-3F0C964B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7</a:t>
            </a:fld>
            <a:endParaRPr lang="de-CH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25481F21-8B31-4BC3-80AB-7D5B7625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195" y="0"/>
            <a:ext cx="1995805" cy="931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BC612-5C18-4553-A53C-F55ADD0FD2CD}"/>
              </a:ext>
            </a:extLst>
          </p:cNvPr>
          <p:cNvSpPr txBox="1"/>
          <p:nvPr/>
        </p:nvSpPr>
        <p:spPr>
          <a:xfrm>
            <a:off x="1097280" y="1162038"/>
            <a:ext cx="940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chemeClr val="accent1">
                    <a:lumMod val="75000"/>
                  </a:schemeClr>
                </a:solidFill>
              </a:rPr>
              <a:t>Wie gehen wir vor?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235A4-9885-4706-B172-4C27B2E68E4C}"/>
              </a:ext>
            </a:extLst>
          </p:cNvPr>
          <p:cNvSpPr txBox="1"/>
          <p:nvPr/>
        </p:nvSpPr>
        <p:spPr>
          <a:xfrm>
            <a:off x="1097280" y="1423543"/>
            <a:ext cx="94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So einfach geht’s</a:t>
            </a:r>
          </a:p>
        </p:txBody>
      </p:sp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71AEA42A-4898-45C8-910D-064260DFF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96" y="2092897"/>
            <a:ext cx="8572826" cy="36054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D7D3CC-E2EC-4358-8419-96F58C12A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281" y="4276749"/>
            <a:ext cx="1279597" cy="202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3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58D1-9011-4F4B-A50D-9C691FCC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8BE6-B680-44D4-90F1-24CCEB23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5603-ECB7-4B5E-ADDD-3F0C964B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8</a:t>
            </a:fld>
            <a:endParaRPr lang="de-CH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25481F21-8B31-4BC3-80AB-7D5B7625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195" y="0"/>
            <a:ext cx="1995805" cy="931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BC612-5C18-4553-A53C-F55ADD0FD2CD}"/>
              </a:ext>
            </a:extLst>
          </p:cNvPr>
          <p:cNvSpPr txBox="1"/>
          <p:nvPr/>
        </p:nvSpPr>
        <p:spPr>
          <a:xfrm>
            <a:off x="1097280" y="1162038"/>
            <a:ext cx="940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chemeClr val="accent1">
                    <a:lumMod val="75000"/>
                  </a:schemeClr>
                </a:solidFill>
              </a:rPr>
              <a:t>Was sind die Risiken?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235A4-9885-4706-B172-4C27B2E68E4C}"/>
              </a:ext>
            </a:extLst>
          </p:cNvPr>
          <p:cNvSpPr txBox="1"/>
          <p:nvPr/>
        </p:nvSpPr>
        <p:spPr>
          <a:xfrm>
            <a:off x="1097280" y="1423543"/>
            <a:ext cx="94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Die Risiken vom neuen Risiko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D8926-AC2A-48A9-8588-BDE110FE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1979537"/>
            <a:ext cx="7986713" cy="4030446"/>
          </a:xfrm>
          <a:prstGeom prst="rect">
            <a:avLst/>
          </a:prstGeom>
        </p:spPr>
      </p:pic>
      <p:pic>
        <p:nvPicPr>
          <p:cNvPr id="2" name="Picture 13" descr="Ein Bild, das Text, ClipArt, Strichzeichnung enthält.&#10;&#10;Beschreibung automatisch generiert.">
            <a:extLst>
              <a:ext uri="{FF2B5EF4-FFF2-40B4-BE49-F238E27FC236}">
                <a16:creationId xmlns:a16="http://schemas.microsoft.com/office/drawing/2014/main" id="{7FC7712C-7025-4F9E-BCDD-7558099B7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147" y="3991730"/>
            <a:ext cx="1174808" cy="186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58D1-9011-4F4B-A50D-9C691FCC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09.03.2022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8BE6-B680-44D4-90F1-24CCEB23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Projektvorstellung ÖV-Tycoon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5603-ECB7-4B5E-ADDD-3F0C964B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B26-D252-4608-9D2C-9C05D60DDAD4}" type="slidenum">
              <a:rPr lang="de-CH" smtClean="0"/>
              <a:t>9</a:t>
            </a:fld>
            <a:endParaRPr lang="de-CH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25481F21-8B31-4BC3-80AB-7D5B7625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195" y="0"/>
            <a:ext cx="1995805" cy="931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BC612-5C18-4553-A53C-F55ADD0FD2CD}"/>
              </a:ext>
            </a:extLst>
          </p:cNvPr>
          <p:cNvSpPr txBox="1"/>
          <p:nvPr/>
        </p:nvSpPr>
        <p:spPr>
          <a:xfrm>
            <a:off x="1097280" y="1162038"/>
            <a:ext cx="940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chemeClr val="accent1">
                    <a:lumMod val="75000"/>
                  </a:schemeClr>
                </a:solidFill>
              </a:rPr>
              <a:t>Wie wir erreichbar sind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235A4-9885-4706-B172-4C27B2E68E4C}"/>
              </a:ext>
            </a:extLst>
          </p:cNvPr>
          <p:cNvSpPr txBox="1"/>
          <p:nvPr/>
        </p:nvSpPr>
        <p:spPr>
          <a:xfrm>
            <a:off x="1097280" y="1423543"/>
            <a:ext cx="94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Zu jeder Tages- und Nachtzeit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778363-5D80-4A34-BEAE-C694CF77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487" y="1971082"/>
            <a:ext cx="1151928" cy="1569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854300-972D-4AF1-AD99-A7E584680813}"/>
              </a:ext>
            </a:extLst>
          </p:cNvPr>
          <p:cNvSpPr txBox="1"/>
          <p:nvPr/>
        </p:nvSpPr>
        <p:spPr>
          <a:xfrm>
            <a:off x="3200400" y="4434911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Projektleitung </a:t>
            </a:r>
            <a:r>
              <a:rPr lang="de-CH" dirty="0" err="1"/>
              <a:t>Stv</a:t>
            </a:r>
            <a:endParaRPr lang="de-CH" dirty="0"/>
          </a:p>
          <a:p>
            <a:r>
              <a:rPr lang="de-CH" dirty="0">
                <a:hlinkClick r:id="rId4"/>
              </a:rPr>
              <a:t>braenyve@students.zhaw.ch</a:t>
            </a:r>
            <a:r>
              <a:rPr lang="de-CH" dirty="0"/>
              <a:t> </a:t>
            </a:r>
          </a:p>
          <a:p>
            <a:r>
              <a:rPr lang="de-CH" dirty="0"/>
              <a:t>076 221 46 69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6A6B5-60AB-4450-8491-AFCF9D8EB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487" y="3573733"/>
            <a:ext cx="1525660" cy="24212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138528-9273-4997-AF6E-F9E2F10359B9}"/>
              </a:ext>
            </a:extLst>
          </p:cNvPr>
          <p:cNvSpPr txBox="1"/>
          <p:nvPr/>
        </p:nvSpPr>
        <p:spPr>
          <a:xfrm>
            <a:off x="3200400" y="2410037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Projektleitung</a:t>
            </a:r>
          </a:p>
          <a:p>
            <a:r>
              <a:rPr lang="de-CH" dirty="0">
                <a:hlinkClick r:id="rId6"/>
              </a:rPr>
              <a:t>kolodrin@students.zhaw.ch</a:t>
            </a:r>
            <a:endParaRPr lang="de-CH" dirty="0"/>
          </a:p>
          <a:p>
            <a:r>
              <a:rPr lang="de-CH" dirty="0"/>
              <a:t>076 571 85 22</a:t>
            </a:r>
          </a:p>
        </p:txBody>
      </p:sp>
    </p:spTree>
    <p:extLst>
      <p:ext uri="{BB962C8B-B14F-4D97-AF65-F5344CB8AC3E}">
        <p14:creationId xmlns:p14="http://schemas.microsoft.com/office/powerpoint/2010/main" val="6349608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DEE6922B892FE498340CA80B760901C" ma:contentTypeVersion="2" ma:contentTypeDescription="Ein neues Dokument erstellen." ma:contentTypeScope="" ma:versionID="487be4fbd7f2d06619b6aed3633335db">
  <xsd:schema xmlns:xsd="http://www.w3.org/2001/XMLSchema" xmlns:xs="http://www.w3.org/2001/XMLSchema" xmlns:p="http://schemas.microsoft.com/office/2006/metadata/properties" xmlns:ns2="e0ce0e5f-b382-415b-b54d-e328e55e0963" targetNamespace="http://schemas.microsoft.com/office/2006/metadata/properties" ma:root="true" ma:fieldsID="b99cab7ff3eacb66671a2dd4496f7d4c" ns2:_="">
    <xsd:import namespace="e0ce0e5f-b382-415b-b54d-e328e55e0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e0e5f-b382-415b-b54d-e328e55e0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ABAD1C-8B4E-4EA1-9A16-1540E51F2A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D8EC59-1889-4EB9-BD4D-C1570174D1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3A3DF2-E6EB-4851-B71E-A92299FE71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ce0e5f-b382-415b-b54d-e328e55e0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241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Rinchen Kolodziejczyk</dc:creator>
  <cp:lastModifiedBy>Rinchen Kolodziejczyk</cp:lastModifiedBy>
  <cp:revision>37</cp:revision>
  <dcterms:created xsi:type="dcterms:W3CDTF">2022-03-08T08:12:44Z</dcterms:created>
  <dcterms:modified xsi:type="dcterms:W3CDTF">2022-03-09T08:39:53Z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0x010100FDEE6922B892FE498340CA80B760901C</vt:lpwstr>
  </property>
</Properties>
</file>