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400" r:id="rId3"/>
    <p:sldId id="390" r:id="rId4"/>
    <p:sldId id="387" r:id="rId5"/>
    <p:sldId id="401" r:id="rId6"/>
    <p:sldId id="351" r:id="rId7"/>
  </p:sldIdLst>
  <p:sldSz cx="9144000" cy="5143500" type="screen16x9"/>
  <p:notesSz cx="6858000" cy="9144000"/>
  <p:custDataLst>
    <p:tags r:id="rId10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BD2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howGuides="1">
      <p:cViewPr varScale="1">
        <p:scale>
          <a:sx n="157" d="100"/>
          <a:sy n="157" d="100"/>
        </p:scale>
        <p:origin x="156" y="39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41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18065-090F-425D-BD5B-80EC9E648250}" type="datetimeFigureOut">
              <a:rPr lang="de-CH" smtClean="0"/>
              <a:t>13.06.2018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9689C-8E6C-4B65-8D96-582ACA0FCA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7526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5F592-FFE4-40A6-8C97-603FF91AF47B}" type="datetimeFigureOut">
              <a:rPr lang="de-CH" smtClean="0"/>
              <a:t>13.06.2018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5F7A4-22A8-4BD5-A848-2918B719F6E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063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5F7A4-22A8-4BD5-A848-2918B719F6E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2043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Edl files are confusing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4F8D300-D886-449E-A5DE-4D6AD8FB5FCB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8293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" y="0"/>
            <a:ext cx="9133609" cy="51435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-1"/>
            <a:ext cx="9138804" cy="5143501"/>
          </a:xfrm>
          <a:prstGeom prst="rect">
            <a:avLst/>
          </a:pr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8313" y="3036093"/>
            <a:ext cx="6858000" cy="925115"/>
          </a:xfrm>
        </p:spPr>
        <p:txBody>
          <a:bodyPr anchor="b"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8313" y="4030265"/>
            <a:ext cx="6858000" cy="45601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</a:t>
            </a:r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4556125"/>
            <a:ext cx="6858000" cy="287338"/>
          </a:xfrm>
          <a:prstGeom prst="rect">
            <a:avLst/>
          </a:prstGeom>
        </p:spPr>
        <p:txBody>
          <a:bodyPr/>
          <a:lstStyle>
            <a:lvl1pPr>
              <a:defRPr sz="1000" b="0" baseline="0">
                <a:solidFill>
                  <a:schemeClr val="bg1"/>
                </a:solidFill>
              </a:defRPr>
            </a:lvl1pPr>
          </a:lstStyle>
          <a:p>
            <a:r>
              <a:rPr lang="de-CH" dirty="0" err="1"/>
              <a:t>Presenter</a:t>
            </a:r>
            <a:r>
              <a:rPr lang="de-CH" dirty="0"/>
              <a:t> / Unit / Date</a:t>
            </a:r>
          </a:p>
        </p:txBody>
      </p:sp>
    </p:spTree>
    <p:extLst>
      <p:ext uri="{BB962C8B-B14F-4D97-AF65-F5344CB8AC3E}">
        <p14:creationId xmlns:p14="http://schemas.microsoft.com/office/powerpoint/2010/main" val="103820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ser yellow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5668" y="1422932"/>
            <a:ext cx="7671857" cy="323638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 Date © CREALOGIX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90074-C99F-45B9-806B-726D48A943D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576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ser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5668" y="1422932"/>
            <a:ext cx="7671857" cy="323638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 Date © CREALOGIX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90074-C99F-45B9-806B-726D48A943D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68775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ser gre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5668" y="1422932"/>
            <a:ext cx="7671857" cy="323638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 Date © CREALOGIX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90074-C99F-45B9-806B-726D48A943D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607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s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851920" y="1422932"/>
            <a:ext cx="4285605" cy="265273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 Date © CREALOGIX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90074-C99F-45B9-806B-726D48A943DC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000" y="410400"/>
            <a:ext cx="2988000" cy="2988000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851920" y="4179289"/>
            <a:ext cx="4285605" cy="29215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1920" y="4471446"/>
            <a:ext cx="4285605" cy="26054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4340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411760" y="1422932"/>
            <a:ext cx="5725765" cy="265273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0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 Date © CREALOGIX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90074-C99F-45B9-806B-726D48A943DC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131840" y="4179289"/>
            <a:ext cx="5005685" cy="29215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131840" y="4471446"/>
            <a:ext cx="5005685" cy="26054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51520" y="411510"/>
            <a:ext cx="201622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35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504" y="411510"/>
            <a:ext cx="2987675" cy="2987675"/>
          </a:xfrm>
          <a:prstGeom prst="rect">
            <a:avLst/>
          </a:prstGeom>
          <a:solidFill>
            <a:schemeClr val="bg1"/>
          </a:solidFill>
          <a:effectLst>
            <a:softEdge rad="0"/>
          </a:effec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0" r="23940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title, Date © CREALOGIX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90074-C99F-45B9-806B-726D48A943DC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7916" y="1131591"/>
            <a:ext cx="3743722" cy="2736303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690787" y="4119267"/>
            <a:ext cx="2520851" cy="29215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1690787" y="4411424"/>
            <a:ext cx="2520851" cy="26054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11512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65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" t="10204" r="123" b="5479"/>
          <a:stretch/>
        </p:blipFill>
        <p:spPr>
          <a:xfrm>
            <a:off x="-13758" y="-1"/>
            <a:ext cx="9157758" cy="5147733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" y="13952"/>
            <a:ext cx="9143999" cy="5143500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 Date © CREALOGIX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90074-C99F-45B9-806B-726D48A943DC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215543"/>
            <a:ext cx="1674385" cy="3525515"/>
          </a:xfrm>
          <a:prstGeom prst="rect">
            <a:avLst/>
          </a:prstGeom>
        </p:spPr>
      </p:pic>
      <p:sp>
        <p:nvSpPr>
          <p:cNvPr id="140" name="Picture Placeholder 40"/>
          <p:cNvSpPr>
            <a:spLocks noGrp="1"/>
          </p:cNvSpPr>
          <p:nvPr>
            <p:ph type="pic" sz="quarter" idx="18" hasCustomPrompt="1"/>
          </p:nvPr>
        </p:nvSpPr>
        <p:spPr>
          <a:xfrm>
            <a:off x="567505" y="1536938"/>
            <a:ext cx="1476000" cy="2821017"/>
          </a:xfrm>
          <a:ln>
            <a:solidFill>
              <a:srgbClr val="FFFFFF"/>
            </a:solidFill>
          </a:ln>
        </p:spPr>
        <p:txBody>
          <a:bodyPr>
            <a:normAutofit/>
          </a:bodyPr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Add Screenshot (iPhone)</a:t>
            </a:r>
          </a:p>
        </p:txBody>
      </p:sp>
      <p:pic>
        <p:nvPicPr>
          <p:cNvPr id="174" name="Picture 17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240378"/>
            <a:ext cx="1674385" cy="3525515"/>
          </a:xfrm>
          <a:prstGeom prst="rect">
            <a:avLst/>
          </a:prstGeom>
        </p:spPr>
      </p:pic>
      <p:sp>
        <p:nvSpPr>
          <p:cNvPr id="175" name="Picture Placeholder 40"/>
          <p:cNvSpPr>
            <a:spLocks noGrp="1"/>
          </p:cNvSpPr>
          <p:nvPr>
            <p:ph type="pic" sz="quarter" idx="19" hasCustomPrompt="1"/>
          </p:nvPr>
        </p:nvSpPr>
        <p:spPr>
          <a:xfrm>
            <a:off x="2582960" y="1561773"/>
            <a:ext cx="1476000" cy="2821017"/>
          </a:xfrm>
          <a:ln>
            <a:solidFill>
              <a:srgbClr val="FFFFFF"/>
            </a:solidFill>
          </a:ln>
        </p:spPr>
        <p:txBody>
          <a:bodyPr>
            <a:normAutofit/>
          </a:bodyPr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Add Screenshot (iPhone)</a:t>
            </a:r>
          </a:p>
        </p:txBody>
      </p:sp>
      <p:pic>
        <p:nvPicPr>
          <p:cNvPr id="176" name="Picture 17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946" y="1240378"/>
            <a:ext cx="1674385" cy="3525515"/>
          </a:xfrm>
          <a:prstGeom prst="rect">
            <a:avLst/>
          </a:prstGeom>
        </p:spPr>
      </p:pic>
      <p:sp>
        <p:nvSpPr>
          <p:cNvPr id="177" name="Picture Placeholder 40"/>
          <p:cNvSpPr>
            <a:spLocks noGrp="1"/>
          </p:cNvSpPr>
          <p:nvPr>
            <p:ph type="pic" sz="quarter" idx="20" hasCustomPrompt="1"/>
          </p:nvPr>
        </p:nvSpPr>
        <p:spPr>
          <a:xfrm>
            <a:off x="4587138" y="1561773"/>
            <a:ext cx="1476000" cy="2821017"/>
          </a:xfrm>
          <a:ln>
            <a:solidFill>
              <a:srgbClr val="FFFFFF"/>
            </a:solidFill>
          </a:ln>
        </p:spPr>
        <p:txBody>
          <a:bodyPr>
            <a:normAutofit/>
          </a:bodyPr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Add Screenshot (iPhone)</a:t>
            </a:r>
          </a:p>
        </p:txBody>
      </p:sp>
      <p:pic>
        <p:nvPicPr>
          <p:cNvPr id="178" name="Picture 17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40" y="1240378"/>
            <a:ext cx="1674385" cy="3525515"/>
          </a:xfrm>
          <a:prstGeom prst="rect">
            <a:avLst/>
          </a:prstGeom>
        </p:spPr>
      </p:pic>
      <p:sp>
        <p:nvSpPr>
          <p:cNvPr id="179" name="Picture Placeholder 40"/>
          <p:cNvSpPr>
            <a:spLocks noGrp="1"/>
          </p:cNvSpPr>
          <p:nvPr>
            <p:ph type="pic" sz="quarter" idx="21" hasCustomPrompt="1"/>
          </p:nvPr>
        </p:nvSpPr>
        <p:spPr>
          <a:xfrm>
            <a:off x="6562332" y="1561773"/>
            <a:ext cx="1476000" cy="2821017"/>
          </a:xfrm>
          <a:ln>
            <a:solidFill>
              <a:srgbClr val="FFFFFF"/>
            </a:solidFill>
          </a:ln>
        </p:spPr>
        <p:txBody>
          <a:bodyPr>
            <a:normAutofit/>
          </a:bodyPr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Add Screenshot (iPhone)</a:t>
            </a:r>
          </a:p>
        </p:txBody>
      </p:sp>
      <p:sp>
        <p:nvSpPr>
          <p:cNvPr id="180" name="Title 1"/>
          <p:cNvSpPr>
            <a:spLocks noGrp="1"/>
          </p:cNvSpPr>
          <p:nvPr>
            <p:ph type="title"/>
          </p:nvPr>
        </p:nvSpPr>
        <p:spPr>
          <a:xfrm>
            <a:off x="467916" y="751885"/>
            <a:ext cx="7668816" cy="4267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60422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 Date © CREALOGIX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90074-C99F-45B9-806B-726D48A943DC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817" y="1237231"/>
            <a:ext cx="2736848" cy="3494759"/>
          </a:xfrm>
          <a:prstGeom prst="rect">
            <a:avLst/>
          </a:prstGeom>
        </p:spPr>
      </p:pic>
      <p:sp>
        <p:nvSpPr>
          <p:cNvPr id="9" name="Picture Placeholder 40"/>
          <p:cNvSpPr>
            <a:spLocks noGrp="1"/>
          </p:cNvSpPr>
          <p:nvPr>
            <p:ph type="pic" sz="quarter" idx="19" hasCustomPrompt="1"/>
          </p:nvPr>
        </p:nvSpPr>
        <p:spPr>
          <a:xfrm>
            <a:off x="5669314" y="1533689"/>
            <a:ext cx="2196000" cy="2858400"/>
          </a:xfrm>
          <a:ln>
            <a:solidFill>
              <a:srgbClr val="FFFFFF"/>
            </a:solidFill>
          </a:ln>
        </p:spPr>
        <p:txBody>
          <a:bodyPr>
            <a:normAutofit/>
          </a:bodyPr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Add Screenshot (iPad)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67916" y="751884"/>
            <a:ext cx="7668816" cy="6173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3"/>
          </p:nvPr>
        </p:nvSpPr>
        <p:spPr>
          <a:xfrm>
            <a:off x="467916" y="1671637"/>
            <a:ext cx="4104084" cy="29876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6164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449"/>
            <a:ext cx="9158400" cy="515746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" y="0"/>
            <a:ext cx="9158400" cy="5143500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 Date © CREALOGIX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90074-C99F-45B9-806B-726D48A943DC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03" y="1215542"/>
            <a:ext cx="2736848" cy="3494759"/>
          </a:xfrm>
          <a:prstGeom prst="rect">
            <a:avLst/>
          </a:prstGeom>
        </p:spPr>
      </p:pic>
      <p:sp>
        <p:nvSpPr>
          <p:cNvPr id="11" name="Picture Placeholder 40"/>
          <p:cNvSpPr>
            <a:spLocks noGrp="1"/>
          </p:cNvSpPr>
          <p:nvPr>
            <p:ph type="pic" sz="quarter" idx="18" hasCustomPrompt="1"/>
          </p:nvPr>
        </p:nvSpPr>
        <p:spPr>
          <a:xfrm>
            <a:off x="756000" y="1512000"/>
            <a:ext cx="2196000" cy="2858400"/>
          </a:xfrm>
          <a:ln>
            <a:solidFill>
              <a:srgbClr val="FFFFFF"/>
            </a:solidFill>
          </a:ln>
        </p:spPr>
        <p:txBody>
          <a:bodyPr>
            <a:normAutofit/>
          </a:bodyPr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Add Screenshot (iPad)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817" y="1236670"/>
            <a:ext cx="2736848" cy="3494759"/>
          </a:xfrm>
          <a:prstGeom prst="rect">
            <a:avLst/>
          </a:prstGeom>
        </p:spPr>
      </p:pic>
      <p:sp>
        <p:nvSpPr>
          <p:cNvPr id="13" name="Picture Placeholder 40"/>
          <p:cNvSpPr>
            <a:spLocks noGrp="1"/>
          </p:cNvSpPr>
          <p:nvPr>
            <p:ph type="pic" sz="quarter" idx="19" hasCustomPrompt="1"/>
          </p:nvPr>
        </p:nvSpPr>
        <p:spPr>
          <a:xfrm>
            <a:off x="5669314" y="1533128"/>
            <a:ext cx="2196000" cy="2858400"/>
          </a:xfrm>
          <a:ln>
            <a:solidFill>
              <a:srgbClr val="FFFFFF"/>
            </a:solidFill>
          </a:ln>
        </p:spPr>
        <p:txBody>
          <a:bodyPr>
            <a:normAutofit/>
          </a:bodyPr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Add Screenshot (iPad)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67916" y="751885"/>
            <a:ext cx="7668816" cy="4636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62352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Sl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3" t="10757" b="11792"/>
          <a:stretch/>
        </p:blipFill>
        <p:spPr>
          <a:xfrm>
            <a:off x="1" y="0"/>
            <a:ext cx="9158400" cy="516435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5668" y="3073400"/>
            <a:ext cx="7671857" cy="158591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 Date © CREALOGIX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90074-C99F-45B9-806B-726D48A943D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83871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77"/>
          <a:stretch/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8313" y="3036093"/>
            <a:ext cx="6858000" cy="925115"/>
          </a:xfrm>
        </p:spPr>
        <p:txBody>
          <a:bodyPr anchor="b"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8313" y="4030265"/>
            <a:ext cx="6858000" cy="45601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</a:t>
            </a:r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4556125"/>
            <a:ext cx="6858000" cy="287338"/>
          </a:xfrm>
          <a:prstGeom prst="rect">
            <a:avLst/>
          </a:prstGeom>
        </p:spPr>
        <p:txBody>
          <a:bodyPr/>
          <a:lstStyle>
            <a:lvl1pPr>
              <a:defRPr sz="1000" b="0" baseline="0">
                <a:solidFill>
                  <a:schemeClr val="bg1"/>
                </a:solidFill>
              </a:defRPr>
            </a:lvl1pPr>
          </a:lstStyle>
          <a:p>
            <a:r>
              <a:rPr lang="de-CH" dirty="0" err="1"/>
              <a:t>Presenter</a:t>
            </a:r>
            <a:r>
              <a:rPr lang="de-CH" dirty="0"/>
              <a:t> / Unit / Date</a:t>
            </a:r>
          </a:p>
        </p:txBody>
      </p:sp>
    </p:spTree>
    <p:extLst>
      <p:ext uri="{BB962C8B-B14F-4D97-AF65-F5344CB8AC3E}">
        <p14:creationId xmlns:p14="http://schemas.microsoft.com/office/powerpoint/2010/main" val="1106248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Slide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" t="10204" r="123" b="5479"/>
          <a:stretch/>
        </p:blipFill>
        <p:spPr>
          <a:xfrm>
            <a:off x="-13758" y="-1"/>
            <a:ext cx="9157758" cy="5147733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5668" y="3073400"/>
            <a:ext cx="7671857" cy="158591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 Date © CREALOGIX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90074-C99F-45B9-806B-726D48A943D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66788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3" b="5185"/>
          <a:stretch/>
        </p:blipFill>
        <p:spPr>
          <a:xfrm>
            <a:off x="0" y="-20538"/>
            <a:ext cx="9144000" cy="516403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-22578"/>
            <a:ext cx="9143999" cy="5166078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5668" y="3073400"/>
            <a:ext cx="7671857" cy="158591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 Date © CREALOGIX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90074-C99F-45B9-806B-726D48A943D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395981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2" b="9444"/>
          <a:stretch/>
        </p:blipFill>
        <p:spPr>
          <a:xfrm>
            <a:off x="-20347" y="-8626"/>
            <a:ext cx="9164347" cy="516403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-8626"/>
            <a:ext cx="9143999" cy="5152126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5668" y="3073400"/>
            <a:ext cx="7671857" cy="158591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 Date © CREALOGIX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90074-C99F-45B9-806B-726D48A943D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75581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46"/>
          <a:stretch/>
        </p:blipFill>
        <p:spPr>
          <a:xfrm>
            <a:off x="-1" y="-20538"/>
            <a:ext cx="9150213" cy="516403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-20538"/>
            <a:ext cx="9150211" cy="5164038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5668" y="3073400"/>
            <a:ext cx="7671857" cy="158591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 Date © CREALOGIX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90074-C99F-45B9-806B-726D48A943D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728772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im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0213" cy="515285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3999" cy="5164038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5668" y="3073400"/>
            <a:ext cx="7671857" cy="158591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 Date © CREALOGIX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90074-C99F-45B9-806B-726D48A943D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692930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im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" y="-14556"/>
            <a:ext cx="9144799" cy="5152073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-20538"/>
            <a:ext cx="9143999" cy="5164038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5668" y="3073400"/>
            <a:ext cx="7671857" cy="158591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 Date © CREALOGIX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90074-C99F-45B9-806B-726D48A943D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57670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imag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0212" cy="515285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3999" cy="5164038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5668" y="3073400"/>
            <a:ext cx="7671857" cy="158591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 Date © CREALOGIX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90074-C99F-45B9-806B-726D48A943D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25922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imag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0212" cy="515284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50211" cy="5164038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5668" y="3073400"/>
            <a:ext cx="7671857" cy="158591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 Date © CREALOGIX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90074-C99F-45B9-806B-726D48A943D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03736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imag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0210" cy="515284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" y="0"/>
            <a:ext cx="9150210" cy="5164038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5668" y="3073400"/>
            <a:ext cx="7671857" cy="158591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 Date © CREALOGIX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90074-C99F-45B9-806B-726D48A943D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69501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imag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0210" cy="515284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" y="0"/>
            <a:ext cx="9150210" cy="5164038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5668" y="3073400"/>
            <a:ext cx="7671857" cy="158591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 Date © CREALOGIX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90074-C99F-45B9-806B-726D48A943D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204503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 (Digital Learn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" y="0"/>
            <a:ext cx="9133609" cy="51435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8313" y="3036093"/>
            <a:ext cx="6858000" cy="925115"/>
          </a:xfrm>
        </p:spPr>
        <p:txBody>
          <a:bodyPr anchor="b"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8313" y="4030265"/>
            <a:ext cx="6858000" cy="45601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</a:t>
            </a:r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4556125"/>
            <a:ext cx="6858000" cy="287338"/>
          </a:xfrm>
          <a:prstGeom prst="rect">
            <a:avLst/>
          </a:prstGeom>
        </p:spPr>
        <p:txBody>
          <a:bodyPr/>
          <a:lstStyle>
            <a:lvl1pPr>
              <a:defRPr sz="1000" b="0" baseline="0">
                <a:solidFill>
                  <a:schemeClr val="bg1"/>
                </a:solidFill>
              </a:defRPr>
            </a:lvl1pPr>
          </a:lstStyle>
          <a:p>
            <a:r>
              <a:rPr lang="de-CH" dirty="0" err="1"/>
              <a:t>Presenter</a:t>
            </a:r>
            <a:r>
              <a:rPr lang="de-CH" dirty="0"/>
              <a:t> / Unit / Date</a:t>
            </a:r>
          </a:p>
        </p:txBody>
      </p:sp>
    </p:spTree>
    <p:extLst>
      <p:ext uri="{BB962C8B-B14F-4D97-AF65-F5344CB8AC3E}">
        <p14:creationId xmlns:p14="http://schemas.microsoft.com/office/powerpoint/2010/main" val="41569128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Slide imag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50208" cy="515284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50209" cy="5164038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5668" y="3073400"/>
            <a:ext cx="7671857" cy="158591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 Date © CREALOGIX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90074-C99F-45B9-806B-726D48A943D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817536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imag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50208" cy="515284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50209" cy="5164038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5668" y="3073400"/>
            <a:ext cx="7671857" cy="158591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 Date © CREALOGIX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90074-C99F-45B9-806B-726D48A943D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627016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imag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50207" cy="515284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3999" cy="5164038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5668" y="3073400"/>
            <a:ext cx="7671857" cy="158591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 Date © CREALOGIX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90074-C99F-45B9-806B-726D48A943D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8897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imag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50207" cy="515284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" y="0"/>
            <a:ext cx="9150208" cy="5164038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5668" y="3073400"/>
            <a:ext cx="7671857" cy="158591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 Date © CREALOGIX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90074-C99F-45B9-806B-726D48A943D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533603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imag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9150205" cy="515284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" y="0"/>
            <a:ext cx="9150207" cy="5164038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5668" y="3073400"/>
            <a:ext cx="7671857" cy="158591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 Date © CREALOGIX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90074-C99F-45B9-806B-726D48A943D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61954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imag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9150205" cy="515284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" y="0"/>
            <a:ext cx="9150207" cy="5164038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5668" y="3073400"/>
            <a:ext cx="7671857" cy="158591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 Date © CREALOGIX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90074-C99F-45B9-806B-726D48A943D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85999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4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imag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0"/>
            <a:ext cx="9150203" cy="515284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" y="0"/>
            <a:ext cx="9150206" cy="5164038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5668" y="3073400"/>
            <a:ext cx="7671857" cy="158591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 Date © CREALOGIX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90074-C99F-45B9-806B-726D48A943D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34700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4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imag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0"/>
            <a:ext cx="9150203" cy="515284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" y="0"/>
            <a:ext cx="9143999" cy="5164038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5668" y="3073400"/>
            <a:ext cx="7671857" cy="158591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 Date © CREALOGIX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90074-C99F-45B9-806B-726D48A943D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129121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4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, image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46" t="23732" r="3930" b="1045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751884"/>
            <a:ext cx="3743722" cy="6173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title, Date © CREALOGIX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90074-C99F-45B9-806B-726D48A943DC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7916" y="1671637"/>
            <a:ext cx="3743722" cy="29876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536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653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, image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7" r="26964"/>
          <a:stretch/>
        </p:blipFill>
        <p:spPr>
          <a:xfrm flipH="1">
            <a:off x="4572000" y="0"/>
            <a:ext cx="4572000" cy="51435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751884"/>
            <a:ext cx="3743722" cy="6173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title, Date © CREALOGIX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90074-C99F-45B9-806B-726D48A943DC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7916" y="1671637"/>
            <a:ext cx="3743722" cy="29876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413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65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16" y="1671637"/>
            <a:ext cx="7668816" cy="2987675"/>
          </a:xfrm>
          <a:prstGeom prst="rect">
            <a:avLst/>
          </a:prstGeom>
        </p:spPr>
        <p:txBody>
          <a:bodyPr/>
          <a:lstStyle>
            <a:lvl1pPr marL="342000" indent="-360000">
              <a:spcBef>
                <a:spcPts val="336"/>
              </a:spcBef>
              <a:buFont typeface="+mj-lt"/>
              <a:buAutoNum type="arabicPeriod"/>
              <a:defRPr sz="1400" b="0" spc="-40" baseline="0">
                <a:solidFill>
                  <a:schemeClr val="tx1"/>
                </a:solidFill>
                <a:latin typeface="+mn-lt"/>
              </a:defRPr>
            </a:lvl1pPr>
            <a:lvl2pPr marL="536575" indent="-177800">
              <a:defRPr sz="1400" spc="-40" baseline="0">
                <a:solidFill>
                  <a:schemeClr val="tx1"/>
                </a:solidFill>
              </a:defRPr>
            </a:lvl2pPr>
            <a:lvl3pPr marL="714375" indent="-179388">
              <a:defRPr sz="1400" spc="-40" baseline="0">
                <a:solidFill>
                  <a:schemeClr val="tx1"/>
                </a:solidFill>
              </a:defRPr>
            </a:lvl3pPr>
            <a:lvl4pPr marL="900113" indent="-177800">
              <a:defRPr sz="1400" spc="-40" baseline="0">
                <a:solidFill>
                  <a:schemeClr val="tx1"/>
                </a:solidFill>
              </a:defRPr>
            </a:lvl4pPr>
            <a:lvl5pPr marL="1079500" indent="-185738">
              <a:defRPr sz="1400" spc="-4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title, Date © CREALOGIX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0074-C99F-45B9-806B-726D48A943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54990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, image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5" t="9193" r="23763" b="20262"/>
          <a:stretch/>
        </p:blipFill>
        <p:spPr>
          <a:xfrm>
            <a:off x="4572000" y="-1"/>
            <a:ext cx="4572000" cy="51435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751884"/>
            <a:ext cx="3743722" cy="6173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title, Date © CREALOGIX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90074-C99F-45B9-806B-726D48A943DC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7916" y="1671637"/>
            <a:ext cx="3743722" cy="29876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167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653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, image 4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4" r="24727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751884"/>
            <a:ext cx="3743722" cy="6173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title, Date © CREALOGIX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90074-C99F-45B9-806B-726D48A943DC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7916" y="1671637"/>
            <a:ext cx="3743722" cy="29876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40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653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, image 5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0" r="23940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751884"/>
            <a:ext cx="3743722" cy="6173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title, Date © CREALOGIX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90074-C99F-45B9-806B-726D48A943DC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7916" y="1671637"/>
            <a:ext cx="3743722" cy="29876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154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653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, image 6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2" t="11363" r="17196" b="1223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751884"/>
            <a:ext cx="3743722" cy="6173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title, Date © CREALOGIX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90074-C99F-45B9-806B-726D48A943DC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7916" y="1671637"/>
            <a:ext cx="3743722" cy="29876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074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653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title, Date © CREALOGIX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290074-C99F-45B9-806B-726D48A943D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99411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title, Date © CREALOGIX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290074-C99F-45B9-806B-726D48A943DC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67916" y="1671637"/>
            <a:ext cx="3743722" cy="29876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285750" lvl="0" indent="-285750">
              <a:buBlip>
                <a:blip r:embed="rId2"/>
              </a:buBlip>
            </a:pPr>
            <a:r>
              <a:rPr lang="de-CH" b="0" dirty="0" err="1"/>
              <a:t>Lorem</a:t>
            </a:r>
            <a:r>
              <a:rPr lang="de-CH" b="0" dirty="0"/>
              <a:t> </a:t>
            </a:r>
            <a:r>
              <a:rPr lang="de-CH" b="0" dirty="0" err="1"/>
              <a:t>ipsum</a:t>
            </a:r>
            <a:r>
              <a:rPr lang="de-CH" b="0" dirty="0"/>
              <a:t> </a:t>
            </a:r>
            <a:r>
              <a:rPr lang="de-CH" b="0" dirty="0" err="1"/>
              <a:t>dolor</a:t>
            </a:r>
            <a:r>
              <a:rPr lang="de-CH" b="0" dirty="0"/>
              <a:t> </a:t>
            </a:r>
            <a:r>
              <a:rPr lang="de-CH" b="0" dirty="0" err="1"/>
              <a:t>sit</a:t>
            </a:r>
            <a:r>
              <a:rPr lang="de-CH" b="0" dirty="0"/>
              <a:t> </a:t>
            </a:r>
            <a:r>
              <a:rPr lang="de-CH" b="0" dirty="0" err="1"/>
              <a:t>amet</a:t>
            </a:r>
            <a:endParaRPr lang="de-CH" b="0" dirty="0"/>
          </a:p>
          <a:p>
            <a:pPr marL="285750" lvl="0" indent="-285750">
              <a:buBlip>
                <a:blip r:embed="rId2"/>
              </a:buBlip>
            </a:pPr>
            <a:r>
              <a:rPr lang="de-CH" b="0" dirty="0" err="1"/>
              <a:t>Consetetur</a:t>
            </a:r>
            <a:r>
              <a:rPr lang="de-CH" b="0" dirty="0"/>
              <a:t> </a:t>
            </a:r>
            <a:r>
              <a:rPr lang="de-CH" b="0" dirty="0" err="1"/>
              <a:t>sadipscing</a:t>
            </a:r>
            <a:r>
              <a:rPr lang="de-CH" b="0" dirty="0"/>
              <a:t> </a:t>
            </a:r>
            <a:r>
              <a:rPr lang="de-CH" b="0" dirty="0" err="1"/>
              <a:t>elitr</a:t>
            </a:r>
            <a:endParaRPr lang="de-CH" b="0" dirty="0"/>
          </a:p>
          <a:p>
            <a:pPr marL="285750" lvl="0" indent="-285750">
              <a:buBlip>
                <a:blip r:embed="rId2"/>
              </a:buBlip>
            </a:pPr>
            <a:r>
              <a:rPr lang="de-CH" b="0" dirty="0"/>
              <a:t>Stet </a:t>
            </a:r>
            <a:r>
              <a:rPr lang="de-CH" b="0" dirty="0" err="1"/>
              <a:t>clita</a:t>
            </a:r>
            <a:r>
              <a:rPr lang="de-CH" b="0" dirty="0"/>
              <a:t> </a:t>
            </a:r>
            <a:r>
              <a:rPr lang="de-CH" b="0" dirty="0" err="1"/>
              <a:t>kasd</a:t>
            </a:r>
            <a:r>
              <a:rPr lang="de-CH" b="0" dirty="0"/>
              <a:t> </a:t>
            </a:r>
            <a:r>
              <a:rPr lang="de-CH" b="0" dirty="0" err="1"/>
              <a:t>gubergren</a:t>
            </a:r>
            <a:r>
              <a:rPr lang="de-CH" b="0" dirty="0"/>
              <a:t> </a:t>
            </a:r>
          </a:p>
          <a:p>
            <a:pPr marL="285750" lvl="0" indent="-285750">
              <a:buBlip>
                <a:blip r:embed="rId2"/>
              </a:buBlip>
            </a:pPr>
            <a:r>
              <a:rPr lang="de-CH" b="0" dirty="0" err="1"/>
              <a:t>No</a:t>
            </a:r>
            <a:r>
              <a:rPr lang="de-CH" b="0" dirty="0"/>
              <a:t> </a:t>
            </a:r>
            <a:r>
              <a:rPr lang="de-CH" b="0" dirty="0" err="1"/>
              <a:t>sea</a:t>
            </a:r>
            <a:r>
              <a:rPr lang="de-CH" b="0" dirty="0"/>
              <a:t> </a:t>
            </a:r>
            <a:r>
              <a:rPr lang="de-CH" b="0" dirty="0" err="1"/>
              <a:t>takimata</a:t>
            </a:r>
            <a:r>
              <a:rPr lang="de-CH" b="0" dirty="0"/>
              <a:t> sanctus </a:t>
            </a:r>
            <a:r>
              <a:rPr lang="de-CH" b="0" dirty="0" err="1"/>
              <a:t>est</a:t>
            </a:r>
            <a:r>
              <a:rPr lang="de-CH" b="0" dirty="0"/>
              <a:t> </a:t>
            </a:r>
            <a:r>
              <a:rPr lang="de-CH" b="0" dirty="0" err="1"/>
              <a:t>Lorem</a:t>
            </a:r>
            <a:r>
              <a:rPr lang="de-CH" b="0" dirty="0"/>
              <a:t> </a:t>
            </a:r>
            <a:r>
              <a:rPr lang="de-CH" b="0" dirty="0" err="1"/>
              <a:t>ipsum</a:t>
            </a:r>
            <a:r>
              <a:rPr lang="de-CH" b="0" dirty="0"/>
              <a:t> </a:t>
            </a:r>
            <a:r>
              <a:rPr lang="de-CH" b="0" dirty="0" err="1"/>
              <a:t>dolor</a:t>
            </a:r>
            <a:r>
              <a:rPr lang="de-CH" b="0" dirty="0"/>
              <a:t> </a:t>
            </a:r>
            <a:r>
              <a:rPr lang="de-CH" b="0" dirty="0" err="1"/>
              <a:t>sit</a:t>
            </a:r>
            <a:r>
              <a:rPr lang="de-CH" b="0" dirty="0"/>
              <a:t> </a:t>
            </a:r>
            <a:r>
              <a:rPr lang="de-CH" b="0" dirty="0" err="1"/>
              <a:t>amet</a:t>
            </a:r>
            <a:r>
              <a:rPr lang="de-CH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842485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title, Date © CREALOGIX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290074-C99F-45B9-806B-726D48A943D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6745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title, Date © CREALOGIX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0074-C99F-45B9-806B-726D48A943DC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7916" y="1671637"/>
            <a:ext cx="7668816" cy="29876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732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916" y="1671637"/>
            <a:ext cx="3600000" cy="29876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6014" y="1671637"/>
            <a:ext cx="3600000" cy="29876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title, Date © CREALOGIX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290074-C99F-45B9-806B-726D48A943D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639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yellow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 Date © CREALOGIX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90074-C99F-45B9-806B-726D48A943DC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7916" y="1671637"/>
            <a:ext cx="7668816" cy="29876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8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 Date © CREALOGIX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90074-C99F-45B9-806B-726D48A943DC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7916" y="1671637"/>
            <a:ext cx="7668816" cy="29876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0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gre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 Date © CREALOGIX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90074-C99F-45B9-806B-726D48A943DC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7916" y="1671637"/>
            <a:ext cx="7668816" cy="29876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0400"/>
            <a:ext cx="192534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3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916" y="751884"/>
            <a:ext cx="7668816" cy="61733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916" y="4838700"/>
            <a:ext cx="3960068" cy="135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spc="-23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Presentation title, Date © CREALOGIX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838700"/>
            <a:ext cx="1678781" cy="135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07290074-C99F-45B9-806B-726D48A943DC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68313" y="1671637"/>
            <a:ext cx="7668419" cy="29876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0" y="51002"/>
            <a:ext cx="1925349" cy="71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8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0" r:id="rId2"/>
    <p:sldLayoutId id="2147483698" r:id="rId3"/>
    <p:sldLayoutId id="2147483660" r:id="rId4"/>
    <p:sldLayoutId id="2147483650" r:id="rId5"/>
    <p:sldLayoutId id="2147483652" r:id="rId6"/>
    <p:sldLayoutId id="2147483667" r:id="rId7"/>
    <p:sldLayoutId id="2147483668" r:id="rId8"/>
    <p:sldLayoutId id="2147483669" r:id="rId9"/>
    <p:sldLayoutId id="2147483661" r:id="rId10"/>
    <p:sldLayoutId id="2147483662" r:id="rId11"/>
    <p:sldLayoutId id="2147483663" r:id="rId12"/>
    <p:sldLayoutId id="2147483683" r:id="rId13"/>
    <p:sldLayoutId id="2147483684" r:id="rId14"/>
    <p:sldLayoutId id="2147483685" r:id="rId15"/>
    <p:sldLayoutId id="2147483670" r:id="rId16"/>
    <p:sldLayoutId id="2147483703" r:id="rId17"/>
    <p:sldLayoutId id="2147483702" r:id="rId18"/>
    <p:sldLayoutId id="2147483701" r:id="rId19"/>
    <p:sldLayoutId id="2147483699" r:id="rId20"/>
    <p:sldLayoutId id="2147483671" r:id="rId21"/>
    <p:sldLayoutId id="2147483672" r:id="rId22"/>
    <p:sldLayoutId id="2147483673" r:id="rId23"/>
    <p:sldLayoutId id="2147483681" r:id="rId24"/>
    <p:sldLayoutId id="2147483679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64" r:id="rId38"/>
    <p:sldLayoutId id="2147483665" r:id="rId39"/>
    <p:sldLayoutId id="2147483674" r:id="rId40"/>
    <p:sldLayoutId id="2147483675" r:id="rId41"/>
    <p:sldLayoutId id="2147483676" r:id="rId42"/>
    <p:sldLayoutId id="2147483677" r:id="rId43"/>
    <p:sldLayoutId id="2147483654" r:id="rId44"/>
    <p:sldLayoutId id="2147483682" r:id="rId45"/>
    <p:sldLayoutId id="2147483655" r:id="rId46"/>
  </p:sldLayoutIdLst>
  <p:hf hdr="0" ft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000" b="0" i="0" u="none" kern="1200" spc="-38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10000"/>
        </a:lnSpc>
        <a:spcBef>
          <a:spcPct val="20000"/>
        </a:spcBef>
        <a:spcAft>
          <a:spcPts val="0"/>
        </a:spcAft>
        <a:buClrTx/>
        <a:buSzTx/>
        <a:buFont typeface="Wingdings" pitchFamily="2" charset="2"/>
        <a:buNone/>
        <a:tabLst/>
        <a:defRPr sz="14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177800" indent="-177800" algn="l" defTabSz="685800" rtl="0" eaLnBrk="1" latinLnBrk="0" hangingPunct="1">
        <a:lnSpc>
          <a:spcPct val="110000"/>
        </a:lnSpc>
        <a:spcBef>
          <a:spcPts val="334"/>
        </a:spcBef>
        <a:buFont typeface="LTSyntax Regular" panose="020D0502040503020203" pitchFamily="34" charset="0"/>
        <a:buChar char="–"/>
        <a:defRPr sz="1400" b="0" i="0" u="none" kern="1200">
          <a:solidFill>
            <a:schemeClr val="tx2"/>
          </a:solidFill>
          <a:latin typeface="+mn-lt"/>
          <a:ea typeface="+mn-ea"/>
          <a:cs typeface="+mn-cs"/>
        </a:defRPr>
      </a:lvl2pPr>
      <a:lvl3pPr marL="355600" indent="-179388" algn="l" defTabSz="685800" rtl="0" eaLnBrk="1" latinLnBrk="0" hangingPunct="1">
        <a:lnSpc>
          <a:spcPct val="110000"/>
        </a:lnSpc>
        <a:spcBef>
          <a:spcPts val="334"/>
        </a:spcBef>
        <a:buFont typeface="LTSyntax Regular" panose="020D0502040503020203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41338" indent="-177800" algn="l" defTabSz="685800" rtl="0" eaLnBrk="1" latinLnBrk="0" hangingPunct="1">
        <a:lnSpc>
          <a:spcPct val="110000"/>
        </a:lnSpc>
        <a:spcBef>
          <a:spcPts val="334"/>
        </a:spcBef>
        <a:buFont typeface="LTSyntax Regular" panose="020D0502040503020203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719138" indent="-177800" algn="l" defTabSz="685800" rtl="0" eaLnBrk="1" latinLnBrk="0" hangingPunct="1">
        <a:lnSpc>
          <a:spcPct val="110000"/>
        </a:lnSpc>
        <a:spcBef>
          <a:spcPts val="334"/>
        </a:spcBef>
        <a:buFont typeface="LTSyntax Regular" panose="020D0502040503020203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5" userDrawn="1">
          <p15:clr>
            <a:srgbClr val="F26B43"/>
          </p15:clr>
        </p15:guide>
        <p15:guide id="2" pos="5126" userDrawn="1">
          <p15:clr>
            <a:srgbClr val="F26B43"/>
          </p15:clr>
        </p15:guide>
        <p15:guide id="3" orient="horz" pos="1053" userDrawn="1">
          <p15:clr>
            <a:srgbClr val="F26B43"/>
          </p15:clr>
        </p15:guide>
        <p15:guide id="4" orient="horz" pos="29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Client – Server / P2P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Unterschiede, Vorteile &amp; Nachteile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Denis </a:t>
            </a:r>
            <a:r>
              <a:rPr lang="de-CH" dirty="0" err="1"/>
              <a:t>Rykart</a:t>
            </a:r>
            <a:r>
              <a:rPr lang="de-CH" dirty="0"/>
              <a:t> &amp; Robin Furrer /  13.06.2018</a:t>
            </a:r>
          </a:p>
        </p:txBody>
      </p:sp>
    </p:spTree>
    <p:extLst>
      <p:ext uri="{BB962C8B-B14F-4D97-AF65-F5344CB8AC3E}">
        <p14:creationId xmlns:p14="http://schemas.microsoft.com/office/powerpoint/2010/main" val="218670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0B01947-D3AA-4207-A1D0-56C04D67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751884"/>
            <a:ext cx="7668816" cy="617335"/>
          </a:xfrm>
        </p:spPr>
        <p:txBody>
          <a:bodyPr/>
          <a:lstStyle/>
          <a:p>
            <a:r>
              <a:rPr lang="en-GB" dirty="0"/>
              <a:t>Client - Server</a:t>
            </a:r>
            <a:endParaRPr lang="de-CH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35F41F2-69FF-4D21-863F-C653EF35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916" y="4838700"/>
            <a:ext cx="3960068" cy="135000"/>
          </a:xfrm>
        </p:spPr>
        <p:txBody>
          <a:bodyPr/>
          <a:lstStyle/>
          <a:p>
            <a:r>
              <a:rPr lang="en-US" dirty="0"/>
              <a:t>Client –Server / P2P, 13.06.2018 © CREALOGIX</a:t>
            </a:r>
            <a:endParaRPr lang="de-CH" dirty="0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CF3B8067-2D5D-4C71-9D32-1FC4D58F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4838700"/>
            <a:ext cx="1678781" cy="135000"/>
          </a:xfrm>
        </p:spPr>
        <p:txBody>
          <a:bodyPr/>
          <a:lstStyle/>
          <a:p>
            <a:fld id="{07290074-C99F-45B9-806B-726D48A943DC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A6B8CAF-B823-486F-830C-BE6EEB4D629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7916" y="1671637"/>
            <a:ext cx="3600028" cy="2987675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de-CH" sz="1600" dirty="0"/>
              <a:t>Aufgaben werden von Client &amp; Server gemacht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sz="1600" dirty="0"/>
              <a:t>Client kann Dienste vom Server anfordern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sz="1600" dirty="0"/>
              <a:t>Server beantwortet </a:t>
            </a:r>
            <a:br>
              <a:rPr lang="de-CH" sz="1600" dirty="0"/>
            </a:br>
            <a:r>
              <a:rPr lang="de-CH" sz="1600" dirty="0"/>
              <a:t>Anfragen von Clients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sz="1600" dirty="0"/>
              <a:t>Mehrere Clients </a:t>
            </a:r>
            <a:br>
              <a:rPr lang="de-CH" sz="1600" dirty="0"/>
            </a:br>
            <a:r>
              <a:rPr lang="de-CH" sz="1600" dirty="0"/>
              <a:t>auf einem Server</a:t>
            </a:r>
          </a:p>
        </p:txBody>
      </p:sp>
      <p:pic>
        <p:nvPicPr>
          <p:cNvPr id="15" name="Picture 2" descr="Bildergebnis fÃ¼r peer - to - peer">
            <a:extLst>
              <a:ext uri="{FF2B5EF4-FFF2-40B4-BE49-F238E27FC236}">
                <a16:creationId xmlns:a16="http://schemas.microsoft.com/office/drawing/2014/main" id="{730AD105-DCC8-45E3-AC8E-BD2E992590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03"/>
          <a:stretch/>
        </p:blipFill>
        <p:spPr bwMode="auto">
          <a:xfrm>
            <a:off x="2631929" y="2782687"/>
            <a:ext cx="1796055" cy="173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04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67916" y="751883"/>
            <a:ext cx="7668816" cy="617338"/>
          </a:xfrm>
        </p:spPr>
        <p:txBody>
          <a:bodyPr/>
          <a:lstStyle/>
          <a:p>
            <a:pPr lvl="0"/>
            <a:r>
              <a:rPr lang="en-GB" dirty="0"/>
              <a:t>P2P</a:t>
            </a:r>
            <a:endParaRPr lang="de-CH" dirty="0"/>
          </a:p>
        </p:txBody>
      </p:sp>
      <p:sp>
        <p:nvSpPr>
          <p:cNvPr id="6" name="Slide Number Placeholder 4"/>
          <p:cNvSpPr txBox="1"/>
          <p:nvPr/>
        </p:nvSpPr>
        <p:spPr>
          <a:xfrm>
            <a:off x="6457949" y="4838703"/>
            <a:ext cx="1678783" cy="1350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EDD590C-44C1-4D0E-8E79-9B12ED4A6DC9}" type="slidenum">
              <a:rPr sz="800" spc="-23">
                <a:solidFill>
                  <a:schemeClr val="bg1"/>
                </a:solidFill>
                <a:latin typeface="LTSyntax Regular"/>
              </a:rPr>
              <a:t>3</a:t>
            </a:fld>
            <a:endParaRPr lang="de-CH" sz="800" spc="-23" dirty="0">
              <a:solidFill>
                <a:schemeClr val="bg1"/>
              </a:solidFill>
              <a:latin typeface="LTSyntax Regular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43546BE-7CDA-4021-924E-CD0C6477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916" y="4838700"/>
            <a:ext cx="3960068" cy="135000"/>
          </a:xfrm>
        </p:spPr>
        <p:txBody>
          <a:bodyPr/>
          <a:lstStyle/>
          <a:p>
            <a:r>
              <a:rPr lang="en-US" dirty="0"/>
              <a:t>Client –Server / P2P, 13.06.2018 © CREALOGIX</a:t>
            </a:r>
            <a:endParaRPr lang="de-CH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2C04A9-3B5A-40DD-8512-401752B7845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7916" y="1671637"/>
            <a:ext cx="3600028" cy="2987675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de-CH" sz="1600" dirty="0"/>
              <a:t>Peer-to-Peer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sz="1600" dirty="0"/>
              <a:t>Keinen zentralen 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sz="1600" dirty="0"/>
              <a:t>Computer übernimmt einen kleinen Teil eines ‘Servers’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sz="1600" dirty="0"/>
              <a:t>Für kleine </a:t>
            </a:r>
            <a:br>
              <a:rPr lang="de-CH" sz="1600" dirty="0"/>
            </a:br>
            <a:r>
              <a:rPr lang="de-CH" sz="1600" dirty="0"/>
              <a:t>Netzwerke geeignet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sz="1600" dirty="0"/>
              <a:t>Clients gleiche Rechte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sz="1600" dirty="0"/>
              <a:t>Files &amp; Drucker teilen</a:t>
            </a:r>
          </a:p>
        </p:txBody>
      </p:sp>
      <p:pic>
        <p:nvPicPr>
          <p:cNvPr id="10" name="Picture 2" descr="Bildergebnis fÃ¼r peer - to - peer">
            <a:extLst>
              <a:ext uri="{FF2B5EF4-FFF2-40B4-BE49-F238E27FC236}">
                <a16:creationId xmlns:a16="http://schemas.microsoft.com/office/drawing/2014/main" id="{77C99CED-1BC1-4942-A2AA-223FD059B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97"/>
          <a:stretch/>
        </p:blipFill>
        <p:spPr bwMode="auto">
          <a:xfrm>
            <a:off x="2539387" y="2774535"/>
            <a:ext cx="1672573" cy="174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714693"/>
            <a:ext cx="7668816" cy="617335"/>
          </a:xfrm>
        </p:spPr>
        <p:txBody>
          <a:bodyPr/>
          <a:lstStyle/>
          <a:p>
            <a:r>
              <a:rPr lang="de-CH" dirty="0"/>
              <a:t>Unterschiede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0074-C99F-45B9-806B-726D48A943DC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467916" y="1671637"/>
            <a:ext cx="4032076" cy="2987675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de-CH" sz="1600" dirty="0"/>
              <a:t>Zentraler 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sz="1600" dirty="0"/>
              <a:t>Verschiedene Berechtigungen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sz="1600" dirty="0"/>
              <a:t>Server abhängig (sehr viele)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3A7211-C598-4263-B50D-AEC2301D2FF3}"/>
              </a:ext>
            </a:extLst>
          </p:cNvPr>
          <p:cNvSpPr txBox="1">
            <a:spLocks/>
          </p:cNvSpPr>
          <p:nvPr/>
        </p:nvSpPr>
        <p:spPr>
          <a:xfrm>
            <a:off x="4644010" y="1671636"/>
            <a:ext cx="4032076" cy="29876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685800" rtl="0" eaLnBrk="1" latinLnBrk="0" hangingPunct="1">
              <a:lnSpc>
                <a:spcPct val="110000"/>
              </a:lnSpc>
              <a:spcBef>
                <a:spcPts val="334"/>
              </a:spcBef>
              <a:buFont typeface="LTSyntax Regular" panose="020D0502040503020203" pitchFamily="34" charset="0"/>
              <a:buChar char="–"/>
              <a:defRPr sz="14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9388" algn="l" defTabSz="685800" rtl="0" eaLnBrk="1" latinLnBrk="0" hangingPunct="1">
              <a:lnSpc>
                <a:spcPct val="110000"/>
              </a:lnSpc>
              <a:spcBef>
                <a:spcPts val="334"/>
              </a:spcBef>
              <a:buFont typeface="LTSyntax Regular" panose="020D050204050302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77800" algn="l" defTabSz="685800" rtl="0" eaLnBrk="1" latinLnBrk="0" hangingPunct="1">
              <a:lnSpc>
                <a:spcPct val="110000"/>
              </a:lnSpc>
              <a:spcBef>
                <a:spcPts val="334"/>
              </a:spcBef>
              <a:buFont typeface="LTSyntax Regular" panose="020D050204050302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7800" algn="l" defTabSz="685800" rtl="0" eaLnBrk="1" latinLnBrk="0" hangingPunct="1">
              <a:lnSpc>
                <a:spcPct val="110000"/>
              </a:lnSpc>
              <a:spcBef>
                <a:spcPts val="334"/>
              </a:spcBef>
              <a:buFont typeface="LTSyntax Regular" panose="020D050204050302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de-CH" sz="1600" dirty="0"/>
              <a:t>Keinen zentralen 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sz="1600" dirty="0"/>
              <a:t>Alle Clients haben gleiche Rechte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sz="1600" dirty="0"/>
              <a:t>&lt; 10 User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D7E8E8A-A6A7-405E-B45C-8F28D8C18378}"/>
              </a:ext>
            </a:extLst>
          </p:cNvPr>
          <p:cNvSpPr txBox="1"/>
          <p:nvPr/>
        </p:nvSpPr>
        <p:spPr>
          <a:xfrm>
            <a:off x="394528" y="1225084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spc="-38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Client / Server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507C4E7-F61E-46FE-ACAE-8005631F55C3}"/>
              </a:ext>
            </a:extLst>
          </p:cNvPr>
          <p:cNvSpPr txBox="1"/>
          <p:nvPr/>
        </p:nvSpPr>
        <p:spPr>
          <a:xfrm>
            <a:off x="4572000" y="1225084"/>
            <a:ext cx="131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spc="-38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Peer-to-Peer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F55A782-9382-4AFF-A1B4-177275A2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916" y="4838700"/>
            <a:ext cx="3960068" cy="135000"/>
          </a:xfrm>
        </p:spPr>
        <p:txBody>
          <a:bodyPr/>
          <a:lstStyle/>
          <a:p>
            <a:r>
              <a:rPr lang="en-US" dirty="0"/>
              <a:t>Client –Server / P2P, 13.06.2018 © CREALOGIX</a:t>
            </a:r>
            <a:endParaRPr lang="de-CH" dirty="0"/>
          </a:p>
        </p:txBody>
      </p:sp>
      <p:pic>
        <p:nvPicPr>
          <p:cNvPr id="2050" name="Picture 2" descr="Bildergebnis fÃ¼r peer - to - peer">
            <a:extLst>
              <a:ext uri="{FF2B5EF4-FFF2-40B4-BE49-F238E27FC236}">
                <a16:creationId xmlns:a16="http://schemas.microsoft.com/office/drawing/2014/main" id="{61E223C1-339F-4397-AF2F-7C1B72248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936" y="2680630"/>
            <a:ext cx="3942383" cy="197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8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1CE806F-7058-48A9-BC06-5050209A3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751884"/>
            <a:ext cx="7668816" cy="617335"/>
          </a:xfrm>
        </p:spPr>
        <p:txBody>
          <a:bodyPr/>
          <a:lstStyle/>
          <a:p>
            <a:r>
              <a:rPr lang="de-CH" dirty="0"/>
              <a:t>Einsatzbereich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EA42956-F475-434F-A8E9-50BC28E6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4838700"/>
            <a:ext cx="1678781" cy="135000"/>
          </a:xfrm>
        </p:spPr>
        <p:txBody>
          <a:bodyPr/>
          <a:lstStyle/>
          <a:p>
            <a:fld id="{07290074-C99F-45B9-806B-726D48A943DC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ECD864-EA17-4C4C-A412-4F2088A412C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7916" y="2032347"/>
            <a:ext cx="4032076" cy="2987675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de-CH" sz="1600" dirty="0"/>
              <a:t>Grosse Netzwerke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sz="1600" dirty="0"/>
              <a:t>Vertrauliche Informationen innerhalb des Netzwerkes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CH" sz="1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39EFC6C-AE52-4C65-A270-AC76A44E5690}"/>
              </a:ext>
            </a:extLst>
          </p:cNvPr>
          <p:cNvSpPr txBox="1">
            <a:spLocks/>
          </p:cNvSpPr>
          <p:nvPr/>
        </p:nvSpPr>
        <p:spPr>
          <a:xfrm>
            <a:off x="4644010" y="2032346"/>
            <a:ext cx="4032076" cy="29876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685800" rtl="0" eaLnBrk="1" latinLnBrk="0" hangingPunct="1">
              <a:lnSpc>
                <a:spcPct val="110000"/>
              </a:lnSpc>
              <a:spcBef>
                <a:spcPts val="334"/>
              </a:spcBef>
              <a:buFont typeface="LTSyntax Regular" panose="020D0502040503020203" pitchFamily="34" charset="0"/>
              <a:buChar char="–"/>
              <a:defRPr sz="14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9388" algn="l" defTabSz="685800" rtl="0" eaLnBrk="1" latinLnBrk="0" hangingPunct="1">
              <a:lnSpc>
                <a:spcPct val="110000"/>
              </a:lnSpc>
              <a:spcBef>
                <a:spcPts val="334"/>
              </a:spcBef>
              <a:buFont typeface="LTSyntax Regular" panose="020D050204050302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77800" algn="l" defTabSz="685800" rtl="0" eaLnBrk="1" latinLnBrk="0" hangingPunct="1">
              <a:lnSpc>
                <a:spcPct val="110000"/>
              </a:lnSpc>
              <a:spcBef>
                <a:spcPts val="334"/>
              </a:spcBef>
              <a:buFont typeface="LTSyntax Regular" panose="020D050204050302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7800" algn="l" defTabSz="685800" rtl="0" eaLnBrk="1" latinLnBrk="0" hangingPunct="1">
              <a:lnSpc>
                <a:spcPct val="110000"/>
              </a:lnSpc>
              <a:spcBef>
                <a:spcPts val="334"/>
              </a:spcBef>
              <a:buFont typeface="LTSyntax Regular" panose="020D050204050302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de-CH" sz="1600" dirty="0"/>
              <a:t>Kleine Netzwerke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sz="1600" dirty="0"/>
              <a:t>Zu Hause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9E94341-0A27-4A96-9A7A-7E20108C7074}"/>
              </a:ext>
            </a:extLst>
          </p:cNvPr>
          <p:cNvSpPr txBox="1"/>
          <p:nvPr/>
        </p:nvSpPr>
        <p:spPr>
          <a:xfrm>
            <a:off x="394528" y="1585794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spc="-38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Client / Server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4C9EACB-077F-4007-9DBE-80B3D7FD8EE2}"/>
              </a:ext>
            </a:extLst>
          </p:cNvPr>
          <p:cNvSpPr txBox="1"/>
          <p:nvPr/>
        </p:nvSpPr>
        <p:spPr>
          <a:xfrm>
            <a:off x="4572000" y="1585794"/>
            <a:ext cx="131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spc="-38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Peer-to-Peer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70227E0-00CE-48B5-88B2-4A8CA63B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916" y="4838700"/>
            <a:ext cx="3960068" cy="135000"/>
          </a:xfrm>
        </p:spPr>
        <p:txBody>
          <a:bodyPr/>
          <a:lstStyle/>
          <a:p>
            <a:r>
              <a:rPr lang="en-US" dirty="0"/>
              <a:t>Client –Server / P2P, 13.06.2018 © CREALOGIX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5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23618" y="3858602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</a:rPr>
              <a:t>Fragen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50600" y="1450350"/>
            <a:ext cx="2242800" cy="2242800"/>
            <a:chOff x="1677080" y="1688845"/>
            <a:chExt cx="764121" cy="764121"/>
          </a:xfrm>
        </p:grpSpPr>
        <p:sp>
          <p:nvSpPr>
            <p:cNvPr id="7" name="Oval 6"/>
            <p:cNvSpPr/>
            <p:nvPr/>
          </p:nvSpPr>
          <p:spPr>
            <a:xfrm>
              <a:off x="1677080" y="1688845"/>
              <a:ext cx="764121" cy="76412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tx2"/>
                </a:solidFill>
                <a:latin typeface="LTSyntax Regular" panose="020D0502040503020203" pitchFamily="34" charset="0"/>
              </a:endParaRPr>
            </a:p>
          </p:txBody>
        </p:sp>
        <p:pic>
          <p:nvPicPr>
            <p:cNvPr id="8" name="Bild 3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773929"/>
              <a:ext cx="590904" cy="590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13083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0.0&quot;&gt;&lt;object type=&quot;1&quot; unique_id=&quot;10001&quot;&gt;&lt;object type=&quot;8&quot; unique_id=&quot;10380&quot;&gt;&lt;/object&gt;&lt;object type=&quot;2&quot; unique_id=&quot;10381&quot;&gt;&lt;object type=&quot;3&quot; unique_id=&quot;10382&quot;&gt;&lt;property id=&quot;20148&quot; value=&quot;5&quot;/&gt;&lt;property id=&quot;20300&quot; value=&quot;Slide 1 - &amp;quot;Presentation Title&amp;quot;&quot;/&gt;&lt;property id=&quot;20307&quot; value=&quot;256&quot;/&gt;&lt;/object&gt;&lt;object type=&quot;3&quot; unique_id=&quot;10506&quot;&gt;&lt;property id=&quot;20148&quot; value=&quot;5&quot;/&gt;&lt;property id=&quot;20300&quot; value=&quot;Slide 2 - &amp;quot;Agenda&amp;quot;&quot;/&gt;&lt;property id=&quot;20307&quot; value=&quot;257&quot;/&gt;&lt;/object&gt;&lt;object type=&quot;3&quot; unique_id=&quot;10519&quot;&gt;&lt;property id=&quot;20148&quot; value=&quot;5&quot;/&gt;&lt;property id=&quot;20300&quot; value=&quot;Slide 3 - &amp;quot;This is a title and this is a highlight  A maximum of two lines per main title&amp;quot;&quot;/&gt;&lt;property id=&quot;20307&quot; value=&quot;258&quot;/&gt;&lt;/object&gt;&lt;object type=&quot;3&quot; unique_id=&quot;10550&quot;&gt;&lt;property id=&quot;20148&quot; value=&quot;5&quot;/&gt;&lt;property id=&quot;20300&quot; value=&quot;Slide 4&quot;/&gt;&lt;property id=&quot;20307&quot; value=&quot;259&quot;/&gt;&lt;/object&gt;&lt;object type=&quot;3&quot; unique_id=&quot;10594&quot;&gt;&lt;property id=&quot;20148&quot; value=&quot;5&quot;/&gt;&lt;property id=&quot;20300&quot; value=&quot;Slide 5 - &amp;quot;Using image slides&amp;quot;&quot;/&gt;&lt;property id=&quot;20307&quot; value=&quot;264&quot;/&gt;&lt;/object&gt;&lt;object type=&quot;3&quot; unique_id=&quot;10595&quot;&gt;&lt;property id=&quot;20148&quot; value=&quot;5&quot;/&gt;&lt;property id=&quot;20300&quot; value=&quot;Slide 6&quot;/&gt;&lt;property id=&quot;20307&quot; value=&quot;262&quot;/&gt;&lt;/object&gt;&lt;object type=&quot;3&quot; unique_id=&quot;10652&quot;&gt;&lt;property id=&quot;20148&quot; value=&quot;5&quot;/&gt;&lt;property id=&quot;20300&quot; value=&quot;Slide 7 - &amp;quot;Click to edit Master highlight title style 2 lines title style&amp;quot;&quot;/&gt;&lt;property id=&quot;20307&quot; value=&quot;266&quot;/&gt;&lt;/object&gt;&lt;object type=&quot;3&quot; unique_id=&quot;10680&quot;&gt;&lt;property id=&quot;20148&quot; value=&quot;5&quot;/&gt;&lt;property id=&quot;20300&quot; value=&quot;Slide 9 - &amp;quot;Helpful tips and tricks using your CLX PowerPoint Template&amp;quot;&quot;/&gt;&lt;property id=&quot;20307&quot; value=&quot;267&quot;/&gt;&lt;/object&gt;&lt;object type=&quot;3&quot; unique_id=&quot;10793&quot;&gt;&lt;property id=&quot;20148&quot; value=&quot;5&quot;/&gt;&lt;property id=&quot;20300&quot; value=&quot;Slide 8 - &amp;quot;Contact&amp;quot;&quot;/&gt;&lt;property id=&quot;20307&quot; value=&quot;26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LX_Colors">
      <a:dk1>
        <a:srgbClr val="666666"/>
      </a:dk1>
      <a:lt1>
        <a:sysClr val="window" lastClr="FFFFFF"/>
      </a:lt1>
      <a:dk2>
        <a:srgbClr val="005D78"/>
      </a:dk2>
      <a:lt2>
        <a:srgbClr val="FFA814"/>
      </a:lt2>
      <a:accent1>
        <a:srgbClr val="005D78"/>
      </a:accent1>
      <a:accent2>
        <a:srgbClr val="A5A5A5"/>
      </a:accent2>
      <a:accent3>
        <a:srgbClr val="5A958F"/>
      </a:accent3>
      <a:accent4>
        <a:srgbClr val="79B0BD"/>
      </a:accent4>
      <a:accent5>
        <a:srgbClr val="FDE77D"/>
      </a:accent5>
      <a:accent6>
        <a:srgbClr val="FFA814"/>
      </a:accent6>
      <a:hlink>
        <a:srgbClr val="FFA814"/>
      </a:hlink>
      <a:folHlink>
        <a:srgbClr val="FFA814"/>
      </a:folHlink>
    </a:clrScheme>
    <a:fontScheme name="Crealogix">
      <a:majorFont>
        <a:latin typeface="LTSyntax Regular"/>
        <a:ea typeface=""/>
        <a:cs typeface=""/>
      </a:majorFont>
      <a:minorFont>
        <a:latin typeface="LTSyntax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miter lim="400000"/>
        </a:ln>
      </a:spPr>
      <a:bodyPr lIns="38100" tIns="38100" rIns="38100" bIns="38100" rtlCol="0" anchor="ctr"/>
      <a:lstStyle>
        <a:defPPr algn="ctr">
          <a:defRPr sz="1400" dirty="0" smtClean="0">
            <a:ea typeface="Helvetica Light"/>
            <a:cs typeface="Helvetica Light"/>
            <a:sym typeface="Helvetica Ligh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CLX_PPT_Template_Complete_Office2016" id="{2C87D628-AE1C-4696-9160-5CC59DAF6962}" vid="{89085D4E-6776-4726-99F9-75D43EFED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CLX_PPT_Template_Complete_Office2016</Template>
  <TotalTime>0</TotalTime>
  <Words>140</Words>
  <Application>Microsoft Office PowerPoint</Application>
  <PresentationFormat>Bildschirmpräsentation (16:9)</PresentationFormat>
  <Paragraphs>43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LTSyntax Regular</vt:lpstr>
      <vt:lpstr>Wingdings</vt:lpstr>
      <vt:lpstr>Office Theme</vt:lpstr>
      <vt:lpstr>Client – Server / P2P</vt:lpstr>
      <vt:lpstr>Client - Server</vt:lpstr>
      <vt:lpstr>P2P</vt:lpstr>
      <vt:lpstr>Unterschiede</vt:lpstr>
      <vt:lpstr>Einsatzbereich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Zukunftstag</dc:title>
  <dc:creator>Denis Rykart</dc:creator>
  <cp:lastModifiedBy>Robin Furrer</cp:lastModifiedBy>
  <cp:revision>49</cp:revision>
  <dcterms:created xsi:type="dcterms:W3CDTF">2017-11-08T09:58:17Z</dcterms:created>
  <dcterms:modified xsi:type="dcterms:W3CDTF">2018-06-13T08:28:30Z</dcterms:modified>
</cp:coreProperties>
</file>