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Microservices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Timo und Jens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54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sind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Alle Aufgaben werden Aufgeteilt</a:t>
            </a:r>
          </a:p>
          <a:p>
            <a:r>
              <a:rPr lang="de-CH" dirty="0" smtClean="0"/>
              <a:t>Bei Java in Klassen, Packages oder </a:t>
            </a:r>
            <a:r>
              <a:rPr lang="de-CH" dirty="0" err="1" smtClean="0"/>
              <a:t>Jars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19" y="3191694"/>
            <a:ext cx="6120063" cy="35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65558" y="2811379"/>
            <a:ext cx="9601200" cy="1485900"/>
          </a:xfrm>
        </p:spPr>
        <p:txBody>
          <a:bodyPr/>
          <a:lstStyle/>
          <a:p>
            <a:r>
              <a:rPr lang="de-CH" dirty="0" smtClean="0"/>
              <a:t>Unterarten?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2294023" y="-481263"/>
            <a:ext cx="9260869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9600" dirty="0" err="1" smtClean="0">
                <a:solidFill>
                  <a:srgbClr val="FF0000"/>
                </a:solidFill>
              </a:rPr>
              <a:t>No</a:t>
            </a:r>
            <a:r>
              <a:rPr lang="de-CH" sz="49600" dirty="0" smtClean="0">
                <a:solidFill>
                  <a:srgbClr val="FF0000"/>
                </a:solidFill>
              </a:rPr>
              <a:t>.</a:t>
            </a:r>
            <a:endParaRPr lang="de-C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Kommunikationstechnologien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</a:p>
          <a:p>
            <a:r>
              <a:rPr lang="de-CH" dirty="0" smtClean="0"/>
              <a:t>REST-API (http)</a:t>
            </a:r>
          </a:p>
          <a:p>
            <a:r>
              <a:rPr lang="de-CH" dirty="0"/>
              <a:t>Web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950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Stärken und Schwächen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Franklin Gothic Book" panose="020B0503020102020204" pitchFamily="34" charset="0"/>
              <a:buChar char="+"/>
            </a:pPr>
            <a:r>
              <a:rPr lang="de-CH" dirty="0" smtClean="0"/>
              <a:t>Bei Problemen funktioniert nur der betroffene </a:t>
            </a:r>
            <a:r>
              <a:rPr lang="de-CH" dirty="0" err="1" smtClean="0"/>
              <a:t>Microservice</a:t>
            </a:r>
            <a:r>
              <a:rPr lang="de-CH" dirty="0" smtClean="0"/>
              <a:t> nicht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CH" dirty="0" smtClean="0"/>
              <a:t>Einfach </a:t>
            </a:r>
            <a:r>
              <a:rPr lang="de-CH" dirty="0"/>
              <a:t>erweiterbar </a:t>
            </a:r>
            <a:endParaRPr lang="de-CH" dirty="0" smtClean="0"/>
          </a:p>
          <a:p>
            <a:pPr>
              <a:buFont typeface="Franklin Gothic Book" panose="020B0503020102020204" pitchFamily="34" charset="0"/>
              <a:buChar char="+"/>
            </a:pPr>
            <a:r>
              <a:rPr lang="de-CH" dirty="0"/>
              <a:t>Strukturiert, einzelne Services haben wenig </a:t>
            </a:r>
            <a:r>
              <a:rPr lang="de-CH" dirty="0" smtClean="0"/>
              <a:t>Code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CH" dirty="0" smtClean="0"/>
              <a:t>Man ist nicht auf eine Sprache gebunden</a:t>
            </a:r>
            <a:endParaRPr lang="de-CH" dirty="0"/>
          </a:p>
          <a:p>
            <a:pPr>
              <a:buFont typeface="Franklin Gothic Book" panose="020B0503020102020204" pitchFamily="34" charset="0"/>
              <a:buChar char="+"/>
            </a:pPr>
            <a:endParaRPr lang="de-CH" dirty="0"/>
          </a:p>
          <a:p>
            <a:pPr>
              <a:buFontTx/>
              <a:buChar char="-"/>
            </a:pPr>
            <a:r>
              <a:rPr lang="de-CH" dirty="0" smtClean="0"/>
              <a:t>Code Duplikation</a:t>
            </a:r>
          </a:p>
          <a:p>
            <a:pPr>
              <a:buFontTx/>
              <a:buChar char="-"/>
            </a:pPr>
            <a:r>
              <a:rPr lang="de-CH" dirty="0" smtClean="0"/>
              <a:t>Schnittstellen anpassen</a:t>
            </a:r>
          </a:p>
          <a:p>
            <a:pPr>
              <a:buFontTx/>
              <a:buChar char="-"/>
            </a:pPr>
            <a:r>
              <a:rPr lang="de-CH" dirty="0" smtClean="0"/>
              <a:t>Testumgebung schwer nach zu stellen</a:t>
            </a:r>
          </a:p>
          <a:p>
            <a:pPr>
              <a:buFontTx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329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Einsatzbereiche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Applikationen welche oft geändert werden müssen</a:t>
            </a:r>
          </a:p>
          <a:p>
            <a:r>
              <a:rPr lang="de-CH" dirty="0" smtClean="0"/>
              <a:t>Wenn man in unterschiedlichen Teams arbeitet</a:t>
            </a:r>
          </a:p>
          <a:p>
            <a:r>
              <a:rPr lang="de-CH" dirty="0" smtClean="0"/>
              <a:t>Bei hoher Skalierbarkeit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Beispiele: Facebook und </a:t>
            </a:r>
            <a:r>
              <a:rPr lang="de-CH" dirty="0" err="1" smtClean="0"/>
              <a:t>Netflix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85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87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Microservices</vt:lpstr>
      <vt:lpstr>Was sind Microservices</vt:lpstr>
      <vt:lpstr>Unterarten?</vt:lpstr>
      <vt:lpstr>Kommunikationstechnologien</vt:lpstr>
      <vt:lpstr>Stärken und Schwächen</vt:lpstr>
      <vt:lpstr>Einsatzbereiche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Jens Scheidmann</dc:creator>
  <cp:lastModifiedBy>Jens Scheidmann</cp:lastModifiedBy>
  <cp:revision>15</cp:revision>
  <dcterms:created xsi:type="dcterms:W3CDTF">2018-06-13T07:02:22Z</dcterms:created>
  <dcterms:modified xsi:type="dcterms:W3CDTF">2018-06-13T07:56:04Z</dcterms:modified>
</cp:coreProperties>
</file>