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B2EF0-C17D-4B6E-84F4-18FF7DD48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6600" dirty="0"/>
              <a:t>Serverorientierte Architektur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5C58CB-FD34-42A1-8210-F50F2C4A7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ÜK 223 – Steven, Nadine</a:t>
            </a:r>
          </a:p>
        </p:txBody>
      </p:sp>
    </p:spTree>
    <p:extLst>
      <p:ext uri="{BB962C8B-B14F-4D97-AF65-F5344CB8AC3E}">
        <p14:creationId xmlns:p14="http://schemas.microsoft.com/office/powerpoint/2010/main" val="151641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6F9EE-68B6-434E-881F-60BC4911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SOA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3A7C26-52DF-47C3-B63C-68BCA376C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de-CH" dirty="0" err="1"/>
              <a:t>Severorientierte</a:t>
            </a:r>
            <a:r>
              <a:rPr lang="de-CH" dirty="0"/>
              <a:t> Architektur</a:t>
            </a:r>
          </a:p>
          <a:p>
            <a:r>
              <a:rPr lang="de-CH" dirty="0"/>
              <a:t>Idee:</a:t>
            </a:r>
          </a:p>
          <a:p>
            <a:pPr marL="0" indent="0">
              <a:buNone/>
            </a:pPr>
            <a:r>
              <a:rPr lang="de-CH" dirty="0"/>
              <a:t> wiederverwendbare Services auslagern</a:t>
            </a:r>
          </a:p>
          <a:p>
            <a:pPr marL="0" indent="0">
              <a:buNone/>
            </a:pPr>
            <a:r>
              <a:rPr lang="de-CH" dirty="0"/>
              <a:t>einmal implementieren, mehrmals verwenden</a:t>
            </a:r>
          </a:p>
          <a:p>
            <a:endParaRPr lang="de-CH" dirty="0"/>
          </a:p>
        </p:txBody>
      </p:sp>
      <p:pic>
        <p:nvPicPr>
          <p:cNvPr id="1026" name="Picture 2" descr="Mit Hilfe von Services lassen sich teure IndividuallÃ¶sungen vermeiden und stattdessen durch generische Services die Wiederverwendung erhÃ¶hen">
            <a:extLst>
              <a:ext uri="{FF2B5EF4-FFF2-40B4-BE49-F238E27FC236}">
                <a16:creationId xmlns:a16="http://schemas.microsoft.com/office/drawing/2014/main" id="{B719CC29-486B-4FB1-882C-26029D9D4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2" r="14105"/>
          <a:stretch/>
        </p:blipFill>
        <p:spPr bwMode="auto">
          <a:xfrm>
            <a:off x="6706828" y="2171700"/>
            <a:ext cx="473737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23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7363E-F3D2-4D59-A957-383262C2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Kommunikationstechnologie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7883B5-52D2-4AA5-B030-3034D819F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Schnittstellen mit Internet-Protokollen</a:t>
            </a:r>
          </a:p>
          <a:p>
            <a:r>
              <a:rPr lang="de-CH" dirty="0"/>
              <a:t>Beispiele:</a:t>
            </a:r>
          </a:p>
          <a:p>
            <a:pPr marL="0" indent="625475">
              <a:buNone/>
            </a:pPr>
            <a:r>
              <a:rPr lang="de-CH" dirty="0"/>
              <a:t>REST API (JSON) - einfacher </a:t>
            </a:r>
          </a:p>
          <a:p>
            <a:pPr marL="0" indent="625475">
              <a:buNone/>
              <a:tabLst>
                <a:tab pos="361950" algn="l"/>
              </a:tabLst>
            </a:pPr>
            <a:r>
              <a:rPr lang="de-CH" dirty="0"/>
              <a:t>SOAP (XML) - komplexer</a:t>
            </a:r>
          </a:p>
        </p:txBody>
      </p:sp>
    </p:spTree>
    <p:extLst>
      <p:ext uri="{BB962C8B-B14F-4D97-AF65-F5344CB8AC3E}">
        <p14:creationId xmlns:p14="http://schemas.microsoft.com/office/powerpoint/2010/main" val="272448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1FF2F-6284-4801-8926-2338613D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 und Contra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9AE8F4-5EA6-4C8F-9914-F222705F7D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ctr"/>
            <a:r>
              <a:rPr lang="de-CH" dirty="0"/>
              <a:t>Beispiel leichtere Pflegbarkeit </a:t>
            </a:r>
          </a:p>
          <a:p>
            <a:pPr fontAlgn="ctr"/>
            <a:r>
              <a:rPr lang="de-CH" dirty="0"/>
              <a:t>Egal wie umgesetzt, nur Schnittstellen interessieren</a:t>
            </a:r>
          </a:p>
          <a:p>
            <a:pPr fontAlgn="ctr"/>
            <a:r>
              <a:rPr lang="de-CH" dirty="0"/>
              <a:t>mehr Einheitlichkeit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3CA17F-102A-4414-8F13-8651788BD0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ctr"/>
            <a:r>
              <a:rPr lang="de-CH" dirty="0"/>
              <a:t>Verkompliziert das Programmieren und Testen</a:t>
            </a:r>
          </a:p>
          <a:p>
            <a:pPr fontAlgn="ctr"/>
            <a:r>
              <a:rPr lang="de-CH" dirty="0"/>
              <a:t>(Anfangs) Höherer Aufwand</a:t>
            </a:r>
          </a:p>
          <a:p>
            <a:pPr fontAlgn="ctr"/>
            <a:r>
              <a:rPr lang="de-CH" dirty="0" err="1"/>
              <a:t>Know-How</a:t>
            </a:r>
            <a:r>
              <a:rPr lang="de-CH" dirty="0"/>
              <a:t> notwendig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3076" name="Picture 4" descr="Bildergebnis fÃ¼r smiley  png">
            <a:extLst>
              <a:ext uri="{FF2B5EF4-FFF2-40B4-BE49-F238E27FC236}">
                <a16:creationId xmlns:a16="http://schemas.microsoft.com/office/drawing/2014/main" id="{49BBECA8-FD32-440F-AFC5-3A4AF4783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065" y="4217772"/>
            <a:ext cx="2129481" cy="212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ildergebnis fÃ¼r smiley traurig png">
            <a:extLst>
              <a:ext uri="{FF2B5EF4-FFF2-40B4-BE49-F238E27FC236}">
                <a16:creationId xmlns:a16="http://schemas.microsoft.com/office/drawing/2014/main" id="{4FF50EBA-20C7-45AD-8684-D4C0EC8E6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389" y="406331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01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7363E-F3D2-4D59-A957-383262C2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Einsatzbereich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7883B5-52D2-4AA5-B030-3034D819F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Geschäftsprozesse </a:t>
            </a:r>
          </a:p>
          <a:p>
            <a:pPr marL="0" indent="0">
              <a:buNone/>
            </a:pPr>
            <a:r>
              <a:rPr lang="de-CH" dirty="0"/>
              <a:t>Bsp. : Bestellung eines Kunden</a:t>
            </a:r>
          </a:p>
          <a:p>
            <a:pPr marL="0" indent="0">
              <a:buNone/>
            </a:pPr>
            <a:r>
              <a:rPr lang="de-CH" i="1" dirty="0"/>
              <a:t>Erfassung – Verfügbarkeitsprüfung – Bonitätsprüfung– Bestellung – </a:t>
            </a:r>
            <a:r>
              <a:rPr lang="de-CH" dirty="0"/>
              <a:t>Kommissionierung</a:t>
            </a:r>
            <a:r>
              <a:rPr lang="de-CH" i="1" dirty="0"/>
              <a:t>– Versand – Rechnungsbestellung</a:t>
            </a:r>
            <a:r>
              <a:rPr lang="de-CH" dirty="0"/>
              <a:t> </a:t>
            </a:r>
            <a:r>
              <a:rPr lang="de-CH" i="1" dirty="0"/>
              <a:t>– Zahlungseingang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097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C467F-0D1B-4F38-912A-CBCF64CF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de-CH" dirty="0"/>
              <a:t>Fragen ?</a:t>
            </a:r>
          </a:p>
        </p:txBody>
      </p:sp>
      <p:pic>
        <p:nvPicPr>
          <p:cNvPr id="2052" name="Picture 4" descr="Bildergebnis fÃ¼r fragen png">
            <a:extLst>
              <a:ext uri="{FF2B5EF4-FFF2-40B4-BE49-F238E27FC236}">
                <a16:creationId xmlns:a16="http://schemas.microsoft.com/office/drawing/2014/main" id="{E96E06E5-80B2-45CE-B59F-FFBA626671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71700"/>
            <a:ext cx="3308523" cy="330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829385"/>
      </p:ext>
    </p:extLst>
  </p:cSld>
  <p:clrMapOvr>
    <a:masterClrMapping/>
  </p:clrMapOvr>
</p:sld>
</file>

<file path=ppt/theme/theme1.xml><?xml version="1.0" encoding="utf-8"?>
<a:theme xmlns:a="http://schemas.openxmlformats.org/drawingml/2006/main" name="Zuschneide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Ernte</Template>
  <TotalTime>0</TotalTime>
  <Words>84</Words>
  <Application>Microsoft Office PowerPoint</Application>
  <PresentationFormat>Breitbild</PresentationFormat>
  <Paragraphs>24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Zuschneiden</vt:lpstr>
      <vt:lpstr>Serverorientierte Architektur</vt:lpstr>
      <vt:lpstr>Was ist SOA</vt:lpstr>
      <vt:lpstr>Kommunikationstechnologie</vt:lpstr>
      <vt:lpstr>Pro und Contra</vt:lpstr>
      <vt:lpstr>Einsatzbereich</vt:lpstr>
      <vt:lpstr>Fragen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Serverorientierte Architektur</dc:title>
  <dc:creator>Moser Nadine</dc:creator>
  <cp:lastModifiedBy>Moser Nadine</cp:lastModifiedBy>
  <cp:revision>4</cp:revision>
  <dcterms:created xsi:type="dcterms:W3CDTF">2018-06-13T08:20:54Z</dcterms:created>
  <dcterms:modified xsi:type="dcterms:W3CDTF">2018-06-13T08:41:16Z</dcterms:modified>
</cp:coreProperties>
</file>