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20D63E-85BD-4628-8116-59850ADCE870}" type="datetime1">
              <a:rPr lang="de-DE" smtClean="0"/>
              <a:t>13.06.2018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A4E6D0-966C-4C26-9043-23AF855A223A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55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30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5CC4E-1E74-4FB3-ACA8-3FDE1252E2DC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A44A7-B179-46E7-B98D-4FA926B90C71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8C8BAB-8404-40B8-A500-B2857E267335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252460-4D30-46B5-9537-39C1F8B2CF5D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CEAC0A-62A2-4F6B-8BC9-207FF59EE7B0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C1534-FDB9-42AF-BF9A-B07DB9232656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93FA3B-ECAF-4B96-B151-37923AD40DFC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lnSpc>
                <a:spcPct val="80000"/>
              </a:lnSpc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lnSpc>
                <a:spcPct val="80000"/>
              </a:lnSpc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0D477B-A175-487B-8BD6-EAFD85D4E9CF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089F93-BF3E-4FB3-A002-0C1606B534DC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3B1EE-1B14-4730-A262-95B68D4EE2D9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F94DF-2B44-4E1F-BFD5-6EE226EC4BA7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A10B6-B42B-4B01-9C9C-BBF7C730888B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C28649D-5E86-46D6-AB08-FA7DBEC9A96F}" type="datetime1">
              <a:rPr lang="de-DE" noProof="0" smtClean="0"/>
              <a:t>13.06.2018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MVC-Pattern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Model – View – Controller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Dylan &amp; Severin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E1740-C915-411D-B755-D5429C73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MVC-Pattern – was ist das?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5EAAB-0B62-4AE8-A2A5-4E1A31F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Entwurfsmuster für objektorientierte Programmierung</a:t>
            </a:r>
          </a:p>
          <a:p>
            <a:r>
              <a:rPr lang="de-CH" dirty="0"/>
              <a:t>Framework für Java, C# (.NET), PHP und andere Sprachen</a:t>
            </a:r>
          </a:p>
          <a:p>
            <a:r>
              <a:rPr lang="de-CH" dirty="0"/>
              <a:t>Separierung von Business-Logik und User Interface</a:t>
            </a:r>
          </a:p>
          <a:p>
            <a:r>
              <a:rPr lang="de-CH" dirty="0"/>
              <a:t>Verwendung:</a:t>
            </a:r>
          </a:p>
          <a:p>
            <a:pPr lvl="1"/>
            <a:r>
              <a:rPr lang="de-CH" dirty="0"/>
              <a:t>Desktop-Applikationen mit GUI</a:t>
            </a:r>
          </a:p>
          <a:p>
            <a:pPr lvl="1"/>
            <a:r>
              <a:rPr lang="de-CH" dirty="0"/>
              <a:t>Web-Applikationen</a:t>
            </a:r>
          </a:p>
          <a:p>
            <a:pPr lvl="1"/>
            <a:r>
              <a:rPr lang="de-CH" dirty="0"/>
              <a:t>Mobile-Apps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7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MVC-Pattern</a:t>
            </a:r>
          </a:p>
        </p:txBody>
      </p:sp>
      <p:pic>
        <p:nvPicPr>
          <p:cNvPr id="1026" name="Picture 2" descr="Bildergebnis fÃ¼r mvc pattern">
            <a:extLst>
              <a:ext uri="{FF2B5EF4-FFF2-40B4-BE49-F238E27FC236}">
                <a16:creationId xmlns:a16="http://schemas.microsoft.com/office/drawing/2014/main" id="{8E36F6C5-E0A5-47A7-9133-A51E1244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26" y="2122400"/>
            <a:ext cx="7745079" cy="3164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817EF-1C86-4D21-8379-235E12B2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8E94-341F-41DF-B5AA-D0AECC9A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Datenstruktur (</a:t>
            </a:r>
            <a:r>
              <a:rPr lang="de-CH" dirty="0" err="1"/>
              <a:t>Entities</a:t>
            </a:r>
            <a:r>
              <a:rPr lang="en-GB" dirty="0"/>
              <a:t>)</a:t>
            </a:r>
          </a:p>
          <a:p>
            <a:r>
              <a:rPr lang="de-CH" dirty="0"/>
              <a:t>Daten-Logik (Daten von und zu Datenbankformat formatieren)</a:t>
            </a:r>
          </a:p>
          <a:p>
            <a:r>
              <a:rPr lang="de-CH" dirty="0"/>
              <a:t>Datenbankanbindung</a:t>
            </a:r>
          </a:p>
          <a:p>
            <a:r>
              <a:rPr lang="de-CH" dirty="0"/>
              <a:t>Liefert Daten an Controller</a:t>
            </a:r>
          </a:p>
        </p:txBody>
      </p:sp>
    </p:spTree>
    <p:extLst>
      <p:ext uri="{BB962C8B-B14F-4D97-AF65-F5344CB8AC3E}">
        <p14:creationId xmlns:p14="http://schemas.microsoft.com/office/powerpoint/2010/main" val="135425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1A7E8-3218-409A-8D0A-AEC6BCC6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Controller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D75DF-8BEC-40AC-956C-78D3069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Erhält Benutzer-Inputs</a:t>
            </a:r>
          </a:p>
          <a:p>
            <a:r>
              <a:rPr lang="de-CH" dirty="0"/>
              <a:t>Führt zu Input passende Aktionen aus</a:t>
            </a:r>
          </a:p>
          <a:p>
            <a:r>
              <a:rPr lang="de-CH" dirty="0"/>
              <a:t>Lädt Daten vom Model</a:t>
            </a:r>
          </a:p>
          <a:p>
            <a:r>
              <a:rPr lang="de-CH" dirty="0"/>
              <a:t>Packt Daten in </a:t>
            </a:r>
            <a:r>
              <a:rPr lang="de-CH" dirty="0" err="1"/>
              <a:t>ViewModels</a:t>
            </a:r>
            <a:r>
              <a:rPr lang="de-CH" dirty="0"/>
              <a:t> / </a:t>
            </a:r>
            <a:r>
              <a:rPr lang="de-CH" dirty="0" err="1"/>
              <a:t>DTO’s</a:t>
            </a:r>
            <a:r>
              <a:rPr lang="de-CH" dirty="0"/>
              <a:t> ab</a:t>
            </a:r>
          </a:p>
          <a:p>
            <a:r>
              <a:rPr lang="de-CH" dirty="0"/>
              <a:t>Gibt </a:t>
            </a:r>
            <a:r>
              <a:rPr lang="de-CH" dirty="0" err="1"/>
              <a:t>ViewModel</a:t>
            </a:r>
            <a:r>
              <a:rPr lang="de-CH" dirty="0"/>
              <a:t> an View weiter</a:t>
            </a:r>
          </a:p>
        </p:txBody>
      </p:sp>
    </p:spTree>
    <p:extLst>
      <p:ext uri="{BB962C8B-B14F-4D97-AF65-F5344CB8AC3E}">
        <p14:creationId xmlns:p14="http://schemas.microsoft.com/office/powerpoint/2010/main" val="75146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3DEE5-B2BD-4886-845B-4CF21A6C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View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62F45-9752-4C4C-8081-A3B6BDAF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Wird von Controller aufgerufen</a:t>
            </a:r>
          </a:p>
          <a:p>
            <a:r>
              <a:rPr lang="de-CH" dirty="0"/>
              <a:t>Präsentiert Daten von Controller</a:t>
            </a:r>
          </a:p>
          <a:p>
            <a:r>
              <a:rPr lang="de-CH" dirty="0"/>
              <a:t>Leitet Benutzer-Interaktionen mit GUI-Elementen weiter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5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7DACE-D352-472F-A24A-D90FD860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Vorteile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88AE4-6C3A-4A14-BE51-855878FF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Mehrere Entwickler können parallel an den verschiedenen Schichten arbeiten</a:t>
            </a:r>
          </a:p>
          <a:p>
            <a:r>
              <a:rPr lang="de-CH" dirty="0"/>
              <a:t>Logische Gruppierung der Aktionen und Views</a:t>
            </a:r>
          </a:p>
          <a:p>
            <a:r>
              <a:rPr lang="de-CH" dirty="0"/>
              <a:t>Lose Kupplung: Einfacher Austausch von Komponenten</a:t>
            </a:r>
          </a:p>
          <a:p>
            <a:r>
              <a:rPr lang="de-CH" dirty="0"/>
              <a:t>Spätere Änderungen sind möglich, ohne viele Komponenten anpassen zu müssen</a:t>
            </a:r>
          </a:p>
          <a:p>
            <a:r>
              <a:rPr lang="de-CH" dirty="0"/>
              <a:t>Models können in mehreren verschiedenen Views dargestellt werden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55979-CFD4-49BB-8C71-D71EF77C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Nachteil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EEC11-C6A0-4B24-BEF4-FFE31937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Zusätzliche Abstraktionsschichten machen Projektstruktur komplex für neue Entwickler</a:t>
            </a:r>
          </a:p>
          <a:p>
            <a:r>
              <a:rPr lang="de-CH" dirty="0"/>
              <a:t>Steile Lernkurve: MVC zu beherrschen benötigt Kenntnisse vieler Technologien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9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794D8-154E-4D55-B744-3D46EFDE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Beispiel-Projektstruktur</a:t>
            </a:r>
            <a:br>
              <a:rPr lang="de-CH" dirty="0"/>
            </a:br>
            <a:r>
              <a:rPr lang="de-CH" dirty="0"/>
              <a:t>.NET Core 2 MVC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C7FF96-46AA-412E-9581-4B985483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444" y="2561645"/>
            <a:ext cx="2733333" cy="39523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8CC011-7D88-48D5-A090-6BC21D48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70" y="2561645"/>
            <a:ext cx="2286319" cy="190526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3347BF-A86A-4B19-80DC-73828D1CF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42" y="2561645"/>
            <a:ext cx="2857143" cy="1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042F88-75D1-4B53-8B7C-4CC553EF6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072" y="2561645"/>
            <a:ext cx="2857143" cy="1200000"/>
          </a:xfrm>
          <a:prstGeom prst="rect">
            <a:avLst/>
          </a:prstGeom>
        </p:spPr>
      </p:pic>
      <p:pic>
        <p:nvPicPr>
          <p:cNvPr id="12" name="Picture 2" descr="Bildergebnis fÃ¼r mvc pattern">
            <a:extLst>
              <a:ext uri="{FF2B5EF4-FFF2-40B4-BE49-F238E27FC236}">
                <a16:creationId xmlns:a16="http://schemas.microsoft.com/office/drawing/2014/main" id="{B4E6D9F0-3C54-4D85-AD50-E339127CD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2" y="4219250"/>
            <a:ext cx="5616920" cy="2294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BAA81DC-FD21-4CA2-8B86-57A2D8ADB534}"/>
              </a:ext>
            </a:extLst>
          </p:cNvPr>
          <p:cNvSpPr txBox="1"/>
          <p:nvPr/>
        </p:nvSpPr>
        <p:spPr>
          <a:xfrm>
            <a:off x="252842" y="2114822"/>
            <a:ext cx="15648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de-CH" dirty="0"/>
              <a:t>Model-Klassen</a:t>
            </a:r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5A4FEE2-CD78-4934-BBFF-6ACF5A850A17}"/>
              </a:ext>
            </a:extLst>
          </p:cNvPr>
          <p:cNvSpPr txBox="1"/>
          <p:nvPr/>
        </p:nvSpPr>
        <p:spPr>
          <a:xfrm>
            <a:off x="3386072" y="2114822"/>
            <a:ext cx="11262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de-CH" dirty="0"/>
              <a:t>Controller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0810E02-7F1D-4E0B-99CE-33F91EC02825}"/>
              </a:ext>
            </a:extLst>
          </p:cNvPr>
          <p:cNvSpPr txBox="1"/>
          <p:nvPr/>
        </p:nvSpPr>
        <p:spPr>
          <a:xfrm>
            <a:off x="6469170" y="2114822"/>
            <a:ext cx="1347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de-CH" dirty="0" err="1"/>
              <a:t>ViewModels</a:t>
            </a:r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E59468-1856-4219-A8D5-00441FFAE8A6}"/>
              </a:ext>
            </a:extLst>
          </p:cNvPr>
          <p:cNvSpPr txBox="1"/>
          <p:nvPr/>
        </p:nvSpPr>
        <p:spPr>
          <a:xfrm>
            <a:off x="8981444" y="211482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de-CH" dirty="0"/>
              <a:t>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1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lkenschiffer-Entwurfsvorl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6289_TF03460508.potx" id="{671BFB8E-0BC0-45AC-920F-8C03707FE9A1}" vid="{260A9B24-F5C5-49F2-82EF-FA1365BA388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a4f35948-e619-41b3-aa29-22878b09cfd2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Wolkenschiffer-Entwurfsfolien</Template>
  <TotalTime>0</TotalTime>
  <Words>172</Words>
  <Application>Microsoft Office PowerPoint</Application>
  <PresentationFormat>Breitbild</PresentationFormat>
  <Paragraphs>44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Wolkenschiffer-Entwurfsvorlage</vt:lpstr>
      <vt:lpstr>MVC-Pattern</vt:lpstr>
      <vt:lpstr>MVC-Pattern – was ist das?</vt:lpstr>
      <vt:lpstr>MVC-Pattern</vt:lpstr>
      <vt:lpstr>Model</vt:lpstr>
      <vt:lpstr>Controller</vt:lpstr>
      <vt:lpstr>View</vt:lpstr>
      <vt:lpstr>Vorteile</vt:lpstr>
      <vt:lpstr>Nachteil</vt:lpstr>
      <vt:lpstr>Beispiel-Projektstruktur .NET Core 2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MVC-Pattern</dc:title>
  <dc:creator>Zahler Severin</dc:creator>
  <cp:lastModifiedBy>Zahler Severin</cp:lastModifiedBy>
  <cp:revision>4</cp:revision>
  <dcterms:created xsi:type="dcterms:W3CDTF">2018-06-13T07:04:41Z</dcterms:created>
  <dcterms:modified xsi:type="dcterms:W3CDTF">2018-06-13T07:42:59Z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