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Neucha"/>
      <p:regular r:id="rId48"/>
    </p:embeddedFont>
    <p:embeddedFont>
      <p:font typeface="Nunito"/>
      <p:regular r:id="rId49"/>
      <p:bold r:id="rId50"/>
      <p:italic r:id="rId51"/>
      <p:boldItalic r:id="rId52"/>
    </p:embeddedFont>
    <p:embeddedFont>
      <p:font typeface="Roboto Condensed"/>
      <p:regular r:id="rId53"/>
      <p:bold r:id="rId54"/>
      <p:italic r:id="rId55"/>
      <p:boldItalic r:id="rId56"/>
    </p:embeddedFont>
    <p:embeddedFont>
      <p:font typeface="Lilita One"/>
      <p:regular r:id="rId57"/>
    </p:embeddedFont>
    <p:embeddedFont>
      <p:font typeface="Nunito ExtraBold"/>
      <p:bold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155B6B-B4F0-47EE-977C-D8FCB8817E19}">
  <a:tblStyle styleId="{F3155B6B-B4F0-47EE-977C-D8FCB8817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eucha-regular.fntdata"/><Relationship Id="rId47" Type="http://schemas.openxmlformats.org/officeDocument/2006/relationships/slide" Target="slides/slide42.xml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3" Type="http://schemas.openxmlformats.org/officeDocument/2006/relationships/font" Target="fonts/RobotoCondensed-regular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57" Type="http://schemas.openxmlformats.org/officeDocument/2006/relationships/font" Target="fonts/LilitaOne-regular.fntdata"/><Relationship Id="rId12" Type="http://schemas.openxmlformats.org/officeDocument/2006/relationships/slide" Target="slides/slide7.xml"/><Relationship Id="rId56" Type="http://schemas.openxmlformats.org/officeDocument/2006/relationships/font" Target="fonts/RobotoCondensed-boldItalic.fntdata"/><Relationship Id="rId15" Type="http://schemas.openxmlformats.org/officeDocument/2006/relationships/slide" Target="slides/slide10.xml"/><Relationship Id="rId59" Type="http://schemas.openxmlformats.org/officeDocument/2006/relationships/font" Target="fonts/NunitoExtraBold-boldItalic.fntdata"/><Relationship Id="rId14" Type="http://schemas.openxmlformats.org/officeDocument/2006/relationships/slide" Target="slides/slide9.xml"/><Relationship Id="rId58" Type="http://schemas.openxmlformats.org/officeDocument/2006/relationships/font" Target="fonts/NunitoExtraBo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earndatasci.com/glossary/binary-classification/#:~:text=each%20binary%20classifier-,What%20is%20Binary%20Classification%3F,Application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smote-oversampling-for-imbalanced-classification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aeldung.com/cs/batch-normalization-cnn#:~:text=Batch%20Norm%20is%20a%20normalization,learning%20rates%2C%20making%20learning%20easier" TargetMode="External"/><Relationship Id="rId3" Type="http://schemas.openxmlformats.org/officeDocument/2006/relationships/hyperlink" Target="https://towardsdatascience.com/batch-norm-explained-visually-how-it-works-and-why-neural-networks-need-it-b18919692739" TargetMode="External"/><Relationship Id="rId4" Type="http://schemas.openxmlformats.org/officeDocument/2006/relationships/hyperlink" Target="https://towardsdatascience.com/dropout-in-neural-networks-47a162d621d9" TargetMode="External"/><Relationship Id="rId5" Type="http://schemas.openxmlformats.org/officeDocument/2006/relationships/hyperlink" Target="https://machinelearningmastery.com/dropout-for-regularizing-deep-neural-networks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232f66c9a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232f66c9a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32f66c9a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32f66c9a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11ecabaa1b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11ecabaa1b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11ed4d9bfa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11ed4d9bfa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8c453551a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8c453551a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232f66c9a0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g232f66c9a0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go thru some of them as we have many variables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4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g232f66c9a0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6" name="Google Shape;2996;g232f66c9a0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11ed3016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5" name="Google Shape;3005;g11ed3016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g867aee8a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g867aee8a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g232f66c9a0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5" name="Google Shape;3065;g232f66c9a0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chi square is and what is finds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8c453551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3" name="Google Shape;2673;g8c453551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11ecabaa1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11ecabaa1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</a:rPr>
              <a:t>A significance level of 0.05 indicates a 5% risk of concluding that an association between the variables exists when there is no actual association which is a good benchmark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867aee852d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g867aee852d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g21d3b8546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9" name="Google Shape;3149;g21d3b8546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undersampled calibration curve, which is used to compare how well the probabilistic predictions of a binary classifier are calibrated. The more points on the line, the more accurate. We applied Isotonic regression which is an algorithm that finds a non-decreasing approximation of a function which are the closests to the target while minimizing the mean squared error on the training data. And we can see it is more concise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https://scikit-learn.org/stable/modules/calibration.html#:~:text=Calibration%20curves%20(also%20known%20as,predicted%20probability%20in%20each%20bin.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21d3b85469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21d3b85469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232f66c9a0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232f66c9a0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stated earlier, we notice that there was an </a:t>
            </a:r>
            <a:r>
              <a:rPr lang="en"/>
              <a:t>imbalance</a:t>
            </a:r>
            <a:r>
              <a:rPr lang="en"/>
              <a:t> of data from our sample test data. By taking that into account, we will  under-sample and over-sample our training data and re-trained to see how it impacts the model that we used for our model optimization.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237536f77f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0" name="Google Shape;3310;g237536f77f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https://www.learndatasci.com/glossary/binary-classification/#:~:text=each%20binary%20classifier-,What%20is%20Binary%20Classification%3F,Application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238a6d49b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5" name="Google Shape;3335;g238a6d49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https://arize.com/blog-course/binary-cross-entropy-log-loss/#:~:text=What%20Is%20Binary%20Cross%20Entropy,equate%20to%20high%20accuracy%20values.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238a6d49b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238a6d49b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https://www.analyticsvidhya.com/blog/2023/01/why-is-sigmoid-function-important-in-artificial-neural-networks/#:~:text=Source%3A%20Pexels-,The%20sigmoid%20function%20is%20commonly%20used%20as%20an%20activation%20function,non%2Dlinearity%20into%20the%20model.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237536f77fb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237536f77f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https://towardsdatascience.com/a-comprehensive-introduction-to-tensorflows-sequential-api-and-model-for-deep-learning-c5e31aee49fa#:~:text=The%20sequential%20model%20allows%20us,for%20building%20deep%20learning%20models.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4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g237536f77f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6" name="Google Shape;3406;g237536f77f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8c45355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8c45355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21d3b8546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9" name="Google Shape;3429;g21d3b8546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https://machinelearningmastery.com/smote-oversampling-for-imbalanced-classification/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https://towardsdatascience.com/smote-fdce2f605729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https://towardsdatascience.com/imbalanced-classification-in-python-smote-enn-method-db5db06b8d50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g237536f77f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6" name="Google Shape;3456;g237536f77f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https://www.baeldung.com/cs/batch-normalization-cnn#:~:text=Batch%20Norm%20is%20a%20normalization,learning%20rates%2C%20making%20learning%20easier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https://towardsdatascience.com/batch-norm-explained-visually-how-it-works-and-why-neural-networks-need-it-b18919692739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https://towardsdatascience.com/dropout-in-neural-networks-47a162d621d9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https://machinelearningmastery.com/dropout-for-regularizing-deep-neural-networks/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g232f66c9a07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3" name="Google Shape;3483;g232f66c9a07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238a6d49b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238a6d49b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undersampled calibration curve, which is used to compare how well the probabilistic predictions of a binary classifier are calibrated. The more points on the line, the more accurate. We applied Isotonic regression which is an algorithm that finds a non-decreasing approximation of a function which are the closests to the target while minimizing the mean squared error on the training data. And we can see it is more concise now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https://scikit-learn.org/stable/modules/calibration.html#:~:text=Calibration%20curves%20(also%20known%20as,predicted%20probability%20in%20each%20bin.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2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238a6d49bf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238a6d49bf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http://scikit-learn.org/stable/auto_examples/model_selection/plot_precision_recall.html#:~:text=The%20precision%2Drecall%20curve%20shows,a%20low%20false%20negative%20rate.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238a6d49bf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238a6d49bf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https://towardsdatascience.com/understanding-confusion-matrix-a9ad42dcfd62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g238a6d49bf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7" name="Google Shape;3587;g238a6d49bf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https://towardsdatascience.com/understanding-feature-importance-and-how-to-implement-it-in-python-ff0287b20285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5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g238a6d49bf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7" name="Google Shape;3617;g238a6d49bf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5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g232f66c9a0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7" name="Google Shape;3647;g232f66c9a0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238b96c3a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238b96c3a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232f66c9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232f66c9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6" name="Shape 3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Google Shape;3657;g232f66c9a07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8" name="Google Shape;3658;g232f66c9a07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2" name="Shape 3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Google Shape;3663;g238b96c3a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4" name="Google Shape;3664;g238b96c3a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8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238b96c3a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0" name="Google Shape;3670;g238b96c3a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8e72aea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8e72aea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8c453551a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8c453551a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Many deaths are caused by it worldwide and hence we wanted to find out what caused heart disease.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1ed30165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1ed30165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11ed4d9b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11ed4d9b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how it is a survey so they are possibilities of estimates given by respondents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32f66c9a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32f66c9a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rect b="b" l="l" r="r" t="t"/>
              <a:pathLst>
                <a:path extrusionOk="0" h="5720" w="6336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rect b="b" l="l" r="r" t="t"/>
              <a:pathLst>
                <a:path extrusionOk="0" h="5109" w="542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rect b="b" l="l" r="r" t="t"/>
              <a:pathLst>
                <a:path extrusionOk="0" h="1946" w="5518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rect b="b" l="l" r="r" t="t"/>
              <a:pathLst>
                <a:path extrusionOk="0" h="1946" w="5624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rect b="b" l="l" r="r" t="t"/>
                <a:pathLst>
                  <a:path extrusionOk="0" h="5726" w="6229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rect b="b" l="l" r="r" t="t"/>
                <a:pathLst>
                  <a:path extrusionOk="0" h="5616" w="4292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rect b="b" l="l" r="r" t="t"/>
                <a:pathLst>
                  <a:path extrusionOk="0" h="4186" w="439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rect b="b" l="l" r="r" t="t"/>
                <a:pathLst>
                  <a:path extrusionOk="0" h="4194" w="4398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rect b="b" l="l" r="r" t="t"/>
              <a:pathLst>
                <a:path extrusionOk="0" h="5719" w="654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rect b="b" l="l" r="r" t="t"/>
              <a:pathLst>
                <a:path extrusionOk="0" h="3322" w="5829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rect b="b" l="l" r="r" t="t"/>
              <a:pathLst>
                <a:path extrusionOk="0" h="2861" w="5313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rect b="b" l="l" r="r" t="t"/>
              <a:pathLst>
                <a:path extrusionOk="0" h="2756" w="5314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1"/>
          <p:cNvSpPr txBox="1"/>
          <p:nvPr>
            <p:ph hasCustomPrompt="1"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90" name="Google Shape;590;p11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591" name="Google Shape;591;p11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594" name="Google Shape;594;p11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4" name="Google Shape;604;p11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1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1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1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1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1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1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1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11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626" name="Google Shape;626;p11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13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13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687" name="Google Shape;687;p1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13"/>
          <p:cNvSpPr txBox="1"/>
          <p:nvPr>
            <p:ph idx="1" type="subTitle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8" name="Google Shape;708;p13"/>
          <p:cNvSpPr txBox="1"/>
          <p:nvPr>
            <p:ph idx="2" type="subTitle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0" name="Google Shape;710;p13"/>
          <p:cNvSpPr txBox="1"/>
          <p:nvPr>
            <p:ph idx="4" type="subTitle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1" name="Google Shape;711;p13"/>
          <p:cNvSpPr txBox="1"/>
          <p:nvPr>
            <p:ph idx="5" type="subTitle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2" name="Google Shape;712;p13"/>
          <p:cNvSpPr txBox="1"/>
          <p:nvPr>
            <p:ph idx="6" type="subTitle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3" name="Google Shape;713;p13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4" name="Google Shape;714;p13"/>
          <p:cNvSpPr txBox="1"/>
          <p:nvPr>
            <p:ph idx="8" type="subTitle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5" name="Google Shape;715;p13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6" name="Google Shape;716;p13"/>
          <p:cNvSpPr txBox="1"/>
          <p:nvPr>
            <p:ph idx="13" type="subTitle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7" name="Google Shape;717;p13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8" name="Google Shape;718;p13"/>
          <p:cNvSpPr txBox="1"/>
          <p:nvPr>
            <p:ph idx="15" type="subTitle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9" name="Google Shape;719;p13"/>
          <p:cNvSpPr txBox="1"/>
          <p:nvPr>
            <p:ph hasCustomPrompt="1"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/>
          <p:nvPr>
            <p:ph hasCustomPrompt="1"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/>
          <p:nvPr>
            <p:ph hasCustomPrompt="1"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 txBox="1"/>
          <p:nvPr>
            <p:ph hasCustomPrompt="1" idx="19" type="title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3"/>
          <p:cNvSpPr txBox="1"/>
          <p:nvPr>
            <p:ph hasCustomPrompt="1" idx="20" type="title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/>
          <p:nvPr>
            <p:ph hasCustomPrompt="1" idx="21" type="title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13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3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3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13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729" name="Google Shape;729;p13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5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>
            <a:off x="7915700" y="333430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4" name="Google Shape;764;p14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4"/>
          <p:cNvSpPr/>
          <p:nvPr/>
        </p:nvSpPr>
        <p:spPr>
          <a:xfrm>
            <a:off x="7823198" y="4729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4"/>
          <p:cNvSpPr/>
          <p:nvPr/>
        </p:nvSpPr>
        <p:spPr>
          <a:xfrm>
            <a:off x="7953511" y="1873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4"/>
          <p:cNvSpPr/>
          <p:nvPr/>
        </p:nvSpPr>
        <p:spPr>
          <a:xfrm>
            <a:off x="8112335" y="11217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>
            <a:off x="8352328" y="5220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14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770" name="Google Shape;770;p14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14"/>
          <p:cNvSpPr txBox="1"/>
          <p:nvPr>
            <p:ph idx="1" type="subTitle"/>
          </p:nvPr>
        </p:nvSpPr>
        <p:spPr>
          <a:xfrm>
            <a:off x="2046783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1" name="Google Shape;791;p14"/>
          <p:cNvSpPr txBox="1"/>
          <p:nvPr>
            <p:ph idx="2" type="subTitle"/>
          </p:nvPr>
        </p:nvSpPr>
        <p:spPr>
          <a:xfrm>
            <a:off x="2046783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2" name="Google Shape;792;p14"/>
          <p:cNvSpPr txBox="1"/>
          <p:nvPr>
            <p:ph idx="3" type="subTitle"/>
          </p:nvPr>
        </p:nvSpPr>
        <p:spPr>
          <a:xfrm>
            <a:off x="2046783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3" name="Google Shape;793;p14"/>
          <p:cNvSpPr txBox="1"/>
          <p:nvPr>
            <p:ph idx="4" type="subTitle"/>
          </p:nvPr>
        </p:nvSpPr>
        <p:spPr>
          <a:xfrm>
            <a:off x="2046783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4" name="Google Shape;794;p14"/>
          <p:cNvSpPr txBox="1"/>
          <p:nvPr>
            <p:ph idx="5" type="subTitle"/>
          </p:nvPr>
        </p:nvSpPr>
        <p:spPr>
          <a:xfrm>
            <a:off x="5867184" y="1429352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5" name="Google Shape;795;p14"/>
          <p:cNvSpPr txBox="1"/>
          <p:nvPr>
            <p:ph idx="6" type="subTitle"/>
          </p:nvPr>
        </p:nvSpPr>
        <p:spPr>
          <a:xfrm>
            <a:off x="5867184" y="1814191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6" name="Google Shape;796;p14"/>
          <p:cNvSpPr txBox="1"/>
          <p:nvPr>
            <p:ph idx="7" type="subTitle"/>
          </p:nvPr>
        </p:nvSpPr>
        <p:spPr>
          <a:xfrm>
            <a:off x="5867184" y="3085489"/>
            <a:ext cx="219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7" name="Google Shape;797;p14"/>
          <p:cNvSpPr txBox="1"/>
          <p:nvPr>
            <p:ph idx="8" type="subTitle"/>
          </p:nvPr>
        </p:nvSpPr>
        <p:spPr>
          <a:xfrm>
            <a:off x="5867184" y="3470328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8" name="Google Shape;798;p14"/>
          <p:cNvSpPr txBox="1"/>
          <p:nvPr>
            <p:ph hasCustomPrompt="1" idx="9" type="title"/>
          </p:nvPr>
        </p:nvSpPr>
        <p:spPr>
          <a:xfrm>
            <a:off x="1204763" y="1752358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4"/>
          <p:cNvSpPr txBox="1"/>
          <p:nvPr>
            <p:ph hasCustomPrompt="1" idx="13" type="title"/>
          </p:nvPr>
        </p:nvSpPr>
        <p:spPr>
          <a:xfrm>
            <a:off x="5026027" y="1752358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hasCustomPrompt="1" idx="14" type="title"/>
          </p:nvPr>
        </p:nvSpPr>
        <p:spPr>
          <a:xfrm>
            <a:off x="5026021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14"/>
          <p:cNvSpPr txBox="1"/>
          <p:nvPr>
            <p:ph hasCustomPrompt="1" idx="15" type="title"/>
          </p:nvPr>
        </p:nvSpPr>
        <p:spPr>
          <a:xfrm>
            <a:off x="1205588" y="3414924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14"/>
          <p:cNvSpPr/>
          <p:nvPr/>
        </p:nvSpPr>
        <p:spPr>
          <a:xfrm>
            <a:off x="2483740" y="171622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4"/>
          <p:cNvSpPr/>
          <p:nvPr/>
        </p:nvSpPr>
        <p:spPr>
          <a:xfrm>
            <a:off x="2113408" y="294927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4"/>
          <p:cNvSpPr/>
          <p:nvPr/>
        </p:nvSpPr>
        <p:spPr>
          <a:xfrm>
            <a:off x="3040826" y="55185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5" name="Google Shape;805;p14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806" name="Google Shape;806;p1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5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5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5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5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5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5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5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5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5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5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5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5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5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5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5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5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5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5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2" name="Google Shape;862;p15"/>
          <p:cNvSpPr txBox="1"/>
          <p:nvPr>
            <p:ph idx="1" type="subTitle"/>
          </p:nvPr>
        </p:nvSpPr>
        <p:spPr>
          <a:xfrm>
            <a:off x="2725032" y="2846424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15"/>
          <p:cNvSpPr txBox="1"/>
          <p:nvPr>
            <p:ph hasCustomPrompt="1" idx="2" type="title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6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6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1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867" name="Google Shape;867;p1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1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0" name="Google Shape;880;p16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6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6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6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6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6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6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6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6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6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6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6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6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6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6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6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6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6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6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02" name="Google Shape;902;p1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16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4" name="Google Shape;954;p16"/>
          <p:cNvSpPr txBox="1"/>
          <p:nvPr>
            <p:ph idx="1" type="subTitle"/>
          </p:nvPr>
        </p:nvSpPr>
        <p:spPr>
          <a:xfrm>
            <a:off x="1871700" y="2242111"/>
            <a:ext cx="539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6"/>
          <p:cNvSpPr txBox="1"/>
          <p:nvPr>
            <p:ph hasCustomPrompt="1"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7"/>
          <p:cNvSpPr/>
          <p:nvPr/>
        </p:nvSpPr>
        <p:spPr>
          <a:xfrm flipH="1" rot="10800000">
            <a:off x="652005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8" name="Google Shape;958;p17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959" name="Google Shape;959;p17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17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2" name="Google Shape;972;p17"/>
          <p:cNvSpPr/>
          <p:nvPr/>
        </p:nvSpPr>
        <p:spPr>
          <a:xfrm>
            <a:off x="742279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>
            <a:off x="7553111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711935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7951928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7"/>
          <p:cNvSpPr/>
          <p:nvPr/>
        </p:nvSpPr>
        <p:spPr>
          <a:xfrm flipH="1">
            <a:off x="345790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7"/>
          <p:cNvSpPr/>
          <p:nvPr/>
        </p:nvSpPr>
        <p:spPr>
          <a:xfrm flipH="1">
            <a:off x="172428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7"/>
          <p:cNvSpPr/>
          <p:nvPr/>
        </p:nvSpPr>
        <p:spPr>
          <a:xfrm flipH="1">
            <a:off x="176597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 flipH="1">
            <a:off x="6382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 flipH="1">
            <a:off x="737053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 flipH="1">
            <a:off x="2387120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>
            <a:off x="8650205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7"/>
          <p:cNvSpPr/>
          <p:nvPr/>
        </p:nvSpPr>
        <p:spPr>
          <a:xfrm>
            <a:off x="7285517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>
            <a:off x="9020278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7"/>
          <p:cNvSpPr/>
          <p:nvPr/>
        </p:nvSpPr>
        <p:spPr>
          <a:xfrm>
            <a:off x="8558513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>
            <a:off x="8459823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7"/>
          <p:cNvSpPr/>
          <p:nvPr/>
        </p:nvSpPr>
        <p:spPr>
          <a:xfrm>
            <a:off x="6805997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 flipH="1">
            <a:off x="1090248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 flipH="1">
            <a:off x="1160751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 flipH="1">
            <a:off x="1002250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 flipH="1">
            <a:off x="76199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17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94" name="Google Shape;994;p17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17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6" name="Google Shape;1046;p17"/>
          <p:cNvSpPr txBox="1"/>
          <p:nvPr>
            <p:ph idx="1" type="subTitle"/>
          </p:nvPr>
        </p:nvSpPr>
        <p:spPr>
          <a:xfrm>
            <a:off x="1157864" y="2846425"/>
            <a:ext cx="5121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7"/>
          <p:cNvSpPr txBox="1"/>
          <p:nvPr>
            <p:ph hasCustomPrompt="1" idx="2" type="title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8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"/>
          <p:cNvSpPr txBox="1"/>
          <p:nvPr>
            <p:ph idx="1" type="subTitle"/>
          </p:nvPr>
        </p:nvSpPr>
        <p:spPr>
          <a:xfrm>
            <a:off x="1536150" y="256762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18"/>
          <p:cNvSpPr txBox="1"/>
          <p:nvPr>
            <p:ph type="title"/>
          </p:nvPr>
        </p:nvSpPr>
        <p:spPr>
          <a:xfrm>
            <a:off x="1536150" y="1661475"/>
            <a:ext cx="60717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18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1053" name="Google Shape;1053;p1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5" name="Google Shape;1055;p1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1056" name="Google Shape;1056;p1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6" name="Google Shape;1066;p18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8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8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8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8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8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8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8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8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8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8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18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1088" name="Google Shape;1088;p1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7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9"/>
          <p:cNvSpPr txBox="1"/>
          <p:nvPr>
            <p:ph type="title"/>
          </p:nvPr>
        </p:nvSpPr>
        <p:spPr>
          <a:xfrm>
            <a:off x="4078075" y="3371850"/>
            <a:ext cx="4389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41" name="Google Shape;1141;p19"/>
          <p:cNvSpPr/>
          <p:nvPr/>
        </p:nvSpPr>
        <p:spPr>
          <a:xfrm flipH="1" rot="10800000">
            <a:off x="692117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9"/>
          <p:cNvSpPr/>
          <p:nvPr/>
        </p:nvSpPr>
        <p:spPr>
          <a:xfrm flipH="1">
            <a:off x="-9537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9"/>
          <p:cNvSpPr/>
          <p:nvPr/>
        </p:nvSpPr>
        <p:spPr>
          <a:xfrm flipH="1">
            <a:off x="1393802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9"/>
          <p:cNvSpPr/>
          <p:nvPr/>
        </p:nvSpPr>
        <p:spPr>
          <a:xfrm flipH="1">
            <a:off x="1464304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9"/>
          <p:cNvSpPr/>
          <p:nvPr/>
        </p:nvSpPr>
        <p:spPr>
          <a:xfrm flipH="1">
            <a:off x="1305803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9"/>
          <p:cNvSpPr/>
          <p:nvPr/>
        </p:nvSpPr>
        <p:spPr>
          <a:xfrm flipH="1">
            <a:off x="1065551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9"/>
          <p:cNvSpPr/>
          <p:nvPr/>
        </p:nvSpPr>
        <p:spPr>
          <a:xfrm flipH="1">
            <a:off x="7842756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9"/>
          <p:cNvSpPr/>
          <p:nvPr/>
        </p:nvSpPr>
        <p:spPr>
          <a:xfrm flipH="1">
            <a:off x="8360896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9"/>
          <p:cNvSpPr/>
          <p:nvPr/>
        </p:nvSpPr>
        <p:spPr>
          <a:xfrm flipH="1">
            <a:off x="7433738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9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0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52" name="Google Shape;1152;p20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1153" name="Google Shape;1153;p2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1160" name="Google Shape;1160;p20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2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165" name="Google Shape;1165;p2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8" name="Google Shape;1168;p2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0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0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3"/>
          <p:cNvSpPr/>
          <p:nvPr/>
        </p:nvSpPr>
        <p:spPr>
          <a:xfrm>
            <a:off x="0" y="0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 rot="10800000">
            <a:off x="7000875" y="2141325"/>
            <a:ext cx="2143137" cy="300217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hasCustomPrompt="1"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121" name="Google Shape;121;p3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173" name="Google Shape;173;p3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194" name="Google Shape;194;p3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15" name="Google Shape;215;p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593350" y="539488"/>
            <a:ext cx="837425" cy="742113"/>
            <a:chOff x="6215925" y="6858088"/>
            <a:chExt cx="837425" cy="742113"/>
          </a:xfrm>
        </p:grpSpPr>
        <p:sp>
          <p:nvSpPr>
            <p:cNvPr id="222" name="Google Shape;222;p3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" name="Google Shape;235;p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236" name="Google Shape;236;p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4" name="Google Shape;1174;p21"/>
          <p:cNvSpPr txBox="1"/>
          <p:nvPr>
            <p:ph idx="1" type="subTitle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1"/>
          <p:cNvSpPr txBox="1"/>
          <p:nvPr>
            <p:ph idx="2" type="subTitle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1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1"/>
          <p:cNvSpPr txBox="1"/>
          <p:nvPr>
            <p:ph idx="4" type="subTitle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1"/>
          <p:cNvSpPr txBox="1"/>
          <p:nvPr>
            <p:ph idx="5" type="subTitle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1"/>
          <p:cNvSpPr txBox="1"/>
          <p:nvPr>
            <p:ph idx="6" type="subTitle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1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1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1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1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1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1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1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1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1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21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1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21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4" name="Google Shape;1194;p22"/>
          <p:cNvSpPr txBox="1"/>
          <p:nvPr>
            <p:ph idx="1" type="subTitle"/>
          </p:nvPr>
        </p:nvSpPr>
        <p:spPr>
          <a:xfrm>
            <a:off x="4725401" y="1214775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2"/>
          <p:cNvSpPr txBox="1"/>
          <p:nvPr>
            <p:ph idx="2" type="subTitle"/>
          </p:nvPr>
        </p:nvSpPr>
        <p:spPr>
          <a:xfrm>
            <a:off x="4725583" y="1583722"/>
            <a:ext cx="2705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2"/>
          <p:cNvSpPr txBox="1"/>
          <p:nvPr>
            <p:ph idx="3" type="subTitle"/>
          </p:nvPr>
        </p:nvSpPr>
        <p:spPr>
          <a:xfrm>
            <a:off x="4725401" y="3397278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2"/>
          <p:cNvSpPr txBox="1"/>
          <p:nvPr>
            <p:ph idx="4" type="subTitle"/>
          </p:nvPr>
        </p:nvSpPr>
        <p:spPr>
          <a:xfrm>
            <a:off x="4725583" y="3766225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2"/>
          <p:cNvSpPr txBox="1"/>
          <p:nvPr>
            <p:ph idx="5" type="subTitle"/>
          </p:nvPr>
        </p:nvSpPr>
        <p:spPr>
          <a:xfrm>
            <a:off x="4725574" y="2306026"/>
            <a:ext cx="270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22"/>
          <p:cNvSpPr txBox="1"/>
          <p:nvPr>
            <p:ph idx="6" type="subTitle"/>
          </p:nvPr>
        </p:nvSpPr>
        <p:spPr>
          <a:xfrm>
            <a:off x="4725756" y="2674974"/>
            <a:ext cx="27057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22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22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22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2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2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2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2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2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2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2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2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2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3_1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4" name="Google Shape;1214;p23"/>
          <p:cNvSpPr txBox="1"/>
          <p:nvPr>
            <p:ph idx="1" type="subTitle"/>
          </p:nvPr>
        </p:nvSpPr>
        <p:spPr>
          <a:xfrm>
            <a:off x="713227" y="2090259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23"/>
          <p:cNvSpPr txBox="1"/>
          <p:nvPr>
            <p:ph idx="2" type="subTitle"/>
          </p:nvPr>
        </p:nvSpPr>
        <p:spPr>
          <a:xfrm>
            <a:off x="713677" y="2459206"/>
            <a:ext cx="2369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23"/>
          <p:cNvSpPr txBox="1"/>
          <p:nvPr>
            <p:ph idx="3" type="subTitle"/>
          </p:nvPr>
        </p:nvSpPr>
        <p:spPr>
          <a:xfrm>
            <a:off x="3387002" y="3064528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23"/>
          <p:cNvSpPr txBox="1"/>
          <p:nvPr>
            <p:ph idx="4" type="subTitle"/>
          </p:nvPr>
        </p:nvSpPr>
        <p:spPr>
          <a:xfrm>
            <a:off x="3387302" y="3433475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3"/>
          <p:cNvSpPr txBox="1"/>
          <p:nvPr>
            <p:ph idx="5" type="subTitle"/>
          </p:nvPr>
        </p:nvSpPr>
        <p:spPr>
          <a:xfrm>
            <a:off x="6060773" y="2153360"/>
            <a:ext cx="237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3"/>
          <p:cNvSpPr txBox="1"/>
          <p:nvPr>
            <p:ph idx="6" type="subTitle"/>
          </p:nvPr>
        </p:nvSpPr>
        <p:spPr>
          <a:xfrm>
            <a:off x="6061073" y="2522307"/>
            <a:ext cx="23694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3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3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3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3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3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3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3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3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3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3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3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idx="1" type="subTitle"/>
          </p:nvPr>
        </p:nvSpPr>
        <p:spPr>
          <a:xfrm>
            <a:off x="1658373" y="11125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4"/>
          <p:cNvSpPr txBox="1"/>
          <p:nvPr>
            <p:ph idx="2" type="subTitle"/>
          </p:nvPr>
        </p:nvSpPr>
        <p:spPr>
          <a:xfrm>
            <a:off x="1658373" y="14574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4"/>
          <p:cNvSpPr txBox="1"/>
          <p:nvPr>
            <p:ph idx="3" type="subTitle"/>
          </p:nvPr>
        </p:nvSpPr>
        <p:spPr>
          <a:xfrm>
            <a:off x="1658373" y="2310366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4"/>
          <p:cNvSpPr txBox="1"/>
          <p:nvPr>
            <p:ph idx="4" type="subTitle"/>
          </p:nvPr>
        </p:nvSpPr>
        <p:spPr>
          <a:xfrm>
            <a:off x="1658373" y="2655200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4"/>
          <p:cNvSpPr txBox="1"/>
          <p:nvPr>
            <p:ph idx="5" type="subTitle"/>
          </p:nvPr>
        </p:nvSpPr>
        <p:spPr>
          <a:xfrm>
            <a:off x="1658373" y="3504705"/>
            <a:ext cx="31365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24"/>
          <p:cNvSpPr txBox="1"/>
          <p:nvPr>
            <p:ph idx="6" type="subTitle"/>
          </p:nvPr>
        </p:nvSpPr>
        <p:spPr>
          <a:xfrm>
            <a:off x="1658373" y="3849539"/>
            <a:ext cx="31362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24"/>
          <p:cNvSpPr/>
          <p:nvPr/>
        </p:nvSpPr>
        <p:spPr>
          <a:xfrm rot="10800000">
            <a:off x="2589475" y="4257675"/>
            <a:ext cx="6545012" cy="885830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4"/>
          <p:cNvSpPr/>
          <p:nvPr/>
        </p:nvSpPr>
        <p:spPr>
          <a:xfrm>
            <a:off x="165448" y="43403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4"/>
          <p:cNvSpPr/>
          <p:nvPr/>
        </p:nvSpPr>
        <p:spPr>
          <a:xfrm>
            <a:off x="295761" y="40546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4"/>
          <p:cNvSpPr/>
          <p:nvPr/>
        </p:nvSpPr>
        <p:spPr>
          <a:xfrm>
            <a:off x="454585" y="49890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4"/>
          <p:cNvSpPr/>
          <p:nvPr/>
        </p:nvSpPr>
        <p:spPr>
          <a:xfrm>
            <a:off x="694578" y="43894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4"/>
          <p:cNvSpPr/>
          <p:nvPr/>
        </p:nvSpPr>
        <p:spPr>
          <a:xfrm flipH="1">
            <a:off x="6695531" y="76929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4"/>
          <p:cNvSpPr/>
          <p:nvPr/>
        </p:nvSpPr>
        <p:spPr>
          <a:xfrm flipH="1">
            <a:off x="8343646" y="839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4"/>
          <p:cNvSpPr/>
          <p:nvPr/>
        </p:nvSpPr>
        <p:spPr>
          <a:xfrm flipH="1">
            <a:off x="7100763" y="2299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4"/>
          <p:cNvSpPr/>
          <p:nvPr/>
        </p:nvSpPr>
        <p:spPr>
          <a:xfrm flipH="1">
            <a:off x="7257663" y="5987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4"/>
          <p:cNvSpPr/>
          <p:nvPr/>
        </p:nvSpPr>
        <p:spPr>
          <a:xfrm flipH="1">
            <a:off x="7356418" y="1826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4"/>
          <p:cNvSpPr/>
          <p:nvPr/>
        </p:nvSpPr>
        <p:spPr>
          <a:xfrm flipH="1">
            <a:off x="9006485" y="2921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4"/>
          <p:cNvSpPr/>
          <p:nvPr/>
        </p:nvSpPr>
        <p:spPr>
          <a:xfrm>
            <a:off x="2594" y="0"/>
            <a:ext cx="3533375" cy="478181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4" name="Google Shape;1254;p25"/>
          <p:cNvSpPr/>
          <p:nvPr/>
        </p:nvSpPr>
        <p:spPr>
          <a:xfrm flipH="1">
            <a:off x="4456895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25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1256" name="Google Shape;1256;p25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1260" name="Google Shape;1260;p25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25"/>
          <p:cNvSpPr/>
          <p:nvPr/>
        </p:nvSpPr>
        <p:spPr>
          <a:xfrm rot="10800000">
            <a:off x="44" y="70"/>
            <a:ext cx="2238331" cy="3296905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3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6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268" name="Google Shape;1268;p26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269" name="Google Shape;1269;p26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321" name="Google Shape;1321;p26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26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6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6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6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6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26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26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26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26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6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26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_1_3_1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7"/>
          <p:cNvSpPr/>
          <p:nvPr/>
        </p:nvSpPr>
        <p:spPr>
          <a:xfrm flipH="1">
            <a:off x="28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55" name="Google Shape;1355;p27"/>
          <p:cNvGrpSpPr/>
          <p:nvPr/>
        </p:nvGrpSpPr>
        <p:grpSpPr>
          <a:xfrm flipH="1">
            <a:off x="88678" y="4256525"/>
            <a:ext cx="996175" cy="685800"/>
            <a:chOff x="1379925" y="685000"/>
            <a:chExt cx="996175" cy="685800"/>
          </a:xfrm>
        </p:grpSpPr>
        <p:sp>
          <p:nvSpPr>
            <p:cNvPr id="1356" name="Google Shape;1356;p27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7" name="Google Shape;1407;p27"/>
          <p:cNvGrpSpPr/>
          <p:nvPr/>
        </p:nvGrpSpPr>
        <p:grpSpPr>
          <a:xfrm flipH="1">
            <a:off x="8541303" y="2390750"/>
            <a:ext cx="480225" cy="615300"/>
            <a:chOff x="912850" y="4743425"/>
            <a:chExt cx="480225" cy="615300"/>
          </a:xfrm>
        </p:grpSpPr>
        <p:sp>
          <p:nvSpPr>
            <p:cNvPr id="1408" name="Google Shape;1408;p27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7"/>
          <p:cNvSpPr/>
          <p:nvPr/>
        </p:nvSpPr>
        <p:spPr>
          <a:xfrm>
            <a:off x="8764217" y="32422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27"/>
          <p:cNvSpPr/>
          <p:nvPr/>
        </p:nvSpPr>
        <p:spPr>
          <a:xfrm>
            <a:off x="8541304" y="9249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7"/>
          <p:cNvSpPr/>
          <p:nvPr/>
        </p:nvSpPr>
        <p:spPr>
          <a:xfrm>
            <a:off x="8946564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27"/>
          <p:cNvSpPr/>
          <p:nvPr/>
        </p:nvSpPr>
        <p:spPr>
          <a:xfrm>
            <a:off x="8484800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27"/>
          <p:cNvSpPr/>
          <p:nvPr/>
        </p:nvSpPr>
        <p:spPr>
          <a:xfrm>
            <a:off x="8386109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27"/>
          <p:cNvSpPr/>
          <p:nvPr/>
        </p:nvSpPr>
        <p:spPr>
          <a:xfrm>
            <a:off x="6732284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27"/>
          <p:cNvSpPr/>
          <p:nvPr/>
        </p:nvSpPr>
        <p:spPr>
          <a:xfrm flipH="1">
            <a:off x="486165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27"/>
          <p:cNvSpPr/>
          <p:nvPr/>
        </p:nvSpPr>
        <p:spPr>
          <a:xfrm flipH="1">
            <a:off x="556668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7"/>
          <p:cNvSpPr/>
          <p:nvPr/>
        </p:nvSpPr>
        <p:spPr>
          <a:xfrm flipH="1">
            <a:off x="398167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7"/>
          <p:cNvSpPr/>
          <p:nvPr/>
        </p:nvSpPr>
        <p:spPr>
          <a:xfrm flipH="1">
            <a:off x="157915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27"/>
          <p:cNvSpPr/>
          <p:nvPr/>
        </p:nvSpPr>
        <p:spPr>
          <a:xfrm flipH="1" rot="10800000">
            <a:off x="7459953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_3_1_1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8"/>
          <p:cNvSpPr/>
          <p:nvPr/>
        </p:nvSpPr>
        <p:spPr>
          <a:xfrm>
            <a:off x="6531425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442" name="Google Shape;1442;p28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443" name="Google Shape;1443;p28"/>
            <p:cNvSpPr/>
            <p:nvPr/>
          </p:nvSpPr>
          <p:spPr>
            <a:xfrm>
              <a:off x="1379925" y="685000"/>
              <a:ext cx="996175" cy="685800"/>
            </a:xfrm>
            <a:custGeom>
              <a:rect b="b" l="l" r="r" t="t"/>
              <a:pathLst>
                <a:path extrusionOk="0" h="27432" w="39847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525" y="760450"/>
              <a:ext cx="132850" cy="129725"/>
            </a:xfrm>
            <a:custGeom>
              <a:rect b="b" l="l" r="r" t="t"/>
              <a:pathLst>
                <a:path extrusionOk="0" h="5189" w="5314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515200" y="747700"/>
              <a:ext cx="145725" cy="130475"/>
            </a:xfrm>
            <a:custGeom>
              <a:rect b="b" l="l" r="r" t="t"/>
              <a:pathLst>
                <a:path extrusionOk="0" h="5219" w="5829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522975" y="798200"/>
              <a:ext cx="130175" cy="79975"/>
            </a:xfrm>
            <a:custGeom>
              <a:rect b="b" l="l" r="r" t="t"/>
              <a:pathLst>
                <a:path extrusionOk="0" h="3199" w="5207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525425" y="788000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525425" y="782875"/>
              <a:ext cx="125275" cy="58675"/>
            </a:xfrm>
            <a:custGeom>
              <a:rect b="b" l="l" r="r" t="t"/>
              <a:pathLst>
                <a:path extrusionOk="0" h="2347" w="5011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691550" y="826850"/>
              <a:ext cx="132850" cy="129750"/>
            </a:xfrm>
            <a:custGeom>
              <a:rect b="b" l="l" r="r" t="t"/>
              <a:pathLst>
                <a:path extrusionOk="0" h="5190" w="5314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676225" y="814100"/>
              <a:ext cx="148175" cy="130475"/>
            </a:xfrm>
            <a:custGeom>
              <a:rect b="b" l="l" r="r" t="t"/>
              <a:pathLst>
                <a:path extrusionOk="0" h="5219" w="5927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683775" y="864625"/>
              <a:ext cx="132850" cy="79950"/>
            </a:xfrm>
            <a:custGeom>
              <a:rect b="b" l="l" r="r" t="t"/>
              <a:pathLst>
                <a:path extrusionOk="0" h="3198" w="5314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686450" y="8544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1688900" y="851750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1852350" y="893375"/>
              <a:ext cx="132850" cy="129625"/>
            </a:xfrm>
            <a:custGeom>
              <a:rect b="b" l="l" r="r" t="t"/>
              <a:pathLst>
                <a:path extrusionOk="0" h="5185" w="5314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1837025" y="881525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1847250" y="931025"/>
              <a:ext cx="130400" cy="81075"/>
            </a:xfrm>
            <a:custGeom>
              <a:rect b="b" l="l" r="r" t="t"/>
              <a:pathLst>
                <a:path extrusionOk="0" h="3243" w="5216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849900" y="920800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1849900" y="91815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2015825" y="960400"/>
              <a:ext cx="132850" cy="131450"/>
            </a:xfrm>
            <a:custGeom>
              <a:rect b="b" l="l" r="r" t="t"/>
              <a:pathLst>
                <a:path extrusionOk="0" h="5258" w="5314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2000500" y="947950"/>
              <a:ext cx="145725" cy="130550"/>
            </a:xfrm>
            <a:custGeom>
              <a:rect b="b" l="l" r="r" t="t"/>
              <a:pathLst>
                <a:path extrusionOk="0" h="5222" w="5829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2008275" y="999875"/>
              <a:ext cx="132825" cy="78625"/>
            </a:xfrm>
            <a:custGeom>
              <a:rect b="b" l="l" r="r" t="t"/>
              <a:pathLst>
                <a:path extrusionOk="0" h="3145" w="5313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010725" y="987225"/>
              <a:ext cx="122625" cy="58650"/>
            </a:xfrm>
            <a:custGeom>
              <a:rect b="b" l="l" r="r" t="t"/>
              <a:pathLst>
                <a:path extrusionOk="0" h="2346" w="4905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010725" y="984550"/>
              <a:ext cx="125275" cy="58875"/>
            </a:xfrm>
            <a:custGeom>
              <a:rect b="b" l="l" r="r" t="t"/>
              <a:pathLst>
                <a:path extrusionOk="0" h="2355" w="5011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2176850" y="1027900"/>
              <a:ext cx="132825" cy="130375"/>
            </a:xfrm>
            <a:custGeom>
              <a:rect b="b" l="l" r="r" t="t"/>
              <a:pathLst>
                <a:path extrusionOk="0" h="5215" w="5313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161525" y="1015900"/>
              <a:ext cx="148150" cy="129025"/>
            </a:xfrm>
            <a:custGeom>
              <a:rect b="b" l="l" r="r" t="t"/>
              <a:pathLst>
                <a:path extrusionOk="0" h="5161" w="5926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169075" y="10663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171725" y="10560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2174175" y="10509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466775" y="908700"/>
              <a:ext cx="132850" cy="130700"/>
            </a:xfrm>
            <a:custGeom>
              <a:rect b="b" l="l" r="r" t="t"/>
              <a:pathLst>
                <a:path extrusionOk="0" h="5228" w="5314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451450" y="896850"/>
              <a:ext cx="148175" cy="130575"/>
            </a:xfrm>
            <a:custGeom>
              <a:rect b="b" l="l" r="r" t="t"/>
              <a:pathLst>
                <a:path extrusionOk="0" h="5223" w="5927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461675" y="948800"/>
              <a:ext cx="130175" cy="78625"/>
            </a:xfrm>
            <a:custGeom>
              <a:rect b="b" l="l" r="r" t="t"/>
              <a:pathLst>
                <a:path extrusionOk="0" h="3145" w="5207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464125" y="936125"/>
              <a:ext cx="122625" cy="58675"/>
            </a:xfrm>
            <a:custGeom>
              <a:rect b="b" l="l" r="r" t="t"/>
              <a:pathLst>
                <a:path extrusionOk="0" h="2347" w="4905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1464125" y="933475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1630250" y="976825"/>
              <a:ext cx="132850" cy="130350"/>
            </a:xfrm>
            <a:custGeom>
              <a:rect b="b" l="l" r="r" t="t"/>
              <a:pathLst>
                <a:path extrusionOk="0" h="5214" w="5314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614925" y="96327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622475" y="1015200"/>
              <a:ext cx="132850" cy="78625"/>
            </a:xfrm>
            <a:custGeom>
              <a:rect b="b" l="l" r="r" t="t"/>
              <a:pathLst>
                <a:path extrusionOk="0" h="3145" w="5314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625125" y="1002550"/>
              <a:ext cx="122650" cy="58650"/>
            </a:xfrm>
            <a:custGeom>
              <a:rect b="b" l="l" r="r" t="t"/>
              <a:pathLst>
                <a:path extrusionOk="0" h="2346" w="4906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627600" y="99987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91050" y="1043225"/>
              <a:ext cx="132850" cy="130375"/>
            </a:xfrm>
            <a:custGeom>
              <a:rect b="b" l="l" r="r" t="t"/>
              <a:pathLst>
                <a:path extrusionOk="0" h="5215" w="5314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775725" y="1031225"/>
              <a:ext cx="148175" cy="129025"/>
            </a:xfrm>
            <a:custGeom>
              <a:rect b="b" l="l" r="r" t="t"/>
              <a:pathLst>
                <a:path extrusionOk="0" h="5161" w="5927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785950" y="1081625"/>
              <a:ext cx="130400" cy="78625"/>
            </a:xfrm>
            <a:custGeom>
              <a:rect b="b" l="l" r="r" t="t"/>
              <a:pathLst>
                <a:path extrusionOk="0" h="3145" w="5216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85950" y="1071400"/>
              <a:ext cx="122625" cy="56225"/>
            </a:xfrm>
            <a:custGeom>
              <a:rect b="b" l="l" r="r" t="t"/>
              <a:pathLst>
                <a:path extrusionOk="0" h="2249" w="4905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88600" y="10663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952075" y="1110375"/>
              <a:ext cx="135300" cy="129625"/>
            </a:xfrm>
            <a:custGeom>
              <a:rect b="b" l="l" r="r" t="t"/>
              <a:pathLst>
                <a:path extrusionOk="0" h="5185" w="5412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936750" y="1097625"/>
              <a:ext cx="148175" cy="130550"/>
            </a:xfrm>
            <a:custGeom>
              <a:rect b="b" l="l" r="r" t="t"/>
              <a:pathLst>
                <a:path extrusionOk="0" h="5222" w="5927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946975" y="1148025"/>
              <a:ext cx="130175" cy="80150"/>
            </a:xfrm>
            <a:custGeom>
              <a:rect b="b" l="l" r="r" t="t"/>
              <a:pathLst>
                <a:path extrusionOk="0" h="3206" w="5207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949425" y="11378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949425" y="1132700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2115550" y="1176775"/>
              <a:ext cx="132825" cy="129625"/>
            </a:xfrm>
            <a:custGeom>
              <a:rect b="b" l="l" r="r" t="t"/>
              <a:pathLst>
                <a:path extrusionOk="0" h="5185" w="5313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100225" y="1164025"/>
              <a:ext cx="148150" cy="130575"/>
            </a:xfrm>
            <a:custGeom>
              <a:rect b="b" l="l" r="r" t="t"/>
              <a:pathLst>
                <a:path extrusionOk="0" h="5223" w="5926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2107775" y="1214425"/>
              <a:ext cx="132850" cy="80175"/>
            </a:xfrm>
            <a:custGeom>
              <a:rect b="b" l="l" r="r" t="t"/>
              <a:pathLst>
                <a:path extrusionOk="0" h="3207" w="5314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10425" y="1204225"/>
              <a:ext cx="122625" cy="58875"/>
            </a:xfrm>
            <a:custGeom>
              <a:rect b="b" l="l" r="r" t="t"/>
              <a:pathLst>
                <a:path extrusionOk="0" h="2355" w="4905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2112875" y="1201775"/>
              <a:ext cx="122625" cy="56200"/>
            </a:xfrm>
            <a:custGeom>
              <a:rect b="b" l="l" r="r" t="t"/>
              <a:pathLst>
                <a:path extrusionOk="0" h="2248" w="4905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4" name="Google Shape;1494;p28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495" name="Google Shape;1495;p28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28"/>
          <p:cNvSpPr/>
          <p:nvPr/>
        </p:nvSpPr>
        <p:spPr>
          <a:xfrm flipH="1">
            <a:off x="321590" y="851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8"/>
          <p:cNvSpPr/>
          <p:nvPr/>
        </p:nvSpPr>
        <p:spPr>
          <a:xfrm flipH="1">
            <a:off x="1700081" y="61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8"/>
          <p:cNvSpPr/>
          <p:nvPr/>
        </p:nvSpPr>
        <p:spPr>
          <a:xfrm flipH="1">
            <a:off x="152397" y="1274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8"/>
          <p:cNvSpPr/>
          <p:nvPr/>
        </p:nvSpPr>
        <p:spPr>
          <a:xfrm flipH="1">
            <a:off x="614097" y="576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8"/>
          <p:cNvSpPr/>
          <p:nvPr/>
        </p:nvSpPr>
        <p:spPr>
          <a:xfrm flipH="1">
            <a:off x="712853" y="160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8"/>
          <p:cNvSpPr/>
          <p:nvPr/>
        </p:nvSpPr>
        <p:spPr>
          <a:xfrm flipH="1">
            <a:off x="2362920" y="269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8"/>
          <p:cNvSpPr/>
          <p:nvPr/>
        </p:nvSpPr>
        <p:spPr>
          <a:xfrm>
            <a:off x="8408223" y="3679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8"/>
          <p:cNvSpPr/>
          <p:nvPr/>
        </p:nvSpPr>
        <p:spPr>
          <a:xfrm>
            <a:off x="8538536" y="822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8"/>
          <p:cNvSpPr/>
          <p:nvPr/>
        </p:nvSpPr>
        <p:spPr>
          <a:xfrm>
            <a:off x="8697360" y="10167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8"/>
          <p:cNvSpPr/>
          <p:nvPr/>
        </p:nvSpPr>
        <p:spPr>
          <a:xfrm>
            <a:off x="8937353" y="4170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8"/>
          <p:cNvSpPr/>
          <p:nvPr/>
        </p:nvSpPr>
        <p:spPr>
          <a:xfrm rot="10800000">
            <a:off x="28" y="36"/>
            <a:ext cx="1695422" cy="249723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8" name="Google Shape;1528;p29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9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9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9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9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9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2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9"/>
          <p:cNvSpPr txBox="1"/>
          <p:nvPr>
            <p:ph idx="1" type="subTitle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1" name="Google Shape;1541;p29"/>
          <p:cNvSpPr txBox="1"/>
          <p:nvPr>
            <p:ph idx="2" type="subTitle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9"/>
          <p:cNvSpPr txBox="1"/>
          <p:nvPr>
            <p:ph idx="3" type="subTitle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3" name="Google Shape;1543;p29"/>
          <p:cNvSpPr txBox="1"/>
          <p:nvPr>
            <p:ph idx="4" type="subTitle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29"/>
          <p:cNvSpPr txBox="1"/>
          <p:nvPr>
            <p:ph idx="5" type="subTitle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5" name="Google Shape;1545;p29"/>
          <p:cNvSpPr txBox="1"/>
          <p:nvPr>
            <p:ph idx="6" type="subTitle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29"/>
          <p:cNvSpPr txBox="1"/>
          <p:nvPr>
            <p:ph idx="7" type="subTitle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7" name="Google Shape;1547;p29"/>
          <p:cNvSpPr txBox="1"/>
          <p:nvPr>
            <p:ph idx="8" type="subTitle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29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29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9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9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1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4" name="Google Shape;1554;p30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0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0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0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0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0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0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0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0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0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0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0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0"/>
          <p:cNvSpPr txBox="1"/>
          <p:nvPr>
            <p:ph idx="1" type="subTitle"/>
          </p:nvPr>
        </p:nvSpPr>
        <p:spPr>
          <a:xfrm>
            <a:off x="2359306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7" name="Google Shape;1567;p30"/>
          <p:cNvSpPr txBox="1"/>
          <p:nvPr>
            <p:ph idx="2" type="subTitle"/>
          </p:nvPr>
        </p:nvSpPr>
        <p:spPr>
          <a:xfrm>
            <a:off x="2359306" y="1755200"/>
            <a:ext cx="1992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8" name="Google Shape;1568;p30"/>
          <p:cNvSpPr txBox="1"/>
          <p:nvPr>
            <p:ph idx="3" type="subTitle"/>
          </p:nvPr>
        </p:nvSpPr>
        <p:spPr>
          <a:xfrm>
            <a:off x="2356892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9" name="Google Shape;1569;p30"/>
          <p:cNvSpPr txBox="1"/>
          <p:nvPr>
            <p:ph idx="4" type="subTitle"/>
          </p:nvPr>
        </p:nvSpPr>
        <p:spPr>
          <a:xfrm>
            <a:off x="2356892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30"/>
          <p:cNvSpPr txBox="1"/>
          <p:nvPr>
            <p:ph idx="5" type="subTitle"/>
          </p:nvPr>
        </p:nvSpPr>
        <p:spPr>
          <a:xfrm>
            <a:off x="5758587" y="138877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1" name="Google Shape;1571;p30"/>
          <p:cNvSpPr txBox="1"/>
          <p:nvPr>
            <p:ph idx="6" type="subTitle"/>
          </p:nvPr>
        </p:nvSpPr>
        <p:spPr>
          <a:xfrm>
            <a:off x="5758215" y="175520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30"/>
          <p:cNvSpPr txBox="1"/>
          <p:nvPr>
            <p:ph idx="7" type="subTitle"/>
          </p:nvPr>
        </p:nvSpPr>
        <p:spPr>
          <a:xfrm>
            <a:off x="5758587" y="3209125"/>
            <a:ext cx="1995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3" name="Google Shape;1573;p30"/>
          <p:cNvSpPr txBox="1"/>
          <p:nvPr>
            <p:ph idx="8" type="subTitle"/>
          </p:nvPr>
        </p:nvSpPr>
        <p:spPr>
          <a:xfrm>
            <a:off x="5758215" y="3575550"/>
            <a:ext cx="1996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30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0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0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0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2" name="Google Shape;242;p4"/>
          <p:cNvSpPr/>
          <p:nvPr/>
        </p:nvSpPr>
        <p:spPr>
          <a:xfrm>
            <a:off x="6619463" y="1445974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 rot="10800000">
            <a:off x="1" y="-1"/>
            <a:ext cx="2524525" cy="3718449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4"/>
          <p:cNvGrpSpPr/>
          <p:nvPr/>
        </p:nvGrpSpPr>
        <p:grpSpPr>
          <a:xfrm>
            <a:off x="5744381" y="4698442"/>
            <a:ext cx="966103" cy="469116"/>
            <a:chOff x="7362156" y="4422542"/>
            <a:chExt cx="966103" cy="469116"/>
          </a:xfrm>
        </p:grpSpPr>
        <p:sp>
          <p:nvSpPr>
            <p:cNvPr id="245" name="Google Shape;245;p4"/>
            <p:cNvSpPr/>
            <p:nvPr/>
          </p:nvSpPr>
          <p:spPr>
            <a:xfrm>
              <a:off x="7552538" y="442254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268384" y="449673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62156" y="483515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5734176" y="4658062"/>
            <a:ext cx="60134" cy="56501"/>
          </a:xfrm>
          <a:custGeom>
            <a:rect b="b" l="l" r="r" t="t"/>
            <a:pathLst>
              <a:path extrusionOk="0" h="872" w="928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4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250" name="Google Shape;250;p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4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305" name="Google Shape;305;p4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_1_1_1_4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0" name="Google Shape;1580;p31"/>
          <p:cNvSpPr/>
          <p:nvPr/>
        </p:nvSpPr>
        <p:spPr>
          <a:xfrm rot="10800000">
            <a:off x="7048495" y="2269125"/>
            <a:ext cx="2051903" cy="28743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1"/>
          <p:cNvSpPr/>
          <p:nvPr/>
        </p:nvSpPr>
        <p:spPr>
          <a:xfrm>
            <a:off x="0" y="0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1"/>
          <p:cNvSpPr/>
          <p:nvPr/>
        </p:nvSpPr>
        <p:spPr>
          <a:xfrm>
            <a:off x="123948" y="400848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31"/>
          <p:cNvSpPr/>
          <p:nvPr/>
        </p:nvSpPr>
        <p:spPr>
          <a:xfrm>
            <a:off x="254261" y="372280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31"/>
          <p:cNvSpPr/>
          <p:nvPr/>
        </p:nvSpPr>
        <p:spPr>
          <a:xfrm>
            <a:off x="413085" y="465721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1"/>
          <p:cNvSpPr/>
          <p:nvPr/>
        </p:nvSpPr>
        <p:spPr>
          <a:xfrm>
            <a:off x="653078" y="405758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1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1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1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1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1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1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1"/>
          <p:cNvSpPr txBox="1"/>
          <p:nvPr>
            <p:ph idx="1" type="subTitle"/>
          </p:nvPr>
        </p:nvSpPr>
        <p:spPr>
          <a:xfrm>
            <a:off x="2140937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3" name="Google Shape;1593;p31"/>
          <p:cNvSpPr txBox="1"/>
          <p:nvPr>
            <p:ph idx="2" type="subTitle"/>
          </p:nvPr>
        </p:nvSpPr>
        <p:spPr>
          <a:xfrm>
            <a:off x="2141762" y="2135475"/>
            <a:ext cx="19785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1"/>
          <p:cNvSpPr txBox="1"/>
          <p:nvPr>
            <p:ph idx="3" type="subTitle"/>
          </p:nvPr>
        </p:nvSpPr>
        <p:spPr>
          <a:xfrm>
            <a:off x="704173" y="3665600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5" name="Google Shape;1595;p31"/>
          <p:cNvSpPr txBox="1"/>
          <p:nvPr>
            <p:ph idx="4" type="subTitle"/>
          </p:nvPr>
        </p:nvSpPr>
        <p:spPr>
          <a:xfrm>
            <a:off x="703873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1"/>
          <p:cNvSpPr txBox="1"/>
          <p:nvPr>
            <p:ph idx="5" type="subTitle"/>
          </p:nvPr>
        </p:nvSpPr>
        <p:spPr>
          <a:xfrm>
            <a:off x="5014464" y="176977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7" name="Google Shape;1597;p31"/>
          <p:cNvSpPr txBox="1"/>
          <p:nvPr>
            <p:ph idx="6" type="subTitle"/>
          </p:nvPr>
        </p:nvSpPr>
        <p:spPr>
          <a:xfrm>
            <a:off x="5013039" y="213547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31"/>
          <p:cNvSpPr txBox="1"/>
          <p:nvPr>
            <p:ph idx="7" type="subTitle"/>
          </p:nvPr>
        </p:nvSpPr>
        <p:spPr>
          <a:xfrm>
            <a:off x="3577700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9" name="Google Shape;1599;p31"/>
          <p:cNvSpPr txBox="1"/>
          <p:nvPr>
            <p:ph idx="8" type="subTitle"/>
          </p:nvPr>
        </p:nvSpPr>
        <p:spPr>
          <a:xfrm>
            <a:off x="3575150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1"/>
          <p:cNvSpPr/>
          <p:nvPr/>
        </p:nvSpPr>
        <p:spPr>
          <a:xfrm>
            <a:off x="358848" y="9200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1"/>
          <p:cNvSpPr/>
          <p:nvPr/>
        </p:nvSpPr>
        <p:spPr>
          <a:xfrm>
            <a:off x="489161" y="6343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1"/>
          <p:cNvSpPr/>
          <p:nvPr/>
        </p:nvSpPr>
        <p:spPr>
          <a:xfrm>
            <a:off x="647985" y="15687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1"/>
          <p:cNvSpPr/>
          <p:nvPr/>
        </p:nvSpPr>
        <p:spPr>
          <a:xfrm>
            <a:off x="887978" y="9691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1"/>
          <p:cNvSpPr txBox="1"/>
          <p:nvPr>
            <p:ph idx="9" type="subTitle"/>
          </p:nvPr>
        </p:nvSpPr>
        <p:spPr>
          <a:xfrm>
            <a:off x="6451228" y="3666325"/>
            <a:ext cx="1982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5" name="Google Shape;1605;p31"/>
          <p:cNvSpPr txBox="1"/>
          <p:nvPr>
            <p:ph idx="13" type="subTitle"/>
          </p:nvPr>
        </p:nvSpPr>
        <p:spPr>
          <a:xfrm>
            <a:off x="6450928" y="4032025"/>
            <a:ext cx="1983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_1_2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8" name="Google Shape;1608;p32"/>
          <p:cNvSpPr txBox="1"/>
          <p:nvPr>
            <p:ph idx="1" type="subTitle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9" name="Google Shape;1609;p32"/>
          <p:cNvSpPr txBox="1"/>
          <p:nvPr>
            <p:ph idx="2" type="subTitle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0" name="Google Shape;1610;p32"/>
          <p:cNvSpPr txBox="1"/>
          <p:nvPr>
            <p:ph idx="3" type="subTitle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1" name="Google Shape;1611;p32"/>
          <p:cNvSpPr txBox="1"/>
          <p:nvPr>
            <p:ph idx="4" type="subTitle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2" name="Google Shape;1612;p32"/>
          <p:cNvSpPr txBox="1"/>
          <p:nvPr>
            <p:ph idx="5" type="subTitle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3" name="Google Shape;1613;p32"/>
          <p:cNvSpPr txBox="1"/>
          <p:nvPr>
            <p:ph idx="6" type="subTitle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4" name="Google Shape;1614;p32"/>
          <p:cNvSpPr txBox="1"/>
          <p:nvPr>
            <p:ph idx="7" type="subTitle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5" name="Google Shape;1615;p32"/>
          <p:cNvSpPr txBox="1"/>
          <p:nvPr>
            <p:ph idx="8" type="subTitle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6" name="Google Shape;1616;p32"/>
          <p:cNvSpPr txBox="1"/>
          <p:nvPr>
            <p:ph idx="9" type="subTitle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7" name="Google Shape;1617;p32"/>
          <p:cNvSpPr txBox="1"/>
          <p:nvPr>
            <p:ph idx="13" type="subTitle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8" name="Google Shape;1618;p32"/>
          <p:cNvSpPr txBox="1"/>
          <p:nvPr>
            <p:ph idx="14" type="subTitle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9" name="Google Shape;1619;p32"/>
          <p:cNvSpPr txBox="1"/>
          <p:nvPr>
            <p:ph idx="15" type="subTitle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20" name="Google Shape;1620;p32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32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32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32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2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2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32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32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32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32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2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32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_1_1_1_2_1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4" name="Google Shape;1634;p33"/>
          <p:cNvSpPr txBox="1"/>
          <p:nvPr>
            <p:ph idx="1" type="subTitle"/>
          </p:nvPr>
        </p:nvSpPr>
        <p:spPr>
          <a:xfrm>
            <a:off x="2233783" y="1224106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5" name="Google Shape;1635;p33"/>
          <p:cNvSpPr txBox="1"/>
          <p:nvPr>
            <p:ph idx="2" type="subTitle"/>
          </p:nvPr>
        </p:nvSpPr>
        <p:spPr>
          <a:xfrm>
            <a:off x="5725358" y="1224106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6" name="Google Shape;1636;p33"/>
          <p:cNvSpPr txBox="1"/>
          <p:nvPr>
            <p:ph idx="3" type="subTitle"/>
          </p:nvPr>
        </p:nvSpPr>
        <p:spPr>
          <a:xfrm>
            <a:off x="2233783" y="2394859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7" name="Google Shape;1637;p33"/>
          <p:cNvSpPr txBox="1"/>
          <p:nvPr>
            <p:ph idx="4" type="subTitle"/>
          </p:nvPr>
        </p:nvSpPr>
        <p:spPr>
          <a:xfrm>
            <a:off x="2233783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8" name="Google Shape;1638;p33"/>
          <p:cNvSpPr txBox="1"/>
          <p:nvPr>
            <p:ph idx="5" type="subTitle"/>
          </p:nvPr>
        </p:nvSpPr>
        <p:spPr>
          <a:xfrm>
            <a:off x="5725358" y="1591438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9" name="Google Shape;1639;p33"/>
          <p:cNvSpPr txBox="1"/>
          <p:nvPr>
            <p:ph idx="6" type="subTitle"/>
          </p:nvPr>
        </p:nvSpPr>
        <p:spPr>
          <a:xfrm>
            <a:off x="2233783" y="2762191"/>
            <a:ext cx="2152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0" name="Google Shape;1640;p33"/>
          <p:cNvSpPr txBox="1"/>
          <p:nvPr>
            <p:ph idx="7" type="subTitle"/>
          </p:nvPr>
        </p:nvSpPr>
        <p:spPr>
          <a:xfrm>
            <a:off x="2233783" y="3567945"/>
            <a:ext cx="2148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1" name="Google Shape;1641;p33"/>
          <p:cNvSpPr txBox="1"/>
          <p:nvPr>
            <p:ph idx="8" type="subTitle"/>
          </p:nvPr>
        </p:nvSpPr>
        <p:spPr>
          <a:xfrm>
            <a:off x="5725358" y="3567945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2" name="Google Shape;1642;p33"/>
          <p:cNvSpPr txBox="1"/>
          <p:nvPr>
            <p:ph idx="9" type="subTitle"/>
          </p:nvPr>
        </p:nvSpPr>
        <p:spPr>
          <a:xfrm>
            <a:off x="5725358" y="2394859"/>
            <a:ext cx="21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3" name="Google Shape;1643;p33"/>
          <p:cNvSpPr txBox="1"/>
          <p:nvPr>
            <p:ph idx="13" type="subTitle"/>
          </p:nvPr>
        </p:nvSpPr>
        <p:spPr>
          <a:xfrm>
            <a:off x="2233783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4" name="Google Shape;1644;p33"/>
          <p:cNvSpPr txBox="1"/>
          <p:nvPr>
            <p:ph idx="14" type="subTitle"/>
          </p:nvPr>
        </p:nvSpPr>
        <p:spPr>
          <a:xfrm>
            <a:off x="5725358" y="3931134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5" name="Google Shape;1645;p33"/>
          <p:cNvSpPr txBox="1"/>
          <p:nvPr>
            <p:ph idx="15" type="subTitle"/>
          </p:nvPr>
        </p:nvSpPr>
        <p:spPr>
          <a:xfrm>
            <a:off x="5725358" y="2762191"/>
            <a:ext cx="2148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6" name="Google Shape;1646;p33"/>
          <p:cNvSpPr/>
          <p:nvPr/>
        </p:nvSpPr>
        <p:spPr>
          <a:xfrm flipH="1">
            <a:off x="321590" y="12038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33"/>
          <p:cNvSpPr/>
          <p:nvPr/>
        </p:nvSpPr>
        <p:spPr>
          <a:xfrm flipH="1">
            <a:off x="1700081" y="4141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3"/>
          <p:cNvSpPr/>
          <p:nvPr/>
        </p:nvSpPr>
        <p:spPr>
          <a:xfrm flipH="1">
            <a:off x="152397" y="16269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33"/>
          <p:cNvSpPr/>
          <p:nvPr/>
        </p:nvSpPr>
        <p:spPr>
          <a:xfrm flipH="1">
            <a:off x="614097" y="9288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3"/>
          <p:cNvSpPr/>
          <p:nvPr/>
        </p:nvSpPr>
        <p:spPr>
          <a:xfrm flipH="1">
            <a:off x="712853" y="5128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3"/>
          <p:cNvSpPr/>
          <p:nvPr/>
        </p:nvSpPr>
        <p:spPr>
          <a:xfrm flipH="1">
            <a:off x="2362920" y="6222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3"/>
          <p:cNvSpPr/>
          <p:nvPr/>
        </p:nvSpPr>
        <p:spPr>
          <a:xfrm>
            <a:off x="8430723" y="5671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33"/>
          <p:cNvSpPr/>
          <p:nvPr/>
        </p:nvSpPr>
        <p:spPr>
          <a:xfrm>
            <a:off x="8561036" y="2814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3"/>
          <p:cNvSpPr/>
          <p:nvPr/>
        </p:nvSpPr>
        <p:spPr>
          <a:xfrm>
            <a:off x="8719860" y="12158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33"/>
          <p:cNvSpPr/>
          <p:nvPr/>
        </p:nvSpPr>
        <p:spPr>
          <a:xfrm>
            <a:off x="8959853" y="6162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3"/>
          <p:cNvSpPr/>
          <p:nvPr/>
        </p:nvSpPr>
        <p:spPr>
          <a:xfrm flipH="1">
            <a:off x="4967668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3"/>
          <p:cNvSpPr/>
          <p:nvPr/>
        </p:nvSpPr>
        <p:spPr>
          <a:xfrm>
            <a:off x="6605" y="0"/>
            <a:ext cx="4176332" cy="56524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0" name="Google Shape;1660;p34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4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2" name="Google Shape;1662;p34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663" name="Google Shape;1663;p34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34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684" name="Google Shape;1684;p34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34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4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4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4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4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4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4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4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4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4"/>
          <p:cNvSpPr txBox="1"/>
          <p:nvPr>
            <p:ph hasCustomPrompt="1" idx="2" type="title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5" name="Google Shape;1745;p34"/>
          <p:cNvSpPr txBox="1"/>
          <p:nvPr>
            <p:ph idx="1" type="subTitle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6" name="Google Shape;1746;p34"/>
          <p:cNvSpPr txBox="1"/>
          <p:nvPr>
            <p:ph hasCustomPrompt="1" idx="3" type="title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4"/>
          <p:cNvSpPr txBox="1"/>
          <p:nvPr>
            <p:ph idx="4" type="subTitle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34"/>
          <p:cNvSpPr txBox="1"/>
          <p:nvPr>
            <p:ph hasCustomPrompt="1" idx="5" type="title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4"/>
          <p:cNvSpPr txBox="1"/>
          <p:nvPr>
            <p:ph idx="6" type="subTitle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34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4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34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4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_1_1_1_1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5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7" name="Google Shape;1757;p35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758" name="Google Shape;1758;p35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779" name="Google Shape;1779;p3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0" name="Google Shape;1830;p35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5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5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5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5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5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5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5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5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5"/>
          <p:cNvSpPr txBox="1"/>
          <p:nvPr>
            <p:ph hasCustomPrompt="1" type="title"/>
          </p:nvPr>
        </p:nvSpPr>
        <p:spPr>
          <a:xfrm>
            <a:off x="707828" y="2003123"/>
            <a:ext cx="3708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35"/>
          <p:cNvSpPr txBox="1"/>
          <p:nvPr>
            <p:ph idx="1" type="subTitle"/>
          </p:nvPr>
        </p:nvSpPr>
        <p:spPr>
          <a:xfrm>
            <a:off x="706028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5"/>
          <p:cNvSpPr txBox="1"/>
          <p:nvPr>
            <p:ph hasCustomPrompt="1" idx="2" type="title"/>
          </p:nvPr>
        </p:nvSpPr>
        <p:spPr>
          <a:xfrm>
            <a:off x="4725472" y="2003123"/>
            <a:ext cx="3712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35"/>
          <p:cNvSpPr txBox="1"/>
          <p:nvPr>
            <p:ph idx="3" type="subTitle"/>
          </p:nvPr>
        </p:nvSpPr>
        <p:spPr>
          <a:xfrm>
            <a:off x="4725472" y="2738077"/>
            <a:ext cx="3712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35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5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5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5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_1_1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6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6"/>
          <p:cNvSpPr/>
          <p:nvPr/>
        </p:nvSpPr>
        <p:spPr>
          <a:xfrm>
            <a:off x="6520050" y="3186063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0" name="Google Shape;1850;p36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851" name="Google Shape;1851;p36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1" name="Google Shape;1871;p36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872" name="Google Shape;1872;p36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3" name="Google Shape;1923;p3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6"/>
          <p:cNvSpPr/>
          <p:nvPr/>
        </p:nvSpPr>
        <p:spPr>
          <a:xfrm>
            <a:off x="931165" y="33158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6"/>
          <p:cNvSpPr/>
          <p:nvPr/>
        </p:nvSpPr>
        <p:spPr>
          <a:xfrm>
            <a:off x="560833" y="45488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36"/>
          <p:cNvSpPr/>
          <p:nvPr/>
        </p:nvSpPr>
        <p:spPr>
          <a:xfrm>
            <a:off x="1488251" y="21514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6"/>
          <p:cNvSpPr txBox="1"/>
          <p:nvPr>
            <p:ph hasCustomPrompt="1" type="title"/>
          </p:nvPr>
        </p:nvSpPr>
        <p:spPr>
          <a:xfrm>
            <a:off x="2309075" y="2468395"/>
            <a:ext cx="14610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36"/>
          <p:cNvSpPr txBox="1"/>
          <p:nvPr>
            <p:ph idx="1" type="subTitle"/>
          </p:nvPr>
        </p:nvSpPr>
        <p:spPr>
          <a:xfrm>
            <a:off x="5039655" y="2495142"/>
            <a:ext cx="3160500" cy="914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36"/>
          <p:cNvSpPr/>
          <p:nvPr/>
        </p:nvSpPr>
        <p:spPr>
          <a:xfrm>
            <a:off x="123948" y="1850837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6"/>
          <p:cNvSpPr/>
          <p:nvPr/>
        </p:nvSpPr>
        <p:spPr>
          <a:xfrm>
            <a:off x="254261" y="1565156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6"/>
          <p:cNvSpPr/>
          <p:nvPr/>
        </p:nvSpPr>
        <p:spPr>
          <a:xfrm>
            <a:off x="413085" y="2499564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36"/>
          <p:cNvSpPr/>
          <p:nvPr/>
        </p:nvSpPr>
        <p:spPr>
          <a:xfrm>
            <a:off x="653078" y="1899932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6"/>
          <p:cNvSpPr txBox="1"/>
          <p:nvPr>
            <p:ph idx="2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9" name="Google Shape;1939;p36"/>
          <p:cNvSpPr txBox="1"/>
          <p:nvPr/>
        </p:nvSpPr>
        <p:spPr>
          <a:xfrm>
            <a:off x="1496675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0" name="Google Shape;1940;p36"/>
          <p:cNvSpPr txBox="1"/>
          <p:nvPr/>
        </p:nvSpPr>
        <p:spPr>
          <a:xfrm>
            <a:off x="406920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1" name="Google Shape;1941;p36"/>
          <p:cNvSpPr txBox="1"/>
          <p:nvPr>
            <p:ph idx="3" type="subTitle"/>
          </p:nvPr>
        </p:nvSpPr>
        <p:spPr>
          <a:xfrm>
            <a:off x="5039655" y="2096063"/>
            <a:ext cx="3160500" cy="40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_1_1_1_1_1_1_1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7"/>
          <p:cNvSpPr txBox="1"/>
          <p:nvPr>
            <p:ph hasCustomPrompt="1" type="title"/>
          </p:nvPr>
        </p:nvSpPr>
        <p:spPr>
          <a:xfrm>
            <a:off x="753600" y="1703988"/>
            <a:ext cx="6417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4" name="Google Shape;1944;p37"/>
          <p:cNvSpPr txBox="1"/>
          <p:nvPr>
            <p:ph idx="1" type="body"/>
          </p:nvPr>
        </p:nvSpPr>
        <p:spPr>
          <a:xfrm>
            <a:off x="752850" y="3073813"/>
            <a:ext cx="6419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5" name="Google Shape;1945;p37"/>
          <p:cNvSpPr/>
          <p:nvPr/>
        </p:nvSpPr>
        <p:spPr>
          <a:xfrm>
            <a:off x="0" y="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37"/>
          <p:cNvSpPr/>
          <p:nvPr/>
        </p:nvSpPr>
        <p:spPr>
          <a:xfrm rot="10800000">
            <a:off x="5813700" y="478300"/>
            <a:ext cx="3330303" cy="4665197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37"/>
          <p:cNvSpPr/>
          <p:nvPr/>
        </p:nvSpPr>
        <p:spPr>
          <a:xfrm>
            <a:off x="6856892" y="1257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37"/>
          <p:cNvSpPr/>
          <p:nvPr/>
        </p:nvSpPr>
        <p:spPr>
          <a:xfrm>
            <a:off x="8031198" y="2244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7"/>
          <p:cNvSpPr/>
          <p:nvPr/>
        </p:nvSpPr>
        <p:spPr>
          <a:xfrm>
            <a:off x="6377372" y="3338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7"/>
          <p:cNvSpPr/>
          <p:nvPr/>
        </p:nvSpPr>
        <p:spPr>
          <a:xfrm>
            <a:off x="8129888" y="6404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7"/>
          <p:cNvSpPr/>
          <p:nvPr/>
        </p:nvSpPr>
        <p:spPr>
          <a:xfrm>
            <a:off x="8221580" y="9154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37"/>
          <p:cNvSpPr/>
          <p:nvPr/>
        </p:nvSpPr>
        <p:spPr>
          <a:xfrm>
            <a:off x="8591653" y="13385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37"/>
          <p:cNvSpPr/>
          <p:nvPr/>
        </p:nvSpPr>
        <p:spPr>
          <a:xfrm flipH="1">
            <a:off x="349015" y="4584054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37"/>
          <p:cNvSpPr/>
          <p:nvPr/>
        </p:nvSpPr>
        <p:spPr>
          <a:xfrm flipH="1">
            <a:off x="1727506" y="37943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37"/>
          <p:cNvSpPr/>
          <p:nvPr/>
        </p:nvSpPr>
        <p:spPr>
          <a:xfrm flipH="1">
            <a:off x="179822" y="500710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37"/>
          <p:cNvSpPr/>
          <p:nvPr/>
        </p:nvSpPr>
        <p:spPr>
          <a:xfrm flipH="1">
            <a:off x="641522" y="4309064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37"/>
          <p:cNvSpPr/>
          <p:nvPr/>
        </p:nvSpPr>
        <p:spPr>
          <a:xfrm flipH="1">
            <a:off x="740278" y="3893015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37"/>
          <p:cNvSpPr/>
          <p:nvPr/>
        </p:nvSpPr>
        <p:spPr>
          <a:xfrm flipH="1">
            <a:off x="2390345" y="40024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37"/>
          <p:cNvSpPr/>
          <p:nvPr/>
        </p:nvSpPr>
        <p:spPr>
          <a:xfrm>
            <a:off x="3923192" y="261832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7"/>
          <p:cNvSpPr/>
          <p:nvPr/>
        </p:nvSpPr>
        <p:spPr>
          <a:xfrm>
            <a:off x="3443672" y="469954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7"/>
          <p:cNvSpPr/>
          <p:nvPr/>
        </p:nvSpPr>
        <p:spPr>
          <a:xfrm>
            <a:off x="8260428" y="1861750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_1_1_1_1_1_1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65" name="Google Shape;1965;p38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38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8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8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8"/>
          <p:cNvSpPr/>
          <p:nvPr/>
        </p:nvSpPr>
        <p:spPr>
          <a:xfrm>
            <a:off x="61794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8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8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8"/>
          <p:cNvSpPr txBox="1"/>
          <p:nvPr>
            <p:ph idx="1" type="subTitle"/>
          </p:nvPr>
        </p:nvSpPr>
        <p:spPr>
          <a:xfrm>
            <a:off x="1958400" y="1654350"/>
            <a:ext cx="105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6" name="Google Shape;1976;p38"/>
          <p:cNvSpPr txBox="1"/>
          <p:nvPr>
            <p:ph idx="2" type="subTitle"/>
          </p:nvPr>
        </p:nvSpPr>
        <p:spPr>
          <a:xfrm>
            <a:off x="5906875" y="1655383"/>
            <a:ext cx="10608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7" name="Google Shape;1977;p38"/>
          <p:cNvSpPr txBox="1"/>
          <p:nvPr>
            <p:ph idx="3" type="subTitle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8" name="Google Shape;1978;p38"/>
          <p:cNvSpPr txBox="1"/>
          <p:nvPr>
            <p:ph idx="4" type="subTitle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9" name="Google Shape;1979;p38"/>
          <p:cNvSpPr txBox="1"/>
          <p:nvPr>
            <p:ph idx="5" type="subTitle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38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8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8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8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8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8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_1_1_1_1_1_1_1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89" name="Google Shape;1989;p39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39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9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39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9"/>
          <p:cNvSpPr/>
          <p:nvPr/>
        </p:nvSpPr>
        <p:spPr>
          <a:xfrm>
            <a:off x="7636765" y="4172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9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9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9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9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39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39"/>
          <p:cNvSpPr/>
          <p:nvPr/>
        </p:nvSpPr>
        <p:spPr>
          <a:xfrm flipH="1">
            <a:off x="359690" y="10842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39"/>
          <p:cNvSpPr/>
          <p:nvPr/>
        </p:nvSpPr>
        <p:spPr>
          <a:xfrm flipH="1">
            <a:off x="1738181" y="2945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39"/>
          <p:cNvSpPr/>
          <p:nvPr/>
        </p:nvSpPr>
        <p:spPr>
          <a:xfrm flipH="1">
            <a:off x="190497" y="15072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9"/>
          <p:cNvSpPr/>
          <p:nvPr/>
        </p:nvSpPr>
        <p:spPr>
          <a:xfrm flipH="1">
            <a:off x="652197" y="8092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9"/>
          <p:cNvSpPr/>
          <p:nvPr/>
        </p:nvSpPr>
        <p:spPr>
          <a:xfrm flipH="1">
            <a:off x="750953" y="3932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9"/>
          <p:cNvSpPr/>
          <p:nvPr/>
        </p:nvSpPr>
        <p:spPr>
          <a:xfrm flipH="1">
            <a:off x="2401020" y="5026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9"/>
          <p:cNvSpPr txBox="1"/>
          <p:nvPr>
            <p:ph idx="1" type="subTitle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39"/>
          <p:cNvSpPr txBox="1"/>
          <p:nvPr>
            <p:ph idx="2" type="subTitle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39"/>
          <p:cNvSpPr txBox="1"/>
          <p:nvPr>
            <p:ph idx="3" type="subTitle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39"/>
          <p:cNvSpPr txBox="1"/>
          <p:nvPr>
            <p:ph idx="4" type="subTitle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_1_1_1_1_1_1_1_1_1_1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11" name="Google Shape;2011;p4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12" name="Google Shape;2012;p40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5" name="Google Shape;2015;p40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0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7" name="Google Shape;2017;p40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18" name="Google Shape;2018;p40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4" name="Google Shape;2024;p40"/>
          <p:cNvSpPr txBox="1"/>
          <p:nvPr>
            <p:ph idx="1" type="subTitle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5" name="Google Shape;2025;p40"/>
          <p:cNvSpPr txBox="1"/>
          <p:nvPr>
            <p:ph idx="2" type="subTitle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6" name="Google Shape;2026;p40"/>
          <p:cNvSpPr txBox="1"/>
          <p:nvPr>
            <p:ph idx="3" type="subTitle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7" name="Google Shape;2027;p40"/>
          <p:cNvSpPr txBox="1"/>
          <p:nvPr>
            <p:ph idx="4" type="subTitle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"/>
          <p:cNvSpPr txBox="1"/>
          <p:nvPr>
            <p:ph idx="1" type="subTitle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"/>
          <p:cNvSpPr txBox="1"/>
          <p:nvPr>
            <p:ph idx="2" type="subTitle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"/>
          <p:cNvSpPr txBox="1"/>
          <p:nvPr>
            <p:ph idx="3" type="subTitle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"/>
          <p:cNvSpPr txBox="1"/>
          <p:nvPr>
            <p:ph idx="4" type="subTitle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"/>
          <p:cNvSpPr/>
          <p:nvPr/>
        </p:nvSpPr>
        <p:spPr>
          <a:xfrm flipH="1">
            <a:off x="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"/>
          <p:cNvSpPr/>
          <p:nvPr/>
        </p:nvSpPr>
        <p:spPr>
          <a:xfrm rot="-5400000">
            <a:off x="7057082" y="-399114"/>
            <a:ext cx="1687807" cy="2486022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"/>
          <p:cNvSpPr/>
          <p:nvPr/>
        </p:nvSpPr>
        <p:spPr>
          <a:xfrm flipH="1">
            <a:off x="1738181" y="1421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"/>
          <p:cNvSpPr/>
          <p:nvPr/>
        </p:nvSpPr>
        <p:spPr>
          <a:xfrm flipH="1">
            <a:off x="750953" y="2408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 flipH="1">
            <a:off x="2401020" y="3502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"/>
          <p:cNvSpPr/>
          <p:nvPr/>
        </p:nvSpPr>
        <p:spPr>
          <a:xfrm flipH="1">
            <a:off x="652197" y="6568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 flipH="1">
            <a:off x="359690" y="9318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"/>
          <p:cNvSpPr/>
          <p:nvPr/>
        </p:nvSpPr>
        <p:spPr>
          <a:xfrm flipH="1">
            <a:off x="190497" y="13548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8062286" y="32821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"/>
          <p:cNvSpPr/>
          <p:nvPr/>
        </p:nvSpPr>
        <p:spPr>
          <a:xfrm>
            <a:off x="7931973" y="61389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"/>
          <p:cNvSpPr/>
          <p:nvPr/>
        </p:nvSpPr>
        <p:spPr>
          <a:xfrm>
            <a:off x="8461103" y="66299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"/>
          <p:cNvSpPr/>
          <p:nvPr/>
        </p:nvSpPr>
        <p:spPr>
          <a:xfrm>
            <a:off x="8221110" y="126262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5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362" name="Google Shape;362;p5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5"/>
          <p:cNvSpPr/>
          <p:nvPr/>
        </p:nvSpPr>
        <p:spPr>
          <a:xfrm>
            <a:off x="8412926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"/>
          <p:cNvSpPr/>
          <p:nvPr/>
        </p:nvSpPr>
        <p:spPr>
          <a:xfrm>
            <a:off x="7855840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"/>
          <p:cNvSpPr/>
          <p:nvPr/>
        </p:nvSpPr>
        <p:spPr>
          <a:xfrm>
            <a:off x="7485508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_1_1_1_1_1_1_1_1_1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30" name="Google Shape;2030;p41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31" name="Google Shape;2031;p4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4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4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6" name="Google Shape;2036;p41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37" name="Google Shape;2037;p4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41"/>
          <p:cNvSpPr txBox="1"/>
          <p:nvPr>
            <p:ph idx="1" type="subTitle"/>
          </p:nvPr>
        </p:nvSpPr>
        <p:spPr>
          <a:xfrm>
            <a:off x="3134180" y="1491761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4" name="Google Shape;2044;p41"/>
          <p:cNvSpPr txBox="1"/>
          <p:nvPr>
            <p:ph idx="2" type="subTitle"/>
          </p:nvPr>
        </p:nvSpPr>
        <p:spPr>
          <a:xfrm>
            <a:off x="3134180" y="1858892"/>
            <a:ext cx="3840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45" name="Google Shape;2045;p41"/>
          <p:cNvSpPr txBox="1"/>
          <p:nvPr>
            <p:ph idx="3" type="subTitle"/>
          </p:nvPr>
        </p:nvSpPr>
        <p:spPr>
          <a:xfrm>
            <a:off x="3134180" y="2939574"/>
            <a:ext cx="384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41"/>
          <p:cNvSpPr txBox="1"/>
          <p:nvPr>
            <p:ph idx="4" type="subTitle"/>
          </p:nvPr>
        </p:nvSpPr>
        <p:spPr>
          <a:xfrm>
            <a:off x="3134180" y="3306704"/>
            <a:ext cx="38403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_1_1_1_1_1_1_1_1_1_1_1_1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42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49" name="Google Shape;2049;p42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42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42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4" name="Google Shape;2054;p42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55" name="Google Shape;2055;p42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1" name="Google Shape;2061;p42"/>
          <p:cNvSpPr txBox="1"/>
          <p:nvPr>
            <p:ph idx="1" type="subTitle"/>
          </p:nvPr>
        </p:nvSpPr>
        <p:spPr>
          <a:xfrm>
            <a:off x="2226582" y="1208387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42"/>
          <p:cNvSpPr txBox="1"/>
          <p:nvPr>
            <p:ph idx="2" type="subTitle"/>
          </p:nvPr>
        </p:nvSpPr>
        <p:spPr>
          <a:xfrm>
            <a:off x="2226582" y="1575518"/>
            <a:ext cx="5660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3" name="Google Shape;2063;p42"/>
          <p:cNvSpPr txBox="1"/>
          <p:nvPr>
            <p:ph idx="3" type="subTitle"/>
          </p:nvPr>
        </p:nvSpPr>
        <p:spPr>
          <a:xfrm flipH="1">
            <a:off x="2224774" y="2836582"/>
            <a:ext cx="5660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42"/>
          <p:cNvSpPr txBox="1"/>
          <p:nvPr>
            <p:ph idx="4" type="subTitle"/>
          </p:nvPr>
        </p:nvSpPr>
        <p:spPr>
          <a:xfrm flipH="1">
            <a:off x="2225374" y="3203713"/>
            <a:ext cx="5660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1_1_1_1_1_1_1_1_1_1_1_1_1_1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3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67" name="Google Shape;2067;p43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0" name="Google Shape;2070;p43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3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2" name="Google Shape;2072;p43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73" name="Google Shape;2073;p43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9" name="Google Shape;2079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0" name="Google Shape;2080;p43"/>
          <p:cNvSpPr txBox="1"/>
          <p:nvPr>
            <p:ph idx="1" type="subTitle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1" name="Google Shape;2081;p43"/>
          <p:cNvSpPr txBox="1"/>
          <p:nvPr>
            <p:ph idx="2" type="subTitle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2" name="Google Shape;2082;p43"/>
          <p:cNvSpPr txBox="1"/>
          <p:nvPr>
            <p:ph idx="3" type="subTitle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085" name="Google Shape;2085;p44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086" name="Google Shape;2086;p44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093" name="Google Shape;2093;p44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44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44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4"/>
          <p:cNvSpPr txBox="1"/>
          <p:nvPr>
            <p:ph idx="1" type="subTitle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04" name="Google Shape;2104;p45"/>
          <p:cNvGrpSpPr/>
          <p:nvPr/>
        </p:nvGrpSpPr>
        <p:grpSpPr>
          <a:xfrm>
            <a:off x="6873272" y="4066120"/>
            <a:ext cx="2101529" cy="1047282"/>
            <a:chOff x="5158247" y="5768045"/>
            <a:chExt cx="2101529" cy="1047282"/>
          </a:xfrm>
        </p:grpSpPr>
        <p:sp>
          <p:nvSpPr>
            <p:cNvPr id="2105" name="Google Shape;2105;p45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077128" y="59902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45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12" name="Google Shape;2112;p45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8" name="Google Shape;2118;p45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45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45"/>
          <p:cNvSpPr txBox="1"/>
          <p:nvPr>
            <p:ph idx="1" type="subTitle"/>
          </p:nvPr>
        </p:nvSpPr>
        <p:spPr>
          <a:xfrm>
            <a:off x="5090800" y="2654313"/>
            <a:ext cx="2943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1" name="Google Shape;2121;p45"/>
          <p:cNvGrpSpPr/>
          <p:nvPr/>
        </p:nvGrpSpPr>
        <p:grpSpPr>
          <a:xfrm flipH="1" rot="-5400000">
            <a:off x="-276095" y="1014409"/>
            <a:ext cx="2471604" cy="1692916"/>
            <a:chOff x="5158247" y="5348091"/>
            <a:chExt cx="2471604" cy="1692916"/>
          </a:xfrm>
        </p:grpSpPr>
        <p:sp>
          <p:nvSpPr>
            <p:cNvPr id="2122" name="Google Shape;2122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8" name="Google Shape;2128;p45"/>
          <p:cNvGrpSpPr/>
          <p:nvPr/>
        </p:nvGrpSpPr>
        <p:grpSpPr>
          <a:xfrm rot="-5400000">
            <a:off x="3658355" y="-374363"/>
            <a:ext cx="1917076" cy="8645338"/>
            <a:chOff x="6529847" y="5348091"/>
            <a:chExt cx="1917076" cy="8645338"/>
          </a:xfrm>
        </p:grpSpPr>
        <p:sp>
          <p:nvSpPr>
            <p:cNvPr id="2129" name="Google Shape;2129;p45"/>
            <p:cNvSpPr/>
            <p:nvPr/>
          </p:nvSpPr>
          <p:spPr>
            <a:xfrm>
              <a:off x="7372530" y="53480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203405" y="137499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65298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37" name="Google Shape;2137;p46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38" name="Google Shape;2138;p4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4" name="Google Shape;2144;p46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45" name="Google Shape;2145;p4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1" name="Google Shape;2151;p46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46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46"/>
          <p:cNvSpPr txBox="1"/>
          <p:nvPr>
            <p:ph idx="1" type="subTitle"/>
          </p:nvPr>
        </p:nvSpPr>
        <p:spPr>
          <a:xfrm>
            <a:off x="703800" y="1680075"/>
            <a:ext cx="4630200" cy="21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7"/>
          <p:cNvSpPr txBox="1"/>
          <p:nvPr>
            <p:ph type="title"/>
          </p:nvPr>
        </p:nvSpPr>
        <p:spPr>
          <a:xfrm>
            <a:off x="49804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56" name="Google Shape;2156;p4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57" name="Google Shape;2157;p4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4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64" name="Google Shape;2164;p4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0" name="Google Shape;2170;p4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4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47"/>
          <p:cNvSpPr txBox="1"/>
          <p:nvPr>
            <p:ph idx="1" type="subTitle"/>
          </p:nvPr>
        </p:nvSpPr>
        <p:spPr>
          <a:xfrm>
            <a:off x="49804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48"/>
          <p:cNvSpPr txBox="1"/>
          <p:nvPr>
            <p:ph type="title"/>
          </p:nvPr>
        </p:nvSpPr>
        <p:spPr>
          <a:xfrm>
            <a:off x="1018050" y="1840599"/>
            <a:ext cx="2739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75" name="Google Shape;2175;p48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76" name="Google Shape;2176;p4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4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83" name="Google Shape;2183;p48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9" name="Google Shape;2189;p4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4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48"/>
          <p:cNvSpPr txBox="1"/>
          <p:nvPr>
            <p:ph idx="1" type="subTitle"/>
          </p:nvPr>
        </p:nvSpPr>
        <p:spPr>
          <a:xfrm>
            <a:off x="1018050" y="2297001"/>
            <a:ext cx="27432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9"/>
          <p:cNvSpPr txBox="1"/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4" name="Google Shape;2194;p49"/>
          <p:cNvSpPr txBox="1"/>
          <p:nvPr>
            <p:ph idx="1" type="subTitle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49"/>
          <p:cNvSpPr/>
          <p:nvPr/>
        </p:nvSpPr>
        <p:spPr>
          <a:xfrm>
            <a:off x="6512060" y="3505300"/>
            <a:ext cx="2631929" cy="1638202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49"/>
          <p:cNvSpPr/>
          <p:nvPr/>
        </p:nvSpPr>
        <p:spPr>
          <a:xfrm>
            <a:off x="0" y="0"/>
            <a:ext cx="1822326" cy="2552773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_1"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0"/>
          <p:cNvSpPr txBox="1"/>
          <p:nvPr>
            <p:ph type="title"/>
          </p:nvPr>
        </p:nvSpPr>
        <p:spPr>
          <a:xfrm>
            <a:off x="713250" y="3198926"/>
            <a:ext cx="7717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9" name="Google Shape;2199;p50"/>
          <p:cNvSpPr txBox="1"/>
          <p:nvPr>
            <p:ph idx="1" type="subTitle"/>
          </p:nvPr>
        </p:nvSpPr>
        <p:spPr>
          <a:xfrm>
            <a:off x="713100" y="1578874"/>
            <a:ext cx="7717800" cy="16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0" name="Google Shape;2200;p50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1" name="Google Shape;2201;p50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202" name="Google Shape;2202;p50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4" name="Google Shape;2204;p50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05" name="Google Shape;2205;p50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0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0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0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0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0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0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0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5" name="Google Shape;2215;p50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0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0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0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0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0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0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0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0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0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0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0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0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0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0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0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0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50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50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50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50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6" name="Google Shape;2236;p50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237" name="Google Shape;2237;p50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"/>
          <p:cNvSpPr/>
          <p:nvPr/>
        </p:nvSpPr>
        <p:spPr>
          <a:xfrm flipH="1" rot="5400000">
            <a:off x="290450" y="-290450"/>
            <a:ext cx="1228300" cy="1809200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1_1_1_2"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1"/>
          <p:cNvSpPr txBox="1"/>
          <p:nvPr>
            <p:ph type="title"/>
          </p:nvPr>
        </p:nvSpPr>
        <p:spPr>
          <a:xfrm>
            <a:off x="2488075" y="920500"/>
            <a:ext cx="4167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90" name="Google Shape;2290;p51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2291" name="Google Shape;2291;p51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5332967" y="56918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51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2298" name="Google Shape;2298;p51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3765911" y="8747268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51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2303" name="Google Shape;2303;p51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6" name="Google Shape;2306;p51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1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1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1"/>
          <p:cNvSpPr txBox="1"/>
          <p:nvPr>
            <p:ph idx="1" type="subTitle"/>
          </p:nvPr>
        </p:nvSpPr>
        <p:spPr>
          <a:xfrm>
            <a:off x="2488075" y="1500375"/>
            <a:ext cx="4167900" cy="8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0" name="Google Shape;2310;p51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</a:t>
            </a:r>
            <a:r>
              <a:rPr b="1"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11" name="Google Shape;2311;p51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2312" name="Google Shape;2312;p51"/>
            <p:cNvSpPr/>
            <p:nvPr/>
          </p:nvSpPr>
          <p:spPr>
            <a:xfrm>
              <a:off x="3962225" y="1655850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054175" y="2052025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031275" y="2049175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061925" y="20573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046600" y="20853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4043950" y="20802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207425" y="1970275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184525" y="1967450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4217650" y="1975600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202325" y="20036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199850" y="1998475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363325" y="18885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340250" y="1885725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373550" y="18938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355575" y="1921850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355575" y="1916750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516575" y="1806825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493500" y="1803975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526800" y="1812125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4511475" y="1840125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4508825" y="1835025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4672275" y="17250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4649400" y="1722175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4682500" y="1730400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4667175" y="1758400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4664725" y="1753275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4128350" y="2195050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4105250" y="219222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4138550" y="2200375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4123225" y="2228350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4120575" y="2223250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4284050" y="21133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4261150" y="2110475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4294275" y="2118625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4276475" y="2146625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4276475" y="2141525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4437300" y="2031575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4414425" y="2028675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4447525" y="2036900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4432200" y="206490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429750" y="2059775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593200" y="1949850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570125" y="1946950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603425" y="1955175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588100" y="1980700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585450" y="1978050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748900" y="1868125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726025" y="1865200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756675" y="1870775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741350" y="1898975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738700" y="1896325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830650" y="2448025"/>
              <a:ext cx="482850" cy="533550"/>
            </a:xfrm>
            <a:custGeom>
              <a:rect b="b" l="l" r="r" t="t"/>
              <a:pathLst>
                <a:path extrusionOk="0" h="21342" w="19314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976325" y="2448025"/>
              <a:ext cx="288550" cy="71525"/>
            </a:xfrm>
            <a:custGeom>
              <a:rect b="b" l="l" r="r" t="t"/>
              <a:pathLst>
                <a:path extrusionOk="0" h="2861" w="11542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958350" y="2366275"/>
              <a:ext cx="344950" cy="143075"/>
            </a:xfrm>
            <a:custGeom>
              <a:rect b="b" l="l" r="r" t="t"/>
              <a:pathLst>
                <a:path extrusionOk="0" h="5723" w="13798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968575" y="236627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999225" y="2374050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5027425" y="2379150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058075" y="23842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086050" y="2391825"/>
              <a:ext cx="30675" cy="79300"/>
            </a:xfrm>
            <a:custGeom>
              <a:rect b="b" l="l" r="r" t="t"/>
              <a:pathLst>
                <a:path extrusionOk="0" h="3172" w="1227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114250" y="2396925"/>
              <a:ext cx="30675" cy="81775"/>
            </a:xfrm>
            <a:custGeom>
              <a:rect b="b" l="l" r="r" t="t"/>
              <a:pathLst>
                <a:path extrusionOk="0" h="3271" w="1227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144900" y="2402050"/>
              <a:ext cx="28025" cy="81750"/>
            </a:xfrm>
            <a:custGeom>
              <a:rect b="b" l="l" r="r" t="t"/>
              <a:pathLst>
                <a:path extrusionOk="0" h="3270" w="1121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5172900" y="240715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03550" y="2414925"/>
              <a:ext cx="28225" cy="79100"/>
            </a:xfrm>
            <a:custGeom>
              <a:rect b="b" l="l" r="r" t="t"/>
              <a:pathLst>
                <a:path extrusionOk="0" h="3164" w="1129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5231750" y="242002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262400" y="242512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4853725" y="258595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4830650" y="2792925"/>
              <a:ext cx="424025" cy="188650"/>
            </a:xfrm>
            <a:custGeom>
              <a:rect b="b" l="l" r="r" t="t"/>
              <a:pathLst>
                <a:path extrusionOk="0" h="7546" w="16961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4884375" y="2585950"/>
              <a:ext cx="411150" cy="112400"/>
            </a:xfrm>
            <a:custGeom>
              <a:rect b="b" l="l" r="r" t="t"/>
              <a:pathLst>
                <a:path extrusionOk="0" h="4496" w="16446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4902150" y="2657450"/>
              <a:ext cx="97100" cy="94650"/>
            </a:xfrm>
            <a:custGeom>
              <a:rect b="b" l="l" r="r" t="t"/>
              <a:pathLst>
                <a:path extrusionOk="0" h="3786" w="3884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098925" y="2698325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091175" y="2736750"/>
              <a:ext cx="145700" cy="43325"/>
            </a:xfrm>
            <a:custGeom>
              <a:rect b="b" l="l" r="r" t="t"/>
              <a:pathLst>
                <a:path extrusionOk="0" h="1733" w="5828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4754025" y="3193850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4759125" y="3201600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4774450" y="3214275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4787325" y="322960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4800000" y="324247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4812875" y="3257800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4825525" y="3273125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4840850" y="3285800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4853725" y="33011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866400" y="33140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4879275" y="3329325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4266275" y="3268000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4294275" y="3400825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4736250" y="3239825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4294275" y="3666475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4891950" y="35592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068275" y="3559200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065625" y="3119875"/>
              <a:ext cx="510875" cy="470000"/>
            </a:xfrm>
            <a:custGeom>
              <a:rect b="b" l="l" r="r" t="t"/>
              <a:pathLst>
                <a:path extrusionOk="0" h="18800" w="20435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499850" y="3004825"/>
              <a:ext cx="217225" cy="207025"/>
            </a:xfrm>
            <a:custGeom>
              <a:rect b="b" l="l" r="r" t="t"/>
              <a:pathLst>
                <a:path extrusionOk="0" h="8281" w="8689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499850" y="3127425"/>
              <a:ext cx="79300" cy="84425"/>
            </a:xfrm>
            <a:custGeom>
              <a:rect b="b" l="l" r="r" t="t"/>
              <a:pathLst>
                <a:path extrusionOk="0" h="3377" w="3172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5650650" y="2966625"/>
              <a:ext cx="107300" cy="114850"/>
            </a:xfrm>
            <a:custGeom>
              <a:rect b="b" l="l" r="r" t="t"/>
              <a:pathLst>
                <a:path extrusionOk="0" h="4594" w="4292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425875" y="3099425"/>
              <a:ext cx="176150" cy="189050"/>
            </a:xfrm>
            <a:custGeom>
              <a:rect b="b" l="l" r="r" t="t"/>
              <a:pathLst>
                <a:path extrusionOk="0" h="7562" w="7046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5443650" y="3257800"/>
              <a:ext cx="69100" cy="74000"/>
            </a:xfrm>
            <a:custGeom>
              <a:rect b="b" l="l" r="r" t="t"/>
              <a:pathLst>
                <a:path extrusionOk="0" h="2960" w="2764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5395225" y="3301125"/>
              <a:ext cx="66425" cy="74200"/>
            </a:xfrm>
            <a:custGeom>
              <a:rect b="b" l="l" r="r" t="t"/>
              <a:pathLst>
                <a:path extrusionOk="0" h="2968" w="2657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5346600" y="3344650"/>
              <a:ext cx="66425" cy="73975"/>
            </a:xfrm>
            <a:custGeom>
              <a:rect b="b" l="l" r="r" t="t"/>
              <a:pathLst>
                <a:path extrusionOk="0" h="2959" w="2657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5088725" y="3316450"/>
              <a:ext cx="268100" cy="252975"/>
            </a:xfrm>
            <a:custGeom>
              <a:rect b="b" l="l" r="r" t="t"/>
              <a:pathLst>
                <a:path extrusionOk="0" h="10119" w="10724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5088725" y="3421275"/>
              <a:ext cx="268100" cy="148150"/>
            </a:xfrm>
            <a:custGeom>
              <a:rect b="b" l="l" r="r" t="t"/>
              <a:pathLst>
                <a:path extrusionOk="0" h="5926" w="10724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577875" y="3329325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600775" y="3400825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68725" y="2655000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76475" y="2713650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94275" y="270610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12250" y="2700975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30025" y="269322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348000" y="26881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368450" y="26805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386225" y="2675450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404200" y="266767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421975" y="2662575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4439950" y="2655000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4314700" y="2741850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4391325" y="2910425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4289150" y="2718750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4519025" y="3280675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5469200" y="1536275"/>
              <a:ext cx="199250" cy="176175"/>
            </a:xfrm>
            <a:custGeom>
              <a:rect b="b" l="l" r="r" t="t"/>
              <a:pathLst>
                <a:path extrusionOk="0" h="7047" w="797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5476950" y="15413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5492275" y="15540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507600" y="156427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5522925" y="1577150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538250" y="15898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553575" y="1600025"/>
              <a:ext cx="48450" cy="61325"/>
            </a:xfrm>
            <a:custGeom>
              <a:rect b="b" l="l" r="r" t="t"/>
              <a:pathLst>
                <a:path extrusionOk="0" h="2453" w="1938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5568900" y="16129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5584225" y="1625575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599550" y="163580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614875" y="1648650"/>
              <a:ext cx="51125" cy="61325"/>
            </a:xfrm>
            <a:custGeom>
              <a:rect b="b" l="l" r="r" t="t"/>
              <a:pathLst>
                <a:path extrusionOk="0" h="2453" w="2045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5070725" y="1618000"/>
              <a:ext cx="531300" cy="621250"/>
            </a:xfrm>
            <a:custGeom>
              <a:rect b="b" l="l" r="r" t="t"/>
              <a:pathLst>
                <a:path extrusionOk="0" h="24850" w="21252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096275" y="1766150"/>
              <a:ext cx="383150" cy="446850"/>
            </a:xfrm>
            <a:custGeom>
              <a:rect b="b" l="l" r="r" t="t"/>
              <a:pathLst>
                <a:path extrusionOk="0" h="17874" w="15326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453875" y="1589825"/>
              <a:ext cx="173700" cy="143050"/>
            </a:xfrm>
            <a:custGeom>
              <a:rect b="b" l="l" r="r" t="t"/>
              <a:pathLst>
                <a:path extrusionOk="0" h="5722" w="6948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096275" y="2075100"/>
              <a:ext cx="145725" cy="137900"/>
            </a:xfrm>
            <a:custGeom>
              <a:rect b="b" l="l" r="r" t="t"/>
              <a:pathLst>
                <a:path extrusionOk="0" h="5516" w="5829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1">
  <p:cSld name="CUSTOM_3"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52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52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5" name="Google Shape;2445;p52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2446" name="Google Shape;2446;p52"/>
            <p:cNvSpPr/>
            <p:nvPr/>
          </p:nvSpPr>
          <p:spPr>
            <a:xfrm>
              <a:off x="7115205" y="4662291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6458128" y="66760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2" name="Google Shape;2452;p52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453" name="Google Shape;2453;p52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2">
  <p:cSld name="CUSTOM_3_1"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3"/>
          <p:cNvSpPr/>
          <p:nvPr/>
        </p:nvSpPr>
        <p:spPr>
          <a:xfrm>
            <a:off x="5726630" y="46697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53"/>
          <p:cNvSpPr/>
          <p:nvPr/>
        </p:nvSpPr>
        <p:spPr>
          <a:xfrm>
            <a:off x="4285742" y="47182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53"/>
          <p:cNvSpPr/>
          <p:nvPr/>
        </p:nvSpPr>
        <p:spPr>
          <a:xfrm>
            <a:off x="6096703" y="50928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53"/>
          <p:cNvSpPr/>
          <p:nvPr/>
        </p:nvSpPr>
        <p:spPr>
          <a:xfrm>
            <a:off x="5634938" y="43947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53"/>
          <p:cNvSpPr/>
          <p:nvPr/>
        </p:nvSpPr>
        <p:spPr>
          <a:xfrm>
            <a:off x="5383848" y="46645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53"/>
          <p:cNvSpPr/>
          <p:nvPr/>
        </p:nvSpPr>
        <p:spPr>
          <a:xfrm>
            <a:off x="3882422" y="40881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53"/>
          <p:cNvSpPr/>
          <p:nvPr/>
        </p:nvSpPr>
        <p:spPr>
          <a:xfrm rot="-5400000">
            <a:off x="379925" y="2820412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53"/>
          <p:cNvSpPr/>
          <p:nvPr/>
        </p:nvSpPr>
        <p:spPr>
          <a:xfrm rot="-5400000">
            <a:off x="6696375" y="5622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53"/>
          <p:cNvSpPr/>
          <p:nvPr/>
        </p:nvSpPr>
        <p:spPr>
          <a:xfrm>
            <a:off x="-9525" y="-9525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53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53"/>
          <p:cNvSpPr/>
          <p:nvPr/>
        </p:nvSpPr>
        <p:spPr>
          <a:xfrm flipH="1">
            <a:off x="642711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53"/>
          <p:cNvSpPr/>
          <p:nvPr/>
        </p:nvSpPr>
        <p:spPr>
          <a:xfrm flipH="1">
            <a:off x="481012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53"/>
          <p:cNvSpPr/>
          <p:nvPr/>
        </p:nvSpPr>
        <p:spPr>
          <a:xfrm flipH="1">
            <a:off x="527182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53"/>
          <p:cNvSpPr/>
          <p:nvPr/>
        </p:nvSpPr>
        <p:spPr>
          <a:xfrm flipH="1">
            <a:off x="537057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3"/>
          <p:cNvSpPr/>
          <p:nvPr/>
        </p:nvSpPr>
        <p:spPr>
          <a:xfrm flipH="1">
            <a:off x="702064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3">
  <p:cSld name="CUSTOM_3_1_1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54"/>
          <p:cNvSpPr/>
          <p:nvPr/>
        </p:nvSpPr>
        <p:spPr>
          <a:xfrm>
            <a:off x="8317430" y="449831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54"/>
          <p:cNvSpPr/>
          <p:nvPr/>
        </p:nvSpPr>
        <p:spPr>
          <a:xfrm>
            <a:off x="6876542" y="454679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4"/>
          <p:cNvSpPr/>
          <p:nvPr/>
        </p:nvSpPr>
        <p:spPr>
          <a:xfrm>
            <a:off x="8687503" y="492136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54"/>
          <p:cNvSpPr/>
          <p:nvPr/>
        </p:nvSpPr>
        <p:spPr>
          <a:xfrm>
            <a:off x="8225738" y="422332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54"/>
          <p:cNvSpPr/>
          <p:nvPr/>
        </p:nvSpPr>
        <p:spPr>
          <a:xfrm>
            <a:off x="7974648" y="449307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54"/>
          <p:cNvSpPr/>
          <p:nvPr/>
        </p:nvSpPr>
        <p:spPr>
          <a:xfrm>
            <a:off x="6473222" y="391671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54"/>
          <p:cNvSpPr/>
          <p:nvPr/>
        </p:nvSpPr>
        <p:spPr>
          <a:xfrm flipH="1">
            <a:off x="8490265" y="3100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54"/>
          <p:cNvSpPr/>
          <p:nvPr/>
        </p:nvSpPr>
        <p:spPr>
          <a:xfrm flipH="1">
            <a:off x="6873272" y="11140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54"/>
          <p:cNvSpPr/>
          <p:nvPr/>
        </p:nvSpPr>
        <p:spPr>
          <a:xfrm flipH="1">
            <a:off x="7334972" y="4160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54"/>
          <p:cNvSpPr/>
          <p:nvPr/>
        </p:nvSpPr>
        <p:spPr>
          <a:xfrm flipH="1">
            <a:off x="7433728" y="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54"/>
          <p:cNvSpPr/>
          <p:nvPr/>
        </p:nvSpPr>
        <p:spPr>
          <a:xfrm flipH="1">
            <a:off x="9083795" y="1094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54"/>
          <p:cNvSpPr/>
          <p:nvPr/>
        </p:nvSpPr>
        <p:spPr>
          <a:xfrm rot="5400000">
            <a:off x="-571851" y="2686210"/>
            <a:ext cx="3029130" cy="1885434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54"/>
          <p:cNvSpPr/>
          <p:nvPr/>
        </p:nvSpPr>
        <p:spPr>
          <a:xfrm flipH="1" rot="-5400000">
            <a:off x="7042571" y="3042089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54"/>
          <p:cNvSpPr/>
          <p:nvPr/>
        </p:nvSpPr>
        <p:spPr>
          <a:xfrm>
            <a:off x="0" y="-9525"/>
            <a:ext cx="4687105" cy="634373"/>
          </a:xfrm>
          <a:custGeom>
            <a:rect b="b" l="l" r="r" t="t"/>
            <a:pathLst>
              <a:path extrusionOk="0" h="16489" w="12183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4">
  <p:cSld name="CUSTOM_3_1_1_1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55"/>
          <p:cNvSpPr/>
          <p:nvPr/>
        </p:nvSpPr>
        <p:spPr>
          <a:xfrm rot="10800000">
            <a:off x="0" y="0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2" name="Google Shape;2492;p55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493" name="Google Shape;2493;p55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5" name="Google Shape;2495;p55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496" name="Google Shape;2496;p55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5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55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55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55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55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55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55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5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55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6" name="Google Shape;2506;p55"/>
          <p:cNvSpPr/>
          <p:nvPr/>
        </p:nvSpPr>
        <p:spPr>
          <a:xfrm flipH="1">
            <a:off x="1460188" y="6434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55"/>
          <p:cNvSpPr/>
          <p:nvPr/>
        </p:nvSpPr>
        <p:spPr>
          <a:xfrm flipH="1">
            <a:off x="1530690" y="3577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55"/>
          <p:cNvSpPr/>
          <p:nvPr/>
        </p:nvSpPr>
        <p:spPr>
          <a:xfrm flipH="1">
            <a:off x="1372189" y="12921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55"/>
          <p:cNvSpPr/>
          <p:nvPr/>
        </p:nvSpPr>
        <p:spPr>
          <a:xfrm flipH="1">
            <a:off x="1131937" y="6925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55"/>
          <p:cNvSpPr/>
          <p:nvPr/>
        </p:nvSpPr>
        <p:spPr>
          <a:xfrm>
            <a:off x="8540889" y="8754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55"/>
          <p:cNvSpPr/>
          <p:nvPr/>
        </p:nvSpPr>
        <p:spPr>
          <a:xfrm>
            <a:off x="7176201" y="857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55"/>
          <p:cNvSpPr/>
          <p:nvPr/>
        </p:nvSpPr>
        <p:spPr>
          <a:xfrm>
            <a:off x="8910962" y="12984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55"/>
          <p:cNvSpPr/>
          <p:nvPr/>
        </p:nvSpPr>
        <p:spPr>
          <a:xfrm>
            <a:off x="8449197" y="6004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55"/>
          <p:cNvSpPr/>
          <p:nvPr/>
        </p:nvSpPr>
        <p:spPr>
          <a:xfrm>
            <a:off x="8350507" y="1844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55"/>
          <p:cNvSpPr/>
          <p:nvPr/>
        </p:nvSpPr>
        <p:spPr>
          <a:xfrm>
            <a:off x="6696681" y="2938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55"/>
          <p:cNvSpPr/>
          <p:nvPr/>
        </p:nvSpPr>
        <p:spPr>
          <a:xfrm flipH="1">
            <a:off x="236474" y="4645166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55"/>
          <p:cNvSpPr/>
          <p:nvPr/>
        </p:nvSpPr>
        <p:spPr>
          <a:xfrm flipH="1">
            <a:off x="1614964" y="3855445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55"/>
          <p:cNvSpPr/>
          <p:nvPr/>
        </p:nvSpPr>
        <p:spPr>
          <a:xfrm flipH="1">
            <a:off x="67281" y="5068213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55"/>
          <p:cNvSpPr/>
          <p:nvPr/>
        </p:nvSpPr>
        <p:spPr>
          <a:xfrm flipH="1">
            <a:off x="528981" y="4370176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55"/>
          <p:cNvSpPr/>
          <p:nvPr/>
        </p:nvSpPr>
        <p:spPr>
          <a:xfrm flipH="1">
            <a:off x="627736" y="3954127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55"/>
          <p:cNvSpPr/>
          <p:nvPr/>
        </p:nvSpPr>
        <p:spPr>
          <a:xfrm flipH="1">
            <a:off x="2277803" y="4063566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55"/>
          <p:cNvSpPr/>
          <p:nvPr/>
        </p:nvSpPr>
        <p:spPr>
          <a:xfrm>
            <a:off x="6520050" y="3186075"/>
            <a:ext cx="2623950" cy="1957425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55"/>
          <p:cNvSpPr/>
          <p:nvPr/>
        </p:nvSpPr>
        <p:spPr>
          <a:xfrm>
            <a:off x="7792737" y="3471749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55"/>
          <p:cNvSpPr/>
          <p:nvPr/>
        </p:nvSpPr>
        <p:spPr>
          <a:xfrm>
            <a:off x="7923050" y="3186068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55"/>
          <p:cNvSpPr/>
          <p:nvPr/>
        </p:nvSpPr>
        <p:spPr>
          <a:xfrm>
            <a:off x="8081875" y="4120477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55"/>
          <p:cNvSpPr/>
          <p:nvPr/>
        </p:nvSpPr>
        <p:spPr>
          <a:xfrm>
            <a:off x="8321868" y="3520844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7" name="Google Shape;2527;p55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528" name="Google Shape;2528;p55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5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Background 5">
  <p:cSld name="CUSTOM_3_1_1_1_1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" name="Google Shape;2580;p56"/>
          <p:cNvGrpSpPr/>
          <p:nvPr/>
        </p:nvGrpSpPr>
        <p:grpSpPr>
          <a:xfrm flipH="1">
            <a:off x="0" y="4066120"/>
            <a:ext cx="2270722" cy="1272963"/>
            <a:chOff x="5158247" y="5768045"/>
            <a:chExt cx="2270722" cy="1272963"/>
          </a:xfrm>
        </p:grpSpPr>
        <p:sp>
          <p:nvSpPr>
            <p:cNvPr id="2581" name="Google Shape;2581;p56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56"/>
          <p:cNvGrpSpPr/>
          <p:nvPr/>
        </p:nvGrpSpPr>
        <p:grpSpPr>
          <a:xfrm>
            <a:off x="0" y="-5"/>
            <a:ext cx="2270722" cy="1272963"/>
            <a:chOff x="5158247" y="5768045"/>
            <a:chExt cx="2270722" cy="1272963"/>
          </a:xfrm>
        </p:grpSpPr>
        <p:sp>
          <p:nvSpPr>
            <p:cNvPr id="2588" name="Google Shape;2588;p56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4" name="Google Shape;2594;p56"/>
          <p:cNvSpPr/>
          <p:nvPr/>
        </p:nvSpPr>
        <p:spPr>
          <a:xfrm flipH="1">
            <a:off x="37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56"/>
          <p:cNvSpPr/>
          <p:nvPr/>
        </p:nvSpPr>
        <p:spPr>
          <a:xfrm flipH="1">
            <a:off x="7200851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/>
          <p:nvPr>
            <p:ph type="title"/>
          </p:nvPr>
        </p:nvSpPr>
        <p:spPr>
          <a:xfrm>
            <a:off x="1863575" y="1176150"/>
            <a:ext cx="54252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6" name="Google Shape;416;p7"/>
          <p:cNvSpPr txBox="1"/>
          <p:nvPr>
            <p:ph idx="1" type="body"/>
          </p:nvPr>
        </p:nvSpPr>
        <p:spPr>
          <a:xfrm>
            <a:off x="1855225" y="1654350"/>
            <a:ext cx="5425200" cy="23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7" name="Google Shape;417;p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418" name="Google Shape;418;p7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425" name="Google Shape;425;p7"/>
            <p:cNvSpPr/>
            <p:nvPr/>
          </p:nvSpPr>
          <p:spPr>
            <a:xfrm>
              <a:off x="55546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6377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7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/>
          <p:nvPr>
            <p:ph type="title"/>
          </p:nvPr>
        </p:nvSpPr>
        <p:spPr>
          <a:xfrm>
            <a:off x="9558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5" name="Google Shape;435;p8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436" name="Google Shape;436;p8"/>
            <p:cNvSpPr/>
            <p:nvPr/>
          </p:nvSpPr>
          <p:spPr>
            <a:xfrm>
              <a:off x="7002455" y="655776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409167" y="576804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72528" y="698081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910763" y="628277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812073" y="586672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58247" y="597616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443" name="Google Shape;443;p8"/>
            <p:cNvSpPr/>
            <p:nvPr/>
          </p:nvSpPr>
          <p:spPr>
            <a:xfrm>
              <a:off x="3236798" y="784472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367111" y="755904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525935" y="849345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765928" y="789381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448" name="Google Shape;448;p8"/>
            <p:cNvSpPr/>
            <p:nvPr/>
          </p:nvSpPr>
          <p:spPr>
            <a:xfrm>
              <a:off x="6064540" y="932548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694208" y="944878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621626" y="920904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8"/>
          <p:cNvSpPr/>
          <p:nvPr/>
        </p:nvSpPr>
        <p:spPr>
          <a:xfrm rot="-5400000">
            <a:off x="7033096" y="-403711"/>
            <a:ext cx="1707214" cy="2514607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8"/>
          <p:cNvSpPr/>
          <p:nvPr/>
        </p:nvSpPr>
        <p:spPr>
          <a:xfrm>
            <a:off x="6115050" y="3258175"/>
            <a:ext cx="3028907" cy="1885295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"/>
          <p:cNvSpPr/>
          <p:nvPr/>
        </p:nvSpPr>
        <p:spPr>
          <a:xfrm>
            <a:off x="0" y="0"/>
            <a:ext cx="1943143" cy="2722018"/>
          </a:xfrm>
          <a:custGeom>
            <a:rect b="b" l="l" r="r" t="t"/>
            <a:pathLst>
              <a:path extrusionOk="0" h="69648" w="49719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"/>
          <p:cNvSpPr/>
          <p:nvPr/>
        </p:nvSpPr>
        <p:spPr>
          <a:xfrm flipH="1">
            <a:off x="34" y="3181350"/>
            <a:ext cx="1332091" cy="196225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7172325" y="2239350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58" name="Google Shape;458;p9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0" name="Google Shape;510;p9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9"/>
          <p:cNvSpPr/>
          <p:nvPr/>
        </p:nvSpPr>
        <p:spPr>
          <a:xfrm flipH="1" rot="5400000">
            <a:off x="466225" y="-456625"/>
            <a:ext cx="1971667" cy="2904128"/>
          </a:xfrm>
          <a:custGeom>
            <a:rect b="b" l="l" r="r" t="t"/>
            <a:pathLst>
              <a:path extrusionOk="0" h="72368" w="49132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9"/>
          <p:cNvSpPr/>
          <p:nvPr/>
        </p:nvSpPr>
        <p:spPr>
          <a:xfrm>
            <a:off x="8554680" y="962741"/>
            <a:ext cx="257321" cy="257560"/>
          </a:xfrm>
          <a:custGeom>
            <a:rect b="b" l="l" r="r" t="t"/>
            <a:pathLst>
              <a:path extrusionOk="0" h="3975" w="3971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9"/>
          <p:cNvSpPr/>
          <p:nvPr/>
        </p:nvSpPr>
        <p:spPr>
          <a:xfrm>
            <a:off x="7189992" y="173020"/>
            <a:ext cx="243518" cy="243435"/>
          </a:xfrm>
          <a:custGeom>
            <a:rect b="b" l="l" r="r" t="t"/>
            <a:pathLst>
              <a:path extrusionOk="0" h="3757" w="3758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9"/>
          <p:cNvSpPr/>
          <p:nvPr/>
        </p:nvSpPr>
        <p:spPr>
          <a:xfrm>
            <a:off x="8924753" y="1385788"/>
            <a:ext cx="56441" cy="60195"/>
          </a:xfrm>
          <a:custGeom>
            <a:rect b="b" l="l" r="r" t="t"/>
            <a:pathLst>
              <a:path extrusionOk="0" h="929" w="871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"/>
          <p:cNvSpPr/>
          <p:nvPr/>
        </p:nvSpPr>
        <p:spPr>
          <a:xfrm>
            <a:off x="8462988" y="687751"/>
            <a:ext cx="56506" cy="60130"/>
          </a:xfrm>
          <a:custGeom>
            <a:rect b="b" l="l" r="r" t="t"/>
            <a:pathLst>
              <a:path extrusionOk="0" h="928" w="872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9"/>
          <p:cNvSpPr/>
          <p:nvPr/>
        </p:nvSpPr>
        <p:spPr>
          <a:xfrm>
            <a:off x="8364298" y="271702"/>
            <a:ext cx="56441" cy="56501"/>
          </a:xfrm>
          <a:custGeom>
            <a:rect b="b" l="l" r="r" t="t"/>
            <a:pathLst>
              <a:path extrusionOk="0" h="872" w="871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"/>
          <p:cNvSpPr/>
          <p:nvPr/>
        </p:nvSpPr>
        <p:spPr>
          <a:xfrm>
            <a:off x="6710472" y="381141"/>
            <a:ext cx="60199" cy="59871"/>
          </a:xfrm>
          <a:custGeom>
            <a:rect b="b" l="l" r="r" t="t"/>
            <a:pathLst>
              <a:path extrusionOk="0" h="924" w="929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1083565" y="4715859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713233" y="4839164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1640651" y="4599423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1" name="Google Shape;541;p9"/>
            <p:cNvSpPr/>
            <p:nvPr/>
          </p:nvSpPr>
          <p:spPr>
            <a:xfrm>
              <a:off x="4754025" y="7408475"/>
              <a:ext cx="186575" cy="194125"/>
            </a:xfrm>
            <a:custGeom>
              <a:rect b="b" l="l" r="r" t="t"/>
              <a:pathLst>
                <a:path extrusionOk="0" h="7765" w="7463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59125" y="7416225"/>
              <a:ext cx="58875" cy="53575"/>
            </a:xfrm>
            <a:custGeom>
              <a:rect b="b" l="l" r="r" t="t"/>
              <a:pathLst>
                <a:path extrusionOk="0" h="2143" w="2355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774450" y="7428900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87325" y="7444225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800000" y="7457100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812875" y="7472425"/>
              <a:ext cx="58650" cy="53550"/>
            </a:xfrm>
            <a:custGeom>
              <a:rect b="b" l="l" r="r" t="t"/>
              <a:pathLst>
                <a:path extrusionOk="0" h="2142" w="2346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825525" y="7487750"/>
              <a:ext cx="58875" cy="53550"/>
            </a:xfrm>
            <a:custGeom>
              <a:rect b="b" l="l" r="r" t="t"/>
              <a:pathLst>
                <a:path extrusionOk="0" h="2142" w="2355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840850" y="7500425"/>
              <a:ext cx="56225" cy="56200"/>
            </a:xfrm>
            <a:custGeom>
              <a:rect b="b" l="l" r="r" t="t"/>
              <a:pathLst>
                <a:path extrusionOk="0" h="2248" w="2249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853725" y="7515750"/>
              <a:ext cx="56225" cy="53750"/>
            </a:xfrm>
            <a:custGeom>
              <a:rect b="b" l="l" r="r" t="t"/>
              <a:pathLst>
                <a:path extrusionOk="0" h="2150" w="2249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866400" y="7528625"/>
              <a:ext cx="58875" cy="56200"/>
            </a:xfrm>
            <a:custGeom>
              <a:rect b="b" l="l" r="r" t="t"/>
              <a:pathLst>
                <a:path extrusionOk="0" h="2248" w="2355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879275" y="7543950"/>
              <a:ext cx="58675" cy="53550"/>
            </a:xfrm>
            <a:custGeom>
              <a:rect b="b" l="l" r="r" t="t"/>
              <a:pathLst>
                <a:path extrusionOk="0" h="2142" w="2347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66275" y="7482625"/>
              <a:ext cx="597700" cy="560675"/>
            </a:xfrm>
            <a:custGeom>
              <a:rect b="b" l="l" r="r" t="t"/>
              <a:pathLst>
                <a:path extrusionOk="0" h="22427" w="23908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294275" y="7615450"/>
              <a:ext cx="429125" cy="403000"/>
            </a:xfrm>
            <a:custGeom>
              <a:rect b="b" l="l" r="r" t="t"/>
              <a:pathLst>
                <a:path extrusionOk="0" h="16120" w="17165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736250" y="7454450"/>
              <a:ext cx="155725" cy="166150"/>
            </a:xfrm>
            <a:custGeom>
              <a:rect b="b" l="l" r="r" t="t"/>
              <a:pathLst>
                <a:path extrusionOk="0" h="6646" w="6229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294275" y="7881100"/>
              <a:ext cx="143050" cy="137350"/>
            </a:xfrm>
            <a:custGeom>
              <a:rect b="b" l="l" r="r" t="t"/>
              <a:pathLst>
                <a:path extrusionOk="0" h="5494" w="5722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77875" y="7543950"/>
              <a:ext cx="125075" cy="112400"/>
            </a:xfrm>
            <a:custGeom>
              <a:rect b="b" l="l" r="r" t="t"/>
              <a:pathLst>
                <a:path extrusionOk="0" h="4496" w="5003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600775" y="7615450"/>
              <a:ext cx="66425" cy="43350"/>
            </a:xfrm>
            <a:custGeom>
              <a:rect b="b" l="l" r="r" t="t"/>
              <a:pathLst>
                <a:path extrusionOk="0" h="1734" w="2657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68725" y="6869625"/>
              <a:ext cx="209475" cy="130200"/>
            </a:xfrm>
            <a:custGeom>
              <a:rect b="b" l="l" r="r" t="t"/>
              <a:pathLst>
                <a:path extrusionOk="0" h="5208" w="8379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76475" y="6928275"/>
              <a:ext cx="30675" cy="69100"/>
            </a:xfrm>
            <a:custGeom>
              <a:rect b="b" l="l" r="r" t="t"/>
              <a:pathLst>
                <a:path extrusionOk="0" h="2764" w="1227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692072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312250" y="6915600"/>
              <a:ext cx="30675" cy="68900"/>
            </a:xfrm>
            <a:custGeom>
              <a:rect b="b" l="l" r="r" t="t"/>
              <a:pathLst>
                <a:path extrusionOk="0" h="2756" w="1227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330025" y="690785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348000" y="6902725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368450" y="68951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6225" y="6890075"/>
              <a:ext cx="30675" cy="68875"/>
            </a:xfrm>
            <a:custGeom>
              <a:rect b="b" l="l" r="r" t="t"/>
              <a:pathLst>
                <a:path extrusionOk="0" h="2755" w="1227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404200" y="6882300"/>
              <a:ext cx="33125" cy="69100"/>
            </a:xfrm>
            <a:custGeom>
              <a:rect b="b" l="l" r="r" t="t"/>
              <a:pathLst>
                <a:path extrusionOk="0" h="2764" w="1325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421975" y="6877200"/>
              <a:ext cx="33325" cy="69075"/>
            </a:xfrm>
            <a:custGeom>
              <a:rect b="b" l="l" r="r" t="t"/>
              <a:pathLst>
                <a:path extrusionOk="0" h="2763" w="1333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39950" y="6869625"/>
              <a:ext cx="33125" cy="68900"/>
            </a:xfrm>
            <a:custGeom>
              <a:rect b="b" l="l" r="r" t="t"/>
              <a:pathLst>
                <a:path extrusionOk="0" h="2756" w="1325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14700" y="6956475"/>
              <a:ext cx="367825" cy="694425"/>
            </a:xfrm>
            <a:custGeom>
              <a:rect b="b" l="l" r="r" t="t"/>
              <a:pathLst>
                <a:path extrusionOk="0" h="27777" w="14713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91325" y="7125050"/>
              <a:ext cx="265650" cy="498700"/>
            </a:xfrm>
            <a:custGeom>
              <a:rect b="b" l="l" r="r" t="t"/>
              <a:pathLst>
                <a:path extrusionOk="0" h="19948" w="10626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289150" y="6933375"/>
              <a:ext cx="196800" cy="91975"/>
            </a:xfrm>
            <a:custGeom>
              <a:rect b="b" l="l" r="r" t="t"/>
              <a:pathLst>
                <a:path extrusionOk="0" h="3679" w="7872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519025" y="7495300"/>
              <a:ext cx="137950" cy="128450"/>
            </a:xfrm>
            <a:custGeom>
              <a:rect b="b" l="l" r="r" t="t"/>
              <a:pathLst>
                <a:path extrusionOk="0" h="5138" w="5518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9"/>
          <p:cNvSpPr txBox="1"/>
          <p:nvPr>
            <p:ph idx="1" type="subTitle"/>
          </p:nvPr>
        </p:nvSpPr>
        <p:spPr>
          <a:xfrm>
            <a:off x="4937225" y="2200875"/>
            <a:ext cx="3401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9"/>
          <p:cNvSpPr txBox="1"/>
          <p:nvPr>
            <p:ph type="title"/>
          </p:nvPr>
        </p:nvSpPr>
        <p:spPr>
          <a:xfrm>
            <a:off x="4937225" y="1751925"/>
            <a:ext cx="34011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/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77" name="Google Shape;577;p10"/>
          <p:cNvSpPr/>
          <p:nvPr/>
        </p:nvSpPr>
        <p:spPr>
          <a:xfrm rot="10800000">
            <a:off x="-9537" y="-7300"/>
            <a:ext cx="2222725" cy="1383500"/>
          </a:xfrm>
          <a:custGeom>
            <a:rect b="b" l="l" r="r" t="t"/>
            <a:pathLst>
              <a:path extrusionOk="0" h="55340" w="88909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0"/>
          <p:cNvSpPr/>
          <p:nvPr/>
        </p:nvSpPr>
        <p:spPr>
          <a:xfrm>
            <a:off x="6086475" y="2862625"/>
            <a:ext cx="3057427" cy="2280792"/>
          </a:xfrm>
          <a:custGeom>
            <a:rect b="b" l="l" r="r" t="t"/>
            <a:pathLst>
              <a:path extrusionOk="0" h="78297" w="104958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0"/>
          <p:cNvSpPr/>
          <p:nvPr/>
        </p:nvSpPr>
        <p:spPr>
          <a:xfrm>
            <a:off x="7479548" y="3890824"/>
            <a:ext cx="261014" cy="257301"/>
          </a:xfrm>
          <a:custGeom>
            <a:rect b="b" l="l" r="r" t="t"/>
            <a:pathLst>
              <a:path extrusionOk="0" h="3971" w="4028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0"/>
          <p:cNvSpPr/>
          <p:nvPr/>
        </p:nvSpPr>
        <p:spPr>
          <a:xfrm>
            <a:off x="7609861" y="3605143"/>
            <a:ext cx="60199" cy="60130"/>
          </a:xfrm>
          <a:custGeom>
            <a:rect b="b" l="l" r="r" t="t"/>
            <a:pathLst>
              <a:path extrusionOk="0" h="928" w="929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0"/>
          <p:cNvSpPr/>
          <p:nvPr/>
        </p:nvSpPr>
        <p:spPr>
          <a:xfrm>
            <a:off x="7768685" y="4539552"/>
            <a:ext cx="59875" cy="59871"/>
          </a:xfrm>
          <a:custGeom>
            <a:rect b="b" l="l" r="r" t="t"/>
            <a:pathLst>
              <a:path extrusionOk="0" h="924" w="924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0"/>
          <p:cNvSpPr/>
          <p:nvPr/>
        </p:nvSpPr>
        <p:spPr>
          <a:xfrm>
            <a:off x="8008678" y="3939919"/>
            <a:ext cx="60134" cy="60130"/>
          </a:xfrm>
          <a:custGeom>
            <a:rect b="b" l="l" r="r" t="t"/>
            <a:pathLst>
              <a:path extrusionOk="0" h="928" w="928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1083665" y="655934"/>
            <a:ext cx="207943" cy="207927"/>
          </a:xfrm>
          <a:custGeom>
            <a:rect b="b" l="l" r="r" t="t"/>
            <a:pathLst>
              <a:path extrusionOk="0" h="3209" w="3209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713333" y="779239"/>
            <a:ext cx="60134" cy="60130"/>
          </a:xfrm>
          <a:custGeom>
            <a:rect b="b" l="l" r="r" t="t"/>
            <a:pathLst>
              <a:path extrusionOk="0" h="928" w="928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1640751" y="539498"/>
            <a:ext cx="59875" cy="56436"/>
          </a:xfrm>
          <a:custGeom>
            <a:rect b="b" l="l" r="r" t="t"/>
            <a:pathLst>
              <a:path extrusionOk="0" h="871" w="924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1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cikit-learn.org/stable/modules/calibration.html#:~:text=Calibration%20curves%20" TargetMode="External"/><Relationship Id="rId4" Type="http://schemas.openxmlformats.org/officeDocument/2006/relationships/hyperlink" Target="https://www.learndatasci.com/glossary/binary-classification/#:~:text=each%20binary%20classifier-,What%20is%20Binary%20Classification%3F,Application" TargetMode="External"/><Relationship Id="rId5" Type="http://schemas.openxmlformats.org/officeDocument/2006/relationships/hyperlink" Target="https://arize.com/blog-course/binary-cross-entropy-log-loss/#:~:text=What%20Is%20Binary%20Cross%20Entropy,equate%20to%20high%20accuracy%20values" TargetMode="External"/><Relationship Id="rId6" Type="http://schemas.openxmlformats.org/officeDocument/2006/relationships/hyperlink" Target="https://www.analyticsvidhya.com/blog/2023/01/why-is-sigmoid-function-important-in-artificial-neural-networks/#:~:text=Source%3A%20Pexels-,The%20sigmoid%20function%20is%20commonly%20used%20as%20an%20activation%20function,non%2Dlinearity%20into%20the%20mode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57"/>
          <p:cNvSpPr/>
          <p:nvPr/>
        </p:nvSpPr>
        <p:spPr>
          <a:xfrm>
            <a:off x="2311275" y="3901209"/>
            <a:ext cx="12300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57"/>
          <p:cNvSpPr/>
          <p:nvPr/>
        </p:nvSpPr>
        <p:spPr>
          <a:xfrm>
            <a:off x="4775026" y="1490069"/>
            <a:ext cx="3911444" cy="2686158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57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2603" name="Google Shape;2603;p57"/>
            <p:cNvSpPr/>
            <p:nvPr/>
          </p:nvSpPr>
          <p:spPr>
            <a:xfrm>
              <a:off x="582175" y="1223250"/>
              <a:ext cx="2389225" cy="3335950"/>
            </a:xfrm>
            <a:custGeom>
              <a:rect b="b" l="l" r="r" t="t"/>
              <a:pathLst>
                <a:path extrusionOk="0" h="133438" w="95569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7"/>
            <p:cNvSpPr/>
            <p:nvPr/>
          </p:nvSpPr>
          <p:spPr>
            <a:xfrm>
              <a:off x="828600" y="1488175"/>
              <a:ext cx="1893225" cy="2806325"/>
            </a:xfrm>
            <a:custGeom>
              <a:rect b="b" l="l" r="r" t="t"/>
              <a:pathLst>
                <a:path extrusionOk="0" h="112253" w="75729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7"/>
            <p:cNvSpPr/>
            <p:nvPr/>
          </p:nvSpPr>
          <p:spPr>
            <a:xfrm>
              <a:off x="828600" y="4169575"/>
              <a:ext cx="124925" cy="124925"/>
            </a:xfrm>
            <a:custGeom>
              <a:rect b="b" l="l" r="r" t="t"/>
              <a:pathLst>
                <a:path extrusionOk="0" h="4997" w="4997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7"/>
            <p:cNvSpPr/>
            <p:nvPr/>
          </p:nvSpPr>
          <p:spPr>
            <a:xfrm>
              <a:off x="1376475" y="1125850"/>
              <a:ext cx="800650" cy="213100"/>
            </a:xfrm>
            <a:custGeom>
              <a:rect b="b" l="l" r="r" t="t"/>
              <a:pathLst>
                <a:path extrusionOk="0" h="8524" w="32026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7"/>
            <p:cNvSpPr/>
            <p:nvPr/>
          </p:nvSpPr>
          <p:spPr>
            <a:xfrm>
              <a:off x="2177100" y="1238600"/>
              <a:ext cx="25" cy="100350"/>
            </a:xfrm>
            <a:custGeom>
              <a:rect b="b" l="l" r="r" t="t"/>
              <a:pathLst>
                <a:path extrusionOk="0" h="4014" w="1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7"/>
            <p:cNvSpPr/>
            <p:nvPr/>
          </p:nvSpPr>
          <p:spPr>
            <a:xfrm>
              <a:off x="1376475" y="1131950"/>
              <a:ext cx="800650" cy="207000"/>
            </a:xfrm>
            <a:custGeom>
              <a:rect b="b" l="l" r="r" t="t"/>
              <a:pathLst>
                <a:path extrusionOk="0" h="8280" w="32026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7"/>
            <p:cNvSpPr/>
            <p:nvPr/>
          </p:nvSpPr>
          <p:spPr>
            <a:xfrm>
              <a:off x="1677925" y="1028475"/>
              <a:ext cx="194825" cy="194800"/>
            </a:xfrm>
            <a:custGeom>
              <a:rect b="b" l="l" r="r" t="t"/>
              <a:pathLst>
                <a:path extrusionOk="0" h="7792" w="7793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7"/>
            <p:cNvSpPr/>
            <p:nvPr/>
          </p:nvSpPr>
          <p:spPr>
            <a:xfrm>
              <a:off x="1355275" y="1326750"/>
              <a:ext cx="843025" cy="33625"/>
            </a:xfrm>
            <a:custGeom>
              <a:rect b="b" l="l" r="r" t="t"/>
              <a:pathLst>
                <a:path extrusionOk="0" h="1345" w="33721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1" name="Google Shape;2611;p57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Heart</a:t>
            </a:r>
            <a:r>
              <a:rPr lang="en" sz="3200"/>
              <a:t> </a:t>
            </a:r>
            <a:r>
              <a:rPr lang="en" sz="7000"/>
              <a:t>DISEASE</a:t>
            </a:r>
            <a:endParaRPr sz="7000"/>
          </a:p>
        </p:txBody>
      </p:sp>
      <p:sp>
        <p:nvSpPr>
          <p:cNvPr id="2612" name="Google Shape;2612;p57"/>
          <p:cNvSpPr txBox="1"/>
          <p:nvPr>
            <p:ph idx="1" type="subTitle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and lifestyle factors in predicting Heart Disease</a:t>
            </a:r>
            <a:endParaRPr/>
          </a:p>
        </p:txBody>
      </p:sp>
      <p:grpSp>
        <p:nvGrpSpPr>
          <p:cNvPr id="2613" name="Google Shape;2613;p57"/>
          <p:cNvGrpSpPr/>
          <p:nvPr/>
        </p:nvGrpSpPr>
        <p:grpSpPr>
          <a:xfrm>
            <a:off x="4708008" y="664245"/>
            <a:ext cx="4223988" cy="3765367"/>
            <a:chOff x="1607575" y="3957150"/>
            <a:chExt cx="1629625" cy="1452800"/>
          </a:xfrm>
        </p:grpSpPr>
        <p:sp>
          <p:nvSpPr>
            <p:cNvPr id="2614" name="Google Shape;2614;p57"/>
            <p:cNvSpPr/>
            <p:nvPr/>
          </p:nvSpPr>
          <p:spPr>
            <a:xfrm>
              <a:off x="1681025" y="3984350"/>
              <a:ext cx="100675" cy="99375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7"/>
            <p:cNvSpPr/>
            <p:nvPr/>
          </p:nvSpPr>
          <p:spPr>
            <a:xfrm>
              <a:off x="3072650" y="4261850"/>
              <a:ext cx="99275" cy="99375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7"/>
            <p:cNvSpPr/>
            <p:nvPr/>
          </p:nvSpPr>
          <p:spPr>
            <a:xfrm>
              <a:off x="2546150" y="3957150"/>
              <a:ext cx="93950" cy="9392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7"/>
            <p:cNvSpPr/>
            <p:nvPr/>
          </p:nvSpPr>
          <p:spPr>
            <a:xfrm>
              <a:off x="2710800" y="5329725"/>
              <a:ext cx="80225" cy="80225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7"/>
            <p:cNvSpPr/>
            <p:nvPr/>
          </p:nvSpPr>
          <p:spPr>
            <a:xfrm>
              <a:off x="1619850" y="4758400"/>
              <a:ext cx="100700" cy="99275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7"/>
            <p:cNvSpPr/>
            <p:nvPr/>
          </p:nvSpPr>
          <p:spPr>
            <a:xfrm>
              <a:off x="3188225" y="4985525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7"/>
            <p:cNvSpPr/>
            <p:nvPr/>
          </p:nvSpPr>
          <p:spPr>
            <a:xfrm>
              <a:off x="3215425" y="4425075"/>
              <a:ext cx="21775" cy="2322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7"/>
            <p:cNvSpPr/>
            <p:nvPr/>
          </p:nvSpPr>
          <p:spPr>
            <a:xfrm>
              <a:off x="3037275" y="4155750"/>
              <a:ext cx="21800" cy="2320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7"/>
            <p:cNvSpPr/>
            <p:nvPr/>
          </p:nvSpPr>
          <p:spPr>
            <a:xfrm>
              <a:off x="2999200" y="3995225"/>
              <a:ext cx="21775" cy="21800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7"/>
            <p:cNvSpPr/>
            <p:nvPr/>
          </p:nvSpPr>
          <p:spPr>
            <a:xfrm>
              <a:off x="2361150" y="4037450"/>
              <a:ext cx="23225" cy="23100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7"/>
            <p:cNvSpPr/>
            <p:nvPr/>
          </p:nvSpPr>
          <p:spPr>
            <a:xfrm>
              <a:off x="1957200" y="4012975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7"/>
            <p:cNvSpPr/>
            <p:nvPr/>
          </p:nvSpPr>
          <p:spPr>
            <a:xfrm>
              <a:off x="1607575" y="4143550"/>
              <a:ext cx="23200" cy="21800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7"/>
            <p:cNvSpPr/>
            <p:nvPr/>
          </p:nvSpPr>
          <p:spPr>
            <a:xfrm>
              <a:off x="1670125" y="4648175"/>
              <a:ext cx="23225" cy="2320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7"/>
            <p:cNvSpPr/>
            <p:nvPr/>
          </p:nvSpPr>
          <p:spPr>
            <a:xfrm>
              <a:off x="1731400" y="5008700"/>
              <a:ext cx="23100" cy="23100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7"/>
            <p:cNvSpPr/>
            <p:nvPr/>
          </p:nvSpPr>
          <p:spPr>
            <a:xfrm>
              <a:off x="2567925" y="537730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7"/>
            <p:cNvSpPr/>
            <p:nvPr/>
          </p:nvSpPr>
          <p:spPr>
            <a:xfrm>
              <a:off x="2925725" y="5284800"/>
              <a:ext cx="23100" cy="21775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7"/>
            <p:cNvSpPr/>
            <p:nvPr/>
          </p:nvSpPr>
          <p:spPr>
            <a:xfrm>
              <a:off x="2059175" y="5306550"/>
              <a:ext cx="23200" cy="2320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7"/>
            <p:cNvSpPr/>
            <p:nvPr/>
          </p:nvSpPr>
          <p:spPr>
            <a:xfrm>
              <a:off x="1829350" y="4488700"/>
              <a:ext cx="821625" cy="674250"/>
            </a:xfrm>
            <a:custGeom>
              <a:rect b="b" l="l" r="r" t="t"/>
              <a:pathLst>
                <a:path extrusionOk="0" h="26970" w="32865">
                  <a:moveTo>
                    <a:pt x="23324" y="1"/>
                  </a:moveTo>
                  <a:cubicBezTo>
                    <a:pt x="18865" y="1"/>
                    <a:pt x="15117" y="3451"/>
                    <a:pt x="14852" y="7960"/>
                  </a:cubicBezTo>
                  <a:cubicBezTo>
                    <a:pt x="13225" y="6484"/>
                    <a:pt x="11181" y="5758"/>
                    <a:pt x="9144" y="5758"/>
                  </a:cubicBezTo>
                  <a:cubicBezTo>
                    <a:pt x="6823" y="5758"/>
                    <a:pt x="4510" y="6701"/>
                    <a:pt x="2830" y="8556"/>
                  </a:cubicBezTo>
                  <a:cubicBezTo>
                    <a:pt x="379" y="11224"/>
                    <a:pt x="0" y="15033"/>
                    <a:pt x="1524" y="18080"/>
                  </a:cubicBezTo>
                  <a:lnTo>
                    <a:pt x="1467" y="18080"/>
                  </a:lnTo>
                  <a:cubicBezTo>
                    <a:pt x="3265" y="21889"/>
                    <a:pt x="6856" y="24392"/>
                    <a:pt x="12188" y="25859"/>
                  </a:cubicBezTo>
                  <a:cubicBezTo>
                    <a:pt x="15573" y="26788"/>
                    <a:pt x="18673" y="26969"/>
                    <a:pt x="20578" y="26969"/>
                  </a:cubicBezTo>
                  <a:cubicBezTo>
                    <a:pt x="21797" y="26969"/>
                    <a:pt x="22527" y="26895"/>
                    <a:pt x="22527" y="26895"/>
                  </a:cubicBezTo>
                  <a:cubicBezTo>
                    <a:pt x="22527" y="26895"/>
                    <a:pt x="26335" y="23900"/>
                    <a:pt x="29217" y="18951"/>
                  </a:cubicBezTo>
                  <a:cubicBezTo>
                    <a:pt x="32046" y="14162"/>
                    <a:pt x="32865" y="9862"/>
                    <a:pt x="31450" y="5892"/>
                  </a:cubicBezTo>
                  <a:cubicBezTo>
                    <a:pt x="30414" y="2679"/>
                    <a:pt x="27476" y="233"/>
                    <a:pt x="23832" y="15"/>
                  </a:cubicBezTo>
                  <a:cubicBezTo>
                    <a:pt x="23662" y="5"/>
                    <a:pt x="23492" y="1"/>
                    <a:pt x="23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7"/>
            <p:cNvSpPr/>
            <p:nvPr/>
          </p:nvSpPr>
          <p:spPr>
            <a:xfrm>
              <a:off x="1829350" y="4697150"/>
              <a:ext cx="810750" cy="465800"/>
            </a:xfrm>
            <a:custGeom>
              <a:rect b="b" l="l" r="r" t="t"/>
              <a:pathLst>
                <a:path extrusionOk="0" h="18632" w="32430">
                  <a:moveTo>
                    <a:pt x="32046" y="0"/>
                  </a:moveTo>
                  <a:lnTo>
                    <a:pt x="32046" y="0"/>
                  </a:lnTo>
                  <a:cubicBezTo>
                    <a:pt x="31450" y="7130"/>
                    <a:pt x="26771" y="11862"/>
                    <a:pt x="23449" y="13769"/>
                  </a:cubicBezTo>
                  <a:cubicBezTo>
                    <a:pt x="21827" y="14708"/>
                    <a:pt x="20069" y="15095"/>
                    <a:pt x="18114" y="15095"/>
                  </a:cubicBezTo>
                  <a:cubicBezTo>
                    <a:pt x="16335" y="15095"/>
                    <a:pt x="14393" y="14775"/>
                    <a:pt x="12241" y="14256"/>
                  </a:cubicBezTo>
                  <a:cubicBezTo>
                    <a:pt x="2938" y="11919"/>
                    <a:pt x="814" y="4027"/>
                    <a:pt x="2830" y="218"/>
                  </a:cubicBezTo>
                  <a:lnTo>
                    <a:pt x="2830" y="218"/>
                  </a:lnTo>
                  <a:cubicBezTo>
                    <a:pt x="379" y="2886"/>
                    <a:pt x="0" y="6695"/>
                    <a:pt x="1524" y="9742"/>
                  </a:cubicBezTo>
                  <a:lnTo>
                    <a:pt x="1467" y="9742"/>
                  </a:lnTo>
                  <a:cubicBezTo>
                    <a:pt x="3265" y="13551"/>
                    <a:pt x="6856" y="16054"/>
                    <a:pt x="12188" y="17521"/>
                  </a:cubicBezTo>
                  <a:cubicBezTo>
                    <a:pt x="15573" y="18450"/>
                    <a:pt x="18673" y="18631"/>
                    <a:pt x="20578" y="18631"/>
                  </a:cubicBezTo>
                  <a:cubicBezTo>
                    <a:pt x="21797" y="18631"/>
                    <a:pt x="22527" y="18557"/>
                    <a:pt x="22527" y="18557"/>
                  </a:cubicBezTo>
                  <a:cubicBezTo>
                    <a:pt x="22527" y="18557"/>
                    <a:pt x="26335" y="15562"/>
                    <a:pt x="29217" y="10613"/>
                  </a:cubicBezTo>
                  <a:cubicBezTo>
                    <a:pt x="31502" y="6804"/>
                    <a:pt x="32429" y="3265"/>
                    <a:pt x="3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7"/>
            <p:cNvSpPr/>
            <p:nvPr/>
          </p:nvSpPr>
          <p:spPr>
            <a:xfrm>
              <a:off x="1976250" y="4829000"/>
              <a:ext cx="167300" cy="163450"/>
            </a:xfrm>
            <a:custGeom>
              <a:rect b="b" l="l" r="r" t="t"/>
              <a:pathLst>
                <a:path extrusionOk="0" h="6538" w="6692">
                  <a:moveTo>
                    <a:pt x="3358" y="0"/>
                  </a:moveTo>
                  <a:cubicBezTo>
                    <a:pt x="3291" y="0"/>
                    <a:pt x="3224" y="2"/>
                    <a:pt x="3157" y="6"/>
                  </a:cubicBezTo>
                  <a:cubicBezTo>
                    <a:pt x="1359" y="115"/>
                    <a:pt x="1" y="1639"/>
                    <a:pt x="110" y="3432"/>
                  </a:cubicBezTo>
                  <a:cubicBezTo>
                    <a:pt x="161" y="5196"/>
                    <a:pt x="1684" y="6537"/>
                    <a:pt x="3435" y="6537"/>
                  </a:cubicBezTo>
                  <a:cubicBezTo>
                    <a:pt x="3469" y="6537"/>
                    <a:pt x="3502" y="6537"/>
                    <a:pt x="3535" y="6536"/>
                  </a:cubicBezTo>
                  <a:cubicBezTo>
                    <a:pt x="5333" y="6427"/>
                    <a:pt x="6691" y="4847"/>
                    <a:pt x="6582" y="3053"/>
                  </a:cubicBezTo>
                  <a:cubicBezTo>
                    <a:pt x="6478" y="1323"/>
                    <a:pt x="5063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7"/>
            <p:cNvSpPr/>
            <p:nvPr/>
          </p:nvSpPr>
          <p:spPr>
            <a:xfrm>
              <a:off x="2053725" y="4965175"/>
              <a:ext cx="44975" cy="88400"/>
            </a:xfrm>
            <a:custGeom>
              <a:rect b="b" l="l" r="r" t="t"/>
              <a:pathLst>
                <a:path extrusionOk="0" h="3536" w="1799">
                  <a:moveTo>
                    <a:pt x="1" y="1"/>
                  </a:moveTo>
                  <a:lnTo>
                    <a:pt x="493" y="3535"/>
                  </a:lnTo>
                  <a:lnTo>
                    <a:pt x="1799" y="3535"/>
                  </a:lnTo>
                  <a:cubicBezTo>
                    <a:pt x="1416" y="2503"/>
                    <a:pt x="1255" y="218"/>
                    <a:pt x="1255" y="2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7"/>
            <p:cNvSpPr/>
            <p:nvPr/>
          </p:nvSpPr>
          <p:spPr>
            <a:xfrm>
              <a:off x="2200650" y="4488700"/>
              <a:ext cx="330625" cy="283350"/>
            </a:xfrm>
            <a:custGeom>
              <a:rect b="b" l="l" r="r" t="t"/>
              <a:pathLst>
                <a:path extrusionOk="0" h="11334" w="13225">
                  <a:moveTo>
                    <a:pt x="8472" y="1"/>
                  </a:moveTo>
                  <a:cubicBezTo>
                    <a:pt x="4013" y="1"/>
                    <a:pt x="265" y="3451"/>
                    <a:pt x="0" y="7960"/>
                  </a:cubicBezTo>
                  <a:cubicBezTo>
                    <a:pt x="0" y="9862"/>
                    <a:pt x="1089" y="10898"/>
                    <a:pt x="2068" y="11333"/>
                  </a:cubicBezTo>
                  <a:cubicBezTo>
                    <a:pt x="2068" y="11333"/>
                    <a:pt x="492" y="6488"/>
                    <a:pt x="3648" y="3006"/>
                  </a:cubicBezTo>
                  <a:cubicBezTo>
                    <a:pt x="5326" y="1127"/>
                    <a:pt x="7433" y="539"/>
                    <a:pt x="9302" y="539"/>
                  </a:cubicBezTo>
                  <a:cubicBezTo>
                    <a:pt x="10948" y="539"/>
                    <a:pt x="12409" y="996"/>
                    <a:pt x="13225" y="1430"/>
                  </a:cubicBezTo>
                  <a:cubicBezTo>
                    <a:pt x="12028" y="612"/>
                    <a:pt x="10556" y="68"/>
                    <a:pt x="8980" y="15"/>
                  </a:cubicBezTo>
                  <a:cubicBezTo>
                    <a:pt x="8810" y="5"/>
                    <a:pt x="8640" y="1"/>
                    <a:pt x="8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7"/>
            <p:cNvSpPr/>
            <p:nvPr/>
          </p:nvSpPr>
          <p:spPr>
            <a:xfrm>
              <a:off x="2347550" y="4528475"/>
              <a:ext cx="236725" cy="174125"/>
            </a:xfrm>
            <a:custGeom>
              <a:rect b="b" l="l" r="r" t="t"/>
              <a:pathLst>
                <a:path extrusionOk="0" h="6965" w="9469">
                  <a:moveTo>
                    <a:pt x="3592" y="0"/>
                  </a:moveTo>
                  <a:cubicBezTo>
                    <a:pt x="2721" y="0"/>
                    <a:pt x="1799" y="218"/>
                    <a:pt x="1037" y="710"/>
                  </a:cubicBezTo>
                  <a:cubicBezTo>
                    <a:pt x="545" y="1036"/>
                    <a:pt x="57" y="1472"/>
                    <a:pt x="1" y="2068"/>
                  </a:cubicBezTo>
                  <a:cubicBezTo>
                    <a:pt x="1" y="2612"/>
                    <a:pt x="384" y="3104"/>
                    <a:pt x="819" y="3430"/>
                  </a:cubicBezTo>
                  <a:cubicBezTo>
                    <a:pt x="1254" y="3757"/>
                    <a:pt x="1799" y="3866"/>
                    <a:pt x="2343" y="4083"/>
                  </a:cubicBezTo>
                  <a:cubicBezTo>
                    <a:pt x="3866" y="4571"/>
                    <a:pt x="5281" y="5333"/>
                    <a:pt x="6530" y="6369"/>
                  </a:cubicBezTo>
                  <a:cubicBezTo>
                    <a:pt x="6804" y="6586"/>
                    <a:pt x="7074" y="6856"/>
                    <a:pt x="7457" y="6913"/>
                  </a:cubicBezTo>
                  <a:cubicBezTo>
                    <a:pt x="7510" y="6965"/>
                    <a:pt x="7566" y="6965"/>
                    <a:pt x="7618" y="6965"/>
                  </a:cubicBezTo>
                  <a:cubicBezTo>
                    <a:pt x="8002" y="6965"/>
                    <a:pt x="8328" y="6747"/>
                    <a:pt x="8598" y="6477"/>
                  </a:cubicBezTo>
                  <a:cubicBezTo>
                    <a:pt x="8872" y="6151"/>
                    <a:pt x="8981" y="5716"/>
                    <a:pt x="9033" y="5280"/>
                  </a:cubicBezTo>
                  <a:cubicBezTo>
                    <a:pt x="9468" y="2177"/>
                    <a:pt x="6478" y="0"/>
                    <a:pt x="359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7"/>
            <p:cNvSpPr/>
            <p:nvPr/>
          </p:nvSpPr>
          <p:spPr>
            <a:xfrm>
              <a:off x="2523100" y="4735225"/>
              <a:ext cx="58450" cy="58575"/>
            </a:xfrm>
            <a:custGeom>
              <a:rect b="b" l="l" r="r" t="t"/>
              <a:pathLst>
                <a:path extrusionOk="0" h="2343" w="2338">
                  <a:moveTo>
                    <a:pt x="1358" y="1"/>
                  </a:moveTo>
                  <a:cubicBezTo>
                    <a:pt x="1141" y="1"/>
                    <a:pt x="923" y="57"/>
                    <a:pt x="705" y="166"/>
                  </a:cubicBezTo>
                  <a:cubicBezTo>
                    <a:pt x="218" y="436"/>
                    <a:pt x="0" y="1146"/>
                    <a:pt x="218" y="1690"/>
                  </a:cubicBezTo>
                  <a:cubicBezTo>
                    <a:pt x="270" y="1799"/>
                    <a:pt x="327" y="1960"/>
                    <a:pt x="435" y="2016"/>
                  </a:cubicBezTo>
                  <a:cubicBezTo>
                    <a:pt x="705" y="2286"/>
                    <a:pt x="923" y="2343"/>
                    <a:pt x="1197" y="2343"/>
                  </a:cubicBezTo>
                  <a:cubicBezTo>
                    <a:pt x="1850" y="2343"/>
                    <a:pt x="2338" y="1524"/>
                    <a:pt x="2229" y="763"/>
                  </a:cubicBezTo>
                  <a:cubicBezTo>
                    <a:pt x="2229" y="602"/>
                    <a:pt x="2177" y="436"/>
                    <a:pt x="2068" y="275"/>
                  </a:cubicBezTo>
                  <a:cubicBezTo>
                    <a:pt x="1959" y="57"/>
                    <a:pt x="1685" y="1"/>
                    <a:pt x="1358" y="1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7"/>
            <p:cNvSpPr/>
            <p:nvPr/>
          </p:nvSpPr>
          <p:spPr>
            <a:xfrm>
              <a:off x="1957200" y="4653625"/>
              <a:ext cx="198650" cy="66725"/>
            </a:xfrm>
            <a:custGeom>
              <a:rect b="b" l="l" r="r" t="t"/>
              <a:pathLst>
                <a:path extrusionOk="0" h="2669" w="7946">
                  <a:moveTo>
                    <a:pt x="3810" y="0"/>
                  </a:moveTo>
                  <a:cubicBezTo>
                    <a:pt x="3048" y="0"/>
                    <a:pt x="2177" y="57"/>
                    <a:pt x="1468" y="435"/>
                  </a:cubicBezTo>
                  <a:cubicBezTo>
                    <a:pt x="872" y="710"/>
                    <a:pt x="1" y="1471"/>
                    <a:pt x="488" y="2233"/>
                  </a:cubicBezTo>
                  <a:cubicBezTo>
                    <a:pt x="706" y="2560"/>
                    <a:pt x="1141" y="2668"/>
                    <a:pt x="1577" y="2668"/>
                  </a:cubicBezTo>
                  <a:lnTo>
                    <a:pt x="1633" y="2668"/>
                  </a:lnTo>
                  <a:cubicBezTo>
                    <a:pt x="2286" y="2612"/>
                    <a:pt x="2883" y="2503"/>
                    <a:pt x="3536" y="2394"/>
                  </a:cubicBezTo>
                  <a:cubicBezTo>
                    <a:pt x="3592" y="2394"/>
                    <a:pt x="3644" y="2342"/>
                    <a:pt x="3644" y="2342"/>
                  </a:cubicBezTo>
                  <a:cubicBezTo>
                    <a:pt x="4297" y="2285"/>
                    <a:pt x="4950" y="2233"/>
                    <a:pt x="5603" y="2233"/>
                  </a:cubicBezTo>
                  <a:cubicBezTo>
                    <a:pt x="6147" y="2233"/>
                    <a:pt x="6639" y="2233"/>
                    <a:pt x="7127" y="2285"/>
                  </a:cubicBezTo>
                  <a:cubicBezTo>
                    <a:pt x="7235" y="2285"/>
                    <a:pt x="7344" y="2342"/>
                    <a:pt x="7453" y="2342"/>
                  </a:cubicBezTo>
                  <a:cubicBezTo>
                    <a:pt x="7510" y="2342"/>
                    <a:pt x="7562" y="2342"/>
                    <a:pt x="7671" y="2285"/>
                  </a:cubicBezTo>
                  <a:cubicBezTo>
                    <a:pt x="7780" y="2233"/>
                    <a:pt x="7945" y="2124"/>
                    <a:pt x="7945" y="1959"/>
                  </a:cubicBezTo>
                  <a:cubicBezTo>
                    <a:pt x="7945" y="1850"/>
                    <a:pt x="7888" y="1741"/>
                    <a:pt x="7836" y="1632"/>
                  </a:cubicBezTo>
                  <a:cubicBezTo>
                    <a:pt x="7018" y="383"/>
                    <a:pt x="5277" y="0"/>
                    <a:pt x="386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7"/>
            <p:cNvSpPr/>
            <p:nvPr/>
          </p:nvSpPr>
          <p:spPr>
            <a:xfrm>
              <a:off x="1906825" y="4706725"/>
              <a:ext cx="46275" cy="51700"/>
            </a:xfrm>
            <a:custGeom>
              <a:rect b="b" l="l" r="r" t="t"/>
              <a:pathLst>
                <a:path extrusionOk="0" h="2068" w="1851">
                  <a:moveTo>
                    <a:pt x="1198" y="0"/>
                  </a:moveTo>
                  <a:cubicBezTo>
                    <a:pt x="1089" y="0"/>
                    <a:pt x="928" y="53"/>
                    <a:pt x="762" y="161"/>
                  </a:cubicBezTo>
                  <a:cubicBezTo>
                    <a:pt x="436" y="488"/>
                    <a:pt x="1" y="1250"/>
                    <a:pt x="218" y="1742"/>
                  </a:cubicBezTo>
                  <a:cubicBezTo>
                    <a:pt x="327" y="1959"/>
                    <a:pt x="601" y="2068"/>
                    <a:pt x="871" y="2068"/>
                  </a:cubicBezTo>
                  <a:lnTo>
                    <a:pt x="980" y="2068"/>
                  </a:lnTo>
                  <a:cubicBezTo>
                    <a:pt x="1306" y="2011"/>
                    <a:pt x="1524" y="1794"/>
                    <a:pt x="1689" y="1524"/>
                  </a:cubicBezTo>
                  <a:cubicBezTo>
                    <a:pt x="1798" y="1250"/>
                    <a:pt x="1851" y="980"/>
                    <a:pt x="1851" y="653"/>
                  </a:cubicBezTo>
                  <a:cubicBezTo>
                    <a:pt x="1798" y="270"/>
                    <a:pt x="1524" y="0"/>
                    <a:pt x="1198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7"/>
            <p:cNvSpPr/>
            <p:nvPr/>
          </p:nvSpPr>
          <p:spPr>
            <a:xfrm>
              <a:off x="2585675" y="4294500"/>
              <a:ext cx="405375" cy="178275"/>
            </a:xfrm>
            <a:custGeom>
              <a:rect b="b" l="l" r="r" t="t"/>
              <a:pathLst>
                <a:path extrusionOk="0" h="7131" w="16215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7"/>
            <p:cNvSpPr/>
            <p:nvPr/>
          </p:nvSpPr>
          <p:spPr>
            <a:xfrm>
              <a:off x="2463250" y="4133475"/>
              <a:ext cx="253025" cy="399150"/>
            </a:xfrm>
            <a:custGeom>
              <a:rect b="b" l="l" r="r" t="t"/>
              <a:pathLst>
                <a:path extrusionOk="0" h="15966" w="10121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7"/>
            <p:cNvSpPr/>
            <p:nvPr/>
          </p:nvSpPr>
          <p:spPr>
            <a:xfrm>
              <a:off x="2472700" y="4132675"/>
              <a:ext cx="238125" cy="399950"/>
            </a:xfrm>
            <a:custGeom>
              <a:rect b="b" l="l" r="r" t="t"/>
              <a:pathLst>
                <a:path extrusionOk="0" h="15998" w="9525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7"/>
            <p:cNvSpPr/>
            <p:nvPr/>
          </p:nvSpPr>
          <p:spPr>
            <a:xfrm>
              <a:off x="2524400" y="4120700"/>
              <a:ext cx="35400" cy="28650"/>
            </a:xfrm>
            <a:custGeom>
              <a:rect b="b" l="l" r="r" t="t"/>
              <a:pathLst>
                <a:path extrusionOk="0" h="1146" w="1416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7"/>
            <p:cNvSpPr/>
            <p:nvPr/>
          </p:nvSpPr>
          <p:spPr>
            <a:xfrm>
              <a:off x="2524400" y="4125825"/>
              <a:ext cx="35400" cy="23525"/>
            </a:xfrm>
            <a:custGeom>
              <a:rect b="b" l="l" r="r" t="t"/>
              <a:pathLst>
                <a:path extrusionOk="0" h="941" w="1416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7"/>
            <p:cNvSpPr/>
            <p:nvPr/>
          </p:nvSpPr>
          <p:spPr>
            <a:xfrm>
              <a:off x="2540725" y="4102675"/>
              <a:ext cx="66325" cy="48350"/>
            </a:xfrm>
            <a:custGeom>
              <a:rect b="b" l="l" r="r" t="t"/>
              <a:pathLst>
                <a:path extrusionOk="0" h="1934" w="2653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7"/>
            <p:cNvSpPr/>
            <p:nvPr/>
          </p:nvSpPr>
          <p:spPr>
            <a:xfrm>
              <a:off x="2540725" y="4102750"/>
              <a:ext cx="61275" cy="48275"/>
            </a:xfrm>
            <a:custGeom>
              <a:rect b="b" l="l" r="r" t="t"/>
              <a:pathLst>
                <a:path extrusionOk="0" h="1931" w="2451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7"/>
            <p:cNvSpPr/>
            <p:nvPr/>
          </p:nvSpPr>
          <p:spPr>
            <a:xfrm>
              <a:off x="2865875" y="4029275"/>
              <a:ext cx="142800" cy="433925"/>
            </a:xfrm>
            <a:custGeom>
              <a:rect b="b" l="l" r="r" t="t"/>
              <a:pathLst>
                <a:path extrusionOk="0" h="17357" w="5712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7"/>
            <p:cNvSpPr/>
            <p:nvPr/>
          </p:nvSpPr>
          <p:spPr>
            <a:xfrm>
              <a:off x="2865875" y="4028750"/>
              <a:ext cx="127900" cy="435875"/>
            </a:xfrm>
            <a:custGeom>
              <a:rect b="b" l="l" r="r" t="t"/>
              <a:pathLst>
                <a:path extrusionOk="0" h="17435" w="5116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7"/>
            <p:cNvSpPr/>
            <p:nvPr/>
          </p:nvSpPr>
          <p:spPr>
            <a:xfrm>
              <a:off x="2844125" y="4027550"/>
              <a:ext cx="33975" cy="26575"/>
            </a:xfrm>
            <a:custGeom>
              <a:rect b="b" l="l" r="r" t="t"/>
              <a:pathLst>
                <a:path extrusionOk="0" h="1063" w="1359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7"/>
            <p:cNvSpPr/>
            <p:nvPr/>
          </p:nvSpPr>
          <p:spPr>
            <a:xfrm>
              <a:off x="2846850" y="4027550"/>
              <a:ext cx="31250" cy="26750"/>
            </a:xfrm>
            <a:custGeom>
              <a:rect b="b" l="l" r="r" t="t"/>
              <a:pathLst>
                <a:path extrusionOk="0" h="1070" w="125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7"/>
            <p:cNvSpPr/>
            <p:nvPr/>
          </p:nvSpPr>
          <p:spPr>
            <a:xfrm>
              <a:off x="2795150" y="4022200"/>
              <a:ext cx="65325" cy="49225"/>
            </a:xfrm>
            <a:custGeom>
              <a:rect b="b" l="l" r="r" t="t"/>
              <a:pathLst>
                <a:path extrusionOk="0" h="1969" w="2613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7"/>
            <p:cNvSpPr/>
            <p:nvPr/>
          </p:nvSpPr>
          <p:spPr>
            <a:xfrm>
              <a:off x="2801900" y="4022200"/>
              <a:ext cx="58575" cy="49225"/>
            </a:xfrm>
            <a:custGeom>
              <a:rect b="b" l="l" r="r" t="t"/>
              <a:pathLst>
                <a:path extrusionOk="0" h="1969" w="2343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7"/>
            <p:cNvSpPr/>
            <p:nvPr/>
          </p:nvSpPr>
          <p:spPr>
            <a:xfrm>
              <a:off x="1973525" y="4808650"/>
              <a:ext cx="168700" cy="163450"/>
            </a:xfrm>
            <a:custGeom>
              <a:rect b="b" l="l" r="r" t="t"/>
              <a:pathLst>
                <a:path extrusionOk="0" h="6538" w="6748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rgbClr val="394E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7"/>
            <p:cNvSpPr/>
            <p:nvPr/>
          </p:nvSpPr>
          <p:spPr>
            <a:xfrm>
              <a:off x="2061900" y="4932525"/>
              <a:ext cx="24500" cy="39425"/>
            </a:xfrm>
            <a:custGeom>
              <a:rect b="b" l="l" r="r" t="t"/>
              <a:pathLst>
                <a:path extrusionOk="0" h="1577" w="98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7"/>
            <p:cNvSpPr/>
            <p:nvPr/>
          </p:nvSpPr>
          <p:spPr>
            <a:xfrm>
              <a:off x="2006175" y="4839800"/>
              <a:ext cx="111575" cy="109125"/>
            </a:xfrm>
            <a:custGeom>
              <a:rect b="b" l="l" r="r" t="t"/>
              <a:pathLst>
                <a:path extrusionOk="0" h="4365" w="4463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7"/>
            <p:cNvSpPr/>
            <p:nvPr/>
          </p:nvSpPr>
          <p:spPr>
            <a:xfrm>
              <a:off x="2044275" y="4424750"/>
              <a:ext cx="931750" cy="908700"/>
            </a:xfrm>
            <a:custGeom>
              <a:rect b="b" l="l" r="r" t="t"/>
              <a:pathLst>
                <a:path extrusionOk="0" h="36348" w="3727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7"/>
            <p:cNvSpPr/>
            <p:nvPr/>
          </p:nvSpPr>
          <p:spPr>
            <a:xfrm>
              <a:off x="2044275" y="4932525"/>
              <a:ext cx="707375" cy="400925"/>
            </a:xfrm>
            <a:custGeom>
              <a:rect b="b" l="l" r="r" t="t"/>
              <a:pathLst>
                <a:path extrusionOk="0" h="16037" w="28295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7"/>
            <p:cNvSpPr/>
            <p:nvPr/>
          </p:nvSpPr>
          <p:spPr>
            <a:xfrm>
              <a:off x="2704700" y="4938925"/>
              <a:ext cx="110825" cy="68400"/>
            </a:xfrm>
            <a:custGeom>
              <a:rect b="b" l="l" r="r" t="t"/>
              <a:pathLst>
                <a:path extrusionOk="0" h="2736" w="4433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7"/>
            <p:cNvSpPr/>
            <p:nvPr/>
          </p:nvSpPr>
          <p:spPr>
            <a:xfrm>
              <a:off x="2811475" y="5027750"/>
              <a:ext cx="27225" cy="23100"/>
            </a:xfrm>
            <a:custGeom>
              <a:rect b="b" l="l" r="r" t="t"/>
              <a:pathLst>
                <a:path extrusionOk="0" h="924" w="1089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7"/>
            <p:cNvSpPr/>
            <p:nvPr/>
          </p:nvSpPr>
          <p:spPr>
            <a:xfrm>
              <a:off x="2680875" y="4508125"/>
              <a:ext cx="236725" cy="274800"/>
            </a:xfrm>
            <a:custGeom>
              <a:rect b="b" l="l" r="r" t="t"/>
              <a:pathLst>
                <a:path extrusionOk="0" h="10992" w="9469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7"/>
            <p:cNvSpPr/>
            <p:nvPr/>
          </p:nvSpPr>
          <p:spPr>
            <a:xfrm>
              <a:off x="2044275" y="4927100"/>
              <a:ext cx="27225" cy="28550"/>
            </a:xfrm>
            <a:custGeom>
              <a:rect b="b" l="l" r="r" t="t"/>
              <a:pathLst>
                <a:path extrusionOk="0" h="1142" w="1089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7"/>
            <p:cNvSpPr/>
            <p:nvPr/>
          </p:nvSpPr>
          <p:spPr>
            <a:xfrm>
              <a:off x="2004775" y="4838550"/>
              <a:ext cx="106125" cy="103525"/>
            </a:xfrm>
            <a:custGeom>
              <a:rect b="b" l="l" r="r" t="t"/>
              <a:pathLst>
                <a:path extrusionOk="0" h="4141" w="4245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7"/>
            <p:cNvSpPr/>
            <p:nvPr/>
          </p:nvSpPr>
          <p:spPr>
            <a:xfrm>
              <a:off x="2004775" y="4845475"/>
              <a:ext cx="95225" cy="96600"/>
            </a:xfrm>
            <a:custGeom>
              <a:rect b="b" l="l" r="r" t="t"/>
              <a:pathLst>
                <a:path extrusionOk="0" h="3864" w="3809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7"/>
            <p:cNvSpPr/>
            <p:nvPr/>
          </p:nvSpPr>
          <p:spPr>
            <a:xfrm>
              <a:off x="2044275" y="4848200"/>
              <a:ext cx="46275" cy="35375"/>
            </a:xfrm>
            <a:custGeom>
              <a:rect b="b" l="l" r="r" t="t"/>
              <a:pathLst>
                <a:path extrusionOk="0" h="1415" w="1851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7"/>
            <p:cNvSpPr/>
            <p:nvPr/>
          </p:nvSpPr>
          <p:spPr>
            <a:xfrm>
              <a:off x="2083675" y="4887575"/>
              <a:ext cx="19050" cy="21800"/>
            </a:xfrm>
            <a:custGeom>
              <a:rect b="b" l="l" r="r" t="t"/>
              <a:pathLst>
                <a:path extrusionOk="0" h="872" w="762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7"/>
            <p:cNvSpPr/>
            <p:nvPr/>
          </p:nvSpPr>
          <p:spPr>
            <a:xfrm>
              <a:off x="2040125" y="4814125"/>
              <a:ext cx="85775" cy="46275"/>
            </a:xfrm>
            <a:custGeom>
              <a:rect b="b" l="l" r="r" t="t"/>
              <a:pathLst>
                <a:path extrusionOk="0" h="1851" w="3431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7"/>
            <p:cNvSpPr/>
            <p:nvPr/>
          </p:nvSpPr>
          <p:spPr>
            <a:xfrm>
              <a:off x="2124475" y="4863100"/>
              <a:ext cx="6875" cy="6875"/>
            </a:xfrm>
            <a:custGeom>
              <a:rect b="b" l="l" r="r" t="t"/>
              <a:pathLst>
                <a:path extrusionOk="0" h="275" w="275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7"/>
            <p:cNvSpPr/>
            <p:nvPr/>
          </p:nvSpPr>
          <p:spPr>
            <a:xfrm>
              <a:off x="2823650" y="4040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9" name="Google Shape;2669;p57"/>
          <p:cNvSpPr txBox="1"/>
          <p:nvPr>
            <p:ph type="ctrTitle"/>
          </p:nvPr>
        </p:nvSpPr>
        <p:spPr>
          <a:xfrm>
            <a:off x="2297025" y="3930459"/>
            <a:ext cx="12585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CONTINUE</a:t>
            </a:r>
            <a:endParaRPr sz="1400"/>
          </a:p>
        </p:txBody>
      </p:sp>
      <p:sp>
        <p:nvSpPr>
          <p:cNvPr id="2670" name="Google Shape;2670;p57"/>
          <p:cNvSpPr txBox="1"/>
          <p:nvPr/>
        </p:nvSpPr>
        <p:spPr>
          <a:xfrm>
            <a:off x="194425" y="194425"/>
            <a:ext cx="532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Zafrul Azim Nazir (U2222454J)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Yves Samson Li (U2222560G)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A126 Team 8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6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Renaming</a:t>
            </a:r>
            <a:r>
              <a:rPr b="1" lang="en" sz="2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 categorical variables categories</a:t>
            </a:r>
            <a:endParaRPr b="1" sz="2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1" name="Google Shape;2881;p66"/>
          <p:cNvGrpSpPr/>
          <p:nvPr/>
        </p:nvGrpSpPr>
        <p:grpSpPr>
          <a:xfrm>
            <a:off x="809846" y="1189147"/>
            <a:ext cx="7524267" cy="3470319"/>
            <a:chOff x="672225" y="1309995"/>
            <a:chExt cx="7331450" cy="3210880"/>
          </a:xfrm>
        </p:grpSpPr>
        <p:pic>
          <p:nvPicPr>
            <p:cNvPr id="2882" name="Google Shape;2882;p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2225" y="1309995"/>
              <a:ext cx="3645200" cy="321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3" name="Google Shape;2883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7426" y="1310000"/>
              <a:ext cx="3686249" cy="3210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6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Variables list</a:t>
            </a:r>
            <a:endParaRPr/>
          </a:p>
        </p:txBody>
      </p:sp>
      <p:sp>
        <p:nvSpPr>
          <p:cNvPr id="2889" name="Google Shape;2889;p67"/>
          <p:cNvSpPr txBox="1"/>
          <p:nvPr>
            <p:ph idx="1" type="subTitle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Physical health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Alcohol Consumption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Mental health</a:t>
            </a:r>
            <a:endParaRPr/>
          </a:p>
        </p:txBody>
      </p:sp>
      <p:sp>
        <p:nvSpPr>
          <p:cNvPr id="2890" name="Google Shape;2890;p67"/>
          <p:cNvSpPr txBox="1"/>
          <p:nvPr>
            <p:ph idx="2" type="subTitle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Health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Exercise</a:t>
            </a:r>
            <a:r>
              <a:rPr lang="en"/>
              <a:t>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</a:t>
            </a:r>
            <a:r>
              <a:rPr lang="en"/>
              <a:t>Cholesterol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Blood Pressure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Smoking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Kidney Disease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Asthma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Skin cancer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Attack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Stroke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Difficulty walking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Heart Disease(response)</a:t>
            </a:r>
            <a:endParaRPr/>
          </a:p>
        </p:txBody>
      </p:sp>
      <p:sp>
        <p:nvSpPr>
          <p:cNvPr id="2891" name="Google Shape;2891;p67"/>
          <p:cNvSpPr txBox="1"/>
          <p:nvPr>
            <p:ph idx="3" type="subTitle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   </a:t>
            </a:r>
            <a:r>
              <a:rPr b="1" lang="en"/>
              <a:t>Integer                                                                  Categorical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68"/>
          <p:cNvSpPr/>
          <p:nvPr/>
        </p:nvSpPr>
        <p:spPr>
          <a:xfrm>
            <a:off x="1018368" y="2129351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68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898" name="Google Shape;2898;p68"/>
          <p:cNvSpPr txBox="1"/>
          <p:nvPr>
            <p:ph idx="2" type="title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9" name="Google Shape;2899;p6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6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901" name="Google Shape;2901;p6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2902" name="Google Shape;2902;p68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2903" name="Google Shape;2903;p68"/>
            <p:cNvSpPr/>
            <p:nvPr/>
          </p:nvSpPr>
          <p:spPr>
            <a:xfrm>
              <a:off x="1666700" y="5967688"/>
              <a:ext cx="985925" cy="744150"/>
            </a:xfrm>
            <a:custGeom>
              <a:rect b="b" l="l" r="r" t="t"/>
              <a:pathLst>
                <a:path extrusionOk="0" h="29766" w="39437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8"/>
            <p:cNvSpPr/>
            <p:nvPr/>
          </p:nvSpPr>
          <p:spPr>
            <a:xfrm>
              <a:off x="1758650" y="6363863"/>
              <a:ext cx="130375" cy="130375"/>
            </a:xfrm>
            <a:custGeom>
              <a:rect b="b" l="l" r="r" t="t"/>
              <a:pathLst>
                <a:path extrusionOk="0" h="5215" w="5215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8"/>
            <p:cNvSpPr/>
            <p:nvPr/>
          </p:nvSpPr>
          <p:spPr>
            <a:xfrm>
              <a:off x="1735750" y="6361013"/>
              <a:ext cx="148175" cy="131150"/>
            </a:xfrm>
            <a:custGeom>
              <a:rect b="b" l="l" r="r" t="t"/>
              <a:pathLst>
                <a:path extrusionOk="0" h="5246" w="5927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8"/>
            <p:cNvSpPr/>
            <p:nvPr/>
          </p:nvSpPr>
          <p:spPr>
            <a:xfrm>
              <a:off x="1766400" y="63691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8"/>
            <p:cNvSpPr/>
            <p:nvPr/>
          </p:nvSpPr>
          <p:spPr>
            <a:xfrm>
              <a:off x="1751075" y="63971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8"/>
            <p:cNvSpPr/>
            <p:nvPr/>
          </p:nvSpPr>
          <p:spPr>
            <a:xfrm>
              <a:off x="1748425" y="63920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8"/>
            <p:cNvSpPr/>
            <p:nvPr/>
          </p:nvSpPr>
          <p:spPr>
            <a:xfrm>
              <a:off x="1911900" y="6282113"/>
              <a:ext cx="130375" cy="130400"/>
            </a:xfrm>
            <a:custGeom>
              <a:rect b="b" l="l" r="r" t="t"/>
              <a:pathLst>
                <a:path extrusionOk="0" h="5216" w="5215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8"/>
            <p:cNvSpPr/>
            <p:nvPr/>
          </p:nvSpPr>
          <p:spPr>
            <a:xfrm>
              <a:off x="1889000" y="6279288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8"/>
            <p:cNvSpPr/>
            <p:nvPr/>
          </p:nvSpPr>
          <p:spPr>
            <a:xfrm>
              <a:off x="1922125" y="6287438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8"/>
            <p:cNvSpPr/>
            <p:nvPr/>
          </p:nvSpPr>
          <p:spPr>
            <a:xfrm>
              <a:off x="1906800" y="63154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8"/>
            <p:cNvSpPr/>
            <p:nvPr/>
          </p:nvSpPr>
          <p:spPr>
            <a:xfrm>
              <a:off x="1904325" y="6310313"/>
              <a:ext cx="119975" cy="69100"/>
            </a:xfrm>
            <a:custGeom>
              <a:rect b="b" l="l" r="r" t="t"/>
              <a:pathLst>
                <a:path extrusionOk="0" h="2764" w="4799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8"/>
            <p:cNvSpPr/>
            <p:nvPr/>
          </p:nvSpPr>
          <p:spPr>
            <a:xfrm>
              <a:off x="2067800" y="62003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8"/>
            <p:cNvSpPr/>
            <p:nvPr/>
          </p:nvSpPr>
          <p:spPr>
            <a:xfrm>
              <a:off x="2044725" y="6197563"/>
              <a:ext cx="148150" cy="129975"/>
            </a:xfrm>
            <a:custGeom>
              <a:rect b="b" l="l" r="r" t="t"/>
              <a:pathLst>
                <a:path extrusionOk="0" h="5199" w="5926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8"/>
            <p:cNvSpPr/>
            <p:nvPr/>
          </p:nvSpPr>
          <p:spPr>
            <a:xfrm>
              <a:off x="2078025" y="62057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8"/>
            <p:cNvSpPr/>
            <p:nvPr/>
          </p:nvSpPr>
          <p:spPr>
            <a:xfrm>
              <a:off x="2060050" y="6233688"/>
              <a:ext cx="120175" cy="66450"/>
            </a:xfrm>
            <a:custGeom>
              <a:rect b="b" l="l" r="r" t="t"/>
              <a:pathLst>
                <a:path extrusionOk="0" h="2658" w="4807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8"/>
            <p:cNvSpPr/>
            <p:nvPr/>
          </p:nvSpPr>
          <p:spPr>
            <a:xfrm>
              <a:off x="2060050" y="6228588"/>
              <a:ext cx="117500" cy="69100"/>
            </a:xfrm>
            <a:custGeom>
              <a:rect b="b" l="l" r="r" t="t"/>
              <a:pathLst>
                <a:path extrusionOk="0" h="2764" w="470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8"/>
            <p:cNvSpPr/>
            <p:nvPr/>
          </p:nvSpPr>
          <p:spPr>
            <a:xfrm>
              <a:off x="2221050" y="6118663"/>
              <a:ext cx="130200" cy="130375"/>
            </a:xfrm>
            <a:custGeom>
              <a:rect b="b" l="l" r="r" t="t"/>
              <a:pathLst>
                <a:path extrusionOk="0" h="5215" w="5208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8"/>
            <p:cNvSpPr/>
            <p:nvPr/>
          </p:nvSpPr>
          <p:spPr>
            <a:xfrm>
              <a:off x="2197975" y="6115813"/>
              <a:ext cx="150825" cy="129975"/>
            </a:xfrm>
            <a:custGeom>
              <a:rect b="b" l="l" r="r" t="t"/>
              <a:pathLst>
                <a:path extrusionOk="0" h="5199" w="6033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68"/>
            <p:cNvSpPr/>
            <p:nvPr/>
          </p:nvSpPr>
          <p:spPr>
            <a:xfrm>
              <a:off x="2231275" y="6123963"/>
              <a:ext cx="117525" cy="122175"/>
            </a:xfrm>
            <a:custGeom>
              <a:rect b="b" l="l" r="r" t="t"/>
              <a:pathLst>
                <a:path extrusionOk="0" h="4887" w="4701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68"/>
            <p:cNvSpPr/>
            <p:nvPr/>
          </p:nvSpPr>
          <p:spPr>
            <a:xfrm>
              <a:off x="2215950" y="6151963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68"/>
            <p:cNvSpPr/>
            <p:nvPr/>
          </p:nvSpPr>
          <p:spPr>
            <a:xfrm>
              <a:off x="2213300" y="6146863"/>
              <a:ext cx="120175" cy="69075"/>
            </a:xfrm>
            <a:custGeom>
              <a:rect b="b" l="l" r="r" t="t"/>
              <a:pathLst>
                <a:path extrusionOk="0" h="2763" w="4807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8"/>
            <p:cNvSpPr/>
            <p:nvPr/>
          </p:nvSpPr>
          <p:spPr>
            <a:xfrm>
              <a:off x="2376750" y="60369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8"/>
            <p:cNvSpPr/>
            <p:nvPr/>
          </p:nvSpPr>
          <p:spPr>
            <a:xfrm>
              <a:off x="2353875" y="6034013"/>
              <a:ext cx="148175" cy="130050"/>
            </a:xfrm>
            <a:custGeom>
              <a:rect b="b" l="l" r="r" t="t"/>
              <a:pathLst>
                <a:path extrusionOk="0" h="5202" w="5927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8"/>
            <p:cNvSpPr/>
            <p:nvPr/>
          </p:nvSpPr>
          <p:spPr>
            <a:xfrm>
              <a:off x="2386975" y="6042238"/>
              <a:ext cx="115075" cy="122175"/>
            </a:xfrm>
            <a:custGeom>
              <a:rect b="b" l="l" r="r" t="t"/>
              <a:pathLst>
                <a:path extrusionOk="0" h="4887" w="4603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8"/>
            <p:cNvSpPr/>
            <p:nvPr/>
          </p:nvSpPr>
          <p:spPr>
            <a:xfrm>
              <a:off x="2371650" y="6070238"/>
              <a:ext cx="117525" cy="66425"/>
            </a:xfrm>
            <a:custGeom>
              <a:rect b="b" l="l" r="r" t="t"/>
              <a:pathLst>
                <a:path extrusionOk="0" h="2657" w="4701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8"/>
            <p:cNvSpPr/>
            <p:nvPr/>
          </p:nvSpPr>
          <p:spPr>
            <a:xfrm>
              <a:off x="2369200" y="6065113"/>
              <a:ext cx="117525" cy="69100"/>
            </a:xfrm>
            <a:custGeom>
              <a:rect b="b" l="l" r="r" t="t"/>
              <a:pathLst>
                <a:path extrusionOk="0" h="2764" w="4701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8"/>
            <p:cNvSpPr/>
            <p:nvPr/>
          </p:nvSpPr>
          <p:spPr>
            <a:xfrm>
              <a:off x="1832825" y="6506888"/>
              <a:ext cx="130175" cy="130400"/>
            </a:xfrm>
            <a:custGeom>
              <a:rect b="b" l="l" r="r" t="t"/>
              <a:pathLst>
                <a:path extrusionOk="0" h="5216" w="5207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8"/>
            <p:cNvSpPr/>
            <p:nvPr/>
          </p:nvSpPr>
          <p:spPr>
            <a:xfrm>
              <a:off x="1809725" y="650406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8"/>
            <p:cNvSpPr/>
            <p:nvPr/>
          </p:nvSpPr>
          <p:spPr>
            <a:xfrm>
              <a:off x="1843025" y="6512213"/>
              <a:ext cx="114875" cy="122175"/>
            </a:xfrm>
            <a:custGeom>
              <a:rect b="b" l="l" r="r" t="t"/>
              <a:pathLst>
                <a:path extrusionOk="0" h="4887" w="4595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1827700" y="6540188"/>
              <a:ext cx="117525" cy="66450"/>
            </a:xfrm>
            <a:custGeom>
              <a:rect b="b" l="l" r="r" t="t"/>
              <a:pathLst>
                <a:path extrusionOk="0" h="2658" w="4701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8"/>
            <p:cNvSpPr/>
            <p:nvPr/>
          </p:nvSpPr>
          <p:spPr>
            <a:xfrm>
              <a:off x="1825050" y="6535088"/>
              <a:ext cx="120175" cy="69100"/>
            </a:xfrm>
            <a:custGeom>
              <a:rect b="b" l="l" r="r" t="t"/>
              <a:pathLst>
                <a:path extrusionOk="0" h="2764" w="4807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8"/>
            <p:cNvSpPr/>
            <p:nvPr/>
          </p:nvSpPr>
          <p:spPr>
            <a:xfrm>
              <a:off x="1988525" y="64251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1965625" y="6422313"/>
              <a:ext cx="148175" cy="129975"/>
            </a:xfrm>
            <a:custGeom>
              <a:rect b="b" l="l" r="r" t="t"/>
              <a:pathLst>
                <a:path extrusionOk="0" h="5199" w="5927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68"/>
            <p:cNvSpPr/>
            <p:nvPr/>
          </p:nvSpPr>
          <p:spPr>
            <a:xfrm>
              <a:off x="1998750" y="6430463"/>
              <a:ext cx="115050" cy="122175"/>
            </a:xfrm>
            <a:custGeom>
              <a:rect b="b" l="l" r="r" t="t"/>
              <a:pathLst>
                <a:path extrusionOk="0" h="4887" w="4602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68"/>
            <p:cNvSpPr/>
            <p:nvPr/>
          </p:nvSpPr>
          <p:spPr>
            <a:xfrm>
              <a:off x="1980950" y="6458463"/>
              <a:ext cx="119975" cy="66425"/>
            </a:xfrm>
            <a:custGeom>
              <a:rect b="b" l="l" r="r" t="t"/>
              <a:pathLst>
                <a:path extrusionOk="0" h="2657" w="4799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68"/>
            <p:cNvSpPr/>
            <p:nvPr/>
          </p:nvSpPr>
          <p:spPr>
            <a:xfrm>
              <a:off x="1980950" y="6453363"/>
              <a:ext cx="117525" cy="69075"/>
            </a:xfrm>
            <a:custGeom>
              <a:rect b="b" l="l" r="r" t="t"/>
              <a:pathLst>
                <a:path extrusionOk="0" h="2763" w="4701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68"/>
            <p:cNvSpPr/>
            <p:nvPr/>
          </p:nvSpPr>
          <p:spPr>
            <a:xfrm>
              <a:off x="2141775" y="6343413"/>
              <a:ext cx="130400" cy="130400"/>
            </a:xfrm>
            <a:custGeom>
              <a:rect b="b" l="l" r="r" t="t"/>
              <a:pathLst>
                <a:path extrusionOk="0" h="5216" w="5216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8"/>
            <p:cNvSpPr/>
            <p:nvPr/>
          </p:nvSpPr>
          <p:spPr>
            <a:xfrm>
              <a:off x="2118900" y="6340513"/>
              <a:ext cx="150600" cy="130050"/>
            </a:xfrm>
            <a:custGeom>
              <a:rect b="b" l="l" r="r" t="t"/>
              <a:pathLst>
                <a:path extrusionOk="0" h="5202" w="6024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8"/>
            <p:cNvSpPr/>
            <p:nvPr/>
          </p:nvSpPr>
          <p:spPr>
            <a:xfrm>
              <a:off x="2152000" y="6348738"/>
              <a:ext cx="117500" cy="122175"/>
            </a:xfrm>
            <a:custGeom>
              <a:rect b="b" l="l" r="r" t="t"/>
              <a:pathLst>
                <a:path extrusionOk="0" h="4887" w="470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8"/>
            <p:cNvSpPr/>
            <p:nvPr/>
          </p:nvSpPr>
          <p:spPr>
            <a:xfrm>
              <a:off x="2136675" y="637673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8"/>
            <p:cNvSpPr/>
            <p:nvPr/>
          </p:nvSpPr>
          <p:spPr>
            <a:xfrm>
              <a:off x="2134225" y="6371613"/>
              <a:ext cx="119950" cy="66450"/>
            </a:xfrm>
            <a:custGeom>
              <a:rect b="b" l="l" r="r" t="t"/>
              <a:pathLst>
                <a:path extrusionOk="0" h="2658" w="4798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8"/>
            <p:cNvSpPr/>
            <p:nvPr/>
          </p:nvSpPr>
          <p:spPr>
            <a:xfrm>
              <a:off x="2297675" y="6261688"/>
              <a:ext cx="130200" cy="130400"/>
            </a:xfrm>
            <a:custGeom>
              <a:rect b="b" l="l" r="r" t="t"/>
              <a:pathLst>
                <a:path extrusionOk="0" h="5216" w="5208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8"/>
            <p:cNvSpPr/>
            <p:nvPr/>
          </p:nvSpPr>
          <p:spPr>
            <a:xfrm>
              <a:off x="2274600" y="6258788"/>
              <a:ext cx="148150" cy="129600"/>
            </a:xfrm>
            <a:custGeom>
              <a:rect b="b" l="l" r="r" t="t"/>
              <a:pathLst>
                <a:path extrusionOk="0" h="5184" w="5926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8"/>
            <p:cNvSpPr/>
            <p:nvPr/>
          </p:nvSpPr>
          <p:spPr>
            <a:xfrm>
              <a:off x="2307900" y="6267013"/>
              <a:ext cx="114850" cy="122175"/>
            </a:xfrm>
            <a:custGeom>
              <a:rect b="b" l="l" r="r" t="t"/>
              <a:pathLst>
                <a:path extrusionOk="0" h="4887" w="4594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2292575" y="6292538"/>
              <a:ext cx="117525" cy="68900"/>
            </a:xfrm>
            <a:custGeom>
              <a:rect b="b" l="l" r="r" t="t"/>
              <a:pathLst>
                <a:path extrusionOk="0" h="2756" w="4701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2289925" y="6289888"/>
              <a:ext cx="117500" cy="66425"/>
            </a:xfrm>
            <a:custGeom>
              <a:rect b="b" l="l" r="r" t="t"/>
              <a:pathLst>
                <a:path extrusionOk="0" h="2657" w="470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2453375" y="6179963"/>
              <a:ext cx="130400" cy="130375"/>
            </a:xfrm>
            <a:custGeom>
              <a:rect b="b" l="l" r="r" t="t"/>
              <a:pathLst>
                <a:path extrusionOk="0" h="5215" w="5216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8"/>
            <p:cNvSpPr/>
            <p:nvPr/>
          </p:nvSpPr>
          <p:spPr>
            <a:xfrm>
              <a:off x="2430500" y="6177038"/>
              <a:ext cx="148175" cy="129600"/>
            </a:xfrm>
            <a:custGeom>
              <a:rect b="b" l="l" r="r" t="t"/>
              <a:pathLst>
                <a:path extrusionOk="0" h="5184" w="5927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2461150" y="6182613"/>
              <a:ext cx="117525" cy="124825"/>
            </a:xfrm>
            <a:custGeom>
              <a:rect b="b" l="l" r="r" t="t"/>
              <a:pathLst>
                <a:path extrusionOk="0" h="4993" w="4701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2445825" y="6210813"/>
              <a:ext cx="119975" cy="68875"/>
            </a:xfrm>
            <a:custGeom>
              <a:rect b="b" l="l" r="r" t="t"/>
              <a:pathLst>
                <a:path extrusionOk="0" h="2755" w="4799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68"/>
            <p:cNvSpPr/>
            <p:nvPr/>
          </p:nvSpPr>
          <p:spPr>
            <a:xfrm>
              <a:off x="2443175" y="6208163"/>
              <a:ext cx="120175" cy="66425"/>
            </a:xfrm>
            <a:custGeom>
              <a:rect b="b" l="l" r="r" t="t"/>
              <a:pathLst>
                <a:path extrusionOk="0" h="2657" w="4807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4" name="Google Shape;2954;p68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2955" name="Google Shape;2955;p68"/>
            <p:cNvSpPr/>
            <p:nvPr/>
          </p:nvSpPr>
          <p:spPr>
            <a:xfrm>
              <a:off x="6215925" y="7421400"/>
              <a:ext cx="201900" cy="178800"/>
            </a:xfrm>
            <a:custGeom>
              <a:rect b="b" l="l" r="r" t="t"/>
              <a:pathLst>
                <a:path extrusionOk="0" h="7152" w="8076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8"/>
            <p:cNvSpPr/>
            <p:nvPr/>
          </p:nvSpPr>
          <p:spPr>
            <a:xfrm>
              <a:off x="6401775" y="7430925"/>
              <a:ext cx="25575" cy="22900"/>
            </a:xfrm>
            <a:custGeom>
              <a:rect b="b" l="l" r="r" t="t"/>
              <a:pathLst>
                <a:path extrusionOk="0" h="916" w="1023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7" name="Google Shape;2957;p6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958" name="Google Shape;2958;p6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rect b="b" l="l" r="r" t="t"/>
                <a:pathLst>
                  <a:path extrusionOk="0" h="18800" w="20435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6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rect b="b" l="l" r="r" t="t"/>
                <a:pathLst>
                  <a:path extrusionOk="0" h="8281" w="8689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6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rect b="b" l="l" r="r" t="t"/>
                <a:pathLst>
                  <a:path extrusionOk="0" h="3377" w="3172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6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rect b="b" l="l" r="r" t="t"/>
                <a:pathLst>
                  <a:path extrusionOk="0" h="4594" w="4292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6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rect b="b" l="l" r="r" t="t"/>
                <a:pathLst>
                  <a:path extrusionOk="0" h="7562" w="7046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6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rect b="b" l="l" r="r" t="t"/>
                <a:pathLst>
                  <a:path extrusionOk="0" h="2960" w="2764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6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rect b="b" l="l" r="r" t="t"/>
                <a:pathLst>
                  <a:path extrusionOk="0" h="2968" w="2657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6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rect b="b" l="l" r="r" t="t"/>
                <a:pathLst>
                  <a:path extrusionOk="0" h="2959" w="2657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6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rect b="b" l="l" r="r" t="t"/>
                <a:pathLst>
                  <a:path extrusionOk="0" h="10119" w="10724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6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rect b="b" l="l" r="r" t="t"/>
                <a:pathLst>
                  <a:path extrusionOk="0" h="5926" w="10724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" y="270187"/>
            <a:ext cx="4409825" cy="46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3" name="Google Shape;2973;p69"/>
          <p:cNvSpPr txBox="1"/>
          <p:nvPr/>
        </p:nvSpPr>
        <p:spPr>
          <a:xfrm>
            <a:off x="5193900" y="1617438"/>
            <a:ext cx="2842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Boxplot shows the distribution of the data.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From the plot, we can see that generally higher physical health score(higher being worse) correlates to having heart disease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7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7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7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980" name="Google Shape;2980;p7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2981" name="Google Shape;29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73450"/>
            <a:ext cx="7635798" cy="381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2" name="Google Shape;2982;p70"/>
          <p:cNvSpPr txBox="1"/>
          <p:nvPr/>
        </p:nvSpPr>
        <p:spPr>
          <a:xfrm>
            <a:off x="1054275" y="3932850"/>
            <a:ext cx="7335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General linear </a:t>
            </a: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relationship</a:t>
            </a:r>
            <a:r>
              <a:rPr lang="en" sz="2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between age and proportion of individuals with heart disease</a:t>
            </a:r>
            <a:endParaRPr sz="23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3" name="Google Shape;2983;p70"/>
          <p:cNvSpPr/>
          <p:nvPr/>
        </p:nvSpPr>
        <p:spPr>
          <a:xfrm>
            <a:off x="1846075" y="335767"/>
            <a:ext cx="6408700" cy="3193875"/>
          </a:xfrm>
          <a:custGeom>
            <a:rect b="b" l="l" r="r" t="t"/>
            <a:pathLst>
              <a:path extrusionOk="0" h="127755" w="256348">
                <a:moveTo>
                  <a:pt x="0" y="124150"/>
                </a:moveTo>
                <a:cubicBezTo>
                  <a:pt x="8197" y="124451"/>
                  <a:pt x="28725" y="130617"/>
                  <a:pt x="49179" y="125955"/>
                </a:cubicBezTo>
                <a:cubicBezTo>
                  <a:pt x="69633" y="121293"/>
                  <a:pt x="91666" y="114676"/>
                  <a:pt x="122722" y="96177"/>
                </a:cubicBezTo>
                <a:cubicBezTo>
                  <a:pt x="153779" y="77679"/>
                  <a:pt x="214688" y="29928"/>
                  <a:pt x="235518" y="14964"/>
                </a:cubicBezTo>
                <a:cubicBezTo>
                  <a:pt x="256348" y="0"/>
                  <a:pt x="245670" y="7820"/>
                  <a:pt x="247700" y="639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4" name="Google Shape;2984;p70"/>
          <p:cNvSpPr txBox="1"/>
          <p:nvPr/>
        </p:nvSpPr>
        <p:spPr>
          <a:xfrm>
            <a:off x="8389875" y="1174350"/>
            <a:ext cx="579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E9EEF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b="1" sz="3100">
              <a:solidFill>
                <a:srgbClr val="E9EEF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p71"/>
          <p:cNvSpPr txBox="1"/>
          <p:nvPr/>
        </p:nvSpPr>
        <p:spPr>
          <a:xfrm>
            <a:off x="3550275" y="3517313"/>
            <a:ext cx="470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Due to excessive number of outliers, and the relatively flat line graph with fluctuations, we decided to drop this variable</a:t>
            </a:r>
            <a:endParaRPr b="1"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0" name="Google Shape;299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75" y="702788"/>
            <a:ext cx="2364859" cy="3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1" name="Google Shape;299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025" y="702792"/>
            <a:ext cx="5144302" cy="26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2" name="Google Shape;2992;p71"/>
          <p:cNvSpPr txBox="1"/>
          <p:nvPr/>
        </p:nvSpPr>
        <p:spPr>
          <a:xfrm>
            <a:off x="819550" y="183700"/>
            <a:ext cx="22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Alcohol consumption</a:t>
            </a:r>
            <a:endParaRPr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3" name="Google Shape;2993;p71"/>
          <p:cNvSpPr txBox="1"/>
          <p:nvPr/>
        </p:nvSpPr>
        <p:spPr>
          <a:xfrm>
            <a:off x="6754400" y="4440725"/>
            <a:ext cx="215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*Same for mental health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7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7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00" name="Google Shape;3000;p7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3001" name="Google Shape;30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" y="535200"/>
            <a:ext cx="6214549" cy="407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02" name="Google Shape;3002;p72"/>
          <p:cNvSpPr txBox="1"/>
          <p:nvPr/>
        </p:nvSpPr>
        <p:spPr>
          <a:xfrm>
            <a:off x="6750475" y="1617450"/>
            <a:ext cx="195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graphs shows the </a:t>
            </a: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percentage</a:t>
            </a:r>
            <a:r>
              <a:rPr lang="en" sz="16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of individuals compared to whether they had a heart attack before</a:t>
            </a:r>
            <a:endParaRPr sz="16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p73"/>
          <p:cNvSpPr/>
          <p:nvPr/>
        </p:nvSpPr>
        <p:spPr>
          <a:xfrm>
            <a:off x="3794563" y="2748638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73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009" name="Google Shape;3009;p73"/>
          <p:cNvSpPr txBox="1"/>
          <p:nvPr>
            <p:ph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10" name="Google Shape;3010;p7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7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12" name="Google Shape;3012;p7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74"/>
          <p:cNvSpPr/>
          <p:nvPr/>
        </p:nvSpPr>
        <p:spPr>
          <a:xfrm>
            <a:off x="3200084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74"/>
          <p:cNvSpPr/>
          <p:nvPr/>
        </p:nvSpPr>
        <p:spPr>
          <a:xfrm>
            <a:off x="5131815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74"/>
          <p:cNvSpPr/>
          <p:nvPr/>
        </p:nvSpPr>
        <p:spPr>
          <a:xfrm>
            <a:off x="7059727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74"/>
          <p:cNvSpPr/>
          <p:nvPr/>
        </p:nvSpPr>
        <p:spPr>
          <a:xfrm>
            <a:off x="1268353" y="163605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7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 in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74"/>
          <p:cNvSpPr txBox="1"/>
          <p:nvPr>
            <p:ph idx="4294967295" type="title"/>
          </p:nvPr>
        </p:nvSpPr>
        <p:spPr>
          <a:xfrm>
            <a:off x="1218375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23" name="Google Shape;3023;p74"/>
          <p:cNvSpPr txBox="1"/>
          <p:nvPr>
            <p:ph idx="4294967295" type="subTitle"/>
          </p:nvPr>
        </p:nvSpPr>
        <p:spPr>
          <a:xfrm>
            <a:off x="997125" y="2803825"/>
            <a:ext cx="1388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Chi-square</a:t>
            </a:r>
            <a:endParaRPr b="1"/>
          </a:p>
        </p:txBody>
      </p:sp>
      <p:sp>
        <p:nvSpPr>
          <p:cNvPr id="3024" name="Google Shape;3024;p74"/>
          <p:cNvSpPr txBox="1"/>
          <p:nvPr>
            <p:ph idx="4294967295" type="subTitle"/>
          </p:nvPr>
        </p:nvSpPr>
        <p:spPr>
          <a:xfrm>
            <a:off x="887625" y="3191675"/>
            <a:ext cx="1575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Chi-square test of </a:t>
            </a:r>
            <a:r>
              <a:rPr lang="en" sz="1400"/>
              <a:t>independence</a:t>
            </a:r>
            <a:endParaRPr sz="1400"/>
          </a:p>
        </p:txBody>
      </p:sp>
      <p:grpSp>
        <p:nvGrpSpPr>
          <p:cNvPr id="3025" name="Google Shape;3025;p74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3026" name="Google Shape;3026;p74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74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74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74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74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74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74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74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74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74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74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74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74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74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74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74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74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74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74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74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6" name="Google Shape;3046;p74"/>
          <p:cNvSpPr txBox="1"/>
          <p:nvPr>
            <p:ph idx="4294967295" type="title"/>
          </p:nvPr>
        </p:nvSpPr>
        <p:spPr>
          <a:xfrm>
            <a:off x="3150106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47" name="Google Shape;3047;p74"/>
          <p:cNvSpPr txBox="1"/>
          <p:nvPr>
            <p:ph idx="4294967295" type="subTitle"/>
          </p:nvPr>
        </p:nvSpPr>
        <p:spPr>
          <a:xfrm>
            <a:off x="2985550" y="2803825"/>
            <a:ext cx="130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Skewness</a:t>
            </a:r>
            <a:endParaRPr b="1"/>
          </a:p>
        </p:txBody>
      </p:sp>
      <p:sp>
        <p:nvSpPr>
          <p:cNvPr id="3048" name="Google Shape;3048;p74"/>
          <p:cNvSpPr txBox="1"/>
          <p:nvPr>
            <p:ph idx="4294967295" type="subTitle"/>
          </p:nvPr>
        </p:nvSpPr>
        <p:spPr>
          <a:xfrm>
            <a:off x="2820856" y="3191675"/>
            <a:ext cx="15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Reduction of skewness</a:t>
            </a:r>
            <a:endParaRPr sz="1400"/>
          </a:p>
        </p:txBody>
      </p:sp>
      <p:sp>
        <p:nvSpPr>
          <p:cNvPr id="3049" name="Google Shape;3049;p74"/>
          <p:cNvSpPr txBox="1"/>
          <p:nvPr>
            <p:ph idx="4294967295" type="title"/>
          </p:nvPr>
        </p:nvSpPr>
        <p:spPr>
          <a:xfrm>
            <a:off x="5081837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50" name="Google Shape;3050;p74"/>
          <p:cNvSpPr txBox="1"/>
          <p:nvPr>
            <p:ph idx="4294967295" type="subTitle"/>
          </p:nvPr>
        </p:nvSpPr>
        <p:spPr>
          <a:xfrm>
            <a:off x="4718825" y="2803825"/>
            <a:ext cx="16593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imbalance</a:t>
            </a:r>
            <a:endParaRPr b="1"/>
          </a:p>
        </p:txBody>
      </p:sp>
      <p:sp>
        <p:nvSpPr>
          <p:cNvPr id="3051" name="Google Shape;3051;p74"/>
          <p:cNvSpPr txBox="1"/>
          <p:nvPr>
            <p:ph idx="4294967295" type="subTitle"/>
          </p:nvPr>
        </p:nvSpPr>
        <p:spPr>
          <a:xfrm>
            <a:off x="4750675" y="3470688"/>
            <a:ext cx="1572900" cy="9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 sampling, undersampling and oversampling</a:t>
            </a:r>
            <a:endParaRPr sz="1400"/>
          </a:p>
        </p:txBody>
      </p:sp>
      <p:sp>
        <p:nvSpPr>
          <p:cNvPr id="3052" name="Google Shape;3052;p74"/>
          <p:cNvSpPr txBox="1"/>
          <p:nvPr>
            <p:ph idx="4294967295" type="title"/>
          </p:nvPr>
        </p:nvSpPr>
        <p:spPr>
          <a:xfrm>
            <a:off x="7009749" y="1730190"/>
            <a:ext cx="9144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53" name="Google Shape;3053;p74"/>
          <p:cNvSpPr txBox="1"/>
          <p:nvPr>
            <p:ph idx="4294967295" type="subTitle"/>
          </p:nvPr>
        </p:nvSpPr>
        <p:spPr>
          <a:xfrm>
            <a:off x="6626400" y="2803825"/>
            <a:ext cx="1804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Cross-entropy</a:t>
            </a:r>
            <a:endParaRPr b="1"/>
          </a:p>
        </p:txBody>
      </p:sp>
      <p:sp>
        <p:nvSpPr>
          <p:cNvPr id="3054" name="Google Shape;3054;p74"/>
          <p:cNvSpPr txBox="1"/>
          <p:nvPr>
            <p:ph idx="4294967295" type="subTitle"/>
          </p:nvPr>
        </p:nvSpPr>
        <p:spPr>
          <a:xfrm>
            <a:off x="6680499" y="3191675"/>
            <a:ext cx="1572900" cy="7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Machine learning model</a:t>
            </a:r>
            <a:endParaRPr sz="1400"/>
          </a:p>
        </p:txBody>
      </p:sp>
      <p:cxnSp>
        <p:nvCxnSpPr>
          <p:cNvPr id="3055" name="Google Shape;3055;p74"/>
          <p:cNvCxnSpPr/>
          <p:nvPr/>
        </p:nvCxnSpPr>
        <p:spPr>
          <a:xfrm>
            <a:off x="714375" y="2571750"/>
            <a:ext cx="773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56" name="Google Shape;3056;p74"/>
          <p:cNvSpPr/>
          <p:nvPr/>
        </p:nvSpPr>
        <p:spPr>
          <a:xfrm>
            <a:off x="1618425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74"/>
          <p:cNvSpPr/>
          <p:nvPr/>
        </p:nvSpPr>
        <p:spPr>
          <a:xfrm>
            <a:off x="3550156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74"/>
          <p:cNvSpPr/>
          <p:nvPr/>
        </p:nvSpPr>
        <p:spPr>
          <a:xfrm>
            <a:off x="5481887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74"/>
          <p:cNvSpPr/>
          <p:nvPr/>
        </p:nvSpPr>
        <p:spPr>
          <a:xfrm>
            <a:off x="7409799" y="25146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7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7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62" name="Google Shape;3062;p7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p7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test of independence</a:t>
            </a:r>
            <a:endParaRPr/>
          </a:p>
        </p:txBody>
      </p:sp>
      <p:grpSp>
        <p:nvGrpSpPr>
          <p:cNvPr id="3068" name="Google Shape;3068;p75"/>
          <p:cNvGrpSpPr/>
          <p:nvPr/>
        </p:nvGrpSpPr>
        <p:grpSpPr>
          <a:xfrm>
            <a:off x="511636" y="1361850"/>
            <a:ext cx="8120736" cy="1550149"/>
            <a:chOff x="208800" y="1373125"/>
            <a:chExt cx="7049250" cy="1550149"/>
          </a:xfrm>
        </p:grpSpPr>
        <p:pic>
          <p:nvPicPr>
            <p:cNvPr id="3069" name="Google Shape;3069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8800" y="1373125"/>
              <a:ext cx="7049250" cy="1550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0" name="Google Shape;3070;p75"/>
            <p:cNvSpPr/>
            <p:nvPr/>
          </p:nvSpPr>
          <p:spPr>
            <a:xfrm>
              <a:off x="208800" y="1646075"/>
              <a:ext cx="744600" cy="478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1" name="Google Shape;3071;p75"/>
            <p:cNvSpPr/>
            <p:nvPr/>
          </p:nvSpPr>
          <p:spPr>
            <a:xfrm>
              <a:off x="4794100" y="1736375"/>
              <a:ext cx="456300" cy="387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072" name="Google Shape;3072;p75"/>
          <p:cNvSpPr txBox="1"/>
          <p:nvPr/>
        </p:nvSpPr>
        <p:spPr>
          <a:xfrm>
            <a:off x="5680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value &gt; critical value - there is a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3" name="Google Shape;3073;p75"/>
          <p:cNvSpPr txBox="1"/>
          <p:nvPr/>
        </p:nvSpPr>
        <p:spPr>
          <a:xfrm>
            <a:off x="4705338" y="3267425"/>
            <a:ext cx="345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Higher Cramer’s V - Stronger the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strength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of relationship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4" name="Google Shape;3074;p75"/>
          <p:cNvSpPr/>
          <p:nvPr/>
        </p:nvSpPr>
        <p:spPr>
          <a:xfrm>
            <a:off x="5893225" y="2120575"/>
            <a:ext cx="507575" cy="20302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58"/>
          <p:cNvSpPr txBox="1"/>
          <p:nvPr>
            <p:ph idx="3" type="subTitle"/>
          </p:nvPr>
        </p:nvSpPr>
        <p:spPr>
          <a:xfrm>
            <a:off x="2068838" y="3511781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676" name="Google Shape;2676;p58"/>
          <p:cNvSpPr txBox="1"/>
          <p:nvPr>
            <p:ph idx="7" type="subTitle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descr="Slidesgo" id="2677" name="Google Shape;2677;p58" title="Vector05"/>
          <p:cNvSpPr/>
          <p:nvPr/>
        </p:nvSpPr>
        <p:spPr>
          <a:xfrm>
            <a:off x="2706591" y="28802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78" name="Google Shape;2678;p58" title="Vector6"/>
          <p:cNvSpPr/>
          <p:nvPr/>
        </p:nvSpPr>
        <p:spPr>
          <a:xfrm>
            <a:off x="5518353" y="2880200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79" name="Google Shape;2679;p58" title="Vector05"/>
          <p:cNvSpPr/>
          <p:nvPr/>
        </p:nvSpPr>
        <p:spPr>
          <a:xfrm>
            <a:off x="4164778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80" name="Google Shape;2680;p58" title="Vector4"/>
          <p:cNvSpPr/>
          <p:nvPr/>
        </p:nvSpPr>
        <p:spPr>
          <a:xfrm>
            <a:off x="1362313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lidesgo" id="2681" name="Google Shape;2681;p58" title="Vector6"/>
          <p:cNvSpPr/>
          <p:nvPr/>
        </p:nvSpPr>
        <p:spPr>
          <a:xfrm>
            <a:off x="6976541" y="125847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5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83" name="Google Shape;2683;p58"/>
          <p:cNvSpPr txBox="1"/>
          <p:nvPr>
            <p:ph idx="5" type="subTitle"/>
          </p:nvPr>
        </p:nvSpPr>
        <p:spPr>
          <a:xfrm>
            <a:off x="4880606" y="3511781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684" name="Google Shape;2684;p58"/>
          <p:cNvSpPr txBox="1"/>
          <p:nvPr>
            <p:ph idx="9" type="subTitle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685" name="Google Shape;2685;p58"/>
          <p:cNvSpPr txBox="1"/>
          <p:nvPr>
            <p:ph idx="14" type="subTitle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 b="1" sz="200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6" name="Google Shape;2686;p58"/>
          <p:cNvSpPr txBox="1"/>
          <p:nvPr>
            <p:ph idx="16" type="title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1</a:t>
            </a:r>
            <a:endParaRPr/>
          </a:p>
        </p:txBody>
      </p:sp>
      <p:sp>
        <p:nvSpPr>
          <p:cNvPr id="2687" name="Google Shape;2687;p58"/>
          <p:cNvSpPr txBox="1"/>
          <p:nvPr>
            <p:ph idx="17" type="title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2</a:t>
            </a:r>
            <a:endParaRPr/>
          </a:p>
        </p:txBody>
      </p:sp>
      <p:sp>
        <p:nvSpPr>
          <p:cNvPr id="2688" name="Google Shape;2688;p58"/>
          <p:cNvSpPr txBox="1"/>
          <p:nvPr>
            <p:ph idx="18" type="title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action="ppaction://hlinksldjump" r:id="rId5"/>
              </a:rPr>
              <a:t>3</a:t>
            </a:r>
            <a:endParaRPr/>
          </a:p>
        </p:txBody>
      </p:sp>
      <p:sp>
        <p:nvSpPr>
          <p:cNvPr id="2689" name="Google Shape;2689;p58"/>
          <p:cNvSpPr txBox="1"/>
          <p:nvPr>
            <p:ph idx="20" type="title"/>
          </p:nvPr>
        </p:nvSpPr>
        <p:spPr>
          <a:xfrm>
            <a:off x="2827838" y="3032616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90" name="Google Shape;2690;p58"/>
          <p:cNvSpPr txBox="1"/>
          <p:nvPr>
            <p:ph idx="21" type="title"/>
          </p:nvPr>
        </p:nvSpPr>
        <p:spPr>
          <a:xfrm>
            <a:off x="5639606" y="3032616"/>
            <a:ext cx="576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91" name="Google Shape;2691;p5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5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693" name="Google Shape;2693;p5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76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081" name="Google Shape;3081;p76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3082" name="Google Shape;308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" y="50900"/>
            <a:ext cx="8019799" cy="37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76"/>
          <p:cNvSpPr txBox="1"/>
          <p:nvPr/>
        </p:nvSpPr>
        <p:spPr>
          <a:xfrm>
            <a:off x="1577250" y="3969700"/>
            <a:ext cx="598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Chi square results using 5% 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significance</a:t>
            </a:r>
            <a:r>
              <a:rPr lang="en" sz="1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value</a:t>
            </a:r>
            <a:endParaRPr sz="1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4" name="Google Shape;3084;p76"/>
          <p:cNvSpPr/>
          <p:nvPr/>
        </p:nvSpPr>
        <p:spPr>
          <a:xfrm>
            <a:off x="7059175" y="1375350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5" name="Google Shape;3085;p76"/>
          <p:cNvSpPr/>
          <p:nvPr/>
        </p:nvSpPr>
        <p:spPr>
          <a:xfrm>
            <a:off x="7059175" y="11442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6" name="Google Shape;3086;p76"/>
          <p:cNvSpPr/>
          <p:nvPr/>
        </p:nvSpPr>
        <p:spPr>
          <a:xfrm>
            <a:off x="7059175" y="26725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7" name="Google Shape;3087;p76"/>
          <p:cNvSpPr/>
          <p:nvPr/>
        </p:nvSpPr>
        <p:spPr>
          <a:xfrm>
            <a:off x="7059175" y="160647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8" name="Google Shape;3088;p76"/>
          <p:cNvSpPr/>
          <p:nvPr/>
        </p:nvSpPr>
        <p:spPr>
          <a:xfrm>
            <a:off x="7059175" y="1837600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89" name="Google Shape;3089;p76"/>
          <p:cNvSpPr/>
          <p:nvPr/>
        </p:nvSpPr>
        <p:spPr>
          <a:xfrm>
            <a:off x="7059175" y="457000"/>
            <a:ext cx="507575" cy="2421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90" name="Google Shape;3090;p76"/>
          <p:cNvSpPr/>
          <p:nvPr/>
        </p:nvSpPr>
        <p:spPr>
          <a:xfrm>
            <a:off x="7059175" y="3586925"/>
            <a:ext cx="507575" cy="158675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4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77"/>
          <p:cNvSpPr txBox="1"/>
          <p:nvPr>
            <p:ph type="title"/>
          </p:nvPr>
        </p:nvSpPr>
        <p:spPr>
          <a:xfrm>
            <a:off x="-1858500" y="2913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variables</a:t>
            </a:r>
            <a:endParaRPr/>
          </a:p>
        </p:txBody>
      </p:sp>
      <p:graphicFrame>
        <p:nvGraphicFramePr>
          <p:cNvPr id="3096" name="Google Shape;3096;p77"/>
          <p:cNvGraphicFramePr/>
          <p:nvPr/>
        </p:nvGraphicFramePr>
        <p:xfrm>
          <a:off x="1144875" y="7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2254125"/>
                <a:gridCol w="2254125"/>
                <a:gridCol w="2254125"/>
              </a:tblGrid>
              <a:tr h="63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Variables</a:t>
                      </a:r>
                      <a:endParaRPr sz="1800">
                        <a:solidFill>
                          <a:schemeClr val="accent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Relationship with Heart disease</a:t>
                      </a:r>
                      <a:endParaRPr sz="15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Cramer’s V(2dp)</a:t>
                      </a:r>
                      <a:endParaRPr sz="180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Heart attack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General health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0.24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6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blood pressure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0.18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Difficulty walking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Pneumonia vaccine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High cholesterol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Stroke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0.16</a:t>
                      </a:r>
                      <a:endParaRPr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3097" name="Google Shape;3097;p77"/>
          <p:cNvGrpSpPr/>
          <p:nvPr/>
        </p:nvGrpSpPr>
        <p:grpSpPr>
          <a:xfrm rot="-720259">
            <a:off x="598741" y="4003249"/>
            <a:ext cx="480258" cy="615343"/>
            <a:chOff x="912850" y="4743425"/>
            <a:chExt cx="480225" cy="615300"/>
          </a:xfrm>
        </p:grpSpPr>
        <p:sp>
          <p:nvSpPr>
            <p:cNvPr id="3098" name="Google Shape;3098;p77"/>
            <p:cNvSpPr/>
            <p:nvPr/>
          </p:nvSpPr>
          <p:spPr>
            <a:xfrm>
              <a:off x="912850" y="4825175"/>
              <a:ext cx="480225" cy="533550"/>
            </a:xfrm>
            <a:custGeom>
              <a:rect b="b" l="l" r="r" t="t"/>
              <a:pathLst>
                <a:path extrusionOk="0" h="21342" w="19209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77"/>
            <p:cNvSpPr/>
            <p:nvPr/>
          </p:nvSpPr>
          <p:spPr>
            <a:xfrm>
              <a:off x="1055900" y="4825175"/>
              <a:ext cx="291200" cy="71525"/>
            </a:xfrm>
            <a:custGeom>
              <a:rect b="b" l="l" r="r" t="t"/>
              <a:pathLst>
                <a:path extrusionOk="0" h="2861" w="11648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77"/>
            <p:cNvSpPr/>
            <p:nvPr/>
          </p:nvSpPr>
          <p:spPr>
            <a:xfrm>
              <a:off x="1038125" y="4743425"/>
              <a:ext cx="344725" cy="143075"/>
            </a:xfrm>
            <a:custGeom>
              <a:rect b="b" l="l" r="r" t="t"/>
              <a:pathLst>
                <a:path extrusionOk="0" h="5723" w="13789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77"/>
            <p:cNvSpPr/>
            <p:nvPr/>
          </p:nvSpPr>
          <p:spPr>
            <a:xfrm>
              <a:off x="1050775" y="474590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77"/>
            <p:cNvSpPr/>
            <p:nvPr/>
          </p:nvSpPr>
          <p:spPr>
            <a:xfrm>
              <a:off x="1078975" y="47510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77"/>
            <p:cNvSpPr/>
            <p:nvPr/>
          </p:nvSpPr>
          <p:spPr>
            <a:xfrm>
              <a:off x="1109625" y="4756100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77"/>
            <p:cNvSpPr/>
            <p:nvPr/>
          </p:nvSpPr>
          <p:spPr>
            <a:xfrm>
              <a:off x="1137625" y="47638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77"/>
            <p:cNvSpPr/>
            <p:nvPr/>
          </p:nvSpPr>
          <p:spPr>
            <a:xfrm>
              <a:off x="1165825" y="4768975"/>
              <a:ext cx="30675" cy="79100"/>
            </a:xfrm>
            <a:custGeom>
              <a:rect b="b" l="l" r="r" t="t"/>
              <a:pathLst>
                <a:path extrusionOk="0" h="3164" w="1227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77"/>
            <p:cNvSpPr/>
            <p:nvPr/>
          </p:nvSpPr>
          <p:spPr>
            <a:xfrm>
              <a:off x="1196475" y="4774075"/>
              <a:ext cx="28025" cy="81775"/>
            </a:xfrm>
            <a:custGeom>
              <a:rect b="b" l="l" r="r" t="t"/>
              <a:pathLst>
                <a:path extrusionOk="0" h="3271" w="1121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77"/>
            <p:cNvSpPr/>
            <p:nvPr/>
          </p:nvSpPr>
          <p:spPr>
            <a:xfrm>
              <a:off x="1224475" y="4779200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77"/>
            <p:cNvSpPr/>
            <p:nvPr/>
          </p:nvSpPr>
          <p:spPr>
            <a:xfrm>
              <a:off x="1255125" y="4786750"/>
              <a:ext cx="28225" cy="79300"/>
            </a:xfrm>
            <a:custGeom>
              <a:rect b="b" l="l" r="r" t="t"/>
              <a:pathLst>
                <a:path extrusionOk="0" h="3172" w="1129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77"/>
            <p:cNvSpPr/>
            <p:nvPr/>
          </p:nvSpPr>
          <p:spPr>
            <a:xfrm>
              <a:off x="1283325" y="4791875"/>
              <a:ext cx="30675" cy="81750"/>
            </a:xfrm>
            <a:custGeom>
              <a:rect b="b" l="l" r="r" t="t"/>
              <a:pathLst>
                <a:path extrusionOk="0" h="3270" w="1227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77"/>
            <p:cNvSpPr/>
            <p:nvPr/>
          </p:nvSpPr>
          <p:spPr>
            <a:xfrm>
              <a:off x="1313975" y="4796975"/>
              <a:ext cx="28000" cy="81750"/>
            </a:xfrm>
            <a:custGeom>
              <a:rect b="b" l="l" r="r" t="t"/>
              <a:pathLst>
                <a:path extrusionOk="0" h="3270" w="112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77"/>
            <p:cNvSpPr/>
            <p:nvPr/>
          </p:nvSpPr>
          <p:spPr>
            <a:xfrm>
              <a:off x="1341950" y="4804725"/>
              <a:ext cx="30675" cy="79125"/>
            </a:xfrm>
            <a:custGeom>
              <a:rect b="b" l="l" r="r" t="t"/>
              <a:pathLst>
                <a:path extrusionOk="0" h="3165" w="1227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77"/>
            <p:cNvSpPr/>
            <p:nvPr/>
          </p:nvSpPr>
          <p:spPr>
            <a:xfrm>
              <a:off x="935950" y="4963100"/>
              <a:ext cx="441800" cy="260550"/>
            </a:xfrm>
            <a:custGeom>
              <a:rect b="b" l="l" r="r" t="t"/>
              <a:pathLst>
                <a:path extrusionOk="0" h="10422" w="17672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77"/>
            <p:cNvSpPr/>
            <p:nvPr/>
          </p:nvSpPr>
          <p:spPr>
            <a:xfrm>
              <a:off x="912850" y="5169875"/>
              <a:ext cx="424025" cy="188850"/>
            </a:xfrm>
            <a:custGeom>
              <a:rect b="b" l="l" r="r" t="t"/>
              <a:pathLst>
                <a:path extrusionOk="0" h="7554" w="16961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77"/>
            <p:cNvSpPr/>
            <p:nvPr/>
          </p:nvSpPr>
          <p:spPr>
            <a:xfrm>
              <a:off x="963950" y="4963100"/>
              <a:ext cx="413800" cy="112400"/>
            </a:xfrm>
            <a:custGeom>
              <a:rect b="b" l="l" r="r" t="t"/>
              <a:pathLst>
                <a:path extrusionOk="0" h="4496" w="16552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77"/>
            <p:cNvSpPr/>
            <p:nvPr/>
          </p:nvSpPr>
          <p:spPr>
            <a:xfrm>
              <a:off x="984375" y="5034625"/>
              <a:ext cx="94625" cy="94425"/>
            </a:xfrm>
            <a:custGeom>
              <a:rect b="b" l="l" r="r" t="t"/>
              <a:pathLst>
                <a:path extrusionOk="0" h="3777" w="3785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77"/>
            <p:cNvSpPr/>
            <p:nvPr/>
          </p:nvSpPr>
          <p:spPr>
            <a:xfrm>
              <a:off x="1178500" y="5075475"/>
              <a:ext cx="145700" cy="43350"/>
            </a:xfrm>
            <a:custGeom>
              <a:rect b="b" l="l" r="r" t="t"/>
              <a:pathLst>
                <a:path extrusionOk="0" h="1734" w="5828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77"/>
            <p:cNvSpPr/>
            <p:nvPr/>
          </p:nvSpPr>
          <p:spPr>
            <a:xfrm>
              <a:off x="1170925" y="5113700"/>
              <a:ext cx="145525" cy="43550"/>
            </a:xfrm>
            <a:custGeom>
              <a:rect b="b" l="l" r="r" t="t"/>
              <a:pathLst>
                <a:path extrusionOk="0" h="1742" w="5821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8" name="Google Shape;3118;p77"/>
          <p:cNvGrpSpPr/>
          <p:nvPr/>
        </p:nvGrpSpPr>
        <p:grpSpPr>
          <a:xfrm rot="989871">
            <a:off x="7991334" y="3789022"/>
            <a:ext cx="531314" cy="821185"/>
            <a:chOff x="238125" y="3188925"/>
            <a:chExt cx="531275" cy="821125"/>
          </a:xfrm>
        </p:grpSpPr>
        <p:sp>
          <p:nvSpPr>
            <p:cNvPr id="3119" name="Google Shape;3119;p77"/>
            <p:cNvSpPr/>
            <p:nvPr/>
          </p:nvSpPr>
          <p:spPr>
            <a:xfrm>
              <a:off x="281625" y="3275750"/>
              <a:ext cx="487775" cy="734300"/>
            </a:xfrm>
            <a:custGeom>
              <a:rect b="b" l="l" r="r" t="t"/>
              <a:pathLst>
                <a:path extrusionOk="0" h="29372" w="19511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77"/>
            <p:cNvSpPr/>
            <p:nvPr/>
          </p:nvSpPr>
          <p:spPr>
            <a:xfrm>
              <a:off x="324950" y="3418800"/>
              <a:ext cx="365375" cy="316750"/>
            </a:xfrm>
            <a:custGeom>
              <a:rect b="b" l="l" r="r" t="t"/>
              <a:pathLst>
                <a:path extrusionOk="0" h="12670" w="14615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77"/>
            <p:cNvSpPr/>
            <p:nvPr/>
          </p:nvSpPr>
          <p:spPr>
            <a:xfrm>
              <a:off x="238125" y="3188925"/>
              <a:ext cx="360250" cy="178800"/>
            </a:xfrm>
            <a:custGeom>
              <a:rect b="b" l="l" r="r" t="t"/>
              <a:pathLst>
                <a:path extrusionOk="0" h="7152" w="1441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77"/>
            <p:cNvSpPr/>
            <p:nvPr/>
          </p:nvSpPr>
          <p:spPr>
            <a:xfrm>
              <a:off x="250975" y="32808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77"/>
            <p:cNvSpPr/>
            <p:nvPr/>
          </p:nvSpPr>
          <p:spPr>
            <a:xfrm>
              <a:off x="281625" y="32731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77"/>
            <p:cNvSpPr/>
            <p:nvPr/>
          </p:nvSpPr>
          <p:spPr>
            <a:xfrm>
              <a:off x="309625" y="32628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77"/>
            <p:cNvSpPr/>
            <p:nvPr/>
          </p:nvSpPr>
          <p:spPr>
            <a:xfrm>
              <a:off x="340275" y="32553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77"/>
            <p:cNvSpPr/>
            <p:nvPr/>
          </p:nvSpPr>
          <p:spPr>
            <a:xfrm>
              <a:off x="370925" y="3245100"/>
              <a:ext cx="38450" cy="84225"/>
            </a:xfrm>
            <a:custGeom>
              <a:rect b="b" l="l" r="r" t="t"/>
              <a:pathLst>
                <a:path extrusionOk="0" h="3369" w="1538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77"/>
            <p:cNvSpPr/>
            <p:nvPr/>
          </p:nvSpPr>
          <p:spPr>
            <a:xfrm>
              <a:off x="401575" y="3237350"/>
              <a:ext cx="35800" cy="84400"/>
            </a:xfrm>
            <a:custGeom>
              <a:rect b="b" l="l" r="r" t="t"/>
              <a:pathLst>
                <a:path extrusionOk="0" h="3376" w="1432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77"/>
            <p:cNvSpPr/>
            <p:nvPr/>
          </p:nvSpPr>
          <p:spPr>
            <a:xfrm>
              <a:off x="429775" y="3229775"/>
              <a:ext cx="38250" cy="81775"/>
            </a:xfrm>
            <a:custGeom>
              <a:rect b="b" l="l" r="r" t="t"/>
              <a:pathLst>
                <a:path extrusionOk="0" h="3271" w="153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77"/>
            <p:cNvSpPr/>
            <p:nvPr/>
          </p:nvSpPr>
          <p:spPr>
            <a:xfrm>
              <a:off x="460425" y="3219575"/>
              <a:ext cx="38250" cy="84200"/>
            </a:xfrm>
            <a:custGeom>
              <a:rect b="b" l="l" r="r" t="t"/>
              <a:pathLst>
                <a:path extrusionOk="0" h="3368" w="153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77"/>
            <p:cNvSpPr/>
            <p:nvPr/>
          </p:nvSpPr>
          <p:spPr>
            <a:xfrm>
              <a:off x="491075" y="3211800"/>
              <a:ext cx="35800" cy="84425"/>
            </a:xfrm>
            <a:custGeom>
              <a:rect b="b" l="l" r="r" t="t"/>
              <a:pathLst>
                <a:path extrusionOk="0" h="3377" w="1432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77"/>
            <p:cNvSpPr/>
            <p:nvPr/>
          </p:nvSpPr>
          <p:spPr>
            <a:xfrm>
              <a:off x="519075" y="3201575"/>
              <a:ext cx="38450" cy="84425"/>
            </a:xfrm>
            <a:custGeom>
              <a:rect b="b" l="l" r="r" t="t"/>
              <a:pathLst>
                <a:path extrusionOk="0" h="3377" w="1538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549725" y="3194025"/>
              <a:ext cx="38450" cy="84200"/>
            </a:xfrm>
            <a:custGeom>
              <a:rect b="b" l="l" r="r" t="t"/>
              <a:pathLst>
                <a:path extrusionOk="0" h="3368" w="1538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281625" y="3275750"/>
              <a:ext cx="309000" cy="122625"/>
            </a:xfrm>
            <a:custGeom>
              <a:rect b="b" l="l" r="r" t="t"/>
              <a:pathLst>
                <a:path extrusionOk="0" h="4905" w="1236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557500" y="3574500"/>
              <a:ext cx="86850" cy="38425"/>
            </a:xfrm>
            <a:custGeom>
              <a:rect b="b" l="l" r="r" t="t"/>
              <a:pathLst>
                <a:path extrusionOk="0" h="1537" w="3474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549725" y="3546500"/>
              <a:ext cx="86875" cy="38250"/>
            </a:xfrm>
            <a:custGeom>
              <a:rect b="b" l="l" r="r" t="t"/>
              <a:pathLst>
                <a:path extrusionOk="0" h="1530" w="3475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542175" y="3518300"/>
              <a:ext cx="86850" cy="38450"/>
            </a:xfrm>
            <a:custGeom>
              <a:rect b="b" l="l" r="r" t="t"/>
              <a:pathLst>
                <a:path extrusionOk="0" h="1538" w="3474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60725" y="3514550"/>
              <a:ext cx="84400" cy="75050"/>
            </a:xfrm>
            <a:custGeom>
              <a:rect b="b" l="l" r="r" t="t"/>
              <a:pathLst>
                <a:path extrusionOk="0" h="3002" w="3376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450200" y="3847900"/>
              <a:ext cx="319200" cy="162150"/>
            </a:xfrm>
            <a:custGeom>
              <a:rect b="b" l="l" r="r" t="t"/>
              <a:pathLst>
                <a:path extrusionOk="0" h="6486" w="12768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9" name="Google Shape;3139;p77"/>
          <p:cNvGrpSpPr/>
          <p:nvPr/>
        </p:nvGrpSpPr>
        <p:grpSpPr>
          <a:xfrm>
            <a:off x="4130922" y="215121"/>
            <a:ext cx="882155" cy="590533"/>
            <a:chOff x="2715675" y="216850"/>
            <a:chExt cx="1262025" cy="844825"/>
          </a:xfrm>
        </p:grpSpPr>
        <p:sp>
          <p:nvSpPr>
            <p:cNvPr id="3140" name="Google Shape;3140;p77"/>
            <p:cNvSpPr/>
            <p:nvPr/>
          </p:nvSpPr>
          <p:spPr>
            <a:xfrm>
              <a:off x="2715675" y="754925"/>
              <a:ext cx="1262025" cy="306750"/>
            </a:xfrm>
            <a:custGeom>
              <a:rect b="b" l="l" r="r" t="t"/>
              <a:pathLst>
                <a:path extrusionOk="0" h="12270" w="50481">
                  <a:moveTo>
                    <a:pt x="1" y="0"/>
                  </a:moveTo>
                  <a:lnTo>
                    <a:pt x="1" y="12270"/>
                  </a:lnTo>
                  <a:lnTo>
                    <a:pt x="50480" y="12270"/>
                  </a:lnTo>
                  <a:lnTo>
                    <a:pt x="50480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77"/>
            <p:cNvSpPr/>
            <p:nvPr/>
          </p:nvSpPr>
          <p:spPr>
            <a:xfrm>
              <a:off x="2715675" y="940475"/>
              <a:ext cx="1262025" cy="121200"/>
            </a:xfrm>
            <a:custGeom>
              <a:rect b="b" l="l" r="r" t="t"/>
              <a:pathLst>
                <a:path extrusionOk="0" h="4848" w="50481">
                  <a:moveTo>
                    <a:pt x="1" y="1"/>
                  </a:moveTo>
                  <a:lnTo>
                    <a:pt x="1" y="4848"/>
                  </a:lnTo>
                  <a:lnTo>
                    <a:pt x="50480" y="4848"/>
                  </a:lnTo>
                  <a:lnTo>
                    <a:pt x="50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77"/>
            <p:cNvSpPr/>
            <p:nvPr/>
          </p:nvSpPr>
          <p:spPr>
            <a:xfrm>
              <a:off x="2715675" y="216850"/>
              <a:ext cx="1262025" cy="538100"/>
            </a:xfrm>
            <a:custGeom>
              <a:rect b="b" l="l" r="r" t="t"/>
              <a:pathLst>
                <a:path extrusionOk="0" h="21524" w="50481">
                  <a:moveTo>
                    <a:pt x="25240" y="5281"/>
                  </a:moveTo>
                  <a:cubicBezTo>
                    <a:pt x="27811" y="5281"/>
                    <a:pt x="29975" y="7385"/>
                    <a:pt x="29975" y="9955"/>
                  </a:cubicBezTo>
                  <a:cubicBezTo>
                    <a:pt x="29975" y="12587"/>
                    <a:pt x="27811" y="14690"/>
                    <a:pt x="25240" y="14690"/>
                  </a:cubicBezTo>
                  <a:cubicBezTo>
                    <a:pt x="22614" y="14690"/>
                    <a:pt x="20510" y="12587"/>
                    <a:pt x="20510" y="9955"/>
                  </a:cubicBezTo>
                  <a:cubicBezTo>
                    <a:pt x="20510" y="7385"/>
                    <a:pt x="22614" y="5281"/>
                    <a:pt x="25240" y="5281"/>
                  </a:cubicBezTo>
                  <a:close/>
                  <a:moveTo>
                    <a:pt x="25272" y="0"/>
                  </a:moveTo>
                  <a:cubicBezTo>
                    <a:pt x="18941" y="0"/>
                    <a:pt x="13789" y="5115"/>
                    <a:pt x="13789" y="11418"/>
                  </a:cubicBezTo>
                  <a:lnTo>
                    <a:pt x="13789" y="11474"/>
                  </a:lnTo>
                  <a:cubicBezTo>
                    <a:pt x="13789" y="13522"/>
                    <a:pt x="12214" y="15274"/>
                    <a:pt x="10111" y="15274"/>
                  </a:cubicBezTo>
                  <a:lnTo>
                    <a:pt x="5493" y="15274"/>
                  </a:lnTo>
                  <a:cubicBezTo>
                    <a:pt x="2455" y="15274"/>
                    <a:pt x="1" y="17728"/>
                    <a:pt x="1" y="20706"/>
                  </a:cubicBezTo>
                  <a:lnTo>
                    <a:pt x="1" y="21523"/>
                  </a:lnTo>
                  <a:lnTo>
                    <a:pt x="50480" y="21523"/>
                  </a:lnTo>
                  <a:lnTo>
                    <a:pt x="50480" y="20706"/>
                  </a:lnTo>
                  <a:cubicBezTo>
                    <a:pt x="50480" y="17728"/>
                    <a:pt x="48026" y="15274"/>
                    <a:pt x="44988" y="15274"/>
                  </a:cubicBezTo>
                  <a:lnTo>
                    <a:pt x="40375" y="15274"/>
                  </a:lnTo>
                  <a:cubicBezTo>
                    <a:pt x="38272" y="15274"/>
                    <a:pt x="36692" y="13578"/>
                    <a:pt x="36692" y="11474"/>
                  </a:cubicBezTo>
                  <a:lnTo>
                    <a:pt x="36692" y="10951"/>
                  </a:lnTo>
                  <a:cubicBezTo>
                    <a:pt x="36402" y="5164"/>
                    <a:pt x="31784" y="374"/>
                    <a:pt x="26002" y="23"/>
                  </a:cubicBezTo>
                  <a:cubicBezTo>
                    <a:pt x="25757" y="8"/>
                    <a:pt x="25514" y="0"/>
                    <a:pt x="25272" y="0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77"/>
            <p:cNvSpPr/>
            <p:nvPr/>
          </p:nvSpPr>
          <p:spPr>
            <a:xfrm>
              <a:off x="3175850" y="294875"/>
              <a:ext cx="341800" cy="341825"/>
            </a:xfrm>
            <a:custGeom>
              <a:rect b="b" l="l" r="r" t="t"/>
              <a:pathLst>
                <a:path extrusionOk="0" h="13673" w="13672">
                  <a:moveTo>
                    <a:pt x="6833" y="2160"/>
                  </a:moveTo>
                  <a:cubicBezTo>
                    <a:pt x="9404" y="2160"/>
                    <a:pt x="11568" y="4264"/>
                    <a:pt x="11568" y="6834"/>
                  </a:cubicBezTo>
                  <a:cubicBezTo>
                    <a:pt x="11568" y="9466"/>
                    <a:pt x="9404" y="11569"/>
                    <a:pt x="6833" y="11569"/>
                  </a:cubicBezTo>
                  <a:cubicBezTo>
                    <a:pt x="4207" y="11569"/>
                    <a:pt x="2103" y="9466"/>
                    <a:pt x="2103" y="6834"/>
                  </a:cubicBezTo>
                  <a:cubicBezTo>
                    <a:pt x="2103" y="4264"/>
                    <a:pt x="4207" y="2160"/>
                    <a:pt x="6833" y="2160"/>
                  </a:cubicBezTo>
                  <a:close/>
                  <a:moveTo>
                    <a:pt x="6833" y="1"/>
                  </a:moveTo>
                  <a:cubicBezTo>
                    <a:pt x="3038" y="1"/>
                    <a:pt x="0" y="3095"/>
                    <a:pt x="0" y="6834"/>
                  </a:cubicBezTo>
                  <a:cubicBezTo>
                    <a:pt x="0" y="8998"/>
                    <a:pt x="935" y="10868"/>
                    <a:pt x="2454" y="12153"/>
                  </a:cubicBezTo>
                  <a:cubicBezTo>
                    <a:pt x="3678" y="13088"/>
                    <a:pt x="5198" y="13672"/>
                    <a:pt x="6833" y="13672"/>
                  </a:cubicBezTo>
                  <a:cubicBezTo>
                    <a:pt x="8469" y="13672"/>
                    <a:pt x="9988" y="13088"/>
                    <a:pt x="11157" y="12153"/>
                  </a:cubicBezTo>
                  <a:cubicBezTo>
                    <a:pt x="12676" y="10868"/>
                    <a:pt x="13671" y="8998"/>
                    <a:pt x="13671" y="6834"/>
                  </a:cubicBezTo>
                  <a:cubicBezTo>
                    <a:pt x="13671" y="3095"/>
                    <a:pt x="10633" y="1"/>
                    <a:pt x="6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4" name="Google Shape;3144;p7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77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46" name="Google Shape;3146;p77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p7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Skewness</a:t>
            </a:r>
            <a:endParaRPr/>
          </a:p>
        </p:txBody>
      </p:sp>
      <p:sp>
        <p:nvSpPr>
          <p:cNvPr id="3152" name="Google Shape;3152;p78"/>
          <p:cNvSpPr txBox="1"/>
          <p:nvPr/>
        </p:nvSpPr>
        <p:spPr>
          <a:xfrm>
            <a:off x="-376362" y="36252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Before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153" name="Google Shape;3153;p7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7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55" name="Google Shape;3155;p7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156" name="Google Shape;3156;p78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78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78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78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78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78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78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78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78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78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78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78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78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78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78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78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78"/>
          <p:cNvSpPr txBox="1"/>
          <p:nvPr/>
        </p:nvSpPr>
        <p:spPr>
          <a:xfrm>
            <a:off x="5617775" y="3625646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After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173" name="Google Shape;3173;p78"/>
          <p:cNvSpPr/>
          <p:nvPr/>
        </p:nvSpPr>
        <p:spPr>
          <a:xfrm>
            <a:off x="3106075" y="2339388"/>
            <a:ext cx="29697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78"/>
          <p:cNvSpPr txBox="1"/>
          <p:nvPr/>
        </p:nvSpPr>
        <p:spPr>
          <a:xfrm>
            <a:off x="3286888" y="1980450"/>
            <a:ext cx="2374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Logarithmic Transformation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175" name="Google Shape;317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570200"/>
            <a:ext cx="2747375" cy="1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225" y="1571250"/>
            <a:ext cx="2747375" cy="19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7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7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183" name="Google Shape;3183;p7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184" name="Google Shape;3184;p79"/>
          <p:cNvSpPr txBox="1"/>
          <p:nvPr/>
        </p:nvSpPr>
        <p:spPr>
          <a:xfrm>
            <a:off x="1481400" y="484275"/>
            <a:ext cx="618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Handling Skewness</a:t>
            </a:r>
            <a:endParaRPr b="1" sz="27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5" name="Google Shape;318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888" y="1218213"/>
            <a:ext cx="4264225" cy="27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8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data imbalance into account</a:t>
            </a:r>
            <a:endParaRPr/>
          </a:p>
        </p:txBody>
      </p:sp>
      <p:sp>
        <p:nvSpPr>
          <p:cNvPr id="3191" name="Google Shape;3191;p80"/>
          <p:cNvSpPr/>
          <p:nvPr/>
        </p:nvSpPr>
        <p:spPr>
          <a:xfrm>
            <a:off x="4167412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2" name="Google Shape;3192;p80"/>
          <p:cNvGrpSpPr/>
          <p:nvPr/>
        </p:nvGrpSpPr>
        <p:grpSpPr>
          <a:xfrm>
            <a:off x="2117050" y="1938424"/>
            <a:ext cx="4808428" cy="613777"/>
            <a:chOff x="-219369" y="1436264"/>
            <a:chExt cx="14914478" cy="2853451"/>
          </a:xfrm>
        </p:grpSpPr>
        <p:sp>
          <p:nvSpPr>
            <p:cNvPr id="3193" name="Google Shape;3193;p80"/>
            <p:cNvSpPr/>
            <p:nvPr/>
          </p:nvSpPr>
          <p:spPr>
            <a:xfrm>
              <a:off x="-178667" y="1648015"/>
              <a:ext cx="5816061" cy="2641700"/>
            </a:xfrm>
            <a:custGeom>
              <a:rect b="b" l="l" r="r" t="t"/>
              <a:pathLst>
                <a:path extrusionOk="0" h="105668" w="103798">
                  <a:moveTo>
                    <a:pt x="53871" y="1"/>
                  </a:moveTo>
                  <a:cubicBezTo>
                    <a:pt x="52851" y="1"/>
                    <a:pt x="52035" y="749"/>
                    <a:pt x="51934" y="1769"/>
                  </a:cubicBezTo>
                  <a:lnTo>
                    <a:pt x="43873" y="92915"/>
                  </a:lnTo>
                  <a:lnTo>
                    <a:pt x="39147" y="48431"/>
                  </a:lnTo>
                  <a:lnTo>
                    <a:pt x="39147" y="48395"/>
                  </a:lnTo>
                  <a:cubicBezTo>
                    <a:pt x="39011" y="47478"/>
                    <a:pt x="38295" y="46763"/>
                    <a:pt x="37343" y="46695"/>
                  </a:cubicBezTo>
                  <a:cubicBezTo>
                    <a:pt x="37294" y="46691"/>
                    <a:pt x="37246" y="46690"/>
                    <a:pt x="37199" y="46690"/>
                  </a:cubicBezTo>
                  <a:cubicBezTo>
                    <a:pt x="36306" y="46690"/>
                    <a:pt x="35529" y="47286"/>
                    <a:pt x="35302" y="48159"/>
                  </a:cubicBezTo>
                  <a:lnTo>
                    <a:pt x="29657" y="69721"/>
                  </a:lnTo>
                  <a:lnTo>
                    <a:pt x="25915" y="62443"/>
                  </a:lnTo>
                  <a:cubicBezTo>
                    <a:pt x="25575" y="61795"/>
                    <a:pt x="24963" y="61387"/>
                    <a:pt x="24250" y="61354"/>
                  </a:cubicBezTo>
                  <a:cubicBezTo>
                    <a:pt x="23535" y="61354"/>
                    <a:pt x="22855" y="61694"/>
                    <a:pt x="22514" y="62307"/>
                  </a:cubicBezTo>
                  <a:lnTo>
                    <a:pt x="20338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0950" y="68837"/>
                  </a:lnTo>
                  <a:cubicBezTo>
                    <a:pt x="21598" y="68837"/>
                    <a:pt x="22242" y="68461"/>
                    <a:pt x="22618" y="67884"/>
                  </a:cubicBezTo>
                  <a:lnTo>
                    <a:pt x="24079" y="65468"/>
                  </a:lnTo>
                  <a:lnTo>
                    <a:pt x="28228" y="73530"/>
                  </a:lnTo>
                  <a:cubicBezTo>
                    <a:pt x="28565" y="74201"/>
                    <a:pt x="29202" y="74599"/>
                    <a:pt x="29919" y="74599"/>
                  </a:cubicBezTo>
                  <a:cubicBezTo>
                    <a:pt x="30001" y="74599"/>
                    <a:pt x="30084" y="74593"/>
                    <a:pt x="30168" y="74583"/>
                  </a:cubicBezTo>
                  <a:cubicBezTo>
                    <a:pt x="30984" y="74482"/>
                    <a:pt x="31629" y="73938"/>
                    <a:pt x="31869" y="73122"/>
                  </a:cubicBezTo>
                  <a:lnTo>
                    <a:pt x="36766" y="54449"/>
                  </a:lnTo>
                  <a:lnTo>
                    <a:pt x="42036" y="103934"/>
                  </a:lnTo>
                  <a:cubicBezTo>
                    <a:pt x="42139" y="104955"/>
                    <a:pt x="42956" y="105668"/>
                    <a:pt x="43976" y="105668"/>
                  </a:cubicBezTo>
                  <a:cubicBezTo>
                    <a:pt x="44996" y="105635"/>
                    <a:pt x="45813" y="104919"/>
                    <a:pt x="45913" y="103866"/>
                  </a:cubicBezTo>
                  <a:lnTo>
                    <a:pt x="53907" y="13673"/>
                  </a:lnTo>
                  <a:lnTo>
                    <a:pt x="60537" y="86658"/>
                  </a:lnTo>
                  <a:cubicBezTo>
                    <a:pt x="60605" y="87610"/>
                    <a:pt x="61354" y="88323"/>
                    <a:pt x="62306" y="88426"/>
                  </a:cubicBezTo>
                  <a:cubicBezTo>
                    <a:pt x="62375" y="88433"/>
                    <a:pt x="62443" y="88437"/>
                    <a:pt x="62510" y="88437"/>
                  </a:cubicBezTo>
                  <a:cubicBezTo>
                    <a:pt x="63378" y="88437"/>
                    <a:pt x="64127" y="87848"/>
                    <a:pt x="64346" y="86998"/>
                  </a:cubicBezTo>
                  <a:lnTo>
                    <a:pt x="71012" y="63191"/>
                  </a:lnTo>
                  <a:lnTo>
                    <a:pt x="75162" y="73971"/>
                  </a:lnTo>
                  <a:cubicBezTo>
                    <a:pt x="75434" y="74686"/>
                    <a:pt x="76081" y="75162"/>
                    <a:pt x="76829" y="75230"/>
                  </a:cubicBezTo>
                  <a:cubicBezTo>
                    <a:pt x="76864" y="75232"/>
                    <a:pt x="76898" y="75232"/>
                    <a:pt x="76932" y="75232"/>
                  </a:cubicBezTo>
                  <a:cubicBezTo>
                    <a:pt x="77672" y="75232"/>
                    <a:pt x="78342" y="74893"/>
                    <a:pt x="78699" y="74243"/>
                  </a:cubicBezTo>
                  <a:lnTo>
                    <a:pt x="81827" y="68837"/>
                  </a:lnTo>
                  <a:lnTo>
                    <a:pt x="103798" y="68837"/>
                  </a:lnTo>
                  <a:lnTo>
                    <a:pt x="103798" y="65844"/>
                  </a:lnTo>
                  <a:lnTo>
                    <a:pt x="81251" y="65844"/>
                  </a:lnTo>
                  <a:cubicBezTo>
                    <a:pt x="80535" y="65844"/>
                    <a:pt x="79890" y="66216"/>
                    <a:pt x="79550" y="66796"/>
                  </a:cubicBezTo>
                  <a:lnTo>
                    <a:pt x="77202" y="70842"/>
                  </a:lnTo>
                  <a:lnTo>
                    <a:pt x="72713" y="59178"/>
                  </a:lnTo>
                  <a:cubicBezTo>
                    <a:pt x="72418" y="58388"/>
                    <a:pt x="71675" y="57916"/>
                    <a:pt x="70858" y="57916"/>
                  </a:cubicBezTo>
                  <a:cubicBezTo>
                    <a:pt x="70830" y="57916"/>
                    <a:pt x="70803" y="57917"/>
                    <a:pt x="70776" y="57918"/>
                  </a:cubicBezTo>
                  <a:cubicBezTo>
                    <a:pt x="69924" y="57953"/>
                    <a:pt x="69211" y="58530"/>
                    <a:pt x="68972" y="59346"/>
                  </a:cubicBezTo>
                  <a:lnTo>
                    <a:pt x="63021" y="80705"/>
                  </a:lnTo>
                  <a:lnTo>
                    <a:pt x="55844" y="1769"/>
                  </a:lnTo>
                  <a:cubicBezTo>
                    <a:pt x="55743" y="749"/>
                    <a:pt x="54892" y="1"/>
                    <a:pt x="53871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80"/>
            <p:cNvSpPr/>
            <p:nvPr/>
          </p:nvSpPr>
          <p:spPr>
            <a:xfrm>
              <a:off x="8635084" y="1647988"/>
              <a:ext cx="6060024" cy="2641700"/>
            </a:xfrm>
            <a:custGeom>
              <a:rect b="b" l="l" r="r" t="t"/>
              <a:pathLst>
                <a:path extrusionOk="0" h="105668" w="103290">
                  <a:moveTo>
                    <a:pt x="54995" y="1"/>
                  </a:moveTo>
                  <a:cubicBezTo>
                    <a:pt x="53975" y="1"/>
                    <a:pt x="53159" y="749"/>
                    <a:pt x="53056" y="1769"/>
                  </a:cubicBezTo>
                  <a:lnTo>
                    <a:pt x="44997" y="92915"/>
                  </a:lnTo>
                  <a:lnTo>
                    <a:pt x="40268" y="48431"/>
                  </a:lnTo>
                  <a:lnTo>
                    <a:pt x="40268" y="48395"/>
                  </a:lnTo>
                  <a:cubicBezTo>
                    <a:pt x="40132" y="47478"/>
                    <a:pt x="39384" y="46763"/>
                    <a:pt x="38431" y="46695"/>
                  </a:cubicBezTo>
                  <a:cubicBezTo>
                    <a:pt x="38383" y="46691"/>
                    <a:pt x="38335" y="46690"/>
                    <a:pt x="38288" y="46690"/>
                  </a:cubicBezTo>
                  <a:cubicBezTo>
                    <a:pt x="37398" y="46690"/>
                    <a:pt x="36651" y="47286"/>
                    <a:pt x="36426" y="48159"/>
                  </a:cubicBezTo>
                  <a:lnTo>
                    <a:pt x="30745" y="69721"/>
                  </a:lnTo>
                  <a:lnTo>
                    <a:pt x="27039" y="62443"/>
                  </a:lnTo>
                  <a:cubicBezTo>
                    <a:pt x="26699" y="61795"/>
                    <a:pt x="26052" y="61387"/>
                    <a:pt x="25372" y="61354"/>
                  </a:cubicBezTo>
                  <a:cubicBezTo>
                    <a:pt x="24659" y="61354"/>
                    <a:pt x="23979" y="61694"/>
                    <a:pt x="23603" y="62307"/>
                  </a:cubicBezTo>
                  <a:lnTo>
                    <a:pt x="21462" y="65844"/>
                  </a:lnTo>
                  <a:lnTo>
                    <a:pt x="0" y="65844"/>
                  </a:lnTo>
                  <a:lnTo>
                    <a:pt x="0" y="68837"/>
                  </a:lnTo>
                  <a:lnTo>
                    <a:pt x="22039" y="68837"/>
                  </a:lnTo>
                  <a:cubicBezTo>
                    <a:pt x="22719" y="68837"/>
                    <a:pt x="23366" y="68461"/>
                    <a:pt x="23707" y="67884"/>
                  </a:cubicBezTo>
                  <a:lnTo>
                    <a:pt x="25203" y="65468"/>
                  </a:lnTo>
                  <a:lnTo>
                    <a:pt x="29317" y="73530"/>
                  </a:lnTo>
                  <a:cubicBezTo>
                    <a:pt x="29654" y="74201"/>
                    <a:pt x="30317" y="74599"/>
                    <a:pt x="31039" y="74599"/>
                  </a:cubicBezTo>
                  <a:cubicBezTo>
                    <a:pt x="31122" y="74599"/>
                    <a:pt x="31205" y="74593"/>
                    <a:pt x="31289" y="74583"/>
                  </a:cubicBezTo>
                  <a:cubicBezTo>
                    <a:pt x="32106" y="74482"/>
                    <a:pt x="32753" y="73938"/>
                    <a:pt x="32957" y="73122"/>
                  </a:cubicBezTo>
                  <a:lnTo>
                    <a:pt x="37887" y="54449"/>
                  </a:lnTo>
                  <a:lnTo>
                    <a:pt x="43125" y="103934"/>
                  </a:lnTo>
                  <a:cubicBezTo>
                    <a:pt x="43261" y="104955"/>
                    <a:pt x="44077" y="105668"/>
                    <a:pt x="45065" y="105668"/>
                  </a:cubicBezTo>
                  <a:lnTo>
                    <a:pt x="45097" y="105668"/>
                  </a:lnTo>
                  <a:cubicBezTo>
                    <a:pt x="46118" y="105635"/>
                    <a:pt x="46934" y="104919"/>
                    <a:pt x="47037" y="103866"/>
                  </a:cubicBezTo>
                  <a:lnTo>
                    <a:pt x="54995" y="13673"/>
                  </a:lnTo>
                  <a:lnTo>
                    <a:pt x="61661" y="86658"/>
                  </a:lnTo>
                  <a:cubicBezTo>
                    <a:pt x="61729" y="87610"/>
                    <a:pt x="62442" y="88323"/>
                    <a:pt x="63430" y="88426"/>
                  </a:cubicBezTo>
                  <a:cubicBezTo>
                    <a:pt x="63499" y="88433"/>
                    <a:pt x="63567" y="88437"/>
                    <a:pt x="63634" y="88437"/>
                  </a:cubicBezTo>
                  <a:cubicBezTo>
                    <a:pt x="64501" y="88437"/>
                    <a:pt x="65248" y="87848"/>
                    <a:pt x="65470" y="86998"/>
                  </a:cubicBezTo>
                  <a:lnTo>
                    <a:pt x="72136" y="63191"/>
                  </a:lnTo>
                  <a:lnTo>
                    <a:pt x="76286" y="73971"/>
                  </a:lnTo>
                  <a:cubicBezTo>
                    <a:pt x="76558" y="74686"/>
                    <a:pt x="77203" y="75162"/>
                    <a:pt x="77951" y="75230"/>
                  </a:cubicBezTo>
                  <a:cubicBezTo>
                    <a:pt x="77985" y="75232"/>
                    <a:pt x="78019" y="75232"/>
                    <a:pt x="78053" y="75232"/>
                  </a:cubicBezTo>
                  <a:cubicBezTo>
                    <a:pt x="78793" y="75232"/>
                    <a:pt x="79432" y="74893"/>
                    <a:pt x="79823" y="74243"/>
                  </a:cubicBezTo>
                  <a:lnTo>
                    <a:pt x="82952" y="68837"/>
                  </a:lnTo>
                  <a:lnTo>
                    <a:pt x="103289" y="68837"/>
                  </a:lnTo>
                  <a:lnTo>
                    <a:pt x="103289" y="65844"/>
                  </a:lnTo>
                  <a:lnTo>
                    <a:pt x="82339" y="65844"/>
                  </a:lnTo>
                  <a:cubicBezTo>
                    <a:pt x="81659" y="65844"/>
                    <a:pt x="81012" y="66216"/>
                    <a:pt x="80671" y="66796"/>
                  </a:cubicBezTo>
                  <a:lnTo>
                    <a:pt x="78291" y="70842"/>
                  </a:lnTo>
                  <a:lnTo>
                    <a:pt x="73802" y="59178"/>
                  </a:lnTo>
                  <a:cubicBezTo>
                    <a:pt x="73507" y="58388"/>
                    <a:pt x="72796" y="57916"/>
                    <a:pt x="71979" y="57916"/>
                  </a:cubicBezTo>
                  <a:cubicBezTo>
                    <a:pt x="71952" y="57916"/>
                    <a:pt x="71924" y="57917"/>
                    <a:pt x="71897" y="57918"/>
                  </a:cubicBezTo>
                  <a:cubicBezTo>
                    <a:pt x="71048" y="57953"/>
                    <a:pt x="70333" y="58530"/>
                    <a:pt x="70096" y="59346"/>
                  </a:cubicBezTo>
                  <a:lnTo>
                    <a:pt x="64110" y="80705"/>
                  </a:lnTo>
                  <a:lnTo>
                    <a:pt x="56933" y="1769"/>
                  </a:lnTo>
                  <a:cubicBezTo>
                    <a:pt x="56865" y="749"/>
                    <a:pt x="56016" y="1"/>
                    <a:pt x="54995" y="1"/>
                  </a:cubicBezTo>
                  <a:close/>
                </a:path>
              </a:pathLst>
            </a:custGeom>
            <a:solidFill>
              <a:srgbClr val="C97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80"/>
            <p:cNvSpPr/>
            <p:nvPr/>
          </p:nvSpPr>
          <p:spPr>
            <a:xfrm>
              <a:off x="-219369" y="1436268"/>
              <a:ext cx="6362039" cy="2574550"/>
            </a:xfrm>
            <a:custGeom>
              <a:rect b="b" l="l" r="r" t="t"/>
              <a:pathLst>
                <a:path extrusionOk="0" fill="none" h="102982" w="103798">
                  <a:moveTo>
                    <a:pt x="0" y="65979"/>
                  </a:moveTo>
                  <a:lnTo>
                    <a:pt x="20950" y="65979"/>
                  </a:lnTo>
                  <a:cubicBezTo>
                    <a:pt x="21086" y="65979"/>
                    <a:pt x="21257" y="65911"/>
                    <a:pt x="21325" y="65775"/>
                  </a:cubicBezTo>
                  <a:lnTo>
                    <a:pt x="23774" y="61762"/>
                  </a:lnTo>
                  <a:cubicBezTo>
                    <a:pt x="23978" y="61457"/>
                    <a:pt x="24419" y="61457"/>
                    <a:pt x="24590" y="61797"/>
                  </a:cubicBezTo>
                  <a:lnTo>
                    <a:pt x="29556" y="71524"/>
                  </a:lnTo>
                  <a:cubicBezTo>
                    <a:pt x="29760" y="71897"/>
                    <a:pt x="30304" y="71829"/>
                    <a:pt x="30405" y="71420"/>
                  </a:cubicBezTo>
                  <a:lnTo>
                    <a:pt x="36766" y="47206"/>
                  </a:lnTo>
                  <a:cubicBezTo>
                    <a:pt x="36902" y="46697"/>
                    <a:pt x="37582" y="46765"/>
                    <a:pt x="37650" y="47241"/>
                  </a:cubicBezTo>
                  <a:lnTo>
                    <a:pt x="43500" y="102437"/>
                  </a:lnTo>
                  <a:cubicBezTo>
                    <a:pt x="43568" y="102981"/>
                    <a:pt x="44384" y="102949"/>
                    <a:pt x="44417" y="102405"/>
                  </a:cubicBezTo>
                  <a:lnTo>
                    <a:pt x="53431" y="580"/>
                  </a:lnTo>
                  <a:cubicBezTo>
                    <a:pt x="53463" y="0"/>
                    <a:pt x="54280" y="0"/>
                    <a:pt x="54348" y="580"/>
                  </a:cubicBezTo>
                  <a:lnTo>
                    <a:pt x="62034" y="85196"/>
                  </a:lnTo>
                  <a:cubicBezTo>
                    <a:pt x="62069" y="85672"/>
                    <a:pt x="62782" y="85740"/>
                    <a:pt x="62918" y="85264"/>
                  </a:cubicBezTo>
                  <a:lnTo>
                    <a:pt x="70436" y="58396"/>
                  </a:lnTo>
                  <a:cubicBezTo>
                    <a:pt x="70536" y="57988"/>
                    <a:pt x="71148" y="57953"/>
                    <a:pt x="71284" y="58361"/>
                  </a:cubicBezTo>
                  <a:lnTo>
                    <a:pt x="76590" y="72101"/>
                  </a:lnTo>
                  <a:cubicBezTo>
                    <a:pt x="76726" y="72441"/>
                    <a:pt x="77202" y="72476"/>
                    <a:pt x="77406" y="72169"/>
                  </a:cubicBezTo>
                  <a:lnTo>
                    <a:pt x="80843" y="66218"/>
                  </a:lnTo>
                  <a:cubicBezTo>
                    <a:pt x="80911" y="66082"/>
                    <a:pt x="81079" y="65979"/>
                    <a:pt x="81251" y="65979"/>
                  </a:cubicBezTo>
                  <a:lnTo>
                    <a:pt x="103798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80"/>
            <p:cNvSpPr/>
            <p:nvPr/>
          </p:nvSpPr>
          <p:spPr>
            <a:xfrm>
              <a:off x="8635084" y="1436264"/>
              <a:ext cx="6060024" cy="2574550"/>
            </a:xfrm>
            <a:custGeom>
              <a:rect b="b" l="l" r="r" t="t"/>
              <a:pathLst>
                <a:path extrusionOk="0" fill="none" h="102982" w="103290">
                  <a:moveTo>
                    <a:pt x="0" y="65979"/>
                  </a:moveTo>
                  <a:lnTo>
                    <a:pt x="22039" y="65979"/>
                  </a:lnTo>
                  <a:cubicBezTo>
                    <a:pt x="22210" y="65979"/>
                    <a:pt x="22346" y="65911"/>
                    <a:pt x="22447" y="65775"/>
                  </a:cubicBezTo>
                  <a:lnTo>
                    <a:pt x="24895" y="61762"/>
                  </a:lnTo>
                  <a:cubicBezTo>
                    <a:pt x="25067" y="61457"/>
                    <a:pt x="25543" y="61457"/>
                    <a:pt x="25679" y="61797"/>
                  </a:cubicBezTo>
                  <a:lnTo>
                    <a:pt x="30677" y="71524"/>
                  </a:lnTo>
                  <a:cubicBezTo>
                    <a:pt x="30849" y="71897"/>
                    <a:pt x="31425" y="71829"/>
                    <a:pt x="31529" y="71420"/>
                  </a:cubicBezTo>
                  <a:lnTo>
                    <a:pt x="37887" y="47206"/>
                  </a:lnTo>
                  <a:cubicBezTo>
                    <a:pt x="37991" y="46697"/>
                    <a:pt x="38703" y="46765"/>
                    <a:pt x="38771" y="47241"/>
                  </a:cubicBezTo>
                  <a:lnTo>
                    <a:pt x="44621" y="102437"/>
                  </a:lnTo>
                  <a:cubicBezTo>
                    <a:pt x="44689" y="102981"/>
                    <a:pt x="45473" y="102949"/>
                    <a:pt x="45541" y="102405"/>
                  </a:cubicBezTo>
                  <a:lnTo>
                    <a:pt x="54552" y="580"/>
                  </a:lnTo>
                  <a:cubicBezTo>
                    <a:pt x="54587" y="0"/>
                    <a:pt x="55404" y="0"/>
                    <a:pt x="55436" y="580"/>
                  </a:cubicBezTo>
                  <a:lnTo>
                    <a:pt x="63158" y="85196"/>
                  </a:lnTo>
                  <a:cubicBezTo>
                    <a:pt x="63190" y="85672"/>
                    <a:pt x="63906" y="85740"/>
                    <a:pt x="64042" y="85264"/>
                  </a:cubicBezTo>
                  <a:lnTo>
                    <a:pt x="71557" y="58396"/>
                  </a:lnTo>
                  <a:cubicBezTo>
                    <a:pt x="71660" y="57988"/>
                    <a:pt x="72237" y="57953"/>
                    <a:pt x="72408" y="58361"/>
                  </a:cubicBezTo>
                  <a:lnTo>
                    <a:pt x="77679" y="72101"/>
                  </a:lnTo>
                  <a:cubicBezTo>
                    <a:pt x="77815" y="72441"/>
                    <a:pt x="78326" y="72476"/>
                    <a:pt x="78495" y="72169"/>
                  </a:cubicBezTo>
                  <a:lnTo>
                    <a:pt x="81964" y="66218"/>
                  </a:lnTo>
                  <a:cubicBezTo>
                    <a:pt x="82032" y="66082"/>
                    <a:pt x="82203" y="65979"/>
                    <a:pt x="82339" y="65979"/>
                  </a:cubicBezTo>
                  <a:lnTo>
                    <a:pt x="103289" y="65979"/>
                  </a:lnTo>
                </a:path>
              </a:pathLst>
            </a:custGeom>
            <a:noFill/>
            <a:ln cap="flat" cmpd="sng" w="34000">
              <a:solidFill>
                <a:schemeClr val="lt2"/>
              </a:solidFill>
              <a:prstDash val="solid"/>
              <a:miter lim="272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7" name="Google Shape;3197;p80"/>
          <p:cNvSpPr txBox="1"/>
          <p:nvPr>
            <p:ph idx="3" type="subTitle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Under- sampling</a:t>
            </a:r>
            <a:endParaRPr/>
          </a:p>
        </p:txBody>
      </p:sp>
      <p:sp>
        <p:nvSpPr>
          <p:cNvPr id="3198" name="Google Shape;3198;p80"/>
          <p:cNvSpPr/>
          <p:nvPr/>
        </p:nvSpPr>
        <p:spPr>
          <a:xfrm>
            <a:off x="6739354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80"/>
          <p:cNvSpPr txBox="1"/>
          <p:nvPr>
            <p:ph idx="5" type="subTitle"/>
          </p:nvPr>
        </p:nvSpPr>
        <p:spPr>
          <a:xfrm>
            <a:off x="6231600" y="2667000"/>
            <a:ext cx="1906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Over-sampling</a:t>
            </a:r>
            <a:endParaRPr/>
          </a:p>
        </p:txBody>
      </p:sp>
      <p:sp>
        <p:nvSpPr>
          <p:cNvPr id="3200" name="Google Shape;3200;p80"/>
          <p:cNvSpPr/>
          <p:nvPr/>
        </p:nvSpPr>
        <p:spPr>
          <a:xfrm>
            <a:off x="1597216" y="1936841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80"/>
          <p:cNvSpPr txBox="1"/>
          <p:nvPr>
            <p:ph idx="1" type="subTitle"/>
          </p:nvPr>
        </p:nvSpPr>
        <p:spPr>
          <a:xfrm>
            <a:off x="1358825" y="2667000"/>
            <a:ext cx="13986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Original</a:t>
            </a:r>
            <a:endParaRPr/>
          </a:p>
        </p:txBody>
      </p:sp>
      <p:grpSp>
        <p:nvGrpSpPr>
          <p:cNvPr id="3202" name="Google Shape;3202;p80"/>
          <p:cNvGrpSpPr/>
          <p:nvPr/>
        </p:nvGrpSpPr>
        <p:grpSpPr>
          <a:xfrm>
            <a:off x="6837851" y="2005494"/>
            <a:ext cx="617450" cy="497075"/>
            <a:chOff x="3987475" y="250450"/>
            <a:chExt cx="617450" cy="497075"/>
          </a:xfrm>
        </p:grpSpPr>
        <p:sp>
          <p:nvSpPr>
            <p:cNvPr id="3203" name="Google Shape;3203;p80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80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80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80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80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80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80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80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80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80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80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80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80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80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80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80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80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80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80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80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80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80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80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80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80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80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80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80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80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80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80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80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80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6" name="Google Shape;3236;p8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8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238" name="Google Shape;3238;p8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3239" name="Google Shape;3239;p80"/>
          <p:cNvGrpSpPr/>
          <p:nvPr/>
        </p:nvGrpSpPr>
        <p:grpSpPr>
          <a:xfrm>
            <a:off x="4266776" y="2005494"/>
            <a:ext cx="617450" cy="497075"/>
            <a:chOff x="3987475" y="250450"/>
            <a:chExt cx="617450" cy="497075"/>
          </a:xfrm>
        </p:grpSpPr>
        <p:sp>
          <p:nvSpPr>
            <p:cNvPr id="3240" name="Google Shape;3240;p80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80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80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80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80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80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80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80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80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80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80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80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80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80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80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80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80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80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80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80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80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80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80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80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80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80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80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80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80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80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80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80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80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3" name="Google Shape;3273;p80"/>
          <p:cNvGrpSpPr/>
          <p:nvPr/>
        </p:nvGrpSpPr>
        <p:grpSpPr>
          <a:xfrm>
            <a:off x="1693951" y="2005494"/>
            <a:ext cx="617450" cy="497075"/>
            <a:chOff x="3987475" y="250450"/>
            <a:chExt cx="617450" cy="497075"/>
          </a:xfrm>
        </p:grpSpPr>
        <p:sp>
          <p:nvSpPr>
            <p:cNvPr id="3274" name="Google Shape;3274;p80"/>
            <p:cNvSpPr/>
            <p:nvPr/>
          </p:nvSpPr>
          <p:spPr>
            <a:xfrm>
              <a:off x="4189750" y="684275"/>
              <a:ext cx="213050" cy="63250"/>
            </a:xfrm>
            <a:custGeom>
              <a:rect b="b" l="l" r="r" t="t"/>
              <a:pathLst>
                <a:path extrusionOk="0" h="2530" w="8522">
                  <a:moveTo>
                    <a:pt x="801" y="0"/>
                  </a:moveTo>
                  <a:cubicBezTo>
                    <a:pt x="371" y="0"/>
                    <a:pt x="1" y="371"/>
                    <a:pt x="1" y="800"/>
                  </a:cubicBezTo>
                  <a:lnTo>
                    <a:pt x="1" y="1729"/>
                  </a:lnTo>
                  <a:cubicBezTo>
                    <a:pt x="1" y="2159"/>
                    <a:pt x="371" y="2529"/>
                    <a:pt x="801" y="2529"/>
                  </a:cubicBezTo>
                  <a:lnTo>
                    <a:pt x="7716" y="2529"/>
                  </a:lnTo>
                  <a:cubicBezTo>
                    <a:pt x="8151" y="2529"/>
                    <a:pt x="8521" y="2159"/>
                    <a:pt x="8521" y="1729"/>
                  </a:cubicBezTo>
                  <a:lnTo>
                    <a:pt x="8521" y="800"/>
                  </a:lnTo>
                  <a:cubicBezTo>
                    <a:pt x="8521" y="371"/>
                    <a:pt x="8151" y="0"/>
                    <a:pt x="7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80"/>
            <p:cNvSpPr/>
            <p:nvPr/>
          </p:nvSpPr>
          <p:spPr>
            <a:xfrm>
              <a:off x="3987475" y="276775"/>
              <a:ext cx="617450" cy="432225"/>
            </a:xfrm>
            <a:custGeom>
              <a:rect b="b" l="l" r="r" t="t"/>
              <a:pathLst>
                <a:path extrusionOk="0" h="17289" w="24698">
                  <a:moveTo>
                    <a:pt x="742" y="0"/>
                  </a:moveTo>
                  <a:cubicBezTo>
                    <a:pt x="312" y="0"/>
                    <a:pt x="1" y="306"/>
                    <a:pt x="1" y="741"/>
                  </a:cubicBezTo>
                  <a:lnTo>
                    <a:pt x="1" y="16547"/>
                  </a:lnTo>
                  <a:cubicBezTo>
                    <a:pt x="1" y="16977"/>
                    <a:pt x="312" y="17288"/>
                    <a:pt x="742" y="17288"/>
                  </a:cubicBezTo>
                  <a:lnTo>
                    <a:pt x="23957" y="17288"/>
                  </a:lnTo>
                  <a:cubicBezTo>
                    <a:pt x="24392" y="17288"/>
                    <a:pt x="24698" y="16977"/>
                    <a:pt x="24698" y="16547"/>
                  </a:cubicBezTo>
                  <a:lnTo>
                    <a:pt x="24698" y="741"/>
                  </a:lnTo>
                  <a:cubicBezTo>
                    <a:pt x="24698" y="306"/>
                    <a:pt x="24392" y="0"/>
                    <a:pt x="23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80"/>
            <p:cNvSpPr/>
            <p:nvPr/>
          </p:nvSpPr>
          <p:spPr>
            <a:xfrm>
              <a:off x="4058500" y="326150"/>
              <a:ext cx="475425" cy="279350"/>
            </a:xfrm>
            <a:custGeom>
              <a:rect b="b" l="l" r="r" t="t"/>
              <a:pathLst>
                <a:path extrusionOk="0" h="11174" w="19017">
                  <a:moveTo>
                    <a:pt x="805" y="1"/>
                  </a:moveTo>
                  <a:cubicBezTo>
                    <a:pt x="370" y="1"/>
                    <a:pt x="0" y="371"/>
                    <a:pt x="0" y="801"/>
                  </a:cubicBezTo>
                  <a:lnTo>
                    <a:pt x="0" y="10433"/>
                  </a:lnTo>
                  <a:cubicBezTo>
                    <a:pt x="0" y="10868"/>
                    <a:pt x="370" y="11174"/>
                    <a:pt x="805" y="11174"/>
                  </a:cubicBezTo>
                  <a:lnTo>
                    <a:pt x="18217" y="11174"/>
                  </a:lnTo>
                  <a:cubicBezTo>
                    <a:pt x="18646" y="11174"/>
                    <a:pt x="19017" y="10868"/>
                    <a:pt x="19017" y="10433"/>
                  </a:cubicBezTo>
                  <a:lnTo>
                    <a:pt x="19017" y="801"/>
                  </a:lnTo>
                  <a:cubicBezTo>
                    <a:pt x="19017" y="371"/>
                    <a:pt x="18646" y="1"/>
                    <a:pt x="18217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80"/>
            <p:cNvSpPr/>
            <p:nvPr/>
          </p:nvSpPr>
          <p:spPr>
            <a:xfrm>
              <a:off x="4067750" y="333825"/>
              <a:ext cx="456925" cy="264025"/>
            </a:xfrm>
            <a:custGeom>
              <a:rect b="b" l="l" r="r" t="t"/>
              <a:pathLst>
                <a:path extrusionOk="0" h="10561" w="18277">
                  <a:moveTo>
                    <a:pt x="741" y="0"/>
                  </a:moveTo>
                  <a:cubicBezTo>
                    <a:pt x="312" y="0"/>
                    <a:pt x="0" y="371"/>
                    <a:pt x="0" y="741"/>
                  </a:cubicBezTo>
                  <a:lnTo>
                    <a:pt x="0" y="9820"/>
                  </a:lnTo>
                  <a:cubicBezTo>
                    <a:pt x="0" y="10249"/>
                    <a:pt x="312" y="10561"/>
                    <a:pt x="741" y="10561"/>
                  </a:cubicBezTo>
                  <a:lnTo>
                    <a:pt x="17535" y="10561"/>
                  </a:lnTo>
                  <a:cubicBezTo>
                    <a:pt x="17970" y="10561"/>
                    <a:pt x="18276" y="10249"/>
                    <a:pt x="18276" y="9820"/>
                  </a:cubicBezTo>
                  <a:lnTo>
                    <a:pt x="18276" y="741"/>
                  </a:lnTo>
                  <a:cubicBezTo>
                    <a:pt x="18276" y="371"/>
                    <a:pt x="17970" y="0"/>
                    <a:pt x="17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80"/>
            <p:cNvSpPr/>
            <p:nvPr/>
          </p:nvSpPr>
          <p:spPr>
            <a:xfrm>
              <a:off x="4462900" y="637950"/>
              <a:ext cx="47950" cy="47825"/>
            </a:xfrm>
            <a:custGeom>
              <a:rect b="b" l="l" r="r" t="t"/>
              <a:pathLst>
                <a:path extrusionOk="0" h="1913" w="1918">
                  <a:moveTo>
                    <a:pt x="988" y="1"/>
                  </a:moveTo>
                  <a:cubicBezTo>
                    <a:pt x="435" y="1"/>
                    <a:pt x="1" y="431"/>
                    <a:pt x="1" y="989"/>
                  </a:cubicBezTo>
                  <a:cubicBezTo>
                    <a:pt x="1" y="1483"/>
                    <a:pt x="435" y="1912"/>
                    <a:pt x="988" y="1912"/>
                  </a:cubicBezTo>
                  <a:cubicBezTo>
                    <a:pt x="1482" y="1912"/>
                    <a:pt x="1917" y="1483"/>
                    <a:pt x="1917" y="989"/>
                  </a:cubicBezTo>
                  <a:cubicBezTo>
                    <a:pt x="1917" y="431"/>
                    <a:pt x="1482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80"/>
            <p:cNvSpPr/>
            <p:nvPr/>
          </p:nvSpPr>
          <p:spPr>
            <a:xfrm>
              <a:off x="4385725" y="642525"/>
              <a:ext cx="37075" cy="38675"/>
            </a:xfrm>
            <a:custGeom>
              <a:rect b="b" l="l" r="r" t="t"/>
              <a:pathLst>
                <a:path extrusionOk="0" h="1547" w="1483">
                  <a:moveTo>
                    <a:pt x="741" y="1"/>
                  </a:moveTo>
                  <a:cubicBezTo>
                    <a:pt x="312" y="1"/>
                    <a:pt x="0" y="371"/>
                    <a:pt x="0" y="806"/>
                  </a:cubicBezTo>
                  <a:cubicBezTo>
                    <a:pt x="0" y="1235"/>
                    <a:pt x="312" y="1547"/>
                    <a:pt x="741" y="1547"/>
                  </a:cubicBezTo>
                  <a:cubicBezTo>
                    <a:pt x="1176" y="1547"/>
                    <a:pt x="1482" y="1235"/>
                    <a:pt x="1482" y="806"/>
                  </a:cubicBezTo>
                  <a:cubicBezTo>
                    <a:pt x="1482" y="371"/>
                    <a:pt x="117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80"/>
            <p:cNvSpPr/>
            <p:nvPr/>
          </p:nvSpPr>
          <p:spPr>
            <a:xfrm>
              <a:off x="4311625" y="642525"/>
              <a:ext cx="38675" cy="38675"/>
            </a:xfrm>
            <a:custGeom>
              <a:rect b="b" l="l" r="r" t="t"/>
              <a:pathLst>
                <a:path extrusionOk="0" h="1547" w="1547">
                  <a:moveTo>
                    <a:pt x="806" y="1"/>
                  </a:moveTo>
                  <a:cubicBezTo>
                    <a:pt x="371" y="1"/>
                    <a:pt x="1" y="371"/>
                    <a:pt x="1" y="806"/>
                  </a:cubicBezTo>
                  <a:cubicBezTo>
                    <a:pt x="1" y="1235"/>
                    <a:pt x="371" y="1547"/>
                    <a:pt x="806" y="1547"/>
                  </a:cubicBezTo>
                  <a:cubicBezTo>
                    <a:pt x="1236" y="1547"/>
                    <a:pt x="1547" y="1235"/>
                    <a:pt x="1547" y="806"/>
                  </a:cubicBezTo>
                  <a:cubicBezTo>
                    <a:pt x="1547" y="371"/>
                    <a:pt x="1236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80"/>
            <p:cNvSpPr/>
            <p:nvPr/>
          </p:nvSpPr>
          <p:spPr>
            <a:xfrm>
              <a:off x="4239150" y="642525"/>
              <a:ext cx="38550" cy="38675"/>
            </a:xfrm>
            <a:custGeom>
              <a:rect b="b" l="l" r="r" t="t"/>
              <a:pathLst>
                <a:path extrusionOk="0" h="1547" w="1542">
                  <a:moveTo>
                    <a:pt x="741" y="1"/>
                  </a:moveTo>
                  <a:cubicBezTo>
                    <a:pt x="307" y="1"/>
                    <a:pt x="0" y="371"/>
                    <a:pt x="0" y="806"/>
                  </a:cubicBezTo>
                  <a:cubicBezTo>
                    <a:pt x="0" y="1235"/>
                    <a:pt x="307" y="1547"/>
                    <a:pt x="741" y="1547"/>
                  </a:cubicBezTo>
                  <a:cubicBezTo>
                    <a:pt x="1171" y="1547"/>
                    <a:pt x="1541" y="1235"/>
                    <a:pt x="1541" y="806"/>
                  </a:cubicBezTo>
                  <a:cubicBezTo>
                    <a:pt x="1541" y="371"/>
                    <a:pt x="1171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80"/>
            <p:cNvSpPr/>
            <p:nvPr/>
          </p:nvSpPr>
          <p:spPr>
            <a:xfrm>
              <a:off x="4087875" y="542250"/>
              <a:ext cx="41650" cy="40175"/>
            </a:xfrm>
            <a:custGeom>
              <a:rect b="b" l="l" r="r" t="t"/>
              <a:pathLst>
                <a:path extrusionOk="0" h="1607" w="1666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cubicBezTo>
                    <a:pt x="1" y="1236"/>
                    <a:pt x="371" y="1606"/>
                    <a:pt x="801" y="1606"/>
                  </a:cubicBezTo>
                  <a:cubicBezTo>
                    <a:pt x="1295" y="1606"/>
                    <a:pt x="1665" y="1236"/>
                    <a:pt x="1665" y="801"/>
                  </a:cubicBezTo>
                  <a:cubicBezTo>
                    <a:pt x="1665" y="371"/>
                    <a:pt x="1295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80"/>
            <p:cNvSpPr/>
            <p:nvPr/>
          </p:nvSpPr>
          <p:spPr>
            <a:xfrm>
              <a:off x="4387325" y="545350"/>
              <a:ext cx="117350" cy="9275"/>
            </a:xfrm>
            <a:custGeom>
              <a:rect b="b" l="l" r="r" t="t"/>
              <a:pathLst>
                <a:path extrusionOk="0" h="371" w="4694">
                  <a:moveTo>
                    <a:pt x="1" y="0"/>
                  </a:moveTo>
                  <a:lnTo>
                    <a:pt x="1" y="371"/>
                  </a:lnTo>
                  <a:lnTo>
                    <a:pt x="4693" y="371"/>
                  </a:lnTo>
                  <a:lnTo>
                    <a:pt x="469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80"/>
            <p:cNvSpPr/>
            <p:nvPr/>
          </p:nvSpPr>
          <p:spPr>
            <a:xfrm>
              <a:off x="4387325" y="568425"/>
              <a:ext cx="117350" cy="10900"/>
            </a:xfrm>
            <a:custGeom>
              <a:rect b="b" l="l" r="r" t="t"/>
              <a:pathLst>
                <a:path extrusionOk="0" h="436" w="4694">
                  <a:moveTo>
                    <a:pt x="1" y="1"/>
                  </a:moveTo>
                  <a:lnTo>
                    <a:pt x="1" y="436"/>
                  </a:lnTo>
                  <a:lnTo>
                    <a:pt x="4693" y="436"/>
                  </a:lnTo>
                  <a:lnTo>
                    <a:pt x="469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80"/>
            <p:cNvSpPr/>
            <p:nvPr/>
          </p:nvSpPr>
          <p:spPr>
            <a:xfrm>
              <a:off x="4077000" y="465075"/>
              <a:ext cx="40175" cy="3125"/>
            </a:xfrm>
            <a:custGeom>
              <a:rect b="b" l="l" r="r" t="t"/>
              <a:pathLst>
                <a:path extrusionOk="0" h="125" w="1607">
                  <a:moveTo>
                    <a:pt x="65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5" y="124"/>
                  </a:cubicBezTo>
                  <a:lnTo>
                    <a:pt x="1547" y="124"/>
                  </a:lnTo>
                  <a:cubicBezTo>
                    <a:pt x="1547" y="124"/>
                    <a:pt x="1606" y="124"/>
                    <a:pt x="1606" y="60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80"/>
            <p:cNvSpPr/>
            <p:nvPr/>
          </p:nvSpPr>
          <p:spPr>
            <a:xfrm>
              <a:off x="4206675" y="465075"/>
              <a:ext cx="64850" cy="3125"/>
            </a:xfrm>
            <a:custGeom>
              <a:rect b="b" l="l" r="r" t="t"/>
              <a:pathLst>
                <a:path extrusionOk="0" h="125" w="2594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2534" y="124"/>
                  </a:lnTo>
                  <a:cubicBezTo>
                    <a:pt x="2534" y="124"/>
                    <a:pt x="2593" y="124"/>
                    <a:pt x="2593" y="60"/>
                  </a:cubicBezTo>
                  <a:lnTo>
                    <a:pt x="2534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80"/>
            <p:cNvSpPr/>
            <p:nvPr/>
          </p:nvSpPr>
          <p:spPr>
            <a:xfrm>
              <a:off x="4337925" y="465075"/>
              <a:ext cx="67950" cy="3125"/>
            </a:xfrm>
            <a:custGeom>
              <a:rect b="b" l="l" r="r" t="t"/>
              <a:pathLst>
                <a:path extrusionOk="0" h="125" w="2718">
                  <a:moveTo>
                    <a:pt x="60" y="1"/>
                  </a:moveTo>
                  <a:cubicBezTo>
                    <a:pt x="1" y="1"/>
                    <a:pt x="1" y="60"/>
                    <a:pt x="1" y="60"/>
                  </a:cubicBezTo>
                  <a:cubicBezTo>
                    <a:pt x="1" y="124"/>
                    <a:pt x="1" y="124"/>
                    <a:pt x="60" y="124"/>
                  </a:cubicBezTo>
                  <a:lnTo>
                    <a:pt x="2718" y="124"/>
                  </a:lnTo>
                  <a:lnTo>
                    <a:pt x="2718" y="60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80"/>
            <p:cNvSpPr/>
            <p:nvPr/>
          </p:nvSpPr>
          <p:spPr>
            <a:xfrm>
              <a:off x="4114050" y="443475"/>
              <a:ext cx="21650" cy="24725"/>
            </a:xfrm>
            <a:custGeom>
              <a:rect b="b" l="l" r="r" t="t"/>
              <a:pathLst>
                <a:path extrusionOk="0" h="989" w="866">
                  <a:moveTo>
                    <a:pt x="742" y="0"/>
                  </a:moveTo>
                  <a:lnTo>
                    <a:pt x="1" y="924"/>
                  </a:lnTo>
                  <a:lnTo>
                    <a:pt x="1" y="988"/>
                  </a:lnTo>
                  <a:lnTo>
                    <a:pt x="65" y="988"/>
                  </a:lnTo>
                  <a:lnTo>
                    <a:pt x="865" y="124"/>
                  </a:lnTo>
                  <a:cubicBezTo>
                    <a:pt x="865" y="60"/>
                    <a:pt x="865" y="60"/>
                    <a:pt x="806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80"/>
            <p:cNvSpPr/>
            <p:nvPr/>
          </p:nvSpPr>
          <p:spPr>
            <a:xfrm>
              <a:off x="4132575" y="443475"/>
              <a:ext cx="18550" cy="44725"/>
            </a:xfrm>
            <a:custGeom>
              <a:rect b="b" l="l" r="r" t="t"/>
              <a:pathLst>
                <a:path extrusionOk="0" h="1789" w="742">
                  <a:moveTo>
                    <a:pt x="65" y="0"/>
                  </a:moveTo>
                  <a:cubicBezTo>
                    <a:pt x="1" y="0"/>
                    <a:pt x="1" y="60"/>
                    <a:pt x="1" y="60"/>
                  </a:cubicBezTo>
                  <a:lnTo>
                    <a:pt x="618" y="1788"/>
                  </a:lnTo>
                  <a:lnTo>
                    <a:pt x="682" y="1788"/>
                  </a:lnTo>
                  <a:cubicBezTo>
                    <a:pt x="742" y="1788"/>
                    <a:pt x="742" y="1788"/>
                    <a:pt x="742" y="1729"/>
                  </a:cubicBezTo>
                  <a:lnTo>
                    <a:pt x="124" y="60"/>
                  </a:lnTo>
                  <a:cubicBezTo>
                    <a:pt x="124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80"/>
            <p:cNvSpPr/>
            <p:nvPr/>
          </p:nvSpPr>
          <p:spPr>
            <a:xfrm>
              <a:off x="4148025" y="389375"/>
              <a:ext cx="23225" cy="98825"/>
            </a:xfrm>
            <a:custGeom>
              <a:rect b="b" l="l" r="r" t="t"/>
              <a:pathLst>
                <a:path extrusionOk="0" h="3953" w="929">
                  <a:moveTo>
                    <a:pt x="929" y="1"/>
                  </a:moveTo>
                  <a:cubicBezTo>
                    <a:pt x="864" y="1"/>
                    <a:pt x="864" y="1"/>
                    <a:pt x="864" y="65"/>
                  </a:cubicBezTo>
                  <a:lnTo>
                    <a:pt x="0" y="3893"/>
                  </a:lnTo>
                  <a:cubicBezTo>
                    <a:pt x="0" y="3952"/>
                    <a:pt x="0" y="3952"/>
                    <a:pt x="64" y="3952"/>
                  </a:cubicBezTo>
                  <a:lnTo>
                    <a:pt x="124" y="3952"/>
                  </a:lnTo>
                  <a:lnTo>
                    <a:pt x="929" y="65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80"/>
            <p:cNvSpPr/>
            <p:nvPr/>
          </p:nvSpPr>
          <p:spPr>
            <a:xfrm>
              <a:off x="4169625" y="389375"/>
              <a:ext cx="20150" cy="148225"/>
            </a:xfrm>
            <a:custGeom>
              <a:rect b="b" l="l" r="r" t="t"/>
              <a:pathLst>
                <a:path extrusionOk="0" h="5929" w="806">
                  <a:moveTo>
                    <a:pt x="0" y="1"/>
                  </a:moveTo>
                  <a:lnTo>
                    <a:pt x="0" y="65"/>
                  </a:lnTo>
                  <a:lnTo>
                    <a:pt x="682" y="5928"/>
                  </a:lnTo>
                  <a:lnTo>
                    <a:pt x="741" y="5928"/>
                  </a:lnTo>
                  <a:cubicBezTo>
                    <a:pt x="806" y="5928"/>
                    <a:pt x="806" y="5928"/>
                    <a:pt x="806" y="5869"/>
                  </a:cubicBezTo>
                  <a:lnTo>
                    <a:pt x="65" y="65"/>
                  </a:lnTo>
                  <a:cubicBezTo>
                    <a:pt x="65" y="1"/>
                    <a:pt x="65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80"/>
            <p:cNvSpPr/>
            <p:nvPr/>
          </p:nvSpPr>
          <p:spPr>
            <a:xfrm>
              <a:off x="4186675" y="465075"/>
              <a:ext cx="23100" cy="72525"/>
            </a:xfrm>
            <a:custGeom>
              <a:rect b="b" l="l" r="r" t="t"/>
              <a:pathLst>
                <a:path extrusionOk="0" h="2901" w="924">
                  <a:moveTo>
                    <a:pt x="865" y="1"/>
                  </a:moveTo>
                  <a:cubicBezTo>
                    <a:pt x="865" y="1"/>
                    <a:pt x="800" y="1"/>
                    <a:pt x="800" y="60"/>
                  </a:cubicBezTo>
                  <a:lnTo>
                    <a:pt x="0" y="2841"/>
                  </a:lnTo>
                  <a:cubicBezTo>
                    <a:pt x="0" y="2900"/>
                    <a:pt x="0" y="2900"/>
                    <a:pt x="59" y="2900"/>
                  </a:cubicBezTo>
                  <a:lnTo>
                    <a:pt x="124" y="2900"/>
                  </a:lnTo>
                  <a:lnTo>
                    <a:pt x="924" y="60"/>
                  </a:lnTo>
                  <a:cubicBezTo>
                    <a:pt x="924" y="60"/>
                    <a:pt x="924" y="1"/>
                    <a:pt x="865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80"/>
            <p:cNvSpPr/>
            <p:nvPr/>
          </p:nvSpPr>
          <p:spPr>
            <a:xfrm>
              <a:off x="4268425" y="465075"/>
              <a:ext cx="15450" cy="29300"/>
            </a:xfrm>
            <a:custGeom>
              <a:rect b="b" l="l" r="r" t="t"/>
              <a:pathLst>
                <a:path extrusionOk="0" h="1172" w="618">
                  <a:moveTo>
                    <a:pt x="0" y="1"/>
                  </a:moveTo>
                  <a:lnTo>
                    <a:pt x="0" y="124"/>
                  </a:lnTo>
                  <a:lnTo>
                    <a:pt x="494" y="1112"/>
                  </a:lnTo>
                  <a:lnTo>
                    <a:pt x="558" y="1171"/>
                  </a:lnTo>
                  <a:cubicBezTo>
                    <a:pt x="617" y="1171"/>
                    <a:pt x="617" y="1112"/>
                    <a:pt x="617" y="1112"/>
                  </a:cubicBezTo>
                  <a:lnTo>
                    <a:pt x="64" y="60"/>
                  </a:ln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80"/>
            <p:cNvSpPr/>
            <p:nvPr/>
          </p:nvSpPr>
          <p:spPr>
            <a:xfrm>
              <a:off x="4280750" y="381725"/>
              <a:ext cx="26350" cy="112650"/>
            </a:xfrm>
            <a:custGeom>
              <a:rect b="b" l="l" r="r" t="t"/>
              <a:pathLst>
                <a:path extrusionOk="0" h="4506" w="1054">
                  <a:moveTo>
                    <a:pt x="1053" y="1"/>
                  </a:moveTo>
                  <a:cubicBezTo>
                    <a:pt x="989" y="1"/>
                    <a:pt x="989" y="1"/>
                    <a:pt x="930" y="60"/>
                  </a:cubicBezTo>
                  <a:lnTo>
                    <a:pt x="1" y="4446"/>
                  </a:lnTo>
                  <a:cubicBezTo>
                    <a:pt x="1" y="4446"/>
                    <a:pt x="1" y="4505"/>
                    <a:pt x="65" y="4505"/>
                  </a:cubicBezTo>
                  <a:cubicBezTo>
                    <a:pt x="65" y="4505"/>
                    <a:pt x="124" y="4505"/>
                    <a:pt x="124" y="4446"/>
                  </a:cubicBezTo>
                  <a:lnTo>
                    <a:pt x="1053" y="6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80"/>
            <p:cNvSpPr/>
            <p:nvPr/>
          </p:nvSpPr>
          <p:spPr>
            <a:xfrm>
              <a:off x="4303975" y="381725"/>
              <a:ext cx="12375" cy="148200"/>
            </a:xfrm>
            <a:custGeom>
              <a:rect b="b" l="l" r="r" t="t"/>
              <a:pathLst>
                <a:path extrusionOk="0" h="5928" w="495">
                  <a:moveTo>
                    <a:pt x="60" y="1"/>
                  </a:moveTo>
                  <a:lnTo>
                    <a:pt x="1" y="60"/>
                  </a:lnTo>
                  <a:lnTo>
                    <a:pt x="371" y="5864"/>
                  </a:lnTo>
                  <a:cubicBezTo>
                    <a:pt x="371" y="5928"/>
                    <a:pt x="430" y="5928"/>
                    <a:pt x="430" y="5928"/>
                  </a:cubicBezTo>
                  <a:cubicBezTo>
                    <a:pt x="494" y="5928"/>
                    <a:pt x="494" y="5928"/>
                    <a:pt x="494" y="5864"/>
                  </a:cubicBez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80"/>
            <p:cNvSpPr/>
            <p:nvPr/>
          </p:nvSpPr>
          <p:spPr>
            <a:xfrm>
              <a:off x="4313225" y="465075"/>
              <a:ext cx="27825" cy="64850"/>
            </a:xfrm>
            <a:custGeom>
              <a:rect b="b" l="l" r="r" t="t"/>
              <a:pathLst>
                <a:path extrusionOk="0" h="2594" w="1113">
                  <a:moveTo>
                    <a:pt x="1048" y="1"/>
                  </a:moveTo>
                  <a:cubicBezTo>
                    <a:pt x="989" y="1"/>
                    <a:pt x="989" y="1"/>
                    <a:pt x="989" y="60"/>
                  </a:cubicBezTo>
                  <a:lnTo>
                    <a:pt x="1" y="2530"/>
                  </a:lnTo>
                  <a:cubicBezTo>
                    <a:pt x="1" y="2530"/>
                    <a:pt x="1" y="2594"/>
                    <a:pt x="60" y="2594"/>
                  </a:cubicBezTo>
                  <a:lnTo>
                    <a:pt x="124" y="2594"/>
                  </a:lnTo>
                  <a:lnTo>
                    <a:pt x="1048" y="124"/>
                  </a:lnTo>
                  <a:cubicBezTo>
                    <a:pt x="1112" y="60"/>
                    <a:pt x="1048" y="60"/>
                    <a:pt x="1048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80"/>
            <p:cNvSpPr/>
            <p:nvPr/>
          </p:nvSpPr>
          <p:spPr>
            <a:xfrm>
              <a:off x="4404250" y="450025"/>
              <a:ext cx="15450" cy="18175"/>
            </a:xfrm>
            <a:custGeom>
              <a:rect b="b" l="l" r="r" t="t"/>
              <a:pathLst>
                <a:path extrusionOk="0" h="727" w="618">
                  <a:moveTo>
                    <a:pt x="558" y="0"/>
                  </a:moveTo>
                  <a:cubicBezTo>
                    <a:pt x="542" y="0"/>
                    <a:pt x="526" y="15"/>
                    <a:pt x="494" y="45"/>
                  </a:cubicBezTo>
                  <a:lnTo>
                    <a:pt x="0" y="662"/>
                  </a:lnTo>
                  <a:lnTo>
                    <a:pt x="0" y="726"/>
                  </a:lnTo>
                  <a:lnTo>
                    <a:pt x="65" y="726"/>
                  </a:lnTo>
                  <a:lnTo>
                    <a:pt x="618" y="109"/>
                  </a:lnTo>
                  <a:lnTo>
                    <a:pt x="618" y="45"/>
                  </a:lnTo>
                  <a:cubicBezTo>
                    <a:pt x="588" y="15"/>
                    <a:pt x="573" y="0"/>
                    <a:pt x="55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80"/>
            <p:cNvSpPr/>
            <p:nvPr/>
          </p:nvSpPr>
          <p:spPr>
            <a:xfrm>
              <a:off x="4416600" y="449650"/>
              <a:ext cx="17050" cy="58675"/>
            </a:xfrm>
            <a:custGeom>
              <a:rect b="b" l="l" r="r" t="t"/>
              <a:pathLst>
                <a:path extrusionOk="0" h="2347" w="682">
                  <a:moveTo>
                    <a:pt x="64" y="0"/>
                  </a:moveTo>
                  <a:cubicBezTo>
                    <a:pt x="0" y="0"/>
                    <a:pt x="0" y="60"/>
                    <a:pt x="0" y="60"/>
                  </a:cubicBezTo>
                  <a:lnTo>
                    <a:pt x="618" y="2282"/>
                  </a:lnTo>
                  <a:cubicBezTo>
                    <a:pt x="618" y="2346"/>
                    <a:pt x="618" y="2346"/>
                    <a:pt x="682" y="2346"/>
                  </a:cubicBezTo>
                  <a:lnTo>
                    <a:pt x="682" y="2282"/>
                  </a:lnTo>
                  <a:lnTo>
                    <a:pt x="124" y="60"/>
                  </a:lnTo>
                  <a:cubicBezTo>
                    <a:pt x="124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80"/>
            <p:cNvSpPr/>
            <p:nvPr/>
          </p:nvSpPr>
          <p:spPr>
            <a:xfrm>
              <a:off x="4430550" y="381725"/>
              <a:ext cx="18550" cy="126600"/>
            </a:xfrm>
            <a:custGeom>
              <a:rect b="b" l="l" r="r" t="t"/>
              <a:pathLst>
                <a:path extrusionOk="0" h="5064" w="742">
                  <a:moveTo>
                    <a:pt x="741" y="1"/>
                  </a:moveTo>
                  <a:cubicBezTo>
                    <a:pt x="677" y="1"/>
                    <a:pt x="677" y="1"/>
                    <a:pt x="677" y="60"/>
                  </a:cubicBezTo>
                  <a:lnTo>
                    <a:pt x="60" y="4999"/>
                  </a:lnTo>
                  <a:cubicBezTo>
                    <a:pt x="0" y="4999"/>
                    <a:pt x="60" y="5063"/>
                    <a:pt x="60" y="5063"/>
                  </a:cubicBezTo>
                  <a:cubicBezTo>
                    <a:pt x="124" y="5063"/>
                    <a:pt x="124" y="5063"/>
                    <a:pt x="124" y="4999"/>
                  </a:cubicBezTo>
                  <a:lnTo>
                    <a:pt x="741" y="60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80"/>
            <p:cNvSpPr/>
            <p:nvPr/>
          </p:nvSpPr>
          <p:spPr>
            <a:xfrm>
              <a:off x="4445975" y="381725"/>
              <a:ext cx="15475" cy="138950"/>
            </a:xfrm>
            <a:custGeom>
              <a:rect b="b" l="l" r="r" t="t"/>
              <a:pathLst>
                <a:path extrusionOk="0" h="5558" w="619">
                  <a:moveTo>
                    <a:pt x="60" y="1"/>
                  </a:moveTo>
                  <a:cubicBezTo>
                    <a:pt x="60" y="1"/>
                    <a:pt x="1" y="60"/>
                    <a:pt x="60" y="60"/>
                  </a:cubicBezTo>
                  <a:lnTo>
                    <a:pt x="495" y="5493"/>
                  </a:lnTo>
                  <a:cubicBezTo>
                    <a:pt x="495" y="5493"/>
                    <a:pt x="495" y="5557"/>
                    <a:pt x="554" y="5557"/>
                  </a:cubicBezTo>
                  <a:lnTo>
                    <a:pt x="618" y="5493"/>
                  </a:lnTo>
                  <a:lnTo>
                    <a:pt x="124" y="60"/>
                  </a:lnTo>
                  <a:cubicBezTo>
                    <a:pt x="124" y="1"/>
                    <a:pt x="124" y="1"/>
                    <a:pt x="6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80"/>
            <p:cNvSpPr/>
            <p:nvPr/>
          </p:nvSpPr>
          <p:spPr>
            <a:xfrm>
              <a:off x="4458325" y="465075"/>
              <a:ext cx="20025" cy="55600"/>
            </a:xfrm>
            <a:custGeom>
              <a:rect b="b" l="l" r="r" t="t"/>
              <a:pathLst>
                <a:path extrusionOk="0" h="2224" w="801">
                  <a:moveTo>
                    <a:pt x="742" y="1"/>
                  </a:moveTo>
                  <a:cubicBezTo>
                    <a:pt x="742" y="1"/>
                    <a:pt x="677" y="1"/>
                    <a:pt x="677" y="60"/>
                  </a:cubicBezTo>
                  <a:lnTo>
                    <a:pt x="1" y="2159"/>
                  </a:lnTo>
                  <a:cubicBezTo>
                    <a:pt x="1" y="2159"/>
                    <a:pt x="1" y="2223"/>
                    <a:pt x="60" y="2223"/>
                  </a:cubicBezTo>
                  <a:lnTo>
                    <a:pt x="124" y="2159"/>
                  </a:lnTo>
                  <a:lnTo>
                    <a:pt x="801" y="60"/>
                  </a:lnTo>
                  <a:cubicBezTo>
                    <a:pt x="801" y="60"/>
                    <a:pt x="801" y="1"/>
                    <a:pt x="742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475250" y="465075"/>
              <a:ext cx="40150" cy="3125"/>
            </a:xfrm>
            <a:custGeom>
              <a:rect b="b" l="l" r="r" t="t"/>
              <a:pathLst>
                <a:path extrusionOk="0" h="125" w="1606">
                  <a:moveTo>
                    <a:pt x="65" y="1"/>
                  </a:moveTo>
                  <a:lnTo>
                    <a:pt x="0" y="60"/>
                  </a:lnTo>
                  <a:cubicBezTo>
                    <a:pt x="0" y="124"/>
                    <a:pt x="65" y="124"/>
                    <a:pt x="65" y="124"/>
                  </a:cubicBezTo>
                  <a:lnTo>
                    <a:pt x="1606" y="124"/>
                  </a:lnTo>
                  <a:lnTo>
                    <a:pt x="1606" y="60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80"/>
            <p:cNvSpPr/>
            <p:nvPr/>
          </p:nvSpPr>
          <p:spPr>
            <a:xfrm>
              <a:off x="4549350" y="424950"/>
              <a:ext cx="33975" cy="33975"/>
            </a:xfrm>
            <a:custGeom>
              <a:rect b="b" l="l" r="r" t="t"/>
              <a:pathLst>
                <a:path extrusionOk="0" h="1359" w="1359">
                  <a:moveTo>
                    <a:pt x="682" y="0"/>
                  </a:moveTo>
                  <a:cubicBezTo>
                    <a:pt x="311" y="0"/>
                    <a:pt x="0" y="307"/>
                    <a:pt x="0" y="677"/>
                  </a:cubicBezTo>
                  <a:cubicBezTo>
                    <a:pt x="0" y="1048"/>
                    <a:pt x="311" y="1359"/>
                    <a:pt x="682" y="1359"/>
                  </a:cubicBezTo>
                  <a:cubicBezTo>
                    <a:pt x="1052" y="1359"/>
                    <a:pt x="1358" y="1048"/>
                    <a:pt x="1358" y="677"/>
                  </a:cubicBezTo>
                  <a:cubicBezTo>
                    <a:pt x="1358" y="307"/>
                    <a:pt x="1052" y="0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80"/>
            <p:cNvSpPr/>
            <p:nvPr/>
          </p:nvSpPr>
          <p:spPr>
            <a:xfrm>
              <a:off x="4552425" y="475825"/>
              <a:ext cx="29425" cy="29400"/>
            </a:xfrm>
            <a:custGeom>
              <a:rect b="b" l="l" r="r" t="t"/>
              <a:pathLst>
                <a:path extrusionOk="0" h="1176" w="1177">
                  <a:moveTo>
                    <a:pt x="559" y="0"/>
                  </a:moveTo>
                  <a:cubicBezTo>
                    <a:pt x="248" y="0"/>
                    <a:pt x="1" y="247"/>
                    <a:pt x="1" y="559"/>
                  </a:cubicBezTo>
                  <a:cubicBezTo>
                    <a:pt x="1" y="929"/>
                    <a:pt x="248" y="1176"/>
                    <a:pt x="559" y="1176"/>
                  </a:cubicBezTo>
                  <a:cubicBezTo>
                    <a:pt x="865" y="1176"/>
                    <a:pt x="1176" y="929"/>
                    <a:pt x="1176" y="559"/>
                  </a:cubicBezTo>
                  <a:cubicBezTo>
                    <a:pt x="1176" y="247"/>
                    <a:pt x="865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80"/>
            <p:cNvSpPr/>
            <p:nvPr/>
          </p:nvSpPr>
          <p:spPr>
            <a:xfrm>
              <a:off x="4029225" y="250450"/>
              <a:ext cx="72500" cy="41775"/>
            </a:xfrm>
            <a:custGeom>
              <a:rect b="b" l="l" r="r" t="t"/>
              <a:pathLst>
                <a:path extrusionOk="0" h="1671" w="2900">
                  <a:moveTo>
                    <a:pt x="801" y="1"/>
                  </a:moveTo>
                  <a:cubicBezTo>
                    <a:pt x="371" y="1"/>
                    <a:pt x="0" y="371"/>
                    <a:pt x="0" y="806"/>
                  </a:cubicBezTo>
                  <a:lnTo>
                    <a:pt x="0" y="865"/>
                  </a:lnTo>
                  <a:cubicBezTo>
                    <a:pt x="0" y="1300"/>
                    <a:pt x="371" y="1670"/>
                    <a:pt x="801" y="1670"/>
                  </a:cubicBezTo>
                  <a:lnTo>
                    <a:pt x="2159" y="1670"/>
                  </a:lnTo>
                  <a:cubicBezTo>
                    <a:pt x="2594" y="1670"/>
                    <a:pt x="2900" y="1300"/>
                    <a:pt x="2900" y="865"/>
                  </a:cubicBezTo>
                  <a:lnTo>
                    <a:pt x="2900" y="806"/>
                  </a:lnTo>
                  <a:cubicBezTo>
                    <a:pt x="2900" y="371"/>
                    <a:pt x="2594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80"/>
            <p:cNvSpPr/>
            <p:nvPr/>
          </p:nvSpPr>
          <p:spPr>
            <a:xfrm>
              <a:off x="4126400" y="255150"/>
              <a:ext cx="43250" cy="32375"/>
            </a:xfrm>
            <a:custGeom>
              <a:rect b="b" l="l" r="r" t="t"/>
              <a:pathLst>
                <a:path extrusionOk="0" h="1295" w="1730">
                  <a:moveTo>
                    <a:pt x="618" y="1"/>
                  </a:moveTo>
                  <a:cubicBezTo>
                    <a:pt x="248" y="1"/>
                    <a:pt x="1" y="307"/>
                    <a:pt x="1" y="618"/>
                  </a:cubicBezTo>
                  <a:cubicBezTo>
                    <a:pt x="1" y="989"/>
                    <a:pt x="248" y="1295"/>
                    <a:pt x="618" y="1295"/>
                  </a:cubicBezTo>
                  <a:lnTo>
                    <a:pt x="1053" y="1295"/>
                  </a:lnTo>
                  <a:cubicBezTo>
                    <a:pt x="1423" y="1295"/>
                    <a:pt x="1729" y="989"/>
                    <a:pt x="1729" y="618"/>
                  </a:cubicBezTo>
                  <a:cubicBezTo>
                    <a:pt x="1729" y="307"/>
                    <a:pt x="142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7" name="Google Shape;3307;p80"/>
          <p:cNvSpPr txBox="1"/>
          <p:nvPr/>
        </p:nvSpPr>
        <p:spPr>
          <a:xfrm>
            <a:off x="1265000" y="3426400"/>
            <a:ext cx="6621000" cy="85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We will run our machine learning model 3 times, once with original, once with undersampling and once with oversampling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p8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13" name="Google Shape;3313;p81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Classification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14" name="Google Shape;3314;p81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supervised learning model in machine learning that involves predicting one of two possible outcomes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5" name="Google Shape;3315;p8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8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17" name="Google Shape;3317;p8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18" name="Google Shape;3318;p81"/>
          <p:cNvSpPr/>
          <p:nvPr/>
        </p:nvSpPr>
        <p:spPr>
          <a:xfrm>
            <a:off x="3831302" y="2546227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81"/>
          <p:cNvSpPr/>
          <p:nvPr/>
        </p:nvSpPr>
        <p:spPr>
          <a:xfrm>
            <a:off x="3831302" y="361302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81"/>
          <p:cNvSpPr/>
          <p:nvPr/>
        </p:nvSpPr>
        <p:spPr>
          <a:xfrm>
            <a:off x="3857077" y="40062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81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81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81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81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81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81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81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81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81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81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81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2" name="Google Shape;333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400" y="1651455"/>
            <a:ext cx="4573701" cy="257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8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38" name="Google Shape;3338;p8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8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40" name="Google Shape;3340;p8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41" name="Google Shape;3341;p82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82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82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82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82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82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82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8" name="Google Shape;3348;p82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9" name="Google Shape;3349;p82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82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82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3" name="Google Shape;335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75" y="2063718"/>
            <a:ext cx="5231828" cy="12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4" name="Google Shape;3354;p82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Binary Cross-Entropy Loss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55" name="Google Shape;3355;p82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loss function, that tracks incorrect labeling of the data class by a model.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8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61" name="Google Shape;3361;p8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2" name="Google Shape;3362;p8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63" name="Google Shape;3363;p8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64" name="Google Shape;3364;p83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83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83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83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83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83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83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83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83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83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83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83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83"/>
          <p:cNvSpPr txBox="1"/>
          <p:nvPr/>
        </p:nvSpPr>
        <p:spPr>
          <a:xfrm>
            <a:off x="-25775" y="2422800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Sigmoid Activation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77" name="Google Shape;3377;p83"/>
          <p:cNvSpPr txBox="1"/>
          <p:nvPr/>
        </p:nvSpPr>
        <p:spPr>
          <a:xfrm>
            <a:off x="-17975" y="2791538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nonlinear function, commonly applied at the output of the neuron’s that produces an output between 1 and 0.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8" name="Google Shape;337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38" y="1165739"/>
            <a:ext cx="4761899" cy="29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8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3384" name="Google Shape;3384;p84"/>
          <p:cNvSpPr txBox="1"/>
          <p:nvPr/>
        </p:nvSpPr>
        <p:spPr>
          <a:xfrm>
            <a:off x="0" y="18254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Sequential model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385" name="Google Shape;3385;p8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8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387" name="Google Shape;3387;p8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388" name="Google Shape;3388;p84"/>
          <p:cNvSpPr/>
          <p:nvPr/>
        </p:nvSpPr>
        <p:spPr>
          <a:xfrm>
            <a:off x="3857077" y="1948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84"/>
          <p:cNvSpPr/>
          <p:nvPr/>
        </p:nvSpPr>
        <p:spPr>
          <a:xfrm>
            <a:off x="3857077" y="30156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84"/>
          <p:cNvSpPr/>
          <p:nvPr/>
        </p:nvSpPr>
        <p:spPr>
          <a:xfrm>
            <a:off x="3857077" y="40062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84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84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84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84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84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84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84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84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84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84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84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2" name="Google Shape;340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600" y="1802504"/>
            <a:ext cx="3822018" cy="21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3" name="Google Shape;3403;p84"/>
          <p:cNvSpPr txBox="1"/>
          <p:nvPr/>
        </p:nvSpPr>
        <p:spPr>
          <a:xfrm>
            <a:off x="3900" y="219115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Neural network model, in which the layers are stacked in a chain-like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structure.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7" name="Shape 3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8" name="Google Shape;3408;p8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- Machine Learning </a:t>
            </a:r>
            <a:endParaRPr/>
          </a:p>
        </p:txBody>
      </p:sp>
      <p:sp>
        <p:nvSpPr>
          <p:cNvPr id="3409" name="Google Shape;3409;p85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85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11" name="Google Shape;3411;p85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12" name="Google Shape;3412;p85"/>
          <p:cNvSpPr/>
          <p:nvPr/>
        </p:nvSpPr>
        <p:spPr>
          <a:xfrm>
            <a:off x="38845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85"/>
          <p:cNvSpPr/>
          <p:nvPr/>
        </p:nvSpPr>
        <p:spPr>
          <a:xfrm>
            <a:off x="3884502" y="24632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85"/>
          <p:cNvSpPr/>
          <p:nvPr/>
        </p:nvSpPr>
        <p:spPr>
          <a:xfrm>
            <a:off x="3884502" y="35300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85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85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85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85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85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85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85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85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85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85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85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6" name="Google Shape;342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27" y="1314863"/>
            <a:ext cx="5242693" cy="2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59"/>
          <p:cNvSpPr/>
          <p:nvPr/>
        </p:nvSpPr>
        <p:spPr>
          <a:xfrm>
            <a:off x="3779588" y="1252525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59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motivation</a:t>
            </a:r>
            <a:endParaRPr/>
          </a:p>
        </p:txBody>
      </p:sp>
      <p:sp>
        <p:nvSpPr>
          <p:cNvPr id="2700" name="Google Shape;2700;p59"/>
          <p:cNvSpPr txBox="1"/>
          <p:nvPr>
            <p:ph idx="2" type="title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01" name="Google Shape;2701;p59"/>
          <p:cNvSpPr txBox="1"/>
          <p:nvPr>
            <p:ph idx="1" type="subTitle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2702" name="Google Shape;2702;p5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5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704" name="Google Shape;2704;p5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p8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Data - Machine Learning </a:t>
            </a:r>
            <a:endParaRPr/>
          </a:p>
        </p:txBody>
      </p:sp>
      <p:sp>
        <p:nvSpPr>
          <p:cNvPr id="3432" name="Google Shape;3432;p86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SMOTE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3" name="Google Shape;3433;p86"/>
          <p:cNvSpPr txBox="1"/>
          <p:nvPr/>
        </p:nvSpPr>
        <p:spPr>
          <a:xfrm>
            <a:off x="35225" y="1974201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 machine learning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technique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that solves 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imbalance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data set in classification problems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4" name="Google Shape;3434;p86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ENN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35" name="Google Shape;3435;p86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86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37" name="Google Shape;3437;p86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38" name="Google Shape;3438;p86"/>
          <p:cNvSpPr/>
          <p:nvPr/>
        </p:nvSpPr>
        <p:spPr>
          <a:xfrm>
            <a:off x="3884502" y="17012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86"/>
          <p:cNvSpPr/>
          <p:nvPr/>
        </p:nvSpPr>
        <p:spPr>
          <a:xfrm>
            <a:off x="3884502" y="2768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86"/>
          <p:cNvSpPr/>
          <p:nvPr/>
        </p:nvSpPr>
        <p:spPr>
          <a:xfrm>
            <a:off x="3884502" y="3834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86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86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86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86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86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86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86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86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86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86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86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86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is an undersampling method technique that remove the majority class to match the minority class.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3" name="Google Shape;345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25" y="1084188"/>
            <a:ext cx="4267200" cy="31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8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Under/Oversampled </a:t>
            </a:r>
            <a:r>
              <a:rPr lang="en"/>
              <a:t>Data - Machine Learning </a:t>
            </a:r>
            <a:endParaRPr/>
          </a:p>
        </p:txBody>
      </p:sp>
      <p:sp>
        <p:nvSpPr>
          <p:cNvPr id="3459" name="Google Shape;3459;p87"/>
          <p:cNvSpPr txBox="1"/>
          <p:nvPr/>
        </p:nvSpPr>
        <p:spPr>
          <a:xfrm>
            <a:off x="27425" y="157783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Batch normalization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60" name="Google Shape;3460;p87"/>
          <p:cNvSpPr txBox="1"/>
          <p:nvPr/>
        </p:nvSpPr>
        <p:spPr>
          <a:xfrm>
            <a:off x="35225" y="1946576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Normalization technique that is done between the neural network layers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1" name="Google Shape;3461;p87"/>
          <p:cNvSpPr txBox="1"/>
          <p:nvPr/>
        </p:nvSpPr>
        <p:spPr>
          <a:xfrm>
            <a:off x="27425" y="26446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Dropout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62" name="Google Shape;3462;p87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87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64" name="Google Shape;3464;p87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465" name="Google Shape;3465;p87"/>
          <p:cNvSpPr/>
          <p:nvPr/>
        </p:nvSpPr>
        <p:spPr>
          <a:xfrm>
            <a:off x="3884502" y="17012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87"/>
          <p:cNvSpPr/>
          <p:nvPr/>
        </p:nvSpPr>
        <p:spPr>
          <a:xfrm>
            <a:off x="3884502" y="2768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87"/>
          <p:cNvSpPr/>
          <p:nvPr/>
        </p:nvSpPr>
        <p:spPr>
          <a:xfrm>
            <a:off x="3884502" y="3834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87"/>
          <p:cNvSpPr/>
          <p:nvPr/>
        </p:nvSpPr>
        <p:spPr>
          <a:xfrm>
            <a:off x="5637202" y="21800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87"/>
          <p:cNvSpPr/>
          <p:nvPr/>
        </p:nvSpPr>
        <p:spPr>
          <a:xfrm>
            <a:off x="6324352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87"/>
          <p:cNvSpPr/>
          <p:nvPr/>
        </p:nvSpPr>
        <p:spPr>
          <a:xfrm>
            <a:off x="7939777" y="30179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87"/>
          <p:cNvSpPr/>
          <p:nvPr/>
        </p:nvSpPr>
        <p:spPr>
          <a:xfrm>
            <a:off x="5950627" y="21800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87"/>
          <p:cNvSpPr/>
          <p:nvPr/>
        </p:nvSpPr>
        <p:spPr>
          <a:xfrm>
            <a:off x="6426827" y="36869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87"/>
          <p:cNvSpPr/>
          <p:nvPr/>
        </p:nvSpPr>
        <p:spPr>
          <a:xfrm>
            <a:off x="7318927" y="25820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87"/>
          <p:cNvSpPr/>
          <p:nvPr/>
        </p:nvSpPr>
        <p:spPr>
          <a:xfrm>
            <a:off x="7734827" y="24313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87"/>
          <p:cNvSpPr/>
          <p:nvPr/>
        </p:nvSpPr>
        <p:spPr>
          <a:xfrm>
            <a:off x="5878302" y="19448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87"/>
          <p:cNvSpPr/>
          <p:nvPr/>
        </p:nvSpPr>
        <p:spPr>
          <a:xfrm>
            <a:off x="6752327" y="32877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87"/>
          <p:cNvSpPr/>
          <p:nvPr/>
        </p:nvSpPr>
        <p:spPr>
          <a:xfrm>
            <a:off x="7994127" y="28236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87"/>
          <p:cNvSpPr/>
          <p:nvPr/>
        </p:nvSpPr>
        <p:spPr>
          <a:xfrm>
            <a:off x="7734827" y="1913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87"/>
          <p:cNvSpPr txBox="1"/>
          <p:nvPr/>
        </p:nvSpPr>
        <p:spPr>
          <a:xfrm>
            <a:off x="35225" y="3013372"/>
            <a:ext cx="384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Regularization method that drops out the nodes in a neural network to prevent overfitting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0" name="Google Shape;348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488" y="1084175"/>
            <a:ext cx="42672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4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p88"/>
          <p:cNvSpPr/>
          <p:nvPr/>
        </p:nvSpPr>
        <p:spPr>
          <a:xfrm>
            <a:off x="3794563" y="2748638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88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487" name="Google Shape;3487;p88"/>
          <p:cNvSpPr txBox="1"/>
          <p:nvPr>
            <p:ph idx="2" type="title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88" name="Google Shape;3488;p88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88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90" name="Google Shape;3490;p88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8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Calibration Curve</a:t>
            </a:r>
            <a:endParaRPr/>
          </a:p>
        </p:txBody>
      </p:sp>
      <p:sp>
        <p:nvSpPr>
          <p:cNvPr id="3496" name="Google Shape;3496;p89"/>
          <p:cNvSpPr txBox="1"/>
          <p:nvPr/>
        </p:nvSpPr>
        <p:spPr>
          <a:xfrm>
            <a:off x="-376362" y="36252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Before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497" name="Google Shape;3497;p89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89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499" name="Google Shape;3499;p89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00" name="Google Shape;3500;p89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1" name="Google Shape;3501;p89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89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89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89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89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89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89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89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89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89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89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89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89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89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89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6" name="Google Shape;351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5" y="1622750"/>
            <a:ext cx="2672450" cy="1861027"/>
          </a:xfrm>
          <a:prstGeom prst="rect">
            <a:avLst/>
          </a:prstGeom>
          <a:noFill/>
          <a:ln>
            <a:noFill/>
          </a:ln>
        </p:spPr>
      </p:pic>
      <p:sp>
        <p:nvSpPr>
          <p:cNvPr id="3517" name="Google Shape;3517;p89"/>
          <p:cNvSpPr txBox="1"/>
          <p:nvPr/>
        </p:nvSpPr>
        <p:spPr>
          <a:xfrm>
            <a:off x="5617775" y="3625646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After 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3518" name="Google Shape;351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775" y="1622363"/>
            <a:ext cx="2672450" cy="18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9" name="Google Shape;3519;p89"/>
          <p:cNvSpPr/>
          <p:nvPr/>
        </p:nvSpPr>
        <p:spPr>
          <a:xfrm>
            <a:off x="3106075" y="2339388"/>
            <a:ext cx="29697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89"/>
          <p:cNvSpPr txBox="1"/>
          <p:nvPr/>
        </p:nvSpPr>
        <p:spPr>
          <a:xfrm>
            <a:off x="3286875" y="2052925"/>
            <a:ext cx="2374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Isotonic Regression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1" name="Google Shape;3521;p89"/>
          <p:cNvSpPr txBox="1"/>
          <p:nvPr/>
        </p:nvSpPr>
        <p:spPr>
          <a:xfrm>
            <a:off x="3354825" y="2747425"/>
            <a:ext cx="22386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n algorithm that finds the non-decreasing approximation of a function which are the closest to the targets. 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9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Precision Recall Curve </a:t>
            </a:r>
            <a:endParaRPr/>
          </a:p>
        </p:txBody>
      </p:sp>
      <p:sp>
        <p:nvSpPr>
          <p:cNvPr id="3527" name="Google Shape;3527;p90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8" name="Google Shape;3528;p90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29" name="Google Shape;3529;p9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90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31" name="Google Shape;3531;p90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32" name="Google Shape;3532;p90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33" name="Google Shape;3533;p90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90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90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90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90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90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90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90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90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90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90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90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90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90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90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90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9" name="Google Shape;354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0" y="1776750"/>
            <a:ext cx="2684499" cy="18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725" y="1763788"/>
            <a:ext cx="2704700" cy="185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1" name="Google Shape;3551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8050" y="1763800"/>
            <a:ext cx="2684500" cy="18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91"/>
          <p:cNvSpPr txBox="1"/>
          <p:nvPr>
            <p:ph type="title"/>
          </p:nvPr>
        </p:nvSpPr>
        <p:spPr>
          <a:xfrm>
            <a:off x="114425" y="313225"/>
            <a:ext cx="18348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Confusion Matrix  </a:t>
            </a:r>
            <a:endParaRPr/>
          </a:p>
        </p:txBody>
      </p:sp>
      <p:sp>
        <p:nvSpPr>
          <p:cNvPr id="3557" name="Google Shape;3557;p91"/>
          <p:cNvSpPr txBox="1"/>
          <p:nvPr/>
        </p:nvSpPr>
        <p:spPr>
          <a:xfrm>
            <a:off x="1201600" y="616188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58" name="Google Shape;3558;p91"/>
          <p:cNvSpPr txBox="1"/>
          <p:nvPr/>
        </p:nvSpPr>
        <p:spPr>
          <a:xfrm>
            <a:off x="4066525" y="571550"/>
            <a:ext cx="2173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59" name="Google Shape;3559;p9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9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61" name="Google Shape;3561;p9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62" name="Google Shape;3562;p91"/>
          <p:cNvSpPr txBox="1"/>
          <p:nvPr/>
        </p:nvSpPr>
        <p:spPr>
          <a:xfrm>
            <a:off x="6321824" y="571550"/>
            <a:ext cx="1949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63" name="Google Shape;3563;p91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91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91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91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91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91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91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91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91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91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91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91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91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91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91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8" name="Google Shape;357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121" y="981896"/>
            <a:ext cx="1834800" cy="15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025" y="981900"/>
            <a:ext cx="183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750" y="981908"/>
            <a:ext cx="1834801" cy="15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1" name="Google Shape;3581;p91"/>
          <p:cNvGraphicFramePr/>
          <p:nvPr/>
        </p:nvGraphicFramePr>
        <p:xfrm>
          <a:off x="63791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/>
              </a:tblGrid>
              <a:tr h="51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76.4%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9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0.262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2" name="Google Shape;3582;p91"/>
          <p:cNvGraphicFramePr/>
          <p:nvPr/>
        </p:nvGraphicFramePr>
        <p:xfrm>
          <a:off x="4236025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91.7%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0.022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0.60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3" name="Google Shape;3583;p91"/>
          <p:cNvGraphicFramePr/>
          <p:nvPr/>
        </p:nvGraphicFramePr>
        <p:xfrm>
          <a:off x="22127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92%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0.026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0.88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0.75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4" name="Google Shape;3584;p91"/>
          <p:cNvGraphicFramePr/>
          <p:nvPr/>
        </p:nvGraphicFramePr>
        <p:xfrm>
          <a:off x="235650" y="272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{F3155B6B-B4F0-47EE-977C-D8FCB8817E19}</a:tableStyleId>
              </a:tblPr>
              <a:tblGrid>
                <a:gridCol w="1834800"/>
              </a:tblGrid>
              <a:tr h="52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FNR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AUC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Nunito ExtraBold"/>
                          <a:ea typeface="Nunito ExtraBold"/>
                          <a:cs typeface="Nunito ExtraBold"/>
                          <a:sym typeface="Nunito ExtraBold"/>
                        </a:rPr>
                        <a:t>GINI</a:t>
                      </a:r>
                      <a:endParaRPr>
                        <a:solidFill>
                          <a:schemeClr val="dk1"/>
                        </a:solidFill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9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Feature of Importance  </a:t>
            </a:r>
            <a:endParaRPr/>
          </a:p>
        </p:txBody>
      </p:sp>
      <p:sp>
        <p:nvSpPr>
          <p:cNvPr id="3590" name="Google Shape;3590;p92"/>
          <p:cNvSpPr txBox="1"/>
          <p:nvPr/>
        </p:nvSpPr>
        <p:spPr>
          <a:xfrm>
            <a:off x="-147850" y="376571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Original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1" name="Google Shape;3591;p92"/>
          <p:cNvSpPr txBox="1"/>
          <p:nvPr/>
        </p:nvSpPr>
        <p:spPr>
          <a:xfrm>
            <a:off x="2625038" y="3765733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Under-Sampled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2" name="Google Shape;3592;p9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9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594" name="Google Shape;3594;p9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sp>
        <p:nvSpPr>
          <p:cNvPr id="3595" name="Google Shape;3595;p92"/>
          <p:cNvSpPr txBox="1"/>
          <p:nvPr/>
        </p:nvSpPr>
        <p:spPr>
          <a:xfrm>
            <a:off x="5425863" y="3765729"/>
            <a:ext cx="385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Over-Sampled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596" name="Google Shape;3596;p92"/>
          <p:cNvSpPr/>
          <p:nvPr/>
        </p:nvSpPr>
        <p:spPr>
          <a:xfrm>
            <a:off x="4570302" y="13964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92"/>
          <p:cNvSpPr/>
          <p:nvPr/>
        </p:nvSpPr>
        <p:spPr>
          <a:xfrm>
            <a:off x="4951302" y="2387060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92"/>
          <p:cNvSpPr/>
          <p:nvPr/>
        </p:nvSpPr>
        <p:spPr>
          <a:xfrm>
            <a:off x="4951302" y="3453856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92"/>
          <p:cNvSpPr/>
          <p:nvPr/>
        </p:nvSpPr>
        <p:spPr>
          <a:xfrm>
            <a:off x="7587500" y="1515295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92"/>
          <p:cNvSpPr/>
          <p:nvPr/>
        </p:nvSpPr>
        <p:spPr>
          <a:xfrm>
            <a:off x="5744300" y="1505420"/>
            <a:ext cx="629449" cy="182694"/>
          </a:xfrm>
          <a:custGeom>
            <a:rect b="b" l="l" r="r" t="t"/>
            <a:pathLst>
              <a:path extrusionOk="0" h="18165" w="62585">
                <a:moveTo>
                  <a:pt x="26020" y="1"/>
                </a:moveTo>
                <a:lnTo>
                  <a:pt x="25524" y="48"/>
                </a:lnTo>
                <a:lnTo>
                  <a:pt x="24982" y="119"/>
                </a:lnTo>
                <a:lnTo>
                  <a:pt x="24463" y="189"/>
                </a:lnTo>
                <a:lnTo>
                  <a:pt x="23920" y="284"/>
                </a:lnTo>
                <a:lnTo>
                  <a:pt x="23425" y="425"/>
                </a:lnTo>
                <a:lnTo>
                  <a:pt x="22906" y="567"/>
                </a:lnTo>
                <a:lnTo>
                  <a:pt x="22410" y="708"/>
                </a:lnTo>
                <a:lnTo>
                  <a:pt x="21939" y="897"/>
                </a:lnTo>
                <a:lnTo>
                  <a:pt x="21443" y="1086"/>
                </a:lnTo>
                <a:lnTo>
                  <a:pt x="20995" y="1298"/>
                </a:lnTo>
                <a:lnTo>
                  <a:pt x="20523" y="1534"/>
                </a:lnTo>
                <a:lnTo>
                  <a:pt x="20075" y="1770"/>
                </a:lnTo>
                <a:lnTo>
                  <a:pt x="19650" y="2053"/>
                </a:lnTo>
                <a:lnTo>
                  <a:pt x="19226" y="2313"/>
                </a:lnTo>
                <a:lnTo>
                  <a:pt x="18801" y="2619"/>
                </a:lnTo>
                <a:lnTo>
                  <a:pt x="18400" y="2926"/>
                </a:lnTo>
                <a:lnTo>
                  <a:pt x="18023" y="3233"/>
                </a:lnTo>
                <a:lnTo>
                  <a:pt x="17645" y="3586"/>
                </a:lnTo>
                <a:lnTo>
                  <a:pt x="17268" y="3917"/>
                </a:lnTo>
                <a:lnTo>
                  <a:pt x="16938" y="4294"/>
                </a:lnTo>
                <a:lnTo>
                  <a:pt x="16584" y="4672"/>
                </a:lnTo>
                <a:lnTo>
                  <a:pt x="16277" y="5049"/>
                </a:lnTo>
                <a:lnTo>
                  <a:pt x="15970" y="5450"/>
                </a:lnTo>
                <a:lnTo>
                  <a:pt x="15664" y="5851"/>
                </a:lnTo>
                <a:lnTo>
                  <a:pt x="15404" y="6276"/>
                </a:lnTo>
                <a:lnTo>
                  <a:pt x="15145" y="6724"/>
                </a:lnTo>
                <a:lnTo>
                  <a:pt x="14885" y="7148"/>
                </a:lnTo>
                <a:lnTo>
                  <a:pt x="14673" y="7597"/>
                </a:lnTo>
                <a:lnTo>
                  <a:pt x="14461" y="8068"/>
                </a:lnTo>
                <a:lnTo>
                  <a:pt x="14248" y="8540"/>
                </a:lnTo>
                <a:lnTo>
                  <a:pt x="14083" y="9012"/>
                </a:lnTo>
                <a:lnTo>
                  <a:pt x="13918" y="9507"/>
                </a:lnTo>
                <a:lnTo>
                  <a:pt x="13777" y="9979"/>
                </a:lnTo>
                <a:lnTo>
                  <a:pt x="13210" y="9767"/>
                </a:lnTo>
                <a:lnTo>
                  <a:pt x="12621" y="9578"/>
                </a:lnTo>
                <a:lnTo>
                  <a:pt x="12007" y="9413"/>
                </a:lnTo>
                <a:lnTo>
                  <a:pt x="11394" y="9295"/>
                </a:lnTo>
                <a:lnTo>
                  <a:pt x="10757" y="9224"/>
                </a:lnTo>
                <a:lnTo>
                  <a:pt x="10120" y="9177"/>
                </a:lnTo>
                <a:lnTo>
                  <a:pt x="9460" y="9177"/>
                </a:lnTo>
                <a:lnTo>
                  <a:pt x="8799" y="9201"/>
                </a:lnTo>
                <a:lnTo>
                  <a:pt x="8351" y="9248"/>
                </a:lnTo>
                <a:lnTo>
                  <a:pt x="7879" y="9319"/>
                </a:lnTo>
                <a:lnTo>
                  <a:pt x="7431" y="9413"/>
                </a:lnTo>
                <a:lnTo>
                  <a:pt x="6983" y="9531"/>
                </a:lnTo>
                <a:lnTo>
                  <a:pt x="6558" y="9649"/>
                </a:lnTo>
                <a:lnTo>
                  <a:pt x="6133" y="9791"/>
                </a:lnTo>
                <a:lnTo>
                  <a:pt x="5709" y="9956"/>
                </a:lnTo>
                <a:lnTo>
                  <a:pt x="5308" y="10144"/>
                </a:lnTo>
                <a:lnTo>
                  <a:pt x="4907" y="10333"/>
                </a:lnTo>
                <a:lnTo>
                  <a:pt x="4529" y="10545"/>
                </a:lnTo>
                <a:lnTo>
                  <a:pt x="4175" y="10758"/>
                </a:lnTo>
                <a:lnTo>
                  <a:pt x="3798" y="11017"/>
                </a:lnTo>
                <a:lnTo>
                  <a:pt x="3468" y="11253"/>
                </a:lnTo>
                <a:lnTo>
                  <a:pt x="3137" y="11536"/>
                </a:lnTo>
                <a:lnTo>
                  <a:pt x="2831" y="11819"/>
                </a:lnTo>
                <a:lnTo>
                  <a:pt x="2524" y="12102"/>
                </a:lnTo>
                <a:lnTo>
                  <a:pt x="2241" y="12409"/>
                </a:lnTo>
                <a:lnTo>
                  <a:pt x="1958" y="12739"/>
                </a:lnTo>
                <a:lnTo>
                  <a:pt x="1698" y="13046"/>
                </a:lnTo>
                <a:lnTo>
                  <a:pt x="1463" y="13400"/>
                </a:lnTo>
                <a:lnTo>
                  <a:pt x="1227" y="13754"/>
                </a:lnTo>
                <a:lnTo>
                  <a:pt x="1038" y="14108"/>
                </a:lnTo>
                <a:lnTo>
                  <a:pt x="849" y="14485"/>
                </a:lnTo>
                <a:lnTo>
                  <a:pt x="661" y="14862"/>
                </a:lnTo>
                <a:lnTo>
                  <a:pt x="519" y="15240"/>
                </a:lnTo>
                <a:lnTo>
                  <a:pt x="377" y="15617"/>
                </a:lnTo>
                <a:lnTo>
                  <a:pt x="283" y="16018"/>
                </a:lnTo>
                <a:lnTo>
                  <a:pt x="189" y="16443"/>
                </a:lnTo>
                <a:lnTo>
                  <a:pt x="94" y="16844"/>
                </a:lnTo>
                <a:lnTo>
                  <a:pt x="47" y="17269"/>
                </a:lnTo>
                <a:lnTo>
                  <a:pt x="24" y="17693"/>
                </a:lnTo>
                <a:lnTo>
                  <a:pt x="0" y="18118"/>
                </a:lnTo>
                <a:lnTo>
                  <a:pt x="62584" y="18165"/>
                </a:lnTo>
                <a:lnTo>
                  <a:pt x="62466" y="17811"/>
                </a:lnTo>
                <a:lnTo>
                  <a:pt x="62325" y="17457"/>
                </a:lnTo>
                <a:lnTo>
                  <a:pt x="62183" y="17127"/>
                </a:lnTo>
                <a:lnTo>
                  <a:pt x="62018" y="16797"/>
                </a:lnTo>
                <a:lnTo>
                  <a:pt x="61829" y="16490"/>
                </a:lnTo>
                <a:lnTo>
                  <a:pt x="61641" y="16183"/>
                </a:lnTo>
                <a:lnTo>
                  <a:pt x="61452" y="15877"/>
                </a:lnTo>
                <a:lnTo>
                  <a:pt x="61239" y="15570"/>
                </a:lnTo>
                <a:lnTo>
                  <a:pt x="61004" y="15287"/>
                </a:lnTo>
                <a:lnTo>
                  <a:pt x="60768" y="15028"/>
                </a:lnTo>
                <a:lnTo>
                  <a:pt x="60532" y="14768"/>
                </a:lnTo>
                <a:lnTo>
                  <a:pt x="60272" y="14509"/>
                </a:lnTo>
                <a:lnTo>
                  <a:pt x="60013" y="14273"/>
                </a:lnTo>
                <a:lnTo>
                  <a:pt x="59730" y="14037"/>
                </a:lnTo>
                <a:lnTo>
                  <a:pt x="59447" y="13824"/>
                </a:lnTo>
                <a:lnTo>
                  <a:pt x="59164" y="13612"/>
                </a:lnTo>
                <a:lnTo>
                  <a:pt x="58857" y="13423"/>
                </a:lnTo>
                <a:lnTo>
                  <a:pt x="58550" y="13235"/>
                </a:lnTo>
                <a:lnTo>
                  <a:pt x="58220" y="13070"/>
                </a:lnTo>
                <a:lnTo>
                  <a:pt x="57890" y="12928"/>
                </a:lnTo>
                <a:lnTo>
                  <a:pt x="57559" y="12786"/>
                </a:lnTo>
                <a:lnTo>
                  <a:pt x="57229" y="12645"/>
                </a:lnTo>
                <a:lnTo>
                  <a:pt x="56875" y="12527"/>
                </a:lnTo>
                <a:lnTo>
                  <a:pt x="56521" y="12433"/>
                </a:lnTo>
                <a:lnTo>
                  <a:pt x="56168" y="12362"/>
                </a:lnTo>
                <a:lnTo>
                  <a:pt x="55814" y="12291"/>
                </a:lnTo>
                <a:lnTo>
                  <a:pt x="55436" y="12220"/>
                </a:lnTo>
                <a:lnTo>
                  <a:pt x="55082" y="12197"/>
                </a:lnTo>
                <a:lnTo>
                  <a:pt x="54705" y="12173"/>
                </a:lnTo>
                <a:lnTo>
                  <a:pt x="53927" y="12173"/>
                </a:lnTo>
                <a:lnTo>
                  <a:pt x="53549" y="12197"/>
                </a:lnTo>
                <a:lnTo>
                  <a:pt x="53172" y="12244"/>
                </a:lnTo>
                <a:lnTo>
                  <a:pt x="52771" y="12315"/>
                </a:lnTo>
                <a:lnTo>
                  <a:pt x="52393" y="12385"/>
                </a:lnTo>
                <a:lnTo>
                  <a:pt x="52016" y="12503"/>
                </a:lnTo>
                <a:lnTo>
                  <a:pt x="51874" y="12079"/>
                </a:lnTo>
                <a:lnTo>
                  <a:pt x="51733" y="11678"/>
                </a:lnTo>
                <a:lnTo>
                  <a:pt x="51544" y="11277"/>
                </a:lnTo>
                <a:lnTo>
                  <a:pt x="51355" y="10899"/>
                </a:lnTo>
                <a:lnTo>
                  <a:pt x="51167" y="10522"/>
                </a:lnTo>
                <a:lnTo>
                  <a:pt x="50931" y="10144"/>
                </a:lnTo>
                <a:lnTo>
                  <a:pt x="50695" y="9791"/>
                </a:lnTo>
                <a:lnTo>
                  <a:pt x="50459" y="9437"/>
                </a:lnTo>
                <a:lnTo>
                  <a:pt x="50199" y="9106"/>
                </a:lnTo>
                <a:lnTo>
                  <a:pt x="49916" y="8800"/>
                </a:lnTo>
                <a:lnTo>
                  <a:pt x="49633" y="8493"/>
                </a:lnTo>
                <a:lnTo>
                  <a:pt x="49327" y="8186"/>
                </a:lnTo>
                <a:lnTo>
                  <a:pt x="49020" y="7903"/>
                </a:lnTo>
                <a:lnTo>
                  <a:pt x="48690" y="7620"/>
                </a:lnTo>
                <a:lnTo>
                  <a:pt x="48359" y="7384"/>
                </a:lnTo>
                <a:lnTo>
                  <a:pt x="48006" y="7125"/>
                </a:lnTo>
                <a:lnTo>
                  <a:pt x="47652" y="6913"/>
                </a:lnTo>
                <a:lnTo>
                  <a:pt x="47298" y="6700"/>
                </a:lnTo>
                <a:lnTo>
                  <a:pt x="46920" y="6488"/>
                </a:lnTo>
                <a:lnTo>
                  <a:pt x="46519" y="6299"/>
                </a:lnTo>
                <a:lnTo>
                  <a:pt x="46142" y="6134"/>
                </a:lnTo>
                <a:lnTo>
                  <a:pt x="45741" y="5993"/>
                </a:lnTo>
                <a:lnTo>
                  <a:pt x="45340" y="5851"/>
                </a:lnTo>
                <a:lnTo>
                  <a:pt x="44915" y="5733"/>
                </a:lnTo>
                <a:lnTo>
                  <a:pt x="44491" y="5639"/>
                </a:lnTo>
                <a:lnTo>
                  <a:pt x="44066" y="5544"/>
                </a:lnTo>
                <a:lnTo>
                  <a:pt x="43641" y="5497"/>
                </a:lnTo>
                <a:lnTo>
                  <a:pt x="43193" y="5450"/>
                </a:lnTo>
                <a:lnTo>
                  <a:pt x="42769" y="5426"/>
                </a:lnTo>
                <a:lnTo>
                  <a:pt x="42320" y="5403"/>
                </a:lnTo>
                <a:lnTo>
                  <a:pt x="41872" y="5426"/>
                </a:lnTo>
                <a:lnTo>
                  <a:pt x="41424" y="5450"/>
                </a:lnTo>
                <a:lnTo>
                  <a:pt x="40999" y="5521"/>
                </a:lnTo>
                <a:lnTo>
                  <a:pt x="40575" y="5568"/>
                </a:lnTo>
                <a:lnTo>
                  <a:pt x="40174" y="5662"/>
                </a:lnTo>
                <a:lnTo>
                  <a:pt x="39749" y="5757"/>
                </a:lnTo>
                <a:lnTo>
                  <a:pt x="39372" y="5875"/>
                </a:lnTo>
                <a:lnTo>
                  <a:pt x="38971" y="6016"/>
                </a:lnTo>
                <a:lnTo>
                  <a:pt x="38593" y="6158"/>
                </a:lnTo>
                <a:lnTo>
                  <a:pt x="38216" y="6323"/>
                </a:lnTo>
                <a:lnTo>
                  <a:pt x="37956" y="5922"/>
                </a:lnTo>
                <a:lnTo>
                  <a:pt x="37697" y="5544"/>
                </a:lnTo>
                <a:lnTo>
                  <a:pt x="37414" y="5191"/>
                </a:lnTo>
                <a:lnTo>
                  <a:pt x="37131" y="4837"/>
                </a:lnTo>
                <a:lnTo>
                  <a:pt x="36824" y="4483"/>
                </a:lnTo>
                <a:lnTo>
                  <a:pt x="36517" y="4153"/>
                </a:lnTo>
                <a:lnTo>
                  <a:pt x="36187" y="3822"/>
                </a:lnTo>
                <a:lnTo>
                  <a:pt x="35857" y="3492"/>
                </a:lnTo>
                <a:lnTo>
                  <a:pt x="35526" y="3209"/>
                </a:lnTo>
                <a:lnTo>
                  <a:pt x="35173" y="2902"/>
                </a:lnTo>
                <a:lnTo>
                  <a:pt x="34795" y="2643"/>
                </a:lnTo>
                <a:lnTo>
                  <a:pt x="34418" y="2360"/>
                </a:lnTo>
                <a:lnTo>
                  <a:pt x="34040" y="2100"/>
                </a:lnTo>
                <a:lnTo>
                  <a:pt x="33663" y="1864"/>
                </a:lnTo>
                <a:lnTo>
                  <a:pt x="33262" y="1652"/>
                </a:lnTo>
                <a:lnTo>
                  <a:pt x="32861" y="1440"/>
                </a:lnTo>
                <a:lnTo>
                  <a:pt x="32436" y="1227"/>
                </a:lnTo>
                <a:lnTo>
                  <a:pt x="32012" y="1039"/>
                </a:lnTo>
                <a:lnTo>
                  <a:pt x="31587" y="874"/>
                </a:lnTo>
                <a:lnTo>
                  <a:pt x="31162" y="708"/>
                </a:lnTo>
                <a:lnTo>
                  <a:pt x="30714" y="567"/>
                </a:lnTo>
                <a:lnTo>
                  <a:pt x="30266" y="449"/>
                </a:lnTo>
                <a:lnTo>
                  <a:pt x="29818" y="331"/>
                </a:lnTo>
                <a:lnTo>
                  <a:pt x="29346" y="237"/>
                </a:lnTo>
                <a:lnTo>
                  <a:pt x="28874" y="142"/>
                </a:lnTo>
                <a:lnTo>
                  <a:pt x="28426" y="95"/>
                </a:lnTo>
                <a:lnTo>
                  <a:pt x="27954" y="48"/>
                </a:lnTo>
                <a:lnTo>
                  <a:pt x="27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92"/>
          <p:cNvSpPr/>
          <p:nvPr/>
        </p:nvSpPr>
        <p:spPr>
          <a:xfrm>
            <a:off x="6018202" y="210386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92"/>
          <p:cNvSpPr/>
          <p:nvPr/>
        </p:nvSpPr>
        <p:spPr>
          <a:xfrm>
            <a:off x="6705352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92"/>
          <p:cNvSpPr/>
          <p:nvPr/>
        </p:nvSpPr>
        <p:spPr>
          <a:xfrm>
            <a:off x="8320777" y="2941714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92"/>
          <p:cNvSpPr/>
          <p:nvPr/>
        </p:nvSpPr>
        <p:spPr>
          <a:xfrm>
            <a:off x="6331627" y="2103868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92"/>
          <p:cNvSpPr/>
          <p:nvPr/>
        </p:nvSpPr>
        <p:spPr>
          <a:xfrm>
            <a:off x="6807827" y="36107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92"/>
          <p:cNvSpPr/>
          <p:nvPr/>
        </p:nvSpPr>
        <p:spPr>
          <a:xfrm>
            <a:off x="7699927" y="25058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92"/>
          <p:cNvSpPr/>
          <p:nvPr/>
        </p:nvSpPr>
        <p:spPr>
          <a:xfrm>
            <a:off x="8115827" y="2355193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92"/>
          <p:cNvSpPr/>
          <p:nvPr/>
        </p:nvSpPr>
        <p:spPr>
          <a:xfrm>
            <a:off x="6259302" y="18686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92"/>
          <p:cNvSpPr/>
          <p:nvPr/>
        </p:nvSpPr>
        <p:spPr>
          <a:xfrm>
            <a:off x="7133327" y="321158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92"/>
          <p:cNvSpPr/>
          <p:nvPr/>
        </p:nvSpPr>
        <p:spPr>
          <a:xfrm>
            <a:off x="8375127" y="27474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92"/>
          <p:cNvSpPr/>
          <p:nvPr/>
        </p:nvSpPr>
        <p:spPr>
          <a:xfrm>
            <a:off x="8115827" y="1837235"/>
            <a:ext cx="150512" cy="118846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2" name="Google Shape;361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0" y="1039782"/>
            <a:ext cx="2083400" cy="270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3" name="Google Shape;361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200" y="1039775"/>
            <a:ext cx="2083400" cy="271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4" name="Google Shape;361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400" y="1039775"/>
            <a:ext cx="2083400" cy="27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p9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620" name="Google Shape;3620;p93"/>
          <p:cNvSpPr/>
          <p:nvPr/>
        </p:nvSpPr>
        <p:spPr>
          <a:xfrm>
            <a:off x="4749713" y="460065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p9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3622" name="Google Shape;3622;p9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grpSp>
        <p:nvGrpSpPr>
          <p:cNvPr id="3623" name="Google Shape;3623;p93"/>
          <p:cNvGrpSpPr/>
          <p:nvPr/>
        </p:nvGrpSpPr>
        <p:grpSpPr>
          <a:xfrm rot="-391880">
            <a:off x="2908567" y="832946"/>
            <a:ext cx="3952871" cy="3781532"/>
            <a:chOff x="5463815" y="1256500"/>
            <a:chExt cx="3150848" cy="3320710"/>
          </a:xfrm>
        </p:grpSpPr>
        <p:sp>
          <p:nvSpPr>
            <p:cNvPr id="3624" name="Google Shape;3624;p93"/>
            <p:cNvSpPr/>
            <p:nvPr/>
          </p:nvSpPr>
          <p:spPr>
            <a:xfrm rot="316603">
              <a:off x="5590150" y="1655569"/>
              <a:ext cx="1957493" cy="2837643"/>
            </a:xfrm>
            <a:custGeom>
              <a:rect b="b" l="l" r="r" t="t"/>
              <a:pathLst>
                <a:path extrusionOk="0" h="98385" w="67869">
                  <a:moveTo>
                    <a:pt x="4069" y="1"/>
                  </a:moveTo>
                  <a:lnTo>
                    <a:pt x="3613" y="71"/>
                  </a:lnTo>
                  <a:lnTo>
                    <a:pt x="3192" y="176"/>
                  </a:lnTo>
                  <a:lnTo>
                    <a:pt x="2771" y="352"/>
                  </a:lnTo>
                  <a:lnTo>
                    <a:pt x="2385" y="527"/>
                  </a:lnTo>
                  <a:lnTo>
                    <a:pt x="2000" y="772"/>
                  </a:lnTo>
                  <a:lnTo>
                    <a:pt x="1649" y="1018"/>
                  </a:lnTo>
                  <a:lnTo>
                    <a:pt x="1333" y="1299"/>
                  </a:lnTo>
                  <a:lnTo>
                    <a:pt x="1053" y="1614"/>
                  </a:lnTo>
                  <a:lnTo>
                    <a:pt x="772" y="1965"/>
                  </a:lnTo>
                  <a:lnTo>
                    <a:pt x="561" y="2351"/>
                  </a:lnTo>
                  <a:lnTo>
                    <a:pt x="386" y="2737"/>
                  </a:lnTo>
                  <a:lnTo>
                    <a:pt x="211" y="3158"/>
                  </a:lnTo>
                  <a:lnTo>
                    <a:pt x="106" y="3578"/>
                  </a:lnTo>
                  <a:lnTo>
                    <a:pt x="35" y="4034"/>
                  </a:lnTo>
                  <a:lnTo>
                    <a:pt x="0" y="4490"/>
                  </a:lnTo>
                  <a:lnTo>
                    <a:pt x="0" y="93895"/>
                  </a:lnTo>
                  <a:lnTo>
                    <a:pt x="35" y="94245"/>
                  </a:lnTo>
                  <a:lnTo>
                    <a:pt x="70" y="94596"/>
                  </a:lnTo>
                  <a:lnTo>
                    <a:pt x="141" y="94947"/>
                  </a:lnTo>
                  <a:lnTo>
                    <a:pt x="246" y="95262"/>
                  </a:lnTo>
                  <a:lnTo>
                    <a:pt x="351" y="95578"/>
                  </a:lnTo>
                  <a:lnTo>
                    <a:pt x="491" y="95894"/>
                  </a:lnTo>
                  <a:lnTo>
                    <a:pt x="667" y="96209"/>
                  </a:lnTo>
                  <a:lnTo>
                    <a:pt x="842" y="96490"/>
                  </a:lnTo>
                  <a:lnTo>
                    <a:pt x="1053" y="96736"/>
                  </a:lnTo>
                  <a:lnTo>
                    <a:pt x="1263" y="96981"/>
                  </a:lnTo>
                  <a:lnTo>
                    <a:pt x="1508" y="97227"/>
                  </a:lnTo>
                  <a:lnTo>
                    <a:pt x="1754" y="97437"/>
                  </a:lnTo>
                  <a:lnTo>
                    <a:pt x="2035" y="97648"/>
                  </a:lnTo>
                  <a:lnTo>
                    <a:pt x="2315" y="97823"/>
                  </a:lnTo>
                  <a:lnTo>
                    <a:pt x="2631" y="97963"/>
                  </a:lnTo>
                  <a:lnTo>
                    <a:pt x="2947" y="98104"/>
                  </a:lnTo>
                  <a:lnTo>
                    <a:pt x="3297" y="98209"/>
                  </a:lnTo>
                  <a:lnTo>
                    <a:pt x="3718" y="98314"/>
                  </a:lnTo>
                  <a:lnTo>
                    <a:pt x="4104" y="98384"/>
                  </a:lnTo>
                  <a:lnTo>
                    <a:pt x="63344" y="98384"/>
                  </a:lnTo>
                  <a:lnTo>
                    <a:pt x="63835" y="98349"/>
                  </a:lnTo>
                  <a:lnTo>
                    <a:pt x="64256" y="98314"/>
                  </a:lnTo>
                  <a:lnTo>
                    <a:pt x="64712" y="98174"/>
                  </a:lnTo>
                  <a:lnTo>
                    <a:pt x="65098" y="98033"/>
                  </a:lnTo>
                  <a:lnTo>
                    <a:pt x="65519" y="97858"/>
                  </a:lnTo>
                  <a:lnTo>
                    <a:pt x="65870" y="97612"/>
                  </a:lnTo>
                  <a:lnTo>
                    <a:pt x="66220" y="97367"/>
                  </a:lnTo>
                  <a:lnTo>
                    <a:pt x="66536" y="97086"/>
                  </a:lnTo>
                  <a:lnTo>
                    <a:pt x="66817" y="96736"/>
                  </a:lnTo>
                  <a:lnTo>
                    <a:pt x="67097" y="96420"/>
                  </a:lnTo>
                  <a:lnTo>
                    <a:pt x="67308" y="96034"/>
                  </a:lnTo>
                  <a:lnTo>
                    <a:pt x="67518" y="95648"/>
                  </a:lnTo>
                  <a:lnTo>
                    <a:pt x="67659" y="95227"/>
                  </a:lnTo>
                  <a:lnTo>
                    <a:pt x="67764" y="94807"/>
                  </a:lnTo>
                  <a:lnTo>
                    <a:pt x="67834" y="94351"/>
                  </a:lnTo>
                  <a:lnTo>
                    <a:pt x="67869" y="93895"/>
                  </a:lnTo>
                  <a:lnTo>
                    <a:pt x="67869" y="4490"/>
                  </a:lnTo>
                  <a:lnTo>
                    <a:pt x="67834" y="4069"/>
                  </a:lnTo>
                  <a:lnTo>
                    <a:pt x="67799" y="3684"/>
                  </a:lnTo>
                  <a:lnTo>
                    <a:pt x="67694" y="3298"/>
                  </a:lnTo>
                  <a:lnTo>
                    <a:pt x="67588" y="2947"/>
                  </a:lnTo>
                  <a:lnTo>
                    <a:pt x="67448" y="2596"/>
                  </a:lnTo>
                  <a:lnTo>
                    <a:pt x="67273" y="2246"/>
                  </a:lnTo>
                  <a:lnTo>
                    <a:pt x="67062" y="1930"/>
                  </a:lnTo>
                  <a:lnTo>
                    <a:pt x="66852" y="1649"/>
                  </a:lnTo>
                  <a:lnTo>
                    <a:pt x="66501" y="1263"/>
                  </a:lnTo>
                  <a:lnTo>
                    <a:pt x="66150" y="948"/>
                  </a:lnTo>
                  <a:lnTo>
                    <a:pt x="65765" y="667"/>
                  </a:lnTo>
                  <a:lnTo>
                    <a:pt x="65309" y="422"/>
                  </a:lnTo>
                  <a:lnTo>
                    <a:pt x="64853" y="246"/>
                  </a:lnTo>
                  <a:lnTo>
                    <a:pt x="64397" y="106"/>
                  </a:lnTo>
                  <a:lnTo>
                    <a:pt x="63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57487" y="91229"/>
                  </a:lnTo>
                  <a:lnTo>
                    <a:pt x="57803" y="91193"/>
                  </a:lnTo>
                  <a:lnTo>
                    <a:pt x="58083" y="91158"/>
                  </a:lnTo>
                  <a:lnTo>
                    <a:pt x="58364" y="91088"/>
                  </a:lnTo>
                  <a:lnTo>
                    <a:pt x="58644" y="90983"/>
                  </a:lnTo>
                  <a:lnTo>
                    <a:pt x="58890" y="90878"/>
                  </a:lnTo>
                  <a:lnTo>
                    <a:pt x="59135" y="90702"/>
                  </a:lnTo>
                  <a:lnTo>
                    <a:pt x="59381" y="90527"/>
                  </a:lnTo>
                  <a:lnTo>
                    <a:pt x="59591" y="90352"/>
                  </a:lnTo>
                  <a:lnTo>
                    <a:pt x="59767" y="90141"/>
                  </a:lnTo>
                  <a:lnTo>
                    <a:pt x="59942" y="89896"/>
                  </a:lnTo>
                  <a:lnTo>
                    <a:pt x="60082" y="89685"/>
                  </a:lnTo>
                  <a:lnTo>
                    <a:pt x="60223" y="89405"/>
                  </a:lnTo>
                  <a:lnTo>
                    <a:pt x="60328" y="89124"/>
                  </a:lnTo>
                  <a:lnTo>
                    <a:pt x="60398" y="88843"/>
                  </a:lnTo>
                  <a:lnTo>
                    <a:pt x="60433" y="88563"/>
                  </a:lnTo>
                  <a:lnTo>
                    <a:pt x="60433" y="88247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93"/>
            <p:cNvSpPr/>
            <p:nvPr/>
          </p:nvSpPr>
          <p:spPr>
            <a:xfrm rot="316603">
              <a:off x="5697376" y="1758773"/>
              <a:ext cx="1743051" cy="2631248"/>
            </a:xfrm>
            <a:custGeom>
              <a:rect b="b" l="l" r="r" t="t"/>
              <a:pathLst>
                <a:path extrusionOk="0" h="91229" w="60434">
                  <a:moveTo>
                    <a:pt x="2666" y="0"/>
                  </a:moveTo>
                  <a:lnTo>
                    <a:pt x="2350" y="71"/>
                  </a:lnTo>
                  <a:lnTo>
                    <a:pt x="2070" y="141"/>
                  </a:lnTo>
                  <a:lnTo>
                    <a:pt x="1789" y="246"/>
                  </a:lnTo>
                  <a:lnTo>
                    <a:pt x="1543" y="351"/>
                  </a:lnTo>
                  <a:lnTo>
                    <a:pt x="1298" y="491"/>
                  </a:lnTo>
                  <a:lnTo>
                    <a:pt x="1087" y="667"/>
                  </a:lnTo>
                  <a:lnTo>
                    <a:pt x="877" y="877"/>
                  </a:lnTo>
                  <a:lnTo>
                    <a:pt x="667" y="1088"/>
                  </a:lnTo>
                  <a:lnTo>
                    <a:pt x="491" y="1298"/>
                  </a:lnTo>
                  <a:lnTo>
                    <a:pt x="351" y="1544"/>
                  </a:lnTo>
                  <a:lnTo>
                    <a:pt x="211" y="1824"/>
                  </a:lnTo>
                  <a:lnTo>
                    <a:pt x="140" y="2070"/>
                  </a:lnTo>
                  <a:lnTo>
                    <a:pt x="70" y="2350"/>
                  </a:lnTo>
                  <a:lnTo>
                    <a:pt x="0" y="2666"/>
                  </a:lnTo>
                  <a:lnTo>
                    <a:pt x="0" y="2947"/>
                  </a:lnTo>
                  <a:lnTo>
                    <a:pt x="0" y="88247"/>
                  </a:lnTo>
                  <a:lnTo>
                    <a:pt x="0" y="88563"/>
                  </a:lnTo>
                  <a:lnTo>
                    <a:pt x="70" y="88843"/>
                  </a:lnTo>
                  <a:lnTo>
                    <a:pt x="140" y="89124"/>
                  </a:lnTo>
                  <a:lnTo>
                    <a:pt x="211" y="89405"/>
                  </a:lnTo>
                  <a:lnTo>
                    <a:pt x="351" y="89685"/>
                  </a:lnTo>
                  <a:lnTo>
                    <a:pt x="491" y="89896"/>
                  </a:lnTo>
                  <a:lnTo>
                    <a:pt x="667" y="90141"/>
                  </a:lnTo>
                  <a:lnTo>
                    <a:pt x="877" y="90352"/>
                  </a:lnTo>
                  <a:lnTo>
                    <a:pt x="1087" y="90527"/>
                  </a:lnTo>
                  <a:lnTo>
                    <a:pt x="1298" y="90702"/>
                  </a:lnTo>
                  <a:lnTo>
                    <a:pt x="1543" y="90878"/>
                  </a:lnTo>
                  <a:lnTo>
                    <a:pt x="1789" y="90983"/>
                  </a:lnTo>
                  <a:lnTo>
                    <a:pt x="2070" y="91088"/>
                  </a:lnTo>
                  <a:lnTo>
                    <a:pt x="2350" y="91158"/>
                  </a:lnTo>
                  <a:lnTo>
                    <a:pt x="2666" y="91193"/>
                  </a:lnTo>
                  <a:lnTo>
                    <a:pt x="2946" y="91229"/>
                  </a:lnTo>
                  <a:lnTo>
                    <a:pt x="49490" y="91229"/>
                  </a:lnTo>
                  <a:lnTo>
                    <a:pt x="60433" y="79864"/>
                  </a:lnTo>
                  <a:lnTo>
                    <a:pt x="60433" y="2947"/>
                  </a:lnTo>
                  <a:lnTo>
                    <a:pt x="60433" y="2666"/>
                  </a:lnTo>
                  <a:lnTo>
                    <a:pt x="60398" y="2350"/>
                  </a:lnTo>
                  <a:lnTo>
                    <a:pt x="60328" y="2070"/>
                  </a:lnTo>
                  <a:lnTo>
                    <a:pt x="60223" y="1824"/>
                  </a:lnTo>
                  <a:lnTo>
                    <a:pt x="60082" y="1544"/>
                  </a:lnTo>
                  <a:lnTo>
                    <a:pt x="59942" y="1298"/>
                  </a:lnTo>
                  <a:lnTo>
                    <a:pt x="59767" y="1088"/>
                  </a:lnTo>
                  <a:lnTo>
                    <a:pt x="59591" y="877"/>
                  </a:lnTo>
                  <a:lnTo>
                    <a:pt x="59381" y="667"/>
                  </a:lnTo>
                  <a:lnTo>
                    <a:pt x="59135" y="491"/>
                  </a:lnTo>
                  <a:lnTo>
                    <a:pt x="58890" y="351"/>
                  </a:lnTo>
                  <a:lnTo>
                    <a:pt x="58644" y="246"/>
                  </a:lnTo>
                  <a:lnTo>
                    <a:pt x="58364" y="141"/>
                  </a:lnTo>
                  <a:lnTo>
                    <a:pt x="58083" y="71"/>
                  </a:lnTo>
                  <a:lnTo>
                    <a:pt x="5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93"/>
            <p:cNvSpPr/>
            <p:nvPr/>
          </p:nvSpPr>
          <p:spPr>
            <a:xfrm rot="316603">
              <a:off x="7015610" y="4123020"/>
              <a:ext cx="315678" cy="327792"/>
            </a:xfrm>
            <a:custGeom>
              <a:rect b="b" l="l" r="r" t="t"/>
              <a:pathLst>
                <a:path extrusionOk="0" h="11365" w="10945">
                  <a:moveTo>
                    <a:pt x="2667" y="0"/>
                  </a:moveTo>
                  <a:lnTo>
                    <a:pt x="2386" y="71"/>
                  </a:lnTo>
                  <a:lnTo>
                    <a:pt x="2105" y="141"/>
                  </a:lnTo>
                  <a:lnTo>
                    <a:pt x="1825" y="211"/>
                  </a:lnTo>
                  <a:lnTo>
                    <a:pt x="1579" y="351"/>
                  </a:lnTo>
                  <a:lnTo>
                    <a:pt x="1334" y="492"/>
                  </a:lnTo>
                  <a:lnTo>
                    <a:pt x="1088" y="667"/>
                  </a:lnTo>
                  <a:lnTo>
                    <a:pt x="878" y="877"/>
                  </a:lnTo>
                  <a:lnTo>
                    <a:pt x="702" y="1088"/>
                  </a:lnTo>
                  <a:lnTo>
                    <a:pt x="527" y="1298"/>
                  </a:lnTo>
                  <a:lnTo>
                    <a:pt x="387" y="1544"/>
                  </a:lnTo>
                  <a:lnTo>
                    <a:pt x="246" y="1789"/>
                  </a:lnTo>
                  <a:lnTo>
                    <a:pt x="141" y="2070"/>
                  </a:lnTo>
                  <a:lnTo>
                    <a:pt x="71" y="2350"/>
                  </a:lnTo>
                  <a:lnTo>
                    <a:pt x="36" y="2666"/>
                  </a:lnTo>
                  <a:lnTo>
                    <a:pt x="1" y="2947"/>
                  </a:lnTo>
                  <a:lnTo>
                    <a:pt x="1" y="11365"/>
                  </a:lnTo>
                  <a:lnTo>
                    <a:pt x="109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93"/>
            <p:cNvSpPr/>
            <p:nvPr/>
          </p:nvSpPr>
          <p:spPr>
            <a:xfrm rot="316603">
              <a:off x="6295846" y="1668282"/>
              <a:ext cx="788085" cy="192233"/>
            </a:xfrm>
            <a:custGeom>
              <a:rect b="b" l="l" r="r" t="t"/>
              <a:pathLst>
                <a:path extrusionOk="0" h="6665" w="27324">
                  <a:moveTo>
                    <a:pt x="0" y="0"/>
                  </a:moveTo>
                  <a:lnTo>
                    <a:pt x="0" y="6664"/>
                  </a:lnTo>
                  <a:lnTo>
                    <a:pt x="27323" y="6664"/>
                  </a:lnTo>
                  <a:lnTo>
                    <a:pt x="2732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93"/>
            <p:cNvSpPr/>
            <p:nvPr/>
          </p:nvSpPr>
          <p:spPr>
            <a:xfrm rot="316603">
              <a:off x="6320152" y="1333542"/>
              <a:ext cx="788085" cy="335897"/>
            </a:xfrm>
            <a:custGeom>
              <a:rect b="b" l="l" r="r" t="t"/>
              <a:pathLst>
                <a:path extrusionOk="0" h="11646" w="27324">
                  <a:moveTo>
                    <a:pt x="13679" y="2842"/>
                  </a:moveTo>
                  <a:lnTo>
                    <a:pt x="13925" y="2877"/>
                  </a:lnTo>
                  <a:lnTo>
                    <a:pt x="14170" y="2912"/>
                  </a:lnTo>
                  <a:lnTo>
                    <a:pt x="14416" y="2982"/>
                  </a:lnTo>
                  <a:lnTo>
                    <a:pt x="14661" y="3052"/>
                  </a:lnTo>
                  <a:lnTo>
                    <a:pt x="14872" y="3157"/>
                  </a:lnTo>
                  <a:lnTo>
                    <a:pt x="15082" y="3298"/>
                  </a:lnTo>
                  <a:lnTo>
                    <a:pt x="15293" y="3438"/>
                  </a:lnTo>
                  <a:lnTo>
                    <a:pt x="15468" y="3613"/>
                  </a:lnTo>
                  <a:lnTo>
                    <a:pt x="15643" y="3789"/>
                  </a:lnTo>
                  <a:lnTo>
                    <a:pt x="15784" y="3964"/>
                  </a:lnTo>
                  <a:lnTo>
                    <a:pt x="15889" y="4175"/>
                  </a:lnTo>
                  <a:lnTo>
                    <a:pt x="16029" y="4420"/>
                  </a:lnTo>
                  <a:lnTo>
                    <a:pt x="16099" y="4630"/>
                  </a:lnTo>
                  <a:lnTo>
                    <a:pt x="16169" y="4876"/>
                  </a:lnTo>
                  <a:lnTo>
                    <a:pt x="16205" y="5157"/>
                  </a:lnTo>
                  <a:lnTo>
                    <a:pt x="16205" y="5402"/>
                  </a:lnTo>
                  <a:lnTo>
                    <a:pt x="16205" y="5648"/>
                  </a:lnTo>
                  <a:lnTo>
                    <a:pt x="16169" y="5928"/>
                  </a:lnTo>
                  <a:lnTo>
                    <a:pt x="16099" y="6174"/>
                  </a:lnTo>
                  <a:lnTo>
                    <a:pt x="16029" y="6384"/>
                  </a:lnTo>
                  <a:lnTo>
                    <a:pt x="15889" y="6630"/>
                  </a:lnTo>
                  <a:lnTo>
                    <a:pt x="15784" y="6840"/>
                  </a:lnTo>
                  <a:lnTo>
                    <a:pt x="15643" y="7016"/>
                  </a:lnTo>
                  <a:lnTo>
                    <a:pt x="15468" y="7191"/>
                  </a:lnTo>
                  <a:lnTo>
                    <a:pt x="15293" y="7366"/>
                  </a:lnTo>
                  <a:lnTo>
                    <a:pt x="15082" y="7507"/>
                  </a:lnTo>
                  <a:lnTo>
                    <a:pt x="14872" y="7647"/>
                  </a:lnTo>
                  <a:lnTo>
                    <a:pt x="14661" y="7752"/>
                  </a:lnTo>
                  <a:lnTo>
                    <a:pt x="14416" y="7822"/>
                  </a:lnTo>
                  <a:lnTo>
                    <a:pt x="14170" y="7892"/>
                  </a:lnTo>
                  <a:lnTo>
                    <a:pt x="13925" y="7927"/>
                  </a:lnTo>
                  <a:lnTo>
                    <a:pt x="13679" y="7963"/>
                  </a:lnTo>
                  <a:lnTo>
                    <a:pt x="13399" y="7927"/>
                  </a:lnTo>
                  <a:lnTo>
                    <a:pt x="13153" y="7892"/>
                  </a:lnTo>
                  <a:lnTo>
                    <a:pt x="12908" y="7822"/>
                  </a:lnTo>
                  <a:lnTo>
                    <a:pt x="12662" y="7752"/>
                  </a:lnTo>
                  <a:lnTo>
                    <a:pt x="12452" y="7647"/>
                  </a:lnTo>
                  <a:lnTo>
                    <a:pt x="12241" y="7507"/>
                  </a:lnTo>
                  <a:lnTo>
                    <a:pt x="12031" y="7366"/>
                  </a:lnTo>
                  <a:lnTo>
                    <a:pt x="11855" y="7191"/>
                  </a:lnTo>
                  <a:lnTo>
                    <a:pt x="11680" y="7016"/>
                  </a:lnTo>
                  <a:lnTo>
                    <a:pt x="11540" y="6840"/>
                  </a:lnTo>
                  <a:lnTo>
                    <a:pt x="11434" y="6630"/>
                  </a:lnTo>
                  <a:lnTo>
                    <a:pt x="11329" y="6384"/>
                  </a:lnTo>
                  <a:lnTo>
                    <a:pt x="11224" y="6174"/>
                  </a:lnTo>
                  <a:lnTo>
                    <a:pt x="11154" y="5928"/>
                  </a:lnTo>
                  <a:lnTo>
                    <a:pt x="11119" y="5648"/>
                  </a:lnTo>
                  <a:lnTo>
                    <a:pt x="11119" y="5402"/>
                  </a:lnTo>
                  <a:lnTo>
                    <a:pt x="11119" y="5157"/>
                  </a:lnTo>
                  <a:lnTo>
                    <a:pt x="11154" y="4876"/>
                  </a:lnTo>
                  <a:lnTo>
                    <a:pt x="11224" y="4630"/>
                  </a:lnTo>
                  <a:lnTo>
                    <a:pt x="11329" y="4420"/>
                  </a:lnTo>
                  <a:lnTo>
                    <a:pt x="11434" y="4175"/>
                  </a:lnTo>
                  <a:lnTo>
                    <a:pt x="11540" y="3964"/>
                  </a:lnTo>
                  <a:lnTo>
                    <a:pt x="11680" y="3789"/>
                  </a:lnTo>
                  <a:lnTo>
                    <a:pt x="11855" y="3613"/>
                  </a:lnTo>
                  <a:lnTo>
                    <a:pt x="12031" y="3438"/>
                  </a:lnTo>
                  <a:lnTo>
                    <a:pt x="12241" y="3298"/>
                  </a:lnTo>
                  <a:lnTo>
                    <a:pt x="12452" y="3157"/>
                  </a:lnTo>
                  <a:lnTo>
                    <a:pt x="12662" y="3052"/>
                  </a:lnTo>
                  <a:lnTo>
                    <a:pt x="12908" y="2982"/>
                  </a:lnTo>
                  <a:lnTo>
                    <a:pt x="13153" y="2912"/>
                  </a:lnTo>
                  <a:lnTo>
                    <a:pt x="13399" y="2877"/>
                  </a:lnTo>
                  <a:lnTo>
                    <a:pt x="13679" y="2842"/>
                  </a:lnTo>
                  <a:close/>
                  <a:moveTo>
                    <a:pt x="13399" y="1"/>
                  </a:moveTo>
                  <a:lnTo>
                    <a:pt x="12732" y="71"/>
                  </a:lnTo>
                  <a:lnTo>
                    <a:pt x="12136" y="211"/>
                  </a:lnTo>
                  <a:lnTo>
                    <a:pt x="11505" y="387"/>
                  </a:lnTo>
                  <a:lnTo>
                    <a:pt x="10943" y="632"/>
                  </a:lnTo>
                  <a:lnTo>
                    <a:pt x="10382" y="948"/>
                  </a:lnTo>
                  <a:lnTo>
                    <a:pt x="9891" y="1298"/>
                  </a:lnTo>
                  <a:lnTo>
                    <a:pt x="9435" y="1684"/>
                  </a:lnTo>
                  <a:lnTo>
                    <a:pt x="8979" y="2140"/>
                  </a:lnTo>
                  <a:lnTo>
                    <a:pt x="8593" y="2631"/>
                  </a:lnTo>
                  <a:lnTo>
                    <a:pt x="8278" y="3157"/>
                  </a:lnTo>
                  <a:lnTo>
                    <a:pt x="7997" y="3719"/>
                  </a:lnTo>
                  <a:lnTo>
                    <a:pt x="7787" y="4280"/>
                  </a:lnTo>
                  <a:lnTo>
                    <a:pt x="7611" y="4911"/>
                  </a:lnTo>
                  <a:lnTo>
                    <a:pt x="7506" y="5542"/>
                  </a:lnTo>
                  <a:lnTo>
                    <a:pt x="7471" y="6209"/>
                  </a:lnTo>
                  <a:lnTo>
                    <a:pt x="7436" y="6630"/>
                  </a:lnTo>
                  <a:lnTo>
                    <a:pt x="7331" y="7016"/>
                  </a:lnTo>
                  <a:lnTo>
                    <a:pt x="7155" y="7366"/>
                  </a:lnTo>
                  <a:lnTo>
                    <a:pt x="6910" y="7647"/>
                  </a:lnTo>
                  <a:lnTo>
                    <a:pt x="6594" y="7892"/>
                  </a:lnTo>
                  <a:lnTo>
                    <a:pt x="6279" y="8103"/>
                  </a:lnTo>
                  <a:lnTo>
                    <a:pt x="5893" y="8208"/>
                  </a:lnTo>
                  <a:lnTo>
                    <a:pt x="5682" y="8243"/>
                  </a:lnTo>
                  <a:lnTo>
                    <a:pt x="2982" y="8243"/>
                  </a:lnTo>
                  <a:lnTo>
                    <a:pt x="2666" y="8278"/>
                  </a:lnTo>
                  <a:lnTo>
                    <a:pt x="2385" y="8313"/>
                  </a:lnTo>
                  <a:lnTo>
                    <a:pt x="2105" y="8383"/>
                  </a:lnTo>
                  <a:lnTo>
                    <a:pt x="1824" y="8489"/>
                  </a:lnTo>
                  <a:lnTo>
                    <a:pt x="1579" y="8629"/>
                  </a:lnTo>
                  <a:lnTo>
                    <a:pt x="1333" y="8769"/>
                  </a:lnTo>
                  <a:lnTo>
                    <a:pt x="1088" y="8945"/>
                  </a:lnTo>
                  <a:lnTo>
                    <a:pt x="877" y="9120"/>
                  </a:lnTo>
                  <a:lnTo>
                    <a:pt x="702" y="9330"/>
                  </a:lnTo>
                  <a:lnTo>
                    <a:pt x="526" y="9576"/>
                  </a:lnTo>
                  <a:lnTo>
                    <a:pt x="386" y="9821"/>
                  </a:lnTo>
                  <a:lnTo>
                    <a:pt x="246" y="10067"/>
                  </a:lnTo>
                  <a:lnTo>
                    <a:pt x="141" y="10348"/>
                  </a:lnTo>
                  <a:lnTo>
                    <a:pt x="70" y="10628"/>
                  </a:lnTo>
                  <a:lnTo>
                    <a:pt x="35" y="10909"/>
                  </a:lnTo>
                  <a:lnTo>
                    <a:pt x="0" y="11224"/>
                  </a:lnTo>
                  <a:lnTo>
                    <a:pt x="0" y="11645"/>
                  </a:lnTo>
                  <a:lnTo>
                    <a:pt x="27323" y="11645"/>
                  </a:lnTo>
                  <a:lnTo>
                    <a:pt x="27323" y="11224"/>
                  </a:lnTo>
                  <a:lnTo>
                    <a:pt x="27288" y="10909"/>
                  </a:lnTo>
                  <a:lnTo>
                    <a:pt x="27253" y="10628"/>
                  </a:lnTo>
                  <a:lnTo>
                    <a:pt x="27183" y="10348"/>
                  </a:lnTo>
                  <a:lnTo>
                    <a:pt x="27078" y="10067"/>
                  </a:lnTo>
                  <a:lnTo>
                    <a:pt x="26972" y="9821"/>
                  </a:lnTo>
                  <a:lnTo>
                    <a:pt x="26797" y="9576"/>
                  </a:lnTo>
                  <a:lnTo>
                    <a:pt x="26622" y="9330"/>
                  </a:lnTo>
                  <a:lnTo>
                    <a:pt x="26446" y="9120"/>
                  </a:lnTo>
                  <a:lnTo>
                    <a:pt x="26236" y="8945"/>
                  </a:lnTo>
                  <a:lnTo>
                    <a:pt x="25990" y="8769"/>
                  </a:lnTo>
                  <a:lnTo>
                    <a:pt x="25745" y="8629"/>
                  </a:lnTo>
                  <a:lnTo>
                    <a:pt x="25499" y="8489"/>
                  </a:lnTo>
                  <a:lnTo>
                    <a:pt x="25219" y="8383"/>
                  </a:lnTo>
                  <a:lnTo>
                    <a:pt x="24938" y="8313"/>
                  </a:lnTo>
                  <a:lnTo>
                    <a:pt x="24657" y="8278"/>
                  </a:lnTo>
                  <a:lnTo>
                    <a:pt x="24342" y="8243"/>
                  </a:lnTo>
                  <a:lnTo>
                    <a:pt x="21641" y="8243"/>
                  </a:lnTo>
                  <a:lnTo>
                    <a:pt x="21431" y="8208"/>
                  </a:lnTo>
                  <a:lnTo>
                    <a:pt x="21045" y="8103"/>
                  </a:lnTo>
                  <a:lnTo>
                    <a:pt x="20729" y="7927"/>
                  </a:lnTo>
                  <a:lnTo>
                    <a:pt x="20413" y="7647"/>
                  </a:lnTo>
                  <a:lnTo>
                    <a:pt x="20203" y="7366"/>
                  </a:lnTo>
                  <a:lnTo>
                    <a:pt x="19993" y="7016"/>
                  </a:lnTo>
                  <a:lnTo>
                    <a:pt x="19887" y="6630"/>
                  </a:lnTo>
                  <a:lnTo>
                    <a:pt x="19852" y="6209"/>
                  </a:lnTo>
                  <a:lnTo>
                    <a:pt x="19852" y="5928"/>
                  </a:lnTo>
                  <a:lnTo>
                    <a:pt x="19782" y="5332"/>
                  </a:lnTo>
                  <a:lnTo>
                    <a:pt x="19677" y="4771"/>
                  </a:lnTo>
                  <a:lnTo>
                    <a:pt x="19537" y="4245"/>
                  </a:lnTo>
                  <a:lnTo>
                    <a:pt x="19326" y="3719"/>
                  </a:lnTo>
                  <a:lnTo>
                    <a:pt x="19081" y="3192"/>
                  </a:lnTo>
                  <a:lnTo>
                    <a:pt x="18800" y="2736"/>
                  </a:lnTo>
                  <a:lnTo>
                    <a:pt x="18449" y="2281"/>
                  </a:lnTo>
                  <a:lnTo>
                    <a:pt x="18063" y="1860"/>
                  </a:lnTo>
                  <a:lnTo>
                    <a:pt x="17678" y="1509"/>
                  </a:lnTo>
                  <a:lnTo>
                    <a:pt x="17222" y="1158"/>
                  </a:lnTo>
                  <a:lnTo>
                    <a:pt x="16766" y="842"/>
                  </a:lnTo>
                  <a:lnTo>
                    <a:pt x="16275" y="597"/>
                  </a:lnTo>
                  <a:lnTo>
                    <a:pt x="15749" y="387"/>
                  </a:lnTo>
                  <a:lnTo>
                    <a:pt x="15222" y="211"/>
                  </a:lnTo>
                  <a:lnTo>
                    <a:pt x="14661" y="71"/>
                  </a:lnTo>
                  <a:lnTo>
                    <a:pt x="14065" y="36"/>
                  </a:lnTo>
                  <a:lnTo>
                    <a:pt x="13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93"/>
            <p:cNvSpPr/>
            <p:nvPr/>
          </p:nvSpPr>
          <p:spPr>
            <a:xfrm rot="316603">
              <a:off x="6608556" y="1382181"/>
              <a:ext cx="213461" cy="214471"/>
            </a:xfrm>
            <a:custGeom>
              <a:rect b="b" l="l" r="r" t="t"/>
              <a:pathLst>
                <a:path extrusionOk="0" h="7436" w="7401">
                  <a:moveTo>
                    <a:pt x="3718" y="1158"/>
                  </a:moveTo>
                  <a:lnTo>
                    <a:pt x="3964" y="1193"/>
                  </a:lnTo>
                  <a:lnTo>
                    <a:pt x="4209" y="1228"/>
                  </a:lnTo>
                  <a:lnTo>
                    <a:pt x="4455" y="1298"/>
                  </a:lnTo>
                  <a:lnTo>
                    <a:pt x="4700" y="1368"/>
                  </a:lnTo>
                  <a:lnTo>
                    <a:pt x="4911" y="1473"/>
                  </a:lnTo>
                  <a:lnTo>
                    <a:pt x="5121" y="1614"/>
                  </a:lnTo>
                  <a:lnTo>
                    <a:pt x="5332" y="1754"/>
                  </a:lnTo>
                  <a:lnTo>
                    <a:pt x="5507" y="1929"/>
                  </a:lnTo>
                  <a:lnTo>
                    <a:pt x="5682" y="2105"/>
                  </a:lnTo>
                  <a:lnTo>
                    <a:pt x="5823" y="2280"/>
                  </a:lnTo>
                  <a:lnTo>
                    <a:pt x="5928" y="2491"/>
                  </a:lnTo>
                  <a:lnTo>
                    <a:pt x="6068" y="2736"/>
                  </a:lnTo>
                  <a:lnTo>
                    <a:pt x="6138" y="2946"/>
                  </a:lnTo>
                  <a:lnTo>
                    <a:pt x="6208" y="3192"/>
                  </a:lnTo>
                  <a:lnTo>
                    <a:pt x="6244" y="3473"/>
                  </a:lnTo>
                  <a:lnTo>
                    <a:pt x="6244" y="3718"/>
                  </a:lnTo>
                  <a:lnTo>
                    <a:pt x="6244" y="3964"/>
                  </a:lnTo>
                  <a:lnTo>
                    <a:pt x="6208" y="4244"/>
                  </a:lnTo>
                  <a:lnTo>
                    <a:pt x="6138" y="4490"/>
                  </a:lnTo>
                  <a:lnTo>
                    <a:pt x="6068" y="4700"/>
                  </a:lnTo>
                  <a:lnTo>
                    <a:pt x="5928" y="4946"/>
                  </a:lnTo>
                  <a:lnTo>
                    <a:pt x="5823" y="5156"/>
                  </a:lnTo>
                  <a:lnTo>
                    <a:pt x="5682" y="5332"/>
                  </a:lnTo>
                  <a:lnTo>
                    <a:pt x="5507" y="5507"/>
                  </a:lnTo>
                  <a:lnTo>
                    <a:pt x="5332" y="5682"/>
                  </a:lnTo>
                  <a:lnTo>
                    <a:pt x="5121" y="5823"/>
                  </a:lnTo>
                  <a:lnTo>
                    <a:pt x="4911" y="5963"/>
                  </a:lnTo>
                  <a:lnTo>
                    <a:pt x="4700" y="6068"/>
                  </a:lnTo>
                  <a:lnTo>
                    <a:pt x="4455" y="6138"/>
                  </a:lnTo>
                  <a:lnTo>
                    <a:pt x="4209" y="6208"/>
                  </a:lnTo>
                  <a:lnTo>
                    <a:pt x="3964" y="6243"/>
                  </a:lnTo>
                  <a:lnTo>
                    <a:pt x="3718" y="6279"/>
                  </a:lnTo>
                  <a:lnTo>
                    <a:pt x="3438" y="6243"/>
                  </a:lnTo>
                  <a:lnTo>
                    <a:pt x="3192" y="6208"/>
                  </a:lnTo>
                  <a:lnTo>
                    <a:pt x="2947" y="6138"/>
                  </a:lnTo>
                  <a:lnTo>
                    <a:pt x="2701" y="6068"/>
                  </a:lnTo>
                  <a:lnTo>
                    <a:pt x="2491" y="5963"/>
                  </a:lnTo>
                  <a:lnTo>
                    <a:pt x="2280" y="5823"/>
                  </a:lnTo>
                  <a:lnTo>
                    <a:pt x="2070" y="5682"/>
                  </a:lnTo>
                  <a:lnTo>
                    <a:pt x="1894" y="5507"/>
                  </a:lnTo>
                  <a:lnTo>
                    <a:pt x="1719" y="5332"/>
                  </a:lnTo>
                  <a:lnTo>
                    <a:pt x="1579" y="5156"/>
                  </a:lnTo>
                  <a:lnTo>
                    <a:pt x="1473" y="4946"/>
                  </a:lnTo>
                  <a:lnTo>
                    <a:pt x="1368" y="4700"/>
                  </a:lnTo>
                  <a:lnTo>
                    <a:pt x="1263" y="4490"/>
                  </a:lnTo>
                  <a:lnTo>
                    <a:pt x="1193" y="4244"/>
                  </a:lnTo>
                  <a:lnTo>
                    <a:pt x="1158" y="3964"/>
                  </a:lnTo>
                  <a:lnTo>
                    <a:pt x="1158" y="3718"/>
                  </a:lnTo>
                  <a:lnTo>
                    <a:pt x="1158" y="3473"/>
                  </a:lnTo>
                  <a:lnTo>
                    <a:pt x="1193" y="3192"/>
                  </a:lnTo>
                  <a:lnTo>
                    <a:pt x="1263" y="2946"/>
                  </a:lnTo>
                  <a:lnTo>
                    <a:pt x="1368" y="2736"/>
                  </a:lnTo>
                  <a:lnTo>
                    <a:pt x="1473" y="2491"/>
                  </a:lnTo>
                  <a:lnTo>
                    <a:pt x="1579" y="2280"/>
                  </a:lnTo>
                  <a:lnTo>
                    <a:pt x="1719" y="2105"/>
                  </a:lnTo>
                  <a:lnTo>
                    <a:pt x="1894" y="1929"/>
                  </a:lnTo>
                  <a:lnTo>
                    <a:pt x="2070" y="1754"/>
                  </a:lnTo>
                  <a:lnTo>
                    <a:pt x="2280" y="1614"/>
                  </a:lnTo>
                  <a:lnTo>
                    <a:pt x="2491" y="1473"/>
                  </a:lnTo>
                  <a:lnTo>
                    <a:pt x="2701" y="1368"/>
                  </a:lnTo>
                  <a:lnTo>
                    <a:pt x="2947" y="1298"/>
                  </a:lnTo>
                  <a:lnTo>
                    <a:pt x="3192" y="1228"/>
                  </a:lnTo>
                  <a:lnTo>
                    <a:pt x="3438" y="1193"/>
                  </a:lnTo>
                  <a:lnTo>
                    <a:pt x="3718" y="1158"/>
                  </a:lnTo>
                  <a:close/>
                  <a:moveTo>
                    <a:pt x="3718" y="0"/>
                  </a:moveTo>
                  <a:lnTo>
                    <a:pt x="3332" y="35"/>
                  </a:lnTo>
                  <a:lnTo>
                    <a:pt x="2947" y="105"/>
                  </a:lnTo>
                  <a:lnTo>
                    <a:pt x="2596" y="176"/>
                  </a:lnTo>
                  <a:lnTo>
                    <a:pt x="2245" y="316"/>
                  </a:lnTo>
                  <a:lnTo>
                    <a:pt x="1929" y="456"/>
                  </a:lnTo>
                  <a:lnTo>
                    <a:pt x="1649" y="632"/>
                  </a:lnTo>
                  <a:lnTo>
                    <a:pt x="1333" y="877"/>
                  </a:lnTo>
                  <a:lnTo>
                    <a:pt x="1088" y="1088"/>
                  </a:lnTo>
                  <a:lnTo>
                    <a:pt x="842" y="1368"/>
                  </a:lnTo>
                  <a:lnTo>
                    <a:pt x="632" y="1649"/>
                  </a:lnTo>
                  <a:lnTo>
                    <a:pt x="456" y="1964"/>
                  </a:lnTo>
                  <a:lnTo>
                    <a:pt x="281" y="2280"/>
                  </a:lnTo>
                  <a:lnTo>
                    <a:pt x="176" y="2631"/>
                  </a:lnTo>
                  <a:lnTo>
                    <a:pt x="70" y="2982"/>
                  </a:lnTo>
                  <a:lnTo>
                    <a:pt x="35" y="3332"/>
                  </a:lnTo>
                  <a:lnTo>
                    <a:pt x="0" y="3718"/>
                  </a:lnTo>
                  <a:lnTo>
                    <a:pt x="35" y="4139"/>
                  </a:lnTo>
                  <a:lnTo>
                    <a:pt x="106" y="4560"/>
                  </a:lnTo>
                  <a:lnTo>
                    <a:pt x="211" y="4946"/>
                  </a:lnTo>
                  <a:lnTo>
                    <a:pt x="351" y="5332"/>
                  </a:lnTo>
                  <a:lnTo>
                    <a:pt x="561" y="5682"/>
                  </a:lnTo>
                  <a:lnTo>
                    <a:pt x="807" y="5998"/>
                  </a:lnTo>
                  <a:lnTo>
                    <a:pt x="1053" y="6314"/>
                  </a:lnTo>
                  <a:lnTo>
                    <a:pt x="1333" y="6559"/>
                  </a:lnTo>
                  <a:lnTo>
                    <a:pt x="1579" y="6770"/>
                  </a:lnTo>
                  <a:lnTo>
                    <a:pt x="1859" y="6945"/>
                  </a:lnTo>
                  <a:lnTo>
                    <a:pt x="2140" y="7085"/>
                  </a:lnTo>
                  <a:lnTo>
                    <a:pt x="2420" y="7190"/>
                  </a:lnTo>
                  <a:lnTo>
                    <a:pt x="2736" y="7296"/>
                  </a:lnTo>
                  <a:lnTo>
                    <a:pt x="3052" y="7366"/>
                  </a:lnTo>
                  <a:lnTo>
                    <a:pt x="3367" y="7401"/>
                  </a:lnTo>
                  <a:lnTo>
                    <a:pt x="3718" y="7436"/>
                  </a:lnTo>
                  <a:lnTo>
                    <a:pt x="4034" y="7401"/>
                  </a:lnTo>
                  <a:lnTo>
                    <a:pt x="4350" y="7366"/>
                  </a:lnTo>
                  <a:lnTo>
                    <a:pt x="4665" y="7296"/>
                  </a:lnTo>
                  <a:lnTo>
                    <a:pt x="4981" y="7190"/>
                  </a:lnTo>
                  <a:lnTo>
                    <a:pt x="5261" y="7085"/>
                  </a:lnTo>
                  <a:lnTo>
                    <a:pt x="5542" y="6945"/>
                  </a:lnTo>
                  <a:lnTo>
                    <a:pt x="5823" y="6770"/>
                  </a:lnTo>
                  <a:lnTo>
                    <a:pt x="6068" y="6559"/>
                  </a:lnTo>
                  <a:lnTo>
                    <a:pt x="6349" y="6314"/>
                  </a:lnTo>
                  <a:lnTo>
                    <a:pt x="6629" y="5998"/>
                  </a:lnTo>
                  <a:lnTo>
                    <a:pt x="6840" y="5682"/>
                  </a:lnTo>
                  <a:lnTo>
                    <a:pt x="7050" y="5332"/>
                  </a:lnTo>
                  <a:lnTo>
                    <a:pt x="7191" y="4946"/>
                  </a:lnTo>
                  <a:lnTo>
                    <a:pt x="7296" y="4560"/>
                  </a:lnTo>
                  <a:lnTo>
                    <a:pt x="7366" y="4139"/>
                  </a:lnTo>
                  <a:lnTo>
                    <a:pt x="7401" y="3718"/>
                  </a:lnTo>
                  <a:lnTo>
                    <a:pt x="7401" y="3332"/>
                  </a:lnTo>
                  <a:lnTo>
                    <a:pt x="7331" y="2982"/>
                  </a:lnTo>
                  <a:lnTo>
                    <a:pt x="7226" y="2631"/>
                  </a:lnTo>
                  <a:lnTo>
                    <a:pt x="7120" y="2280"/>
                  </a:lnTo>
                  <a:lnTo>
                    <a:pt x="6945" y="1964"/>
                  </a:lnTo>
                  <a:lnTo>
                    <a:pt x="6770" y="1649"/>
                  </a:lnTo>
                  <a:lnTo>
                    <a:pt x="6559" y="1368"/>
                  </a:lnTo>
                  <a:lnTo>
                    <a:pt x="6314" y="1088"/>
                  </a:lnTo>
                  <a:lnTo>
                    <a:pt x="6068" y="877"/>
                  </a:lnTo>
                  <a:lnTo>
                    <a:pt x="5788" y="632"/>
                  </a:lnTo>
                  <a:lnTo>
                    <a:pt x="5472" y="456"/>
                  </a:lnTo>
                  <a:lnTo>
                    <a:pt x="5156" y="316"/>
                  </a:lnTo>
                  <a:lnTo>
                    <a:pt x="4805" y="176"/>
                  </a:lnTo>
                  <a:lnTo>
                    <a:pt x="4455" y="105"/>
                  </a:lnTo>
                  <a:lnTo>
                    <a:pt x="4069" y="35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1" name="Google Shape;3631;p93"/>
            <p:cNvGrpSpPr/>
            <p:nvPr/>
          </p:nvGrpSpPr>
          <p:grpSpPr>
            <a:xfrm>
              <a:off x="5582416" y="1256500"/>
              <a:ext cx="228896" cy="228922"/>
              <a:chOff x="5751103" y="1099325"/>
              <a:chExt cx="228896" cy="228922"/>
            </a:xfrm>
          </p:grpSpPr>
          <p:sp>
            <p:nvSpPr>
              <p:cNvPr id="3632" name="Google Shape;3632;p93"/>
              <p:cNvSpPr/>
              <p:nvPr/>
            </p:nvSpPr>
            <p:spPr>
              <a:xfrm rot="316603">
                <a:off x="5760335" y="1108556"/>
                <a:ext cx="210433" cy="210462"/>
              </a:xfrm>
              <a:custGeom>
                <a:rect b="b" l="l" r="r" t="t"/>
                <a:pathLst>
                  <a:path extrusionOk="0" h="7297" w="7296">
                    <a:moveTo>
                      <a:pt x="3648" y="1"/>
                    </a:moveTo>
                    <a:lnTo>
                      <a:pt x="3262" y="36"/>
                    </a:lnTo>
                    <a:lnTo>
                      <a:pt x="2912" y="71"/>
                    </a:lnTo>
                    <a:lnTo>
                      <a:pt x="2561" y="176"/>
                    </a:lnTo>
                    <a:lnTo>
                      <a:pt x="2210" y="282"/>
                    </a:lnTo>
                    <a:lnTo>
                      <a:pt x="1894" y="457"/>
                    </a:lnTo>
                    <a:lnTo>
                      <a:pt x="1614" y="632"/>
                    </a:lnTo>
                    <a:lnTo>
                      <a:pt x="1333" y="843"/>
                    </a:lnTo>
                    <a:lnTo>
                      <a:pt x="1053" y="1088"/>
                    </a:lnTo>
                    <a:lnTo>
                      <a:pt x="842" y="1334"/>
                    </a:lnTo>
                    <a:lnTo>
                      <a:pt x="632" y="1614"/>
                    </a:lnTo>
                    <a:lnTo>
                      <a:pt x="456" y="1895"/>
                    </a:lnTo>
                    <a:lnTo>
                      <a:pt x="281" y="2211"/>
                    </a:lnTo>
                    <a:lnTo>
                      <a:pt x="176" y="2561"/>
                    </a:lnTo>
                    <a:lnTo>
                      <a:pt x="71" y="2912"/>
                    </a:lnTo>
                    <a:lnTo>
                      <a:pt x="36" y="3263"/>
                    </a:lnTo>
                    <a:lnTo>
                      <a:pt x="0" y="3649"/>
                    </a:lnTo>
                    <a:lnTo>
                      <a:pt x="36" y="3999"/>
                    </a:lnTo>
                    <a:lnTo>
                      <a:pt x="71" y="4385"/>
                    </a:lnTo>
                    <a:lnTo>
                      <a:pt x="176" y="4736"/>
                    </a:lnTo>
                    <a:lnTo>
                      <a:pt x="281" y="5052"/>
                    </a:lnTo>
                    <a:lnTo>
                      <a:pt x="456" y="5367"/>
                    </a:lnTo>
                    <a:lnTo>
                      <a:pt x="632" y="5683"/>
                    </a:lnTo>
                    <a:lnTo>
                      <a:pt x="842" y="5964"/>
                    </a:lnTo>
                    <a:lnTo>
                      <a:pt x="1053" y="6209"/>
                    </a:lnTo>
                    <a:lnTo>
                      <a:pt x="1333" y="6455"/>
                    </a:lnTo>
                    <a:lnTo>
                      <a:pt x="1614" y="6665"/>
                    </a:lnTo>
                    <a:lnTo>
                      <a:pt x="1894" y="6840"/>
                    </a:lnTo>
                    <a:lnTo>
                      <a:pt x="2210" y="6981"/>
                    </a:lnTo>
                    <a:lnTo>
                      <a:pt x="2561" y="7121"/>
                    </a:lnTo>
                    <a:lnTo>
                      <a:pt x="2912" y="7191"/>
                    </a:lnTo>
                    <a:lnTo>
                      <a:pt x="3262" y="7261"/>
                    </a:lnTo>
                    <a:lnTo>
                      <a:pt x="3648" y="7296"/>
                    </a:lnTo>
                    <a:lnTo>
                      <a:pt x="3999" y="7261"/>
                    </a:lnTo>
                    <a:lnTo>
                      <a:pt x="4385" y="7191"/>
                    </a:lnTo>
                    <a:lnTo>
                      <a:pt x="4735" y="7121"/>
                    </a:lnTo>
                    <a:lnTo>
                      <a:pt x="5051" y="6981"/>
                    </a:lnTo>
                    <a:lnTo>
                      <a:pt x="5367" y="6840"/>
                    </a:lnTo>
                    <a:lnTo>
                      <a:pt x="5682" y="6665"/>
                    </a:lnTo>
                    <a:lnTo>
                      <a:pt x="5963" y="6455"/>
                    </a:lnTo>
                    <a:lnTo>
                      <a:pt x="6209" y="6209"/>
                    </a:lnTo>
                    <a:lnTo>
                      <a:pt x="6454" y="5964"/>
                    </a:lnTo>
                    <a:lnTo>
                      <a:pt x="6665" y="5683"/>
                    </a:lnTo>
                    <a:lnTo>
                      <a:pt x="6840" y="5367"/>
                    </a:lnTo>
                    <a:lnTo>
                      <a:pt x="6980" y="5052"/>
                    </a:lnTo>
                    <a:lnTo>
                      <a:pt x="7121" y="4736"/>
                    </a:lnTo>
                    <a:lnTo>
                      <a:pt x="7191" y="4385"/>
                    </a:lnTo>
                    <a:lnTo>
                      <a:pt x="7261" y="3999"/>
                    </a:lnTo>
                    <a:lnTo>
                      <a:pt x="7296" y="3649"/>
                    </a:lnTo>
                    <a:lnTo>
                      <a:pt x="7261" y="3263"/>
                    </a:lnTo>
                    <a:lnTo>
                      <a:pt x="7191" y="2912"/>
                    </a:lnTo>
                    <a:lnTo>
                      <a:pt x="7121" y="2561"/>
                    </a:lnTo>
                    <a:lnTo>
                      <a:pt x="6980" y="2211"/>
                    </a:lnTo>
                    <a:lnTo>
                      <a:pt x="6840" y="1895"/>
                    </a:lnTo>
                    <a:lnTo>
                      <a:pt x="6665" y="1614"/>
                    </a:lnTo>
                    <a:lnTo>
                      <a:pt x="6454" y="1334"/>
                    </a:lnTo>
                    <a:lnTo>
                      <a:pt x="6209" y="1088"/>
                    </a:lnTo>
                    <a:lnTo>
                      <a:pt x="5963" y="843"/>
                    </a:lnTo>
                    <a:lnTo>
                      <a:pt x="5682" y="632"/>
                    </a:lnTo>
                    <a:lnTo>
                      <a:pt x="5367" y="457"/>
                    </a:lnTo>
                    <a:lnTo>
                      <a:pt x="5051" y="282"/>
                    </a:lnTo>
                    <a:lnTo>
                      <a:pt x="4735" y="176"/>
                    </a:lnTo>
                    <a:lnTo>
                      <a:pt x="4385" y="71"/>
                    </a:lnTo>
                    <a:lnTo>
                      <a:pt x="3999" y="36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93"/>
              <p:cNvSpPr/>
              <p:nvPr/>
            </p:nvSpPr>
            <p:spPr>
              <a:xfrm rot="316603">
                <a:off x="5785016" y="1208697"/>
                <a:ext cx="159872" cy="23305"/>
              </a:xfrm>
              <a:custGeom>
                <a:rect b="b" l="l" r="r" t="t"/>
                <a:pathLst>
                  <a:path extrusionOk="0" h="808" w="5543">
                    <a:moveTo>
                      <a:pt x="386" y="0"/>
                    </a:moveTo>
                    <a:lnTo>
                      <a:pt x="211" y="35"/>
                    </a:lnTo>
                    <a:lnTo>
                      <a:pt x="106" y="106"/>
                    </a:lnTo>
                    <a:lnTo>
                      <a:pt x="0" y="246"/>
                    </a:lnTo>
                    <a:lnTo>
                      <a:pt x="0" y="386"/>
                    </a:lnTo>
                    <a:lnTo>
                      <a:pt x="0" y="562"/>
                    </a:lnTo>
                    <a:lnTo>
                      <a:pt x="106" y="667"/>
                    </a:lnTo>
                    <a:lnTo>
                      <a:pt x="211" y="772"/>
                    </a:lnTo>
                    <a:lnTo>
                      <a:pt x="386" y="807"/>
                    </a:lnTo>
                    <a:lnTo>
                      <a:pt x="5156" y="807"/>
                    </a:lnTo>
                    <a:lnTo>
                      <a:pt x="5297" y="772"/>
                    </a:lnTo>
                    <a:lnTo>
                      <a:pt x="5437" y="667"/>
                    </a:lnTo>
                    <a:lnTo>
                      <a:pt x="5507" y="562"/>
                    </a:lnTo>
                    <a:lnTo>
                      <a:pt x="5542" y="386"/>
                    </a:lnTo>
                    <a:lnTo>
                      <a:pt x="5507" y="246"/>
                    </a:lnTo>
                    <a:lnTo>
                      <a:pt x="5437" y="106"/>
                    </a:lnTo>
                    <a:lnTo>
                      <a:pt x="5297" y="35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4" name="Google Shape;3634;p93"/>
            <p:cNvGrpSpPr/>
            <p:nvPr/>
          </p:nvGrpSpPr>
          <p:grpSpPr>
            <a:xfrm>
              <a:off x="7896488" y="4273250"/>
              <a:ext cx="181550" cy="181550"/>
              <a:chOff x="7896488" y="4273250"/>
              <a:chExt cx="181550" cy="181550"/>
            </a:xfrm>
          </p:grpSpPr>
          <p:sp>
            <p:nvSpPr>
              <p:cNvPr id="3635" name="Google Shape;3635;p93"/>
              <p:cNvSpPr/>
              <p:nvPr/>
            </p:nvSpPr>
            <p:spPr>
              <a:xfrm>
                <a:off x="7896488" y="4273250"/>
                <a:ext cx="181550" cy="181550"/>
              </a:xfrm>
              <a:custGeom>
                <a:rect b="b" l="l" r="r" t="t"/>
                <a:pathLst>
                  <a:path extrusionOk="0" h="7262" w="7262">
                    <a:moveTo>
                      <a:pt x="3263" y="1"/>
                    </a:moveTo>
                    <a:lnTo>
                      <a:pt x="2912" y="71"/>
                    </a:lnTo>
                    <a:lnTo>
                      <a:pt x="2561" y="141"/>
                    </a:lnTo>
                    <a:lnTo>
                      <a:pt x="2211" y="282"/>
                    </a:lnTo>
                    <a:lnTo>
                      <a:pt x="1895" y="422"/>
                    </a:lnTo>
                    <a:lnTo>
                      <a:pt x="1579" y="597"/>
                    </a:lnTo>
                    <a:lnTo>
                      <a:pt x="1299" y="808"/>
                    </a:lnTo>
                    <a:lnTo>
                      <a:pt x="1053" y="1053"/>
                    </a:lnTo>
                    <a:lnTo>
                      <a:pt x="808" y="1299"/>
                    </a:lnTo>
                    <a:lnTo>
                      <a:pt x="597" y="1579"/>
                    </a:lnTo>
                    <a:lnTo>
                      <a:pt x="422" y="1895"/>
                    </a:lnTo>
                    <a:lnTo>
                      <a:pt x="282" y="2211"/>
                    </a:lnTo>
                    <a:lnTo>
                      <a:pt x="141" y="2526"/>
                    </a:lnTo>
                    <a:lnTo>
                      <a:pt x="71" y="2877"/>
                    </a:lnTo>
                    <a:lnTo>
                      <a:pt x="1" y="3263"/>
                    </a:lnTo>
                    <a:lnTo>
                      <a:pt x="1" y="3614"/>
                    </a:lnTo>
                    <a:lnTo>
                      <a:pt x="1" y="3999"/>
                    </a:lnTo>
                    <a:lnTo>
                      <a:pt x="71" y="4350"/>
                    </a:lnTo>
                    <a:lnTo>
                      <a:pt x="141" y="4701"/>
                    </a:lnTo>
                    <a:lnTo>
                      <a:pt x="282" y="5052"/>
                    </a:lnTo>
                    <a:lnTo>
                      <a:pt x="422" y="5367"/>
                    </a:lnTo>
                    <a:lnTo>
                      <a:pt x="597" y="5648"/>
                    </a:lnTo>
                    <a:lnTo>
                      <a:pt x="808" y="5929"/>
                    </a:lnTo>
                    <a:lnTo>
                      <a:pt x="1053" y="6209"/>
                    </a:lnTo>
                    <a:lnTo>
                      <a:pt x="1299" y="6420"/>
                    </a:lnTo>
                    <a:lnTo>
                      <a:pt x="1579" y="6630"/>
                    </a:lnTo>
                    <a:lnTo>
                      <a:pt x="1895" y="6805"/>
                    </a:lnTo>
                    <a:lnTo>
                      <a:pt x="2211" y="6981"/>
                    </a:lnTo>
                    <a:lnTo>
                      <a:pt x="2561" y="7086"/>
                    </a:lnTo>
                    <a:lnTo>
                      <a:pt x="2912" y="7191"/>
                    </a:lnTo>
                    <a:lnTo>
                      <a:pt x="3263" y="7226"/>
                    </a:lnTo>
                    <a:lnTo>
                      <a:pt x="3614" y="7261"/>
                    </a:lnTo>
                    <a:lnTo>
                      <a:pt x="3999" y="7226"/>
                    </a:lnTo>
                    <a:lnTo>
                      <a:pt x="4350" y="7191"/>
                    </a:lnTo>
                    <a:lnTo>
                      <a:pt x="4701" y="7086"/>
                    </a:lnTo>
                    <a:lnTo>
                      <a:pt x="5052" y="6981"/>
                    </a:lnTo>
                    <a:lnTo>
                      <a:pt x="5367" y="6805"/>
                    </a:lnTo>
                    <a:lnTo>
                      <a:pt x="5648" y="6630"/>
                    </a:lnTo>
                    <a:lnTo>
                      <a:pt x="5928" y="6420"/>
                    </a:lnTo>
                    <a:lnTo>
                      <a:pt x="6209" y="6209"/>
                    </a:lnTo>
                    <a:lnTo>
                      <a:pt x="6420" y="5929"/>
                    </a:lnTo>
                    <a:lnTo>
                      <a:pt x="6630" y="5648"/>
                    </a:lnTo>
                    <a:lnTo>
                      <a:pt x="6840" y="5367"/>
                    </a:lnTo>
                    <a:lnTo>
                      <a:pt x="6981" y="5052"/>
                    </a:lnTo>
                    <a:lnTo>
                      <a:pt x="7086" y="4701"/>
                    </a:lnTo>
                    <a:lnTo>
                      <a:pt x="7191" y="4350"/>
                    </a:lnTo>
                    <a:lnTo>
                      <a:pt x="7261" y="3999"/>
                    </a:lnTo>
                    <a:lnTo>
                      <a:pt x="7261" y="3614"/>
                    </a:lnTo>
                    <a:lnTo>
                      <a:pt x="7261" y="3263"/>
                    </a:lnTo>
                    <a:lnTo>
                      <a:pt x="7191" y="2877"/>
                    </a:lnTo>
                    <a:lnTo>
                      <a:pt x="7086" y="2526"/>
                    </a:lnTo>
                    <a:lnTo>
                      <a:pt x="6981" y="2211"/>
                    </a:lnTo>
                    <a:lnTo>
                      <a:pt x="6840" y="1895"/>
                    </a:lnTo>
                    <a:lnTo>
                      <a:pt x="6630" y="1579"/>
                    </a:lnTo>
                    <a:lnTo>
                      <a:pt x="6420" y="1299"/>
                    </a:lnTo>
                    <a:lnTo>
                      <a:pt x="6209" y="1053"/>
                    </a:lnTo>
                    <a:lnTo>
                      <a:pt x="5928" y="808"/>
                    </a:lnTo>
                    <a:lnTo>
                      <a:pt x="5648" y="597"/>
                    </a:lnTo>
                    <a:lnTo>
                      <a:pt x="5367" y="422"/>
                    </a:lnTo>
                    <a:lnTo>
                      <a:pt x="5052" y="282"/>
                    </a:lnTo>
                    <a:lnTo>
                      <a:pt x="4701" y="141"/>
                    </a:lnTo>
                    <a:lnTo>
                      <a:pt x="4350" y="71"/>
                    </a:lnTo>
                    <a:lnTo>
                      <a:pt x="39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93"/>
              <p:cNvSpPr/>
              <p:nvPr/>
            </p:nvSpPr>
            <p:spPr>
              <a:xfrm>
                <a:off x="7917538" y="4359200"/>
                <a:ext cx="139450" cy="20175"/>
              </a:xfrm>
              <a:custGeom>
                <a:rect b="b" l="l" r="r" t="t"/>
                <a:pathLst>
                  <a:path extrusionOk="0" h="807" w="5578">
                    <a:moveTo>
                      <a:pt x="422" y="0"/>
                    </a:moveTo>
                    <a:lnTo>
                      <a:pt x="246" y="35"/>
                    </a:lnTo>
                    <a:lnTo>
                      <a:pt x="106" y="141"/>
                    </a:lnTo>
                    <a:lnTo>
                      <a:pt x="36" y="246"/>
                    </a:lnTo>
                    <a:lnTo>
                      <a:pt x="1" y="421"/>
                    </a:lnTo>
                    <a:lnTo>
                      <a:pt x="36" y="561"/>
                    </a:lnTo>
                    <a:lnTo>
                      <a:pt x="106" y="702"/>
                    </a:lnTo>
                    <a:lnTo>
                      <a:pt x="246" y="772"/>
                    </a:lnTo>
                    <a:lnTo>
                      <a:pt x="422" y="807"/>
                    </a:lnTo>
                    <a:lnTo>
                      <a:pt x="5157" y="807"/>
                    </a:lnTo>
                    <a:lnTo>
                      <a:pt x="5332" y="772"/>
                    </a:lnTo>
                    <a:lnTo>
                      <a:pt x="5437" y="702"/>
                    </a:lnTo>
                    <a:lnTo>
                      <a:pt x="5542" y="561"/>
                    </a:lnTo>
                    <a:lnTo>
                      <a:pt x="5578" y="421"/>
                    </a:lnTo>
                    <a:lnTo>
                      <a:pt x="5542" y="246"/>
                    </a:lnTo>
                    <a:lnTo>
                      <a:pt x="5437" y="141"/>
                    </a:lnTo>
                    <a:lnTo>
                      <a:pt x="5332" y="35"/>
                    </a:lnTo>
                    <a:lnTo>
                      <a:pt x="5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7" name="Google Shape;3637;p93"/>
            <p:cNvSpPr/>
            <p:nvPr/>
          </p:nvSpPr>
          <p:spPr>
            <a:xfrm>
              <a:off x="8096413" y="3156150"/>
              <a:ext cx="518250" cy="1042600"/>
            </a:xfrm>
            <a:custGeom>
              <a:rect b="b" l="l" r="r" t="t"/>
              <a:pathLst>
                <a:path extrusionOk="0" h="41704" w="20730">
                  <a:moveTo>
                    <a:pt x="12417" y="0"/>
                  </a:moveTo>
                  <a:lnTo>
                    <a:pt x="1" y="2175"/>
                  </a:lnTo>
                  <a:lnTo>
                    <a:pt x="5508" y="41704"/>
                  </a:lnTo>
                  <a:lnTo>
                    <a:pt x="20730" y="39038"/>
                  </a:lnTo>
                  <a:lnTo>
                    <a:pt x="124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93"/>
            <p:cNvSpPr/>
            <p:nvPr/>
          </p:nvSpPr>
          <p:spPr>
            <a:xfrm>
              <a:off x="8197263" y="3247350"/>
              <a:ext cx="379700" cy="754100"/>
            </a:xfrm>
            <a:custGeom>
              <a:rect b="b" l="l" r="r" t="t"/>
              <a:pathLst>
                <a:path extrusionOk="0" h="30164" w="15188">
                  <a:moveTo>
                    <a:pt x="9155" y="0"/>
                  </a:moveTo>
                  <a:lnTo>
                    <a:pt x="0" y="1614"/>
                  </a:lnTo>
                  <a:lnTo>
                    <a:pt x="4560" y="30164"/>
                  </a:lnTo>
                  <a:lnTo>
                    <a:pt x="15188" y="28270"/>
                  </a:lnTo>
                  <a:lnTo>
                    <a:pt x="9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93"/>
            <p:cNvSpPr/>
            <p:nvPr/>
          </p:nvSpPr>
          <p:spPr>
            <a:xfrm>
              <a:off x="8096413" y="3012350"/>
              <a:ext cx="310450" cy="198175"/>
            </a:xfrm>
            <a:custGeom>
              <a:rect b="b" l="l" r="r" t="t"/>
              <a:pathLst>
                <a:path extrusionOk="0" h="7927" w="12418">
                  <a:moveTo>
                    <a:pt x="6981" y="0"/>
                  </a:moveTo>
                  <a:lnTo>
                    <a:pt x="3158" y="667"/>
                  </a:lnTo>
                  <a:lnTo>
                    <a:pt x="1" y="7927"/>
                  </a:lnTo>
                  <a:lnTo>
                    <a:pt x="12417" y="5752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93"/>
            <p:cNvSpPr/>
            <p:nvPr/>
          </p:nvSpPr>
          <p:spPr>
            <a:xfrm>
              <a:off x="8175338" y="2883450"/>
              <a:ext cx="95600" cy="145575"/>
            </a:xfrm>
            <a:custGeom>
              <a:rect b="b" l="l" r="r" t="t"/>
              <a:pathLst>
                <a:path extrusionOk="0" h="5823" w="3824">
                  <a:moveTo>
                    <a:pt x="948" y="0"/>
                  </a:moveTo>
                  <a:lnTo>
                    <a:pt x="807" y="35"/>
                  </a:lnTo>
                  <a:lnTo>
                    <a:pt x="702" y="106"/>
                  </a:lnTo>
                  <a:lnTo>
                    <a:pt x="492" y="246"/>
                  </a:lnTo>
                  <a:lnTo>
                    <a:pt x="351" y="456"/>
                  </a:lnTo>
                  <a:lnTo>
                    <a:pt x="316" y="561"/>
                  </a:lnTo>
                  <a:lnTo>
                    <a:pt x="316" y="702"/>
                  </a:lnTo>
                  <a:lnTo>
                    <a:pt x="1" y="5823"/>
                  </a:lnTo>
                  <a:lnTo>
                    <a:pt x="1" y="5823"/>
                  </a:lnTo>
                  <a:lnTo>
                    <a:pt x="3824" y="5156"/>
                  </a:lnTo>
                  <a:lnTo>
                    <a:pt x="1789" y="421"/>
                  </a:lnTo>
                  <a:lnTo>
                    <a:pt x="1719" y="316"/>
                  </a:lnTo>
                  <a:lnTo>
                    <a:pt x="1649" y="211"/>
                  </a:lnTo>
                  <a:lnTo>
                    <a:pt x="1439" y="70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93"/>
            <p:cNvSpPr/>
            <p:nvPr/>
          </p:nvSpPr>
          <p:spPr>
            <a:xfrm>
              <a:off x="8221813" y="4043525"/>
              <a:ext cx="392850" cy="155225"/>
            </a:xfrm>
            <a:custGeom>
              <a:rect b="b" l="l" r="r" t="t"/>
              <a:pathLst>
                <a:path extrusionOk="0" h="6209" w="15714">
                  <a:moveTo>
                    <a:pt x="14977" y="1"/>
                  </a:moveTo>
                  <a:lnTo>
                    <a:pt x="0" y="2631"/>
                  </a:lnTo>
                  <a:lnTo>
                    <a:pt x="492" y="6209"/>
                  </a:lnTo>
                  <a:lnTo>
                    <a:pt x="15714" y="3543"/>
                  </a:lnTo>
                  <a:lnTo>
                    <a:pt x="14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93"/>
            <p:cNvSpPr/>
            <p:nvPr/>
          </p:nvSpPr>
          <p:spPr>
            <a:xfrm>
              <a:off x="8133238" y="3275400"/>
              <a:ext cx="81575" cy="328850"/>
            </a:xfrm>
            <a:custGeom>
              <a:rect b="b" l="l" r="r" t="t"/>
              <a:pathLst>
                <a:path extrusionOk="0" h="13154" w="3263">
                  <a:moveTo>
                    <a:pt x="702" y="0"/>
                  </a:moveTo>
                  <a:lnTo>
                    <a:pt x="562" y="36"/>
                  </a:lnTo>
                  <a:lnTo>
                    <a:pt x="422" y="106"/>
                  </a:lnTo>
                  <a:lnTo>
                    <a:pt x="282" y="176"/>
                  </a:lnTo>
                  <a:lnTo>
                    <a:pt x="176" y="316"/>
                  </a:lnTo>
                  <a:lnTo>
                    <a:pt x="106" y="421"/>
                  </a:lnTo>
                  <a:lnTo>
                    <a:pt x="36" y="597"/>
                  </a:lnTo>
                  <a:lnTo>
                    <a:pt x="1" y="737"/>
                  </a:lnTo>
                  <a:lnTo>
                    <a:pt x="1" y="912"/>
                  </a:lnTo>
                  <a:lnTo>
                    <a:pt x="1685" y="12417"/>
                  </a:lnTo>
                  <a:lnTo>
                    <a:pt x="1720" y="12592"/>
                  </a:lnTo>
                  <a:lnTo>
                    <a:pt x="1790" y="12732"/>
                  </a:lnTo>
                  <a:lnTo>
                    <a:pt x="1895" y="12873"/>
                  </a:lnTo>
                  <a:lnTo>
                    <a:pt x="2000" y="12978"/>
                  </a:lnTo>
                  <a:lnTo>
                    <a:pt x="2141" y="13083"/>
                  </a:lnTo>
                  <a:lnTo>
                    <a:pt x="2281" y="13153"/>
                  </a:lnTo>
                  <a:lnTo>
                    <a:pt x="2596" y="13153"/>
                  </a:lnTo>
                  <a:lnTo>
                    <a:pt x="2772" y="13118"/>
                  </a:lnTo>
                  <a:lnTo>
                    <a:pt x="2912" y="13013"/>
                  </a:lnTo>
                  <a:lnTo>
                    <a:pt x="3017" y="12908"/>
                  </a:lnTo>
                  <a:lnTo>
                    <a:pt x="3123" y="12803"/>
                  </a:lnTo>
                  <a:lnTo>
                    <a:pt x="3193" y="12662"/>
                  </a:lnTo>
                  <a:lnTo>
                    <a:pt x="3263" y="12487"/>
                  </a:lnTo>
                  <a:lnTo>
                    <a:pt x="3263" y="12312"/>
                  </a:lnTo>
                  <a:lnTo>
                    <a:pt x="3263" y="12136"/>
                  </a:lnTo>
                  <a:lnTo>
                    <a:pt x="1509" y="702"/>
                  </a:lnTo>
                  <a:lnTo>
                    <a:pt x="1474" y="562"/>
                  </a:lnTo>
                  <a:lnTo>
                    <a:pt x="1404" y="421"/>
                  </a:lnTo>
                  <a:lnTo>
                    <a:pt x="1334" y="281"/>
                  </a:lnTo>
                  <a:lnTo>
                    <a:pt x="1229" y="176"/>
                  </a:lnTo>
                  <a:lnTo>
                    <a:pt x="1123" y="106"/>
                  </a:lnTo>
                  <a:lnTo>
                    <a:pt x="983" y="3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93"/>
            <p:cNvSpPr/>
            <p:nvPr/>
          </p:nvSpPr>
          <p:spPr>
            <a:xfrm>
              <a:off x="8186738" y="3640175"/>
              <a:ext cx="48250" cy="94725"/>
            </a:xfrm>
            <a:custGeom>
              <a:rect b="b" l="l" r="r" t="t"/>
              <a:pathLst>
                <a:path extrusionOk="0" h="3789" w="1930">
                  <a:moveTo>
                    <a:pt x="667" y="0"/>
                  </a:moveTo>
                  <a:lnTo>
                    <a:pt x="527" y="35"/>
                  </a:lnTo>
                  <a:lnTo>
                    <a:pt x="386" y="141"/>
                  </a:lnTo>
                  <a:lnTo>
                    <a:pt x="246" y="246"/>
                  </a:lnTo>
                  <a:lnTo>
                    <a:pt x="141" y="386"/>
                  </a:lnTo>
                  <a:lnTo>
                    <a:pt x="71" y="526"/>
                  </a:lnTo>
                  <a:lnTo>
                    <a:pt x="36" y="702"/>
                  </a:lnTo>
                  <a:lnTo>
                    <a:pt x="1" y="877"/>
                  </a:lnTo>
                  <a:lnTo>
                    <a:pt x="1" y="1053"/>
                  </a:lnTo>
                  <a:lnTo>
                    <a:pt x="281" y="2912"/>
                  </a:lnTo>
                  <a:lnTo>
                    <a:pt x="316" y="3122"/>
                  </a:lnTo>
                  <a:lnTo>
                    <a:pt x="386" y="3262"/>
                  </a:lnTo>
                  <a:lnTo>
                    <a:pt x="492" y="3403"/>
                  </a:lnTo>
                  <a:lnTo>
                    <a:pt x="597" y="3543"/>
                  </a:lnTo>
                  <a:lnTo>
                    <a:pt x="702" y="3648"/>
                  </a:lnTo>
                  <a:lnTo>
                    <a:pt x="842" y="3718"/>
                  </a:lnTo>
                  <a:lnTo>
                    <a:pt x="1018" y="3753"/>
                  </a:lnTo>
                  <a:lnTo>
                    <a:pt x="1158" y="3788"/>
                  </a:lnTo>
                  <a:lnTo>
                    <a:pt x="1333" y="3753"/>
                  </a:lnTo>
                  <a:lnTo>
                    <a:pt x="1509" y="3683"/>
                  </a:lnTo>
                  <a:lnTo>
                    <a:pt x="1649" y="3578"/>
                  </a:lnTo>
                  <a:lnTo>
                    <a:pt x="1754" y="3438"/>
                  </a:lnTo>
                  <a:lnTo>
                    <a:pt x="1824" y="3262"/>
                  </a:lnTo>
                  <a:lnTo>
                    <a:pt x="1895" y="3087"/>
                  </a:lnTo>
                  <a:lnTo>
                    <a:pt x="1930" y="2876"/>
                  </a:lnTo>
                  <a:lnTo>
                    <a:pt x="1895" y="2701"/>
                  </a:lnTo>
                  <a:lnTo>
                    <a:pt x="1614" y="772"/>
                  </a:lnTo>
                  <a:lnTo>
                    <a:pt x="1579" y="597"/>
                  </a:lnTo>
                  <a:lnTo>
                    <a:pt x="1509" y="421"/>
                  </a:lnTo>
                  <a:lnTo>
                    <a:pt x="1403" y="281"/>
                  </a:lnTo>
                  <a:lnTo>
                    <a:pt x="1298" y="176"/>
                  </a:lnTo>
                  <a:lnTo>
                    <a:pt x="1158" y="71"/>
                  </a:lnTo>
                  <a:lnTo>
                    <a:pt x="983" y="35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44" name="Google Shape;364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9247">
            <a:off x="3231241" y="1739317"/>
            <a:ext cx="2163551" cy="233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8" name="Shape 3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9" name="Google Shape;3649;p9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50" name="Google Shape;3650;p94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The original model had the highest accuracy of 92.0%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Undersampling has the most balanced dataset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Age is one of the more important variables</a:t>
            </a:r>
            <a:endParaRPr b="1" sz="2500">
              <a:solidFill>
                <a:srgbClr val="0000FF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-"/>
            </a:pPr>
            <a:r>
              <a:rPr b="1" lang="en" sz="2500">
                <a:solidFill>
                  <a:srgbClr val="0000FF"/>
                </a:solidFill>
              </a:rPr>
              <a:t>All factors still have a relative importance in determining heart disease that cannot be ignored</a:t>
            </a:r>
            <a:endParaRPr b="1" sz="2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95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60"/>
          <p:cNvSpPr txBox="1"/>
          <p:nvPr>
            <p:ph type="title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32%</a:t>
            </a:r>
            <a:endParaRPr/>
          </a:p>
        </p:txBody>
      </p:sp>
      <p:sp>
        <p:nvSpPr>
          <p:cNvPr id="2710" name="Google Shape;2710;p60"/>
          <p:cNvSpPr txBox="1"/>
          <p:nvPr>
            <p:ph idx="1" type="body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total deaths reported globally in 2021 due to heart diseases(SHF,2022)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9" name="Shape 3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0" name="Google Shape;3660;p9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61" name="Google Shape;3661;p96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Fig. 1: Differences between undersampling and oversampling. (n.d.). ResearchGate. https://www.researchgate.net/figure/Differences-between-undersampling-and-oversampling_fig1_341164819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Heart Disease and Stroke Prevention. (n.d.). https://www.health.ny.gov/diseases/cardiovascular/heart_disease/#:~:text=About%20697%2C000%20people%20die%20of,Americans%20have%20a%20heart%20attack.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(n.d.). Scikit-learn. https://scikit-learn.org/stable/auto_examples/model_selection/plot_precision_recall.html#:~:text=The%20precision%2Drecall%20curve%20shows,a%20low%20false%20negative%20rate.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Shin, T. (2022, November 10). Understanding Feature Importance and How to Implement it in Python. Medium. https://towardsdatascience.com/understanding-feature-importance-and-how-to-implement-it-in-python-ff0287b20285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Narkhede, S. (2021, June 15). Understanding Confusion Matrix - Towards Data Science. Medium. https://towardsdatascience.com/understanding-confusion-matrix-a9ad42dcfd62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Precision-Recall. (n.d.-b). Scikit-learn. http://scikit-learn.org/stable/auto_examples/model_selection/plot_precision_recall.html#:~:text=The%20precision%2Drecall%20curve%20shows,a%20low%20false%20negative%20rate.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5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p9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67" name="Google Shape;3667;p97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1.16. Probability calibration. (n.d.). Scikit-learn. </a:t>
            </a:r>
            <a:r>
              <a:rPr lang="en" sz="11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https://scikit-learn.org/stable/modules/calibration.html#:~:text=Calibration%20curves%20</a:t>
            </a:r>
            <a:r>
              <a:rPr lang="en" sz="1100" u="sng">
                <a:solidFill>
                  <a:srgbClr val="000000"/>
                </a:solidFill>
              </a:rPr>
              <a:t>(also%20known%20as,predicted%20probability%20in%20each%20bin.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Classification. (n.d.). </a:t>
            </a:r>
            <a:r>
              <a:rPr lang="en" sz="11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https://www.learndatasci.com/glossary/binary-classification/#:~:text=each%20binary%20classifier-,What%20is%20Binary%20Classification%3F,Application</a:t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Binary Cross Entropy: Where To Use Log Loss In Model Monitoring. (2023, March 2). Arize AI. </a:t>
            </a:r>
            <a:r>
              <a:rPr lang="en" sz="11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https://arize.com/blog-course/binary-cross-entropy-log-loss/#:~:text=What%20Is%20Binary%20Cross%20Entropy,equate%20to%20high%20accuracy%20values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Vishwakarma, S. (2023). Why is Sigmoid Function Important in Artificial Neural Networks? Analytics Vidhya. </a:t>
            </a:r>
            <a:r>
              <a:rPr lang="en" sz="1100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https://www.analyticsvidhya.com/blog/2023/01/why-is-sigmoid-function-important-in-artificial-neural-networks/#:~:text=Source%3A%20Pexels-,The%20sigmoid%20function%20is%20commonly%20used%20as%20an%20activation%20function,non%2Dlinearity%20into%20the%20model</a:t>
            </a:r>
            <a:r>
              <a:rPr lang="en" sz="1100" u="sng">
                <a:solidFill>
                  <a:srgbClr val="000000"/>
                </a:solidFill>
              </a:rPr>
              <a:t>. 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D’Agostino, A. (2023, February 4). Get started with TensorFlow 2.0 — Introduction to deep learning. Medium. https://towardsdatascience.com/a-comprehensive-introduction-to-tensorflows-sequential-api-and-model-for-deep-learning-c5e31aee49fa#:~:text=The%20sequential%20model%20allows%20us,for%20building%20deep%20learning%20models</a:t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1" name="Shape 3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2" name="Google Shape;3672;p9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73" name="Google Shape;3673;p98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Brownlee, J. (2019b). A Gentle Introduction to Dropout for Regularizing Deep Neural Networks. MachineLearningMastery.com. https://machinelearningmastery.com/dropout-for-regularizing-deep-neural-networks/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Doshi, K. (2022b, January 6). Batch Norm Explained Visually — How it works, and why neural networks need it. Medium. https://towardsdatascience.com/batch-norm-explained-visually-how-it-works-and-why-neural-networks-need-it-b18919692739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Riva, M., &amp; Riva, M. (2023b). Batch Normalization in Convolutional Neural Networks | Baeldung on Computer Science. Baeldung on Computer Science. https://www.baeldung.com/cs/batch-normalization-cnn#:~:text=Batch%20Norm%20is%20a%20normalization,learning%20rates%2C%20making%20learning%20easier</a:t>
            </a:r>
            <a:endParaRPr sz="1100" u="sng">
              <a:solidFill>
                <a:srgbClr val="000000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</a:rPr>
              <a:t>Yadav, H. (2022, July 7). Dropout in Neural Networks - Towards Data Science. Medium. https://towardsdatascience.com/dropout-in-neural-networks-47a162d621d9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61"/>
          <p:cNvSpPr/>
          <p:nvPr/>
        </p:nvSpPr>
        <p:spPr>
          <a:xfrm>
            <a:off x="1131975" y="1218500"/>
            <a:ext cx="3984452" cy="3380928"/>
          </a:xfrm>
          <a:custGeom>
            <a:rect b="b" l="l" r="r" t="t"/>
            <a:pathLst>
              <a:path extrusionOk="0" h="189700" w="223563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6" name="Google Shape;2716;p61"/>
          <p:cNvGrpSpPr/>
          <p:nvPr/>
        </p:nvGrpSpPr>
        <p:grpSpPr>
          <a:xfrm>
            <a:off x="787969" y="1328016"/>
            <a:ext cx="4709160" cy="3044482"/>
            <a:chOff x="238125" y="544200"/>
            <a:chExt cx="7143750" cy="4618450"/>
          </a:xfrm>
        </p:grpSpPr>
        <p:sp>
          <p:nvSpPr>
            <p:cNvPr id="2717" name="Google Shape;2717;p61"/>
            <p:cNvSpPr/>
            <p:nvPr/>
          </p:nvSpPr>
          <p:spPr>
            <a:xfrm>
              <a:off x="238125" y="865850"/>
              <a:ext cx="2653025" cy="4296800"/>
            </a:xfrm>
            <a:custGeom>
              <a:rect b="b" l="l" r="r" t="t"/>
              <a:pathLst>
                <a:path extrusionOk="0" h="171872" w="106121">
                  <a:moveTo>
                    <a:pt x="14234" y="1"/>
                  </a:moveTo>
                  <a:cubicBezTo>
                    <a:pt x="11855" y="1"/>
                    <a:pt x="9454" y="964"/>
                    <a:pt x="7596" y="2478"/>
                  </a:cubicBezTo>
                  <a:cubicBezTo>
                    <a:pt x="6548" y="3216"/>
                    <a:pt x="7739" y="5455"/>
                    <a:pt x="8632" y="6348"/>
                  </a:cubicBezTo>
                  <a:cubicBezTo>
                    <a:pt x="9525" y="7384"/>
                    <a:pt x="10573" y="8431"/>
                    <a:pt x="10418" y="9765"/>
                  </a:cubicBezTo>
                  <a:cubicBezTo>
                    <a:pt x="9382" y="10360"/>
                    <a:pt x="7894" y="10360"/>
                    <a:pt x="6548" y="10360"/>
                  </a:cubicBezTo>
                  <a:cubicBezTo>
                    <a:pt x="6152" y="10360"/>
                    <a:pt x="5691" y="10297"/>
                    <a:pt x="5206" y="10297"/>
                  </a:cubicBezTo>
                  <a:cubicBezTo>
                    <a:pt x="4964" y="10297"/>
                    <a:pt x="4715" y="10312"/>
                    <a:pt x="4465" y="10360"/>
                  </a:cubicBezTo>
                  <a:cubicBezTo>
                    <a:pt x="3870" y="10658"/>
                    <a:pt x="3274" y="11408"/>
                    <a:pt x="3429" y="12003"/>
                  </a:cubicBezTo>
                  <a:cubicBezTo>
                    <a:pt x="2977" y="12741"/>
                    <a:pt x="2381" y="13194"/>
                    <a:pt x="2977" y="14087"/>
                  </a:cubicBezTo>
                  <a:cubicBezTo>
                    <a:pt x="3429" y="14682"/>
                    <a:pt x="4167" y="15123"/>
                    <a:pt x="4167" y="15873"/>
                  </a:cubicBezTo>
                  <a:cubicBezTo>
                    <a:pt x="4167" y="16468"/>
                    <a:pt x="3572" y="16908"/>
                    <a:pt x="3131" y="17206"/>
                  </a:cubicBezTo>
                  <a:cubicBezTo>
                    <a:pt x="2536" y="17361"/>
                    <a:pt x="1941" y="17504"/>
                    <a:pt x="1488" y="17801"/>
                  </a:cubicBezTo>
                  <a:cubicBezTo>
                    <a:pt x="0" y="18849"/>
                    <a:pt x="0" y="21076"/>
                    <a:pt x="155" y="22862"/>
                  </a:cubicBezTo>
                  <a:cubicBezTo>
                    <a:pt x="1048" y="24052"/>
                    <a:pt x="1345" y="26136"/>
                    <a:pt x="750" y="27624"/>
                  </a:cubicBezTo>
                  <a:cubicBezTo>
                    <a:pt x="595" y="28219"/>
                    <a:pt x="298" y="28815"/>
                    <a:pt x="452" y="29410"/>
                  </a:cubicBezTo>
                  <a:cubicBezTo>
                    <a:pt x="750" y="30160"/>
                    <a:pt x="1488" y="30303"/>
                    <a:pt x="2238" y="30458"/>
                  </a:cubicBezTo>
                  <a:cubicBezTo>
                    <a:pt x="2940" y="30690"/>
                    <a:pt x="3728" y="30882"/>
                    <a:pt x="4490" y="30882"/>
                  </a:cubicBezTo>
                  <a:cubicBezTo>
                    <a:pt x="5176" y="30882"/>
                    <a:pt x="5841" y="30726"/>
                    <a:pt x="6406" y="30303"/>
                  </a:cubicBezTo>
                  <a:cubicBezTo>
                    <a:pt x="7707" y="29199"/>
                    <a:pt x="9320" y="28833"/>
                    <a:pt x="11047" y="28833"/>
                  </a:cubicBezTo>
                  <a:cubicBezTo>
                    <a:pt x="13270" y="28833"/>
                    <a:pt x="15681" y="29440"/>
                    <a:pt x="17859" y="29862"/>
                  </a:cubicBezTo>
                  <a:cubicBezTo>
                    <a:pt x="19205" y="30160"/>
                    <a:pt x="20538" y="30755"/>
                    <a:pt x="21288" y="31791"/>
                  </a:cubicBezTo>
                  <a:cubicBezTo>
                    <a:pt x="22324" y="33279"/>
                    <a:pt x="21884" y="35363"/>
                    <a:pt x="20991" y="36851"/>
                  </a:cubicBezTo>
                  <a:cubicBezTo>
                    <a:pt x="20241" y="38494"/>
                    <a:pt x="19050" y="39828"/>
                    <a:pt x="18455" y="41614"/>
                  </a:cubicBezTo>
                  <a:cubicBezTo>
                    <a:pt x="18014" y="43102"/>
                    <a:pt x="18157" y="44888"/>
                    <a:pt x="18312" y="46531"/>
                  </a:cubicBezTo>
                  <a:cubicBezTo>
                    <a:pt x="18455" y="48615"/>
                    <a:pt x="18609" y="50841"/>
                    <a:pt x="19800" y="52484"/>
                  </a:cubicBezTo>
                  <a:cubicBezTo>
                    <a:pt x="21134" y="54270"/>
                    <a:pt x="21884" y="56794"/>
                    <a:pt x="21729" y="59033"/>
                  </a:cubicBezTo>
                  <a:cubicBezTo>
                    <a:pt x="21729" y="60819"/>
                    <a:pt x="21134" y="62450"/>
                    <a:pt x="21288" y="64236"/>
                  </a:cubicBezTo>
                  <a:cubicBezTo>
                    <a:pt x="21586" y="67367"/>
                    <a:pt x="24265" y="69593"/>
                    <a:pt x="26944" y="71236"/>
                  </a:cubicBezTo>
                  <a:cubicBezTo>
                    <a:pt x="29920" y="72725"/>
                    <a:pt x="32302" y="75404"/>
                    <a:pt x="33338" y="78523"/>
                  </a:cubicBezTo>
                  <a:cubicBezTo>
                    <a:pt x="33933" y="80166"/>
                    <a:pt x="34088" y="81797"/>
                    <a:pt x="34385" y="83440"/>
                  </a:cubicBezTo>
                  <a:cubicBezTo>
                    <a:pt x="35278" y="86119"/>
                    <a:pt x="36909" y="88643"/>
                    <a:pt x="39148" y="90429"/>
                  </a:cubicBezTo>
                  <a:cubicBezTo>
                    <a:pt x="40779" y="91775"/>
                    <a:pt x="43458" y="92215"/>
                    <a:pt x="45541" y="92668"/>
                  </a:cubicBezTo>
                  <a:cubicBezTo>
                    <a:pt x="46589" y="92810"/>
                    <a:pt x="47625" y="92965"/>
                    <a:pt x="48518" y="93703"/>
                  </a:cubicBezTo>
                  <a:cubicBezTo>
                    <a:pt x="48816" y="94001"/>
                    <a:pt x="49113" y="94453"/>
                    <a:pt x="49411" y="94751"/>
                  </a:cubicBezTo>
                  <a:cubicBezTo>
                    <a:pt x="51197" y="96537"/>
                    <a:pt x="54328" y="95787"/>
                    <a:pt x="56114" y="97430"/>
                  </a:cubicBezTo>
                  <a:cubicBezTo>
                    <a:pt x="56555" y="97871"/>
                    <a:pt x="56852" y="98466"/>
                    <a:pt x="57305" y="98918"/>
                  </a:cubicBezTo>
                  <a:cubicBezTo>
                    <a:pt x="58251" y="100136"/>
                    <a:pt x="59703" y="100867"/>
                    <a:pt x="61190" y="100867"/>
                  </a:cubicBezTo>
                  <a:cubicBezTo>
                    <a:pt x="61331" y="100867"/>
                    <a:pt x="61473" y="100861"/>
                    <a:pt x="61615" y="100847"/>
                  </a:cubicBezTo>
                  <a:lnTo>
                    <a:pt x="61615" y="100847"/>
                  </a:lnTo>
                  <a:cubicBezTo>
                    <a:pt x="61317" y="102038"/>
                    <a:pt x="62805" y="103526"/>
                    <a:pt x="62365" y="104871"/>
                  </a:cubicBezTo>
                  <a:cubicBezTo>
                    <a:pt x="61913" y="105764"/>
                    <a:pt x="60877" y="106205"/>
                    <a:pt x="59984" y="106955"/>
                  </a:cubicBezTo>
                  <a:cubicBezTo>
                    <a:pt x="58638" y="108288"/>
                    <a:pt x="58495" y="110372"/>
                    <a:pt x="59091" y="112158"/>
                  </a:cubicBezTo>
                  <a:cubicBezTo>
                    <a:pt x="59686" y="113944"/>
                    <a:pt x="60877" y="115432"/>
                    <a:pt x="62067" y="116778"/>
                  </a:cubicBezTo>
                  <a:cubicBezTo>
                    <a:pt x="64449" y="119302"/>
                    <a:pt x="67270" y="120647"/>
                    <a:pt x="69806" y="123028"/>
                  </a:cubicBezTo>
                  <a:cubicBezTo>
                    <a:pt x="72033" y="125255"/>
                    <a:pt x="72628" y="128684"/>
                    <a:pt x="72033" y="131958"/>
                  </a:cubicBezTo>
                  <a:cubicBezTo>
                    <a:pt x="71592" y="135077"/>
                    <a:pt x="70247" y="138054"/>
                    <a:pt x="69211" y="141031"/>
                  </a:cubicBezTo>
                  <a:cubicBezTo>
                    <a:pt x="67425" y="146686"/>
                    <a:pt x="66973" y="152937"/>
                    <a:pt x="68616" y="158747"/>
                  </a:cubicBezTo>
                  <a:cubicBezTo>
                    <a:pt x="70402" y="164402"/>
                    <a:pt x="74569" y="169605"/>
                    <a:pt x="80070" y="171844"/>
                  </a:cubicBezTo>
                  <a:cubicBezTo>
                    <a:pt x="80147" y="171862"/>
                    <a:pt x="80230" y="171871"/>
                    <a:pt x="80317" y="171871"/>
                  </a:cubicBezTo>
                  <a:cubicBezTo>
                    <a:pt x="80891" y="171871"/>
                    <a:pt x="81617" y="171487"/>
                    <a:pt x="82010" y="171094"/>
                  </a:cubicBezTo>
                  <a:cubicBezTo>
                    <a:pt x="82451" y="170653"/>
                    <a:pt x="82451" y="169903"/>
                    <a:pt x="82153" y="169308"/>
                  </a:cubicBezTo>
                  <a:cubicBezTo>
                    <a:pt x="81117" y="167379"/>
                    <a:pt x="79331" y="165891"/>
                    <a:pt x="78141" y="164248"/>
                  </a:cubicBezTo>
                  <a:cubicBezTo>
                    <a:pt x="77688" y="163652"/>
                    <a:pt x="77248" y="163057"/>
                    <a:pt x="77248" y="162462"/>
                  </a:cubicBezTo>
                  <a:cubicBezTo>
                    <a:pt x="77391" y="161723"/>
                    <a:pt x="77986" y="161128"/>
                    <a:pt x="78438" y="160676"/>
                  </a:cubicBezTo>
                  <a:cubicBezTo>
                    <a:pt x="79177" y="159783"/>
                    <a:pt x="79629" y="158592"/>
                    <a:pt x="79474" y="157556"/>
                  </a:cubicBezTo>
                  <a:cubicBezTo>
                    <a:pt x="79474" y="156509"/>
                    <a:pt x="78879" y="155473"/>
                    <a:pt x="78879" y="154425"/>
                  </a:cubicBezTo>
                  <a:cubicBezTo>
                    <a:pt x="78879" y="153234"/>
                    <a:pt x="79474" y="152199"/>
                    <a:pt x="80522" y="151901"/>
                  </a:cubicBezTo>
                  <a:cubicBezTo>
                    <a:pt x="80963" y="151746"/>
                    <a:pt x="81415" y="151746"/>
                    <a:pt x="81855" y="151448"/>
                  </a:cubicBezTo>
                  <a:cubicBezTo>
                    <a:pt x="83344" y="150853"/>
                    <a:pt x="83201" y="148627"/>
                    <a:pt x="84237" y="147436"/>
                  </a:cubicBezTo>
                  <a:cubicBezTo>
                    <a:pt x="84689" y="146984"/>
                    <a:pt x="85427" y="146686"/>
                    <a:pt x="86023" y="146388"/>
                  </a:cubicBezTo>
                  <a:cubicBezTo>
                    <a:pt x="88856" y="145055"/>
                    <a:pt x="91083" y="142376"/>
                    <a:pt x="91380" y="139245"/>
                  </a:cubicBezTo>
                  <a:cubicBezTo>
                    <a:pt x="91535" y="136720"/>
                    <a:pt x="90642" y="133744"/>
                    <a:pt x="92571" y="132101"/>
                  </a:cubicBezTo>
                  <a:cubicBezTo>
                    <a:pt x="93366" y="131439"/>
                    <a:pt x="94309" y="131279"/>
                    <a:pt x="95307" y="131279"/>
                  </a:cubicBezTo>
                  <a:cubicBezTo>
                    <a:pt x="96242" y="131279"/>
                    <a:pt x="97226" y="131419"/>
                    <a:pt x="98182" y="131419"/>
                  </a:cubicBezTo>
                  <a:cubicBezTo>
                    <a:pt x="98498" y="131419"/>
                    <a:pt x="98812" y="131404"/>
                    <a:pt x="99120" y="131363"/>
                  </a:cubicBezTo>
                  <a:cubicBezTo>
                    <a:pt x="100167" y="131208"/>
                    <a:pt x="100763" y="130315"/>
                    <a:pt x="101203" y="129422"/>
                  </a:cubicBezTo>
                  <a:cubicBezTo>
                    <a:pt x="101501" y="128684"/>
                    <a:pt x="101656" y="127636"/>
                    <a:pt x="101501" y="126743"/>
                  </a:cubicBezTo>
                  <a:cubicBezTo>
                    <a:pt x="101203" y="125707"/>
                    <a:pt x="100763" y="124517"/>
                    <a:pt x="100905" y="123469"/>
                  </a:cubicBezTo>
                  <a:cubicBezTo>
                    <a:pt x="101060" y="121838"/>
                    <a:pt x="102251" y="120647"/>
                    <a:pt x="103287" y="119302"/>
                  </a:cubicBezTo>
                  <a:cubicBezTo>
                    <a:pt x="104477" y="117813"/>
                    <a:pt x="105227" y="116028"/>
                    <a:pt x="105668" y="114242"/>
                  </a:cubicBezTo>
                  <a:cubicBezTo>
                    <a:pt x="106120" y="112158"/>
                    <a:pt x="104775" y="109634"/>
                    <a:pt x="102846" y="108586"/>
                  </a:cubicBezTo>
                  <a:cubicBezTo>
                    <a:pt x="101060" y="107550"/>
                    <a:pt x="98679" y="107396"/>
                    <a:pt x="96595" y="107396"/>
                  </a:cubicBezTo>
                  <a:cubicBezTo>
                    <a:pt x="94357" y="107396"/>
                    <a:pt x="92131" y="107253"/>
                    <a:pt x="90345" y="105907"/>
                  </a:cubicBezTo>
                  <a:cubicBezTo>
                    <a:pt x="88702" y="104717"/>
                    <a:pt x="87809" y="102931"/>
                    <a:pt x="86475" y="101442"/>
                  </a:cubicBezTo>
                  <a:cubicBezTo>
                    <a:pt x="84392" y="98918"/>
                    <a:pt x="81260" y="97430"/>
                    <a:pt x="78141" y="95942"/>
                  </a:cubicBezTo>
                  <a:cubicBezTo>
                    <a:pt x="77357" y="95603"/>
                    <a:pt x="76413" y="95185"/>
                    <a:pt x="75489" y="95185"/>
                  </a:cubicBezTo>
                  <a:cubicBezTo>
                    <a:pt x="75178" y="95185"/>
                    <a:pt x="74869" y="95232"/>
                    <a:pt x="74569" y="95346"/>
                  </a:cubicBezTo>
                  <a:cubicBezTo>
                    <a:pt x="74116" y="95489"/>
                    <a:pt x="73676" y="95787"/>
                    <a:pt x="73223" y="95787"/>
                  </a:cubicBezTo>
                  <a:cubicBezTo>
                    <a:pt x="73080" y="95819"/>
                    <a:pt x="72938" y="95834"/>
                    <a:pt x="72798" y="95834"/>
                  </a:cubicBezTo>
                  <a:cubicBezTo>
                    <a:pt x="71634" y="95834"/>
                    <a:pt x="70571" y="94815"/>
                    <a:pt x="69509" y="94156"/>
                  </a:cubicBezTo>
                  <a:cubicBezTo>
                    <a:pt x="68978" y="93856"/>
                    <a:pt x="68380" y="93719"/>
                    <a:pt x="67770" y="93719"/>
                  </a:cubicBezTo>
                  <a:cubicBezTo>
                    <a:pt x="65644" y="93719"/>
                    <a:pt x="63369" y="95380"/>
                    <a:pt x="63258" y="97573"/>
                  </a:cubicBezTo>
                  <a:cubicBezTo>
                    <a:pt x="62863" y="97706"/>
                    <a:pt x="62379" y="97774"/>
                    <a:pt x="61874" y="97774"/>
                  </a:cubicBezTo>
                  <a:cubicBezTo>
                    <a:pt x="60657" y="97774"/>
                    <a:pt x="59315" y="97378"/>
                    <a:pt x="58793" y="96537"/>
                  </a:cubicBezTo>
                  <a:cubicBezTo>
                    <a:pt x="58341" y="95644"/>
                    <a:pt x="58043" y="94596"/>
                    <a:pt x="57150" y="94156"/>
                  </a:cubicBezTo>
                  <a:cubicBezTo>
                    <a:pt x="56709" y="94001"/>
                    <a:pt x="56114" y="94001"/>
                    <a:pt x="55662" y="93703"/>
                  </a:cubicBezTo>
                  <a:cubicBezTo>
                    <a:pt x="55066" y="93108"/>
                    <a:pt x="55519" y="92072"/>
                    <a:pt x="55662" y="91179"/>
                  </a:cubicBezTo>
                  <a:cubicBezTo>
                    <a:pt x="55817" y="89834"/>
                    <a:pt x="54924" y="88500"/>
                    <a:pt x="53578" y="87905"/>
                  </a:cubicBezTo>
                  <a:cubicBezTo>
                    <a:pt x="52388" y="87310"/>
                    <a:pt x="50899" y="87310"/>
                    <a:pt x="49566" y="87310"/>
                  </a:cubicBezTo>
                  <a:cubicBezTo>
                    <a:pt x="48077" y="87155"/>
                    <a:pt x="46732" y="87155"/>
                    <a:pt x="45399" y="86560"/>
                  </a:cubicBezTo>
                  <a:cubicBezTo>
                    <a:pt x="43017" y="85369"/>
                    <a:pt x="42124" y="81952"/>
                    <a:pt x="43160" y="79571"/>
                  </a:cubicBezTo>
                  <a:cubicBezTo>
                    <a:pt x="44208" y="77035"/>
                    <a:pt x="46887" y="75546"/>
                    <a:pt x="49709" y="75546"/>
                  </a:cubicBezTo>
                  <a:cubicBezTo>
                    <a:pt x="52245" y="75701"/>
                    <a:pt x="55066" y="77630"/>
                    <a:pt x="55066" y="80309"/>
                  </a:cubicBezTo>
                  <a:cubicBezTo>
                    <a:pt x="55066" y="80670"/>
                    <a:pt x="55504" y="80869"/>
                    <a:pt x="55981" y="80869"/>
                  </a:cubicBezTo>
                  <a:cubicBezTo>
                    <a:pt x="56291" y="80869"/>
                    <a:pt x="56618" y="80785"/>
                    <a:pt x="56852" y="80607"/>
                  </a:cubicBezTo>
                  <a:cubicBezTo>
                    <a:pt x="57305" y="80309"/>
                    <a:pt x="57602" y="79714"/>
                    <a:pt x="57745" y="78975"/>
                  </a:cubicBezTo>
                  <a:cubicBezTo>
                    <a:pt x="57900" y="78380"/>
                    <a:pt x="58043" y="77630"/>
                    <a:pt x="58198" y="77035"/>
                  </a:cubicBezTo>
                  <a:cubicBezTo>
                    <a:pt x="58638" y="75546"/>
                    <a:pt x="60127" y="74511"/>
                    <a:pt x="61770" y="74511"/>
                  </a:cubicBezTo>
                  <a:cubicBezTo>
                    <a:pt x="63258" y="74511"/>
                    <a:pt x="64449" y="72868"/>
                    <a:pt x="65639" y="71677"/>
                  </a:cubicBezTo>
                  <a:cubicBezTo>
                    <a:pt x="66830" y="70641"/>
                    <a:pt x="67425" y="68855"/>
                    <a:pt x="66973" y="67367"/>
                  </a:cubicBezTo>
                  <a:cubicBezTo>
                    <a:pt x="66675" y="66474"/>
                    <a:pt x="66234" y="65581"/>
                    <a:pt x="66532" y="64831"/>
                  </a:cubicBezTo>
                  <a:cubicBezTo>
                    <a:pt x="66675" y="64093"/>
                    <a:pt x="67425" y="63795"/>
                    <a:pt x="68020" y="63497"/>
                  </a:cubicBezTo>
                  <a:cubicBezTo>
                    <a:pt x="69806" y="62747"/>
                    <a:pt x="71592" y="62450"/>
                    <a:pt x="73521" y="62450"/>
                  </a:cubicBezTo>
                  <a:cubicBezTo>
                    <a:pt x="73629" y="62460"/>
                    <a:pt x="73734" y="62465"/>
                    <a:pt x="73836" y="62465"/>
                  </a:cubicBezTo>
                  <a:cubicBezTo>
                    <a:pt x="75282" y="62465"/>
                    <a:pt x="76116" y="61459"/>
                    <a:pt x="76950" y="60068"/>
                  </a:cubicBezTo>
                  <a:cubicBezTo>
                    <a:pt x="77545" y="59033"/>
                    <a:pt x="77843" y="57842"/>
                    <a:pt x="78736" y="57092"/>
                  </a:cubicBezTo>
                  <a:cubicBezTo>
                    <a:pt x="79301" y="56698"/>
                    <a:pt x="79930" y="56583"/>
                    <a:pt x="80591" y="56583"/>
                  </a:cubicBezTo>
                  <a:cubicBezTo>
                    <a:pt x="81523" y="56583"/>
                    <a:pt x="82519" y="56813"/>
                    <a:pt x="83487" y="56813"/>
                  </a:cubicBezTo>
                  <a:cubicBezTo>
                    <a:pt x="83639" y="56813"/>
                    <a:pt x="83789" y="56807"/>
                    <a:pt x="83939" y="56794"/>
                  </a:cubicBezTo>
                  <a:cubicBezTo>
                    <a:pt x="86618" y="56651"/>
                    <a:pt x="88559" y="53818"/>
                    <a:pt x="87809" y="51294"/>
                  </a:cubicBezTo>
                  <a:cubicBezTo>
                    <a:pt x="87511" y="50103"/>
                    <a:pt x="86618" y="49055"/>
                    <a:pt x="86023" y="48019"/>
                  </a:cubicBezTo>
                  <a:cubicBezTo>
                    <a:pt x="85130" y="46674"/>
                    <a:pt x="84392" y="45043"/>
                    <a:pt x="84094" y="43257"/>
                  </a:cubicBezTo>
                  <a:cubicBezTo>
                    <a:pt x="83796" y="41769"/>
                    <a:pt x="83641" y="40126"/>
                    <a:pt x="82606" y="38935"/>
                  </a:cubicBezTo>
                  <a:cubicBezTo>
                    <a:pt x="81117" y="38935"/>
                    <a:pt x="79177" y="38935"/>
                    <a:pt x="77688" y="39685"/>
                  </a:cubicBezTo>
                  <a:cubicBezTo>
                    <a:pt x="77545" y="38042"/>
                    <a:pt x="77093" y="36411"/>
                    <a:pt x="76200" y="35065"/>
                  </a:cubicBezTo>
                  <a:cubicBezTo>
                    <a:pt x="75476" y="34133"/>
                    <a:pt x="74310" y="33486"/>
                    <a:pt x="73218" y="33486"/>
                  </a:cubicBezTo>
                  <a:cubicBezTo>
                    <a:pt x="72748" y="33486"/>
                    <a:pt x="72291" y="33606"/>
                    <a:pt x="71890" y="33875"/>
                  </a:cubicBezTo>
                  <a:cubicBezTo>
                    <a:pt x="70402" y="34625"/>
                    <a:pt x="70104" y="36554"/>
                    <a:pt x="70402" y="38042"/>
                  </a:cubicBezTo>
                  <a:cubicBezTo>
                    <a:pt x="70699" y="39685"/>
                    <a:pt x="71295" y="41173"/>
                    <a:pt x="71295" y="42804"/>
                  </a:cubicBezTo>
                  <a:cubicBezTo>
                    <a:pt x="71295" y="44447"/>
                    <a:pt x="70104" y="46233"/>
                    <a:pt x="68461" y="46233"/>
                  </a:cubicBezTo>
                  <a:cubicBezTo>
                    <a:pt x="67723" y="46079"/>
                    <a:pt x="66973" y="45638"/>
                    <a:pt x="66377" y="45043"/>
                  </a:cubicBezTo>
                  <a:cubicBezTo>
                    <a:pt x="65484" y="44150"/>
                    <a:pt x="64889" y="43102"/>
                    <a:pt x="63698" y="42662"/>
                  </a:cubicBezTo>
                  <a:cubicBezTo>
                    <a:pt x="62960" y="42209"/>
                    <a:pt x="61913" y="42209"/>
                    <a:pt x="61020" y="42066"/>
                  </a:cubicBezTo>
                  <a:cubicBezTo>
                    <a:pt x="58043" y="41316"/>
                    <a:pt x="55959" y="37899"/>
                    <a:pt x="56852" y="34768"/>
                  </a:cubicBezTo>
                  <a:cubicBezTo>
                    <a:pt x="57463" y="32344"/>
                    <a:pt x="59944" y="30616"/>
                    <a:pt x="62451" y="30616"/>
                  </a:cubicBezTo>
                  <a:cubicBezTo>
                    <a:pt x="63024" y="30616"/>
                    <a:pt x="63598" y="30706"/>
                    <a:pt x="64151" y="30898"/>
                  </a:cubicBezTo>
                  <a:cubicBezTo>
                    <a:pt x="67723" y="29565"/>
                    <a:pt x="69211" y="25100"/>
                    <a:pt x="67866" y="21528"/>
                  </a:cubicBezTo>
                  <a:cubicBezTo>
                    <a:pt x="66377" y="17956"/>
                    <a:pt x="62508" y="15718"/>
                    <a:pt x="58793" y="15575"/>
                  </a:cubicBezTo>
                  <a:cubicBezTo>
                    <a:pt x="58210" y="15575"/>
                    <a:pt x="57627" y="15609"/>
                    <a:pt x="57060" y="15609"/>
                  </a:cubicBezTo>
                  <a:cubicBezTo>
                    <a:pt x="56470" y="15609"/>
                    <a:pt x="55899" y="15572"/>
                    <a:pt x="55364" y="15420"/>
                  </a:cubicBezTo>
                  <a:cubicBezTo>
                    <a:pt x="52388" y="14682"/>
                    <a:pt x="50756" y="11253"/>
                    <a:pt x="48077" y="9622"/>
                  </a:cubicBezTo>
                  <a:cubicBezTo>
                    <a:pt x="47280" y="9090"/>
                    <a:pt x="46037" y="9003"/>
                    <a:pt x="44733" y="9003"/>
                  </a:cubicBezTo>
                  <a:cubicBezTo>
                    <a:pt x="44090" y="9003"/>
                    <a:pt x="43432" y="9024"/>
                    <a:pt x="42805" y="9024"/>
                  </a:cubicBezTo>
                  <a:cubicBezTo>
                    <a:pt x="41857" y="9024"/>
                    <a:pt x="40981" y="8975"/>
                    <a:pt x="40338" y="8729"/>
                  </a:cubicBezTo>
                  <a:cubicBezTo>
                    <a:pt x="39442" y="8388"/>
                    <a:pt x="38459" y="8223"/>
                    <a:pt x="37519" y="8223"/>
                  </a:cubicBezTo>
                  <a:cubicBezTo>
                    <a:pt x="37210" y="8223"/>
                    <a:pt x="36906" y="8241"/>
                    <a:pt x="36612" y="8276"/>
                  </a:cubicBezTo>
                  <a:cubicBezTo>
                    <a:pt x="35421" y="9324"/>
                    <a:pt x="33338" y="9622"/>
                    <a:pt x="31706" y="9765"/>
                  </a:cubicBezTo>
                  <a:cubicBezTo>
                    <a:pt x="30218" y="8276"/>
                    <a:pt x="28277" y="6788"/>
                    <a:pt x="26349" y="5752"/>
                  </a:cubicBezTo>
                  <a:cubicBezTo>
                    <a:pt x="25003" y="5157"/>
                    <a:pt x="23372" y="4407"/>
                    <a:pt x="23074" y="2919"/>
                  </a:cubicBezTo>
                  <a:cubicBezTo>
                    <a:pt x="22448" y="1060"/>
                    <a:pt x="19648" y="131"/>
                    <a:pt x="17445" y="131"/>
                  </a:cubicBezTo>
                  <a:cubicBezTo>
                    <a:pt x="17009" y="131"/>
                    <a:pt x="16596" y="167"/>
                    <a:pt x="16228" y="240"/>
                  </a:cubicBezTo>
                  <a:cubicBezTo>
                    <a:pt x="15574" y="77"/>
                    <a:pt x="14905" y="1"/>
                    <a:pt x="14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1"/>
            <p:cNvSpPr/>
            <p:nvPr/>
          </p:nvSpPr>
          <p:spPr>
            <a:xfrm>
              <a:off x="2422325" y="544200"/>
              <a:ext cx="1041800" cy="1186075"/>
            </a:xfrm>
            <a:custGeom>
              <a:rect b="b" l="l" r="r" t="t"/>
              <a:pathLst>
                <a:path extrusionOk="0" h="47443" w="41672">
                  <a:moveTo>
                    <a:pt x="16245" y="1"/>
                  </a:moveTo>
                  <a:cubicBezTo>
                    <a:pt x="15420" y="1"/>
                    <a:pt x="14612" y="120"/>
                    <a:pt x="13835" y="461"/>
                  </a:cubicBezTo>
                  <a:cubicBezTo>
                    <a:pt x="10120" y="1950"/>
                    <a:pt x="11156" y="5664"/>
                    <a:pt x="8775" y="7748"/>
                  </a:cubicBezTo>
                  <a:cubicBezTo>
                    <a:pt x="6691" y="9689"/>
                    <a:pt x="2822" y="8200"/>
                    <a:pt x="1191" y="10725"/>
                  </a:cubicBezTo>
                  <a:cubicBezTo>
                    <a:pt x="0" y="12511"/>
                    <a:pt x="1334" y="14892"/>
                    <a:pt x="3120" y="16237"/>
                  </a:cubicBezTo>
                  <a:cubicBezTo>
                    <a:pt x="4763" y="17571"/>
                    <a:pt x="6846" y="18321"/>
                    <a:pt x="8334" y="19952"/>
                  </a:cubicBezTo>
                  <a:cubicBezTo>
                    <a:pt x="10418" y="22631"/>
                    <a:pt x="9823" y="26655"/>
                    <a:pt x="8632" y="29929"/>
                  </a:cubicBezTo>
                  <a:cubicBezTo>
                    <a:pt x="7441" y="33049"/>
                    <a:pt x="5798" y="36323"/>
                    <a:pt x="6096" y="39752"/>
                  </a:cubicBezTo>
                  <a:cubicBezTo>
                    <a:pt x="6394" y="41383"/>
                    <a:pt x="6989" y="43026"/>
                    <a:pt x="7882" y="44360"/>
                  </a:cubicBezTo>
                  <a:cubicBezTo>
                    <a:pt x="8775" y="45705"/>
                    <a:pt x="9823" y="47038"/>
                    <a:pt x="11311" y="47336"/>
                  </a:cubicBezTo>
                  <a:cubicBezTo>
                    <a:pt x="11644" y="47408"/>
                    <a:pt x="11973" y="47442"/>
                    <a:pt x="12297" y="47442"/>
                  </a:cubicBezTo>
                  <a:cubicBezTo>
                    <a:pt x="14000" y="47442"/>
                    <a:pt x="15561" y="46503"/>
                    <a:pt x="16812" y="45253"/>
                  </a:cubicBezTo>
                  <a:cubicBezTo>
                    <a:pt x="18300" y="43919"/>
                    <a:pt x="19491" y="42276"/>
                    <a:pt x="21277" y="41383"/>
                  </a:cubicBezTo>
                  <a:cubicBezTo>
                    <a:pt x="23955" y="40192"/>
                    <a:pt x="27230" y="40645"/>
                    <a:pt x="29468" y="38859"/>
                  </a:cubicBezTo>
                  <a:cubicBezTo>
                    <a:pt x="32290" y="36621"/>
                    <a:pt x="31849" y="32310"/>
                    <a:pt x="32742" y="28882"/>
                  </a:cubicBezTo>
                  <a:cubicBezTo>
                    <a:pt x="33933" y="23083"/>
                    <a:pt x="38993" y="18761"/>
                    <a:pt x="41077" y="12963"/>
                  </a:cubicBezTo>
                  <a:cubicBezTo>
                    <a:pt x="41374" y="11915"/>
                    <a:pt x="41672" y="10725"/>
                    <a:pt x="41672" y="9534"/>
                  </a:cubicBezTo>
                  <a:cubicBezTo>
                    <a:pt x="41517" y="5819"/>
                    <a:pt x="38398" y="2688"/>
                    <a:pt x="34826" y="1354"/>
                  </a:cubicBezTo>
                  <a:cubicBezTo>
                    <a:pt x="32714" y="645"/>
                    <a:pt x="30601" y="473"/>
                    <a:pt x="28489" y="473"/>
                  </a:cubicBezTo>
                  <a:cubicBezTo>
                    <a:pt x="26515" y="473"/>
                    <a:pt x="24541" y="623"/>
                    <a:pt x="22567" y="623"/>
                  </a:cubicBezTo>
                  <a:cubicBezTo>
                    <a:pt x="22188" y="623"/>
                    <a:pt x="21810" y="617"/>
                    <a:pt x="21431" y="604"/>
                  </a:cubicBezTo>
                  <a:cubicBezTo>
                    <a:pt x="19722" y="508"/>
                    <a:pt x="17949" y="1"/>
                    <a:pt x="16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1"/>
            <p:cNvSpPr/>
            <p:nvPr/>
          </p:nvSpPr>
          <p:spPr>
            <a:xfrm>
              <a:off x="3214675" y="809375"/>
              <a:ext cx="4163650" cy="3587325"/>
            </a:xfrm>
            <a:custGeom>
              <a:rect b="b" l="l" r="r" t="t"/>
              <a:pathLst>
                <a:path extrusionOk="0" h="143493" w="166546">
                  <a:moveTo>
                    <a:pt x="153049" y="0"/>
                  </a:moveTo>
                  <a:cubicBezTo>
                    <a:pt x="151965" y="0"/>
                    <a:pt x="150889" y="184"/>
                    <a:pt x="149876" y="570"/>
                  </a:cubicBezTo>
                  <a:cubicBezTo>
                    <a:pt x="148829" y="868"/>
                    <a:pt x="147793" y="1308"/>
                    <a:pt x="146745" y="1606"/>
                  </a:cubicBezTo>
                  <a:cubicBezTo>
                    <a:pt x="146001" y="1832"/>
                    <a:pt x="145182" y="1906"/>
                    <a:pt x="144364" y="1906"/>
                  </a:cubicBezTo>
                  <a:cubicBezTo>
                    <a:pt x="143545" y="1906"/>
                    <a:pt x="142727" y="1832"/>
                    <a:pt x="141983" y="1761"/>
                  </a:cubicBezTo>
                  <a:cubicBezTo>
                    <a:pt x="139006" y="1606"/>
                    <a:pt x="136184" y="1463"/>
                    <a:pt x="133208" y="1165"/>
                  </a:cubicBezTo>
                  <a:cubicBezTo>
                    <a:pt x="132362" y="1114"/>
                    <a:pt x="131485" y="1063"/>
                    <a:pt x="130609" y="1063"/>
                  </a:cubicBezTo>
                  <a:cubicBezTo>
                    <a:pt x="128855" y="1063"/>
                    <a:pt x="127104" y="1265"/>
                    <a:pt x="125611" y="2058"/>
                  </a:cubicBezTo>
                  <a:cubicBezTo>
                    <a:pt x="122194" y="3844"/>
                    <a:pt x="120254" y="8309"/>
                    <a:pt x="116539" y="8750"/>
                  </a:cubicBezTo>
                  <a:cubicBezTo>
                    <a:pt x="116337" y="8772"/>
                    <a:pt x="116137" y="8783"/>
                    <a:pt x="115939" y="8783"/>
                  </a:cubicBezTo>
                  <a:cubicBezTo>
                    <a:pt x="113501" y="8783"/>
                    <a:pt x="111299" y="7183"/>
                    <a:pt x="109097" y="6225"/>
                  </a:cubicBezTo>
                  <a:cubicBezTo>
                    <a:pt x="107632" y="5648"/>
                    <a:pt x="106094" y="5366"/>
                    <a:pt x="104565" y="5366"/>
                  </a:cubicBezTo>
                  <a:cubicBezTo>
                    <a:pt x="101746" y="5366"/>
                    <a:pt x="98962" y="6325"/>
                    <a:pt x="96739" y="8154"/>
                  </a:cubicBezTo>
                  <a:cubicBezTo>
                    <a:pt x="95548" y="7416"/>
                    <a:pt x="95846" y="5630"/>
                    <a:pt x="95405" y="4285"/>
                  </a:cubicBezTo>
                  <a:cubicBezTo>
                    <a:pt x="94953" y="2796"/>
                    <a:pt x="93465" y="2058"/>
                    <a:pt x="91976" y="1904"/>
                  </a:cubicBezTo>
                  <a:cubicBezTo>
                    <a:pt x="91782" y="1885"/>
                    <a:pt x="91590" y="1876"/>
                    <a:pt x="91399" y="1876"/>
                  </a:cubicBezTo>
                  <a:cubicBezTo>
                    <a:pt x="90136" y="1876"/>
                    <a:pt x="88960" y="2260"/>
                    <a:pt x="87666" y="2654"/>
                  </a:cubicBezTo>
                  <a:cubicBezTo>
                    <a:pt x="84690" y="3689"/>
                    <a:pt x="81118" y="5332"/>
                    <a:pt x="80820" y="8452"/>
                  </a:cubicBezTo>
                  <a:cubicBezTo>
                    <a:pt x="80820" y="9345"/>
                    <a:pt x="80963" y="10393"/>
                    <a:pt x="80522" y="11131"/>
                  </a:cubicBezTo>
                  <a:cubicBezTo>
                    <a:pt x="80070" y="12321"/>
                    <a:pt x="78582" y="12774"/>
                    <a:pt x="77689" y="13667"/>
                  </a:cubicBezTo>
                  <a:cubicBezTo>
                    <a:pt x="76653" y="14703"/>
                    <a:pt x="76498" y="16346"/>
                    <a:pt x="76355" y="17834"/>
                  </a:cubicBezTo>
                  <a:cubicBezTo>
                    <a:pt x="76355" y="19465"/>
                    <a:pt x="76355" y="21108"/>
                    <a:pt x="75462" y="22299"/>
                  </a:cubicBezTo>
                  <a:cubicBezTo>
                    <a:pt x="74891" y="23061"/>
                    <a:pt x="72794" y="23579"/>
                    <a:pt x="71087" y="23579"/>
                  </a:cubicBezTo>
                  <a:cubicBezTo>
                    <a:pt x="70125" y="23579"/>
                    <a:pt x="69287" y="23414"/>
                    <a:pt x="68914" y="23037"/>
                  </a:cubicBezTo>
                  <a:cubicBezTo>
                    <a:pt x="68304" y="22472"/>
                    <a:pt x="67567" y="22238"/>
                    <a:pt x="66776" y="22238"/>
                  </a:cubicBezTo>
                  <a:cubicBezTo>
                    <a:pt x="64867" y="22238"/>
                    <a:pt x="62649" y="23605"/>
                    <a:pt x="61175" y="24978"/>
                  </a:cubicBezTo>
                  <a:cubicBezTo>
                    <a:pt x="58936" y="26906"/>
                    <a:pt x="56710" y="28847"/>
                    <a:pt x="54626" y="30776"/>
                  </a:cubicBezTo>
                  <a:cubicBezTo>
                    <a:pt x="52983" y="32264"/>
                    <a:pt x="51197" y="33907"/>
                    <a:pt x="49114" y="34205"/>
                  </a:cubicBezTo>
                  <a:cubicBezTo>
                    <a:pt x="48908" y="34233"/>
                    <a:pt x="48698" y="34246"/>
                    <a:pt x="48486" y="34246"/>
                  </a:cubicBezTo>
                  <a:cubicBezTo>
                    <a:pt x="46414" y="34246"/>
                    <a:pt x="44208" y="32951"/>
                    <a:pt x="44208" y="30931"/>
                  </a:cubicBezTo>
                  <a:cubicBezTo>
                    <a:pt x="44612" y="30566"/>
                    <a:pt x="45126" y="30453"/>
                    <a:pt x="45686" y="30453"/>
                  </a:cubicBezTo>
                  <a:cubicBezTo>
                    <a:pt x="46588" y="30453"/>
                    <a:pt x="47613" y="30745"/>
                    <a:pt x="48498" y="30745"/>
                  </a:cubicBezTo>
                  <a:cubicBezTo>
                    <a:pt x="49089" y="30745"/>
                    <a:pt x="49618" y="30615"/>
                    <a:pt x="50007" y="30181"/>
                  </a:cubicBezTo>
                  <a:cubicBezTo>
                    <a:pt x="51197" y="28847"/>
                    <a:pt x="49411" y="26906"/>
                    <a:pt x="47780" y="26014"/>
                  </a:cubicBezTo>
                  <a:cubicBezTo>
                    <a:pt x="44947" y="24382"/>
                    <a:pt x="41970" y="22596"/>
                    <a:pt x="38696" y="22144"/>
                  </a:cubicBezTo>
                  <a:cubicBezTo>
                    <a:pt x="38254" y="22085"/>
                    <a:pt x="37806" y="22055"/>
                    <a:pt x="37358" y="22055"/>
                  </a:cubicBezTo>
                  <a:cubicBezTo>
                    <a:pt x="34490" y="22055"/>
                    <a:pt x="31609" y="23275"/>
                    <a:pt x="30064" y="25716"/>
                  </a:cubicBezTo>
                  <a:cubicBezTo>
                    <a:pt x="28576" y="28097"/>
                    <a:pt x="28873" y="31228"/>
                    <a:pt x="27385" y="33610"/>
                  </a:cubicBezTo>
                  <a:cubicBezTo>
                    <a:pt x="26492" y="35241"/>
                    <a:pt x="25004" y="36289"/>
                    <a:pt x="24111" y="37777"/>
                  </a:cubicBezTo>
                  <a:cubicBezTo>
                    <a:pt x="23075" y="39110"/>
                    <a:pt x="22622" y="41349"/>
                    <a:pt x="23813" y="42539"/>
                  </a:cubicBezTo>
                  <a:cubicBezTo>
                    <a:pt x="24861" y="43575"/>
                    <a:pt x="26647" y="43575"/>
                    <a:pt x="27540" y="44623"/>
                  </a:cubicBezTo>
                  <a:cubicBezTo>
                    <a:pt x="28278" y="45361"/>
                    <a:pt x="28576" y="46706"/>
                    <a:pt x="29623" y="47147"/>
                  </a:cubicBezTo>
                  <a:cubicBezTo>
                    <a:pt x="29817" y="47221"/>
                    <a:pt x="30011" y="47255"/>
                    <a:pt x="30201" y="47255"/>
                  </a:cubicBezTo>
                  <a:cubicBezTo>
                    <a:pt x="31178" y="47255"/>
                    <a:pt x="32053" y="46358"/>
                    <a:pt x="32302" y="45361"/>
                  </a:cubicBezTo>
                  <a:cubicBezTo>
                    <a:pt x="32600" y="44028"/>
                    <a:pt x="32302" y="42837"/>
                    <a:pt x="32005" y="41646"/>
                  </a:cubicBezTo>
                  <a:cubicBezTo>
                    <a:pt x="31409" y="37920"/>
                    <a:pt x="33338" y="33312"/>
                    <a:pt x="37065" y="32717"/>
                  </a:cubicBezTo>
                  <a:cubicBezTo>
                    <a:pt x="37803" y="32860"/>
                    <a:pt x="38101" y="34050"/>
                    <a:pt x="37803" y="34800"/>
                  </a:cubicBezTo>
                  <a:cubicBezTo>
                    <a:pt x="37362" y="35538"/>
                    <a:pt x="36612" y="36134"/>
                    <a:pt x="36315" y="36884"/>
                  </a:cubicBezTo>
                  <a:cubicBezTo>
                    <a:pt x="35422" y="38217"/>
                    <a:pt x="36315" y="40158"/>
                    <a:pt x="37958" y="40599"/>
                  </a:cubicBezTo>
                  <a:cubicBezTo>
                    <a:pt x="39589" y="41051"/>
                    <a:pt x="42268" y="40753"/>
                    <a:pt x="41970" y="42385"/>
                  </a:cubicBezTo>
                  <a:cubicBezTo>
                    <a:pt x="41827" y="44170"/>
                    <a:pt x="38553" y="42980"/>
                    <a:pt x="37505" y="44325"/>
                  </a:cubicBezTo>
                  <a:cubicBezTo>
                    <a:pt x="36910" y="45218"/>
                    <a:pt x="37362" y="46409"/>
                    <a:pt x="37362" y="47445"/>
                  </a:cubicBezTo>
                  <a:cubicBezTo>
                    <a:pt x="37362" y="49528"/>
                    <a:pt x="35124" y="50874"/>
                    <a:pt x="33040" y="50874"/>
                  </a:cubicBezTo>
                  <a:cubicBezTo>
                    <a:pt x="32828" y="50889"/>
                    <a:pt x="32613" y="50896"/>
                    <a:pt x="32397" y="50896"/>
                  </a:cubicBezTo>
                  <a:cubicBezTo>
                    <a:pt x="31055" y="50896"/>
                    <a:pt x="29647" y="50634"/>
                    <a:pt x="28225" y="50634"/>
                  </a:cubicBezTo>
                  <a:cubicBezTo>
                    <a:pt x="27799" y="50634"/>
                    <a:pt x="27372" y="50658"/>
                    <a:pt x="26944" y="50719"/>
                  </a:cubicBezTo>
                  <a:cubicBezTo>
                    <a:pt x="25004" y="50874"/>
                    <a:pt x="22777" y="52362"/>
                    <a:pt x="22777" y="54291"/>
                  </a:cubicBezTo>
                  <a:cubicBezTo>
                    <a:pt x="20098" y="55636"/>
                    <a:pt x="17122" y="56672"/>
                    <a:pt x="14145" y="57565"/>
                  </a:cubicBezTo>
                  <a:cubicBezTo>
                    <a:pt x="14288" y="59649"/>
                    <a:pt x="18455" y="59946"/>
                    <a:pt x="18312" y="62185"/>
                  </a:cubicBezTo>
                  <a:cubicBezTo>
                    <a:pt x="18312" y="63518"/>
                    <a:pt x="16669" y="64113"/>
                    <a:pt x="15479" y="64113"/>
                  </a:cubicBezTo>
                  <a:cubicBezTo>
                    <a:pt x="14494" y="64008"/>
                    <a:pt x="13504" y="63656"/>
                    <a:pt x="12516" y="63656"/>
                  </a:cubicBezTo>
                  <a:cubicBezTo>
                    <a:pt x="12166" y="63656"/>
                    <a:pt x="11816" y="63700"/>
                    <a:pt x="11466" y="63816"/>
                  </a:cubicBezTo>
                  <a:cubicBezTo>
                    <a:pt x="9228" y="64411"/>
                    <a:pt x="8490" y="67542"/>
                    <a:pt x="9680" y="69471"/>
                  </a:cubicBezTo>
                  <a:cubicBezTo>
                    <a:pt x="10702" y="71136"/>
                    <a:pt x="12705" y="71916"/>
                    <a:pt x="14757" y="71916"/>
                  </a:cubicBezTo>
                  <a:cubicBezTo>
                    <a:pt x="15097" y="71916"/>
                    <a:pt x="15438" y="71895"/>
                    <a:pt x="15776" y="71852"/>
                  </a:cubicBezTo>
                  <a:cubicBezTo>
                    <a:pt x="16669" y="71852"/>
                    <a:pt x="17562" y="71555"/>
                    <a:pt x="18158" y="70959"/>
                  </a:cubicBezTo>
                  <a:cubicBezTo>
                    <a:pt x="18753" y="70221"/>
                    <a:pt x="18753" y="69328"/>
                    <a:pt x="19051" y="68435"/>
                  </a:cubicBezTo>
                  <a:cubicBezTo>
                    <a:pt x="19503" y="66495"/>
                    <a:pt x="21134" y="65006"/>
                    <a:pt x="23075" y="64566"/>
                  </a:cubicBezTo>
                  <a:cubicBezTo>
                    <a:pt x="24111" y="64268"/>
                    <a:pt x="25456" y="64268"/>
                    <a:pt x="26051" y="63375"/>
                  </a:cubicBezTo>
                  <a:cubicBezTo>
                    <a:pt x="28576" y="64709"/>
                    <a:pt x="30219" y="67245"/>
                    <a:pt x="30516" y="70066"/>
                  </a:cubicBezTo>
                  <a:cubicBezTo>
                    <a:pt x="30701" y="70329"/>
                    <a:pt x="30952" y="70441"/>
                    <a:pt x="31221" y="70441"/>
                  </a:cubicBezTo>
                  <a:cubicBezTo>
                    <a:pt x="32028" y="70441"/>
                    <a:pt x="33005" y="69435"/>
                    <a:pt x="32897" y="68435"/>
                  </a:cubicBezTo>
                  <a:cubicBezTo>
                    <a:pt x="32743" y="67245"/>
                    <a:pt x="31552" y="66352"/>
                    <a:pt x="30659" y="65304"/>
                  </a:cubicBezTo>
                  <a:cubicBezTo>
                    <a:pt x="29766" y="64411"/>
                    <a:pt x="29028" y="62923"/>
                    <a:pt x="29766" y="61887"/>
                  </a:cubicBezTo>
                  <a:lnTo>
                    <a:pt x="29766" y="61887"/>
                  </a:lnTo>
                  <a:cubicBezTo>
                    <a:pt x="33933" y="63078"/>
                    <a:pt x="37362" y="66792"/>
                    <a:pt x="38398" y="71114"/>
                  </a:cubicBezTo>
                  <a:cubicBezTo>
                    <a:pt x="39744" y="70817"/>
                    <a:pt x="40637" y="68876"/>
                    <a:pt x="39744" y="67542"/>
                  </a:cubicBezTo>
                  <a:cubicBezTo>
                    <a:pt x="39906" y="67157"/>
                    <a:pt x="40230" y="66994"/>
                    <a:pt x="40606" y="66994"/>
                  </a:cubicBezTo>
                  <a:cubicBezTo>
                    <a:pt x="41251" y="66994"/>
                    <a:pt x="42046" y="67475"/>
                    <a:pt x="42422" y="68138"/>
                  </a:cubicBezTo>
                  <a:cubicBezTo>
                    <a:pt x="42863" y="69173"/>
                    <a:pt x="42863" y="70364"/>
                    <a:pt x="43458" y="71257"/>
                  </a:cubicBezTo>
                  <a:cubicBezTo>
                    <a:pt x="44213" y="72227"/>
                    <a:pt x="45378" y="72437"/>
                    <a:pt x="46635" y="72437"/>
                  </a:cubicBezTo>
                  <a:cubicBezTo>
                    <a:pt x="47592" y="72437"/>
                    <a:pt x="48602" y="72316"/>
                    <a:pt x="49524" y="72316"/>
                  </a:cubicBezTo>
                  <a:cubicBezTo>
                    <a:pt x="50736" y="72316"/>
                    <a:pt x="51797" y="72525"/>
                    <a:pt x="52388" y="73495"/>
                  </a:cubicBezTo>
                  <a:cubicBezTo>
                    <a:pt x="53579" y="75579"/>
                    <a:pt x="51055" y="77805"/>
                    <a:pt x="48816" y="77805"/>
                  </a:cubicBezTo>
                  <a:cubicBezTo>
                    <a:pt x="46435" y="77663"/>
                    <a:pt x="44351" y="76317"/>
                    <a:pt x="42125" y="76174"/>
                  </a:cubicBezTo>
                  <a:cubicBezTo>
                    <a:pt x="41812" y="76138"/>
                    <a:pt x="41501" y="76121"/>
                    <a:pt x="41192" y="76121"/>
                  </a:cubicBezTo>
                  <a:cubicBezTo>
                    <a:pt x="38999" y="76121"/>
                    <a:pt x="36896" y="76949"/>
                    <a:pt x="34683" y="77210"/>
                  </a:cubicBezTo>
                  <a:cubicBezTo>
                    <a:pt x="34373" y="77247"/>
                    <a:pt x="34057" y="77265"/>
                    <a:pt x="33739" y="77265"/>
                  </a:cubicBezTo>
                  <a:cubicBezTo>
                    <a:pt x="31455" y="77265"/>
                    <a:pt x="29098" y="76306"/>
                    <a:pt x="28576" y="74091"/>
                  </a:cubicBezTo>
                  <a:cubicBezTo>
                    <a:pt x="28433" y="73495"/>
                    <a:pt x="28576" y="72745"/>
                    <a:pt x="28135" y="72150"/>
                  </a:cubicBezTo>
                  <a:cubicBezTo>
                    <a:pt x="27756" y="71532"/>
                    <a:pt x="26859" y="71222"/>
                    <a:pt x="26052" y="71222"/>
                  </a:cubicBezTo>
                  <a:cubicBezTo>
                    <a:pt x="25896" y="71222"/>
                    <a:pt x="25744" y="71234"/>
                    <a:pt x="25599" y="71257"/>
                  </a:cubicBezTo>
                  <a:cubicBezTo>
                    <a:pt x="22324" y="71613"/>
                    <a:pt x="19049" y="74351"/>
                    <a:pt x="16138" y="74351"/>
                  </a:cubicBezTo>
                  <a:cubicBezTo>
                    <a:pt x="15345" y="74351"/>
                    <a:pt x="14579" y="74148"/>
                    <a:pt x="13847" y="73638"/>
                  </a:cubicBezTo>
                  <a:cubicBezTo>
                    <a:pt x="11609" y="77960"/>
                    <a:pt x="6251" y="79449"/>
                    <a:pt x="3275" y="83318"/>
                  </a:cubicBezTo>
                  <a:cubicBezTo>
                    <a:pt x="1" y="87330"/>
                    <a:pt x="298" y="93581"/>
                    <a:pt x="3430" y="97748"/>
                  </a:cubicBezTo>
                  <a:cubicBezTo>
                    <a:pt x="6180" y="101423"/>
                    <a:pt x="10903" y="103366"/>
                    <a:pt x="15556" y="103366"/>
                  </a:cubicBezTo>
                  <a:cubicBezTo>
                    <a:pt x="16180" y="103366"/>
                    <a:pt x="16803" y="103331"/>
                    <a:pt x="17419" y="103261"/>
                  </a:cubicBezTo>
                  <a:cubicBezTo>
                    <a:pt x="18141" y="103167"/>
                    <a:pt x="18862" y="103021"/>
                    <a:pt x="19550" y="103021"/>
                  </a:cubicBezTo>
                  <a:cubicBezTo>
                    <a:pt x="19996" y="103021"/>
                    <a:pt x="20428" y="103083"/>
                    <a:pt x="20836" y="103261"/>
                  </a:cubicBezTo>
                  <a:cubicBezTo>
                    <a:pt x="22027" y="103701"/>
                    <a:pt x="22622" y="104749"/>
                    <a:pt x="23670" y="105642"/>
                  </a:cubicBezTo>
                  <a:cubicBezTo>
                    <a:pt x="24175" y="106060"/>
                    <a:pt x="24871" y="106336"/>
                    <a:pt x="25513" y="106336"/>
                  </a:cubicBezTo>
                  <a:cubicBezTo>
                    <a:pt x="26007" y="106336"/>
                    <a:pt x="26469" y="106173"/>
                    <a:pt x="26790" y="105785"/>
                  </a:cubicBezTo>
                  <a:lnTo>
                    <a:pt x="26790" y="105785"/>
                  </a:lnTo>
                  <a:cubicBezTo>
                    <a:pt x="25897" y="107869"/>
                    <a:pt x="26194" y="110547"/>
                    <a:pt x="27385" y="112488"/>
                  </a:cubicBezTo>
                  <a:cubicBezTo>
                    <a:pt x="28730" y="114572"/>
                    <a:pt x="31254" y="116203"/>
                    <a:pt x="31254" y="118739"/>
                  </a:cubicBezTo>
                  <a:cubicBezTo>
                    <a:pt x="31254" y="120072"/>
                    <a:pt x="30516" y="121120"/>
                    <a:pt x="30064" y="122454"/>
                  </a:cubicBezTo>
                  <a:cubicBezTo>
                    <a:pt x="28433" y="128109"/>
                    <a:pt x="35279" y="132729"/>
                    <a:pt x="36315" y="138682"/>
                  </a:cubicBezTo>
                  <a:cubicBezTo>
                    <a:pt x="36612" y="140170"/>
                    <a:pt x="36612" y="142099"/>
                    <a:pt x="37958" y="142992"/>
                  </a:cubicBezTo>
                  <a:cubicBezTo>
                    <a:pt x="38553" y="143444"/>
                    <a:pt x="39291" y="143444"/>
                    <a:pt x="40041" y="143444"/>
                  </a:cubicBezTo>
                  <a:cubicBezTo>
                    <a:pt x="40432" y="143476"/>
                    <a:pt x="40834" y="143492"/>
                    <a:pt x="41242" y="143492"/>
                  </a:cubicBezTo>
                  <a:cubicBezTo>
                    <a:pt x="44713" y="143492"/>
                    <a:pt x="48597" y="142303"/>
                    <a:pt x="49269" y="138979"/>
                  </a:cubicBezTo>
                  <a:cubicBezTo>
                    <a:pt x="49566" y="137932"/>
                    <a:pt x="49411" y="136896"/>
                    <a:pt x="49411" y="135705"/>
                  </a:cubicBezTo>
                  <a:cubicBezTo>
                    <a:pt x="49566" y="132574"/>
                    <a:pt x="51495" y="129455"/>
                    <a:pt x="54329" y="128109"/>
                  </a:cubicBezTo>
                  <a:cubicBezTo>
                    <a:pt x="55067" y="127669"/>
                    <a:pt x="55960" y="127371"/>
                    <a:pt x="56555" y="126776"/>
                  </a:cubicBezTo>
                  <a:cubicBezTo>
                    <a:pt x="57901" y="125430"/>
                    <a:pt x="57603" y="123204"/>
                    <a:pt x="56853" y="121418"/>
                  </a:cubicBezTo>
                  <a:cubicBezTo>
                    <a:pt x="56115" y="119632"/>
                    <a:pt x="55222" y="117846"/>
                    <a:pt x="55365" y="115905"/>
                  </a:cubicBezTo>
                  <a:cubicBezTo>
                    <a:pt x="55817" y="112929"/>
                    <a:pt x="59091" y="111298"/>
                    <a:pt x="61472" y="109512"/>
                  </a:cubicBezTo>
                  <a:cubicBezTo>
                    <a:pt x="65187" y="106833"/>
                    <a:pt x="67723" y="102511"/>
                    <a:pt x="68461" y="98046"/>
                  </a:cubicBezTo>
                  <a:lnTo>
                    <a:pt x="68461" y="98046"/>
                  </a:lnTo>
                  <a:cubicBezTo>
                    <a:pt x="66683" y="98591"/>
                    <a:pt x="64702" y="99095"/>
                    <a:pt x="62833" y="99095"/>
                  </a:cubicBezTo>
                  <a:cubicBezTo>
                    <a:pt x="61110" y="99095"/>
                    <a:pt x="59483" y="98667"/>
                    <a:pt x="58198" y="97451"/>
                  </a:cubicBezTo>
                  <a:cubicBezTo>
                    <a:pt x="57305" y="96712"/>
                    <a:pt x="56710" y="95522"/>
                    <a:pt x="56258" y="94331"/>
                  </a:cubicBezTo>
                  <a:cubicBezTo>
                    <a:pt x="54626" y="91057"/>
                    <a:pt x="52983" y="87628"/>
                    <a:pt x="51352" y="84211"/>
                  </a:cubicBezTo>
                  <a:cubicBezTo>
                    <a:pt x="51197" y="83759"/>
                    <a:pt x="50900" y="83318"/>
                    <a:pt x="51055" y="82866"/>
                  </a:cubicBezTo>
                  <a:cubicBezTo>
                    <a:pt x="51243" y="82489"/>
                    <a:pt x="51550" y="82336"/>
                    <a:pt x="51906" y="82336"/>
                  </a:cubicBezTo>
                  <a:cubicBezTo>
                    <a:pt x="52675" y="82336"/>
                    <a:pt x="53669" y="83050"/>
                    <a:pt x="54174" y="83759"/>
                  </a:cubicBezTo>
                  <a:cubicBezTo>
                    <a:pt x="56710" y="87783"/>
                    <a:pt x="59091" y="91950"/>
                    <a:pt x="61175" y="96260"/>
                  </a:cubicBezTo>
                  <a:cubicBezTo>
                    <a:pt x="65342" y="95522"/>
                    <a:pt x="69354" y="93736"/>
                    <a:pt x="72629" y="91200"/>
                  </a:cubicBezTo>
                  <a:cubicBezTo>
                    <a:pt x="73819" y="90462"/>
                    <a:pt x="74867" y="89569"/>
                    <a:pt x="75165" y="88223"/>
                  </a:cubicBezTo>
                  <a:cubicBezTo>
                    <a:pt x="75605" y="86890"/>
                    <a:pt x="74867" y="85247"/>
                    <a:pt x="73522" y="84949"/>
                  </a:cubicBezTo>
                  <a:cubicBezTo>
                    <a:pt x="73081" y="84949"/>
                    <a:pt x="72486" y="85104"/>
                    <a:pt x="72033" y="85104"/>
                  </a:cubicBezTo>
                  <a:cubicBezTo>
                    <a:pt x="71855" y="85121"/>
                    <a:pt x="71677" y="85129"/>
                    <a:pt x="71501" y="85129"/>
                  </a:cubicBezTo>
                  <a:cubicBezTo>
                    <a:pt x="68593" y="85129"/>
                    <a:pt x="65970" y="82884"/>
                    <a:pt x="64151" y="80639"/>
                  </a:cubicBezTo>
                  <a:cubicBezTo>
                    <a:pt x="64694" y="79971"/>
                    <a:pt x="65435" y="79722"/>
                    <a:pt x="66253" y="79722"/>
                  </a:cubicBezTo>
                  <a:cubicBezTo>
                    <a:pt x="67447" y="79722"/>
                    <a:pt x="68805" y="80252"/>
                    <a:pt x="69950" y="80782"/>
                  </a:cubicBezTo>
                  <a:cubicBezTo>
                    <a:pt x="73379" y="82425"/>
                    <a:pt x="77093" y="83616"/>
                    <a:pt x="80820" y="84211"/>
                  </a:cubicBezTo>
                  <a:cubicBezTo>
                    <a:pt x="81713" y="84354"/>
                    <a:pt x="82606" y="84509"/>
                    <a:pt x="83499" y="84949"/>
                  </a:cubicBezTo>
                  <a:cubicBezTo>
                    <a:pt x="84094" y="85247"/>
                    <a:pt x="84535" y="85699"/>
                    <a:pt x="85130" y="86140"/>
                  </a:cubicBezTo>
                  <a:cubicBezTo>
                    <a:pt x="89452" y="90164"/>
                    <a:pt x="92572" y="95224"/>
                    <a:pt x="94215" y="100880"/>
                  </a:cubicBezTo>
                  <a:cubicBezTo>
                    <a:pt x="94365" y="100920"/>
                    <a:pt x="94512" y="100939"/>
                    <a:pt x="94654" y="100939"/>
                  </a:cubicBezTo>
                  <a:cubicBezTo>
                    <a:pt x="96055" y="100939"/>
                    <a:pt x="97036" y="99086"/>
                    <a:pt x="97036" y="97605"/>
                  </a:cubicBezTo>
                  <a:cubicBezTo>
                    <a:pt x="97191" y="95820"/>
                    <a:pt x="97036" y="93879"/>
                    <a:pt x="98227" y="92688"/>
                  </a:cubicBezTo>
                  <a:cubicBezTo>
                    <a:pt x="99275" y="91795"/>
                    <a:pt x="100763" y="91652"/>
                    <a:pt x="101656" y="90759"/>
                  </a:cubicBezTo>
                  <a:cubicBezTo>
                    <a:pt x="102692" y="89414"/>
                    <a:pt x="102097" y="87188"/>
                    <a:pt x="103287" y="86140"/>
                  </a:cubicBezTo>
                  <a:cubicBezTo>
                    <a:pt x="103713" y="85754"/>
                    <a:pt x="104189" y="85588"/>
                    <a:pt x="104675" y="85588"/>
                  </a:cubicBezTo>
                  <a:cubicBezTo>
                    <a:pt x="106065" y="85588"/>
                    <a:pt x="107543" y="86941"/>
                    <a:pt x="108205" y="88378"/>
                  </a:cubicBezTo>
                  <a:cubicBezTo>
                    <a:pt x="108943" y="90307"/>
                    <a:pt x="109240" y="92545"/>
                    <a:pt x="111026" y="93736"/>
                  </a:cubicBezTo>
                  <a:cubicBezTo>
                    <a:pt x="111919" y="93581"/>
                    <a:pt x="112812" y="93438"/>
                    <a:pt x="113860" y="93438"/>
                  </a:cubicBezTo>
                  <a:cubicBezTo>
                    <a:pt x="113860" y="98046"/>
                    <a:pt x="115491" y="102808"/>
                    <a:pt x="118325" y="106535"/>
                  </a:cubicBezTo>
                  <a:cubicBezTo>
                    <a:pt x="119956" y="105642"/>
                    <a:pt x="119218" y="103261"/>
                    <a:pt x="118325" y="101773"/>
                  </a:cubicBezTo>
                  <a:cubicBezTo>
                    <a:pt x="117277" y="100284"/>
                    <a:pt x="116241" y="98046"/>
                    <a:pt x="117730" y="96855"/>
                  </a:cubicBezTo>
                  <a:cubicBezTo>
                    <a:pt x="119658" y="96855"/>
                    <a:pt x="120551" y="99534"/>
                    <a:pt x="122492" y="100130"/>
                  </a:cubicBezTo>
                  <a:cubicBezTo>
                    <a:pt x="122654" y="100168"/>
                    <a:pt x="122814" y="100186"/>
                    <a:pt x="122972" y="100186"/>
                  </a:cubicBezTo>
                  <a:cubicBezTo>
                    <a:pt x="124683" y="100186"/>
                    <a:pt x="126039" y="98051"/>
                    <a:pt x="125766" y="96415"/>
                  </a:cubicBezTo>
                  <a:cubicBezTo>
                    <a:pt x="125314" y="94474"/>
                    <a:pt x="123683" y="92986"/>
                    <a:pt x="122040" y="92093"/>
                  </a:cubicBezTo>
                  <a:cubicBezTo>
                    <a:pt x="120551" y="90462"/>
                    <a:pt x="122635" y="87783"/>
                    <a:pt x="125016" y="87330"/>
                  </a:cubicBezTo>
                  <a:cubicBezTo>
                    <a:pt x="125684" y="87199"/>
                    <a:pt x="126365" y="87172"/>
                    <a:pt x="127046" y="87172"/>
                  </a:cubicBezTo>
                  <a:cubicBezTo>
                    <a:pt x="127507" y="87172"/>
                    <a:pt x="127968" y="87185"/>
                    <a:pt x="128426" y="87185"/>
                  </a:cubicBezTo>
                  <a:cubicBezTo>
                    <a:pt x="129561" y="87185"/>
                    <a:pt x="130678" y="87110"/>
                    <a:pt x="131719" y="86592"/>
                  </a:cubicBezTo>
                  <a:cubicBezTo>
                    <a:pt x="134101" y="85402"/>
                    <a:pt x="134839" y="82127"/>
                    <a:pt x="134398" y="79449"/>
                  </a:cubicBezTo>
                  <a:cubicBezTo>
                    <a:pt x="133803" y="76770"/>
                    <a:pt x="132160" y="74531"/>
                    <a:pt x="130969" y="72150"/>
                  </a:cubicBezTo>
                  <a:cubicBezTo>
                    <a:pt x="129779" y="70066"/>
                    <a:pt x="129338" y="66947"/>
                    <a:pt x="131422" y="65899"/>
                  </a:cubicBezTo>
                  <a:cubicBezTo>
                    <a:pt x="132017" y="65756"/>
                    <a:pt x="132612" y="65756"/>
                    <a:pt x="133208" y="65756"/>
                  </a:cubicBezTo>
                  <a:cubicBezTo>
                    <a:pt x="141387" y="65304"/>
                    <a:pt x="148090" y="56827"/>
                    <a:pt x="146447" y="48790"/>
                  </a:cubicBezTo>
                  <a:cubicBezTo>
                    <a:pt x="146150" y="47302"/>
                    <a:pt x="145554" y="45814"/>
                    <a:pt x="144519" y="44766"/>
                  </a:cubicBezTo>
                  <a:cubicBezTo>
                    <a:pt x="142578" y="42837"/>
                    <a:pt x="139304" y="42385"/>
                    <a:pt x="137815" y="40003"/>
                  </a:cubicBezTo>
                  <a:cubicBezTo>
                    <a:pt x="136029" y="37182"/>
                    <a:pt x="138268" y="33312"/>
                    <a:pt x="141090" y="31526"/>
                  </a:cubicBezTo>
                  <a:cubicBezTo>
                    <a:pt x="143923" y="29585"/>
                    <a:pt x="147340" y="28847"/>
                    <a:pt x="150019" y="26764"/>
                  </a:cubicBezTo>
                  <a:cubicBezTo>
                    <a:pt x="150615" y="26764"/>
                    <a:pt x="151067" y="26014"/>
                    <a:pt x="151210" y="25275"/>
                  </a:cubicBezTo>
                  <a:lnTo>
                    <a:pt x="151210" y="24085"/>
                  </a:lnTo>
                  <a:cubicBezTo>
                    <a:pt x="151210" y="22739"/>
                    <a:pt x="151960" y="21703"/>
                    <a:pt x="153151" y="21251"/>
                  </a:cubicBezTo>
                  <a:cubicBezTo>
                    <a:pt x="153361" y="21198"/>
                    <a:pt x="153577" y="21174"/>
                    <a:pt x="153792" y="21174"/>
                  </a:cubicBezTo>
                  <a:cubicBezTo>
                    <a:pt x="154790" y="21174"/>
                    <a:pt x="155780" y="21707"/>
                    <a:pt x="156270" y="22442"/>
                  </a:cubicBezTo>
                  <a:cubicBezTo>
                    <a:pt x="157163" y="23787"/>
                    <a:pt x="156865" y="25418"/>
                    <a:pt x="156270" y="26764"/>
                  </a:cubicBezTo>
                  <a:cubicBezTo>
                    <a:pt x="155675" y="28097"/>
                    <a:pt x="154782" y="29443"/>
                    <a:pt x="154639" y="30931"/>
                  </a:cubicBezTo>
                  <a:cubicBezTo>
                    <a:pt x="154484" y="32419"/>
                    <a:pt x="155377" y="34205"/>
                    <a:pt x="156865" y="34348"/>
                  </a:cubicBezTo>
                  <a:cubicBezTo>
                    <a:pt x="156928" y="34353"/>
                    <a:pt x="156991" y="34356"/>
                    <a:pt x="157052" y="34356"/>
                  </a:cubicBezTo>
                  <a:cubicBezTo>
                    <a:pt x="158734" y="34356"/>
                    <a:pt x="159847" y="32356"/>
                    <a:pt x="159997" y="30633"/>
                  </a:cubicBezTo>
                  <a:cubicBezTo>
                    <a:pt x="160140" y="28847"/>
                    <a:pt x="159699" y="26764"/>
                    <a:pt x="160735" y="25275"/>
                  </a:cubicBezTo>
                  <a:cubicBezTo>
                    <a:pt x="162223" y="22894"/>
                    <a:pt x="166247" y="22299"/>
                    <a:pt x="166390" y="19620"/>
                  </a:cubicBezTo>
                  <a:cubicBezTo>
                    <a:pt x="166545" y="17382"/>
                    <a:pt x="163711" y="16048"/>
                    <a:pt x="163116" y="13810"/>
                  </a:cubicBezTo>
                  <a:cubicBezTo>
                    <a:pt x="162973" y="12917"/>
                    <a:pt x="163116" y="12024"/>
                    <a:pt x="163271" y="11131"/>
                  </a:cubicBezTo>
                  <a:cubicBezTo>
                    <a:pt x="163569" y="7857"/>
                    <a:pt x="162080" y="4285"/>
                    <a:pt x="159401" y="2201"/>
                  </a:cubicBezTo>
                  <a:cubicBezTo>
                    <a:pt x="157592" y="794"/>
                    <a:pt x="155305" y="0"/>
                    <a:pt x="15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1"/>
            <p:cNvSpPr/>
            <p:nvPr/>
          </p:nvSpPr>
          <p:spPr>
            <a:xfrm>
              <a:off x="6290000" y="3454025"/>
              <a:ext cx="351625" cy="194025"/>
            </a:xfrm>
            <a:custGeom>
              <a:rect b="b" l="l" r="r" t="t"/>
              <a:pathLst>
                <a:path extrusionOk="0" h="7761" w="14065">
                  <a:moveTo>
                    <a:pt x="10044" y="0"/>
                  </a:moveTo>
                  <a:cubicBezTo>
                    <a:pt x="6380" y="0"/>
                    <a:pt x="0" y="1340"/>
                    <a:pt x="2598" y="5059"/>
                  </a:cubicBezTo>
                  <a:cubicBezTo>
                    <a:pt x="3194" y="5952"/>
                    <a:pt x="4384" y="6547"/>
                    <a:pt x="5575" y="7143"/>
                  </a:cubicBezTo>
                  <a:cubicBezTo>
                    <a:pt x="6411" y="7424"/>
                    <a:pt x="7358" y="7760"/>
                    <a:pt x="8240" y="7760"/>
                  </a:cubicBezTo>
                  <a:cubicBezTo>
                    <a:pt x="8778" y="7760"/>
                    <a:pt x="9292" y="7636"/>
                    <a:pt x="9742" y="7298"/>
                  </a:cubicBezTo>
                  <a:cubicBezTo>
                    <a:pt x="10635" y="6702"/>
                    <a:pt x="13469" y="2833"/>
                    <a:pt x="13612" y="1940"/>
                  </a:cubicBezTo>
                  <a:cubicBezTo>
                    <a:pt x="14064" y="297"/>
                    <a:pt x="13469" y="451"/>
                    <a:pt x="11826" y="154"/>
                  </a:cubicBezTo>
                  <a:cubicBezTo>
                    <a:pt x="11404" y="54"/>
                    <a:pt x="10778" y="0"/>
                    <a:pt x="10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61"/>
            <p:cNvSpPr/>
            <p:nvPr/>
          </p:nvSpPr>
          <p:spPr>
            <a:xfrm>
              <a:off x="6038850" y="3434175"/>
              <a:ext cx="573000" cy="410750"/>
            </a:xfrm>
            <a:custGeom>
              <a:rect b="b" l="l" r="r" t="t"/>
              <a:pathLst>
                <a:path extrusionOk="0" h="16430" w="22920">
                  <a:moveTo>
                    <a:pt x="948" y="1"/>
                  </a:moveTo>
                  <a:cubicBezTo>
                    <a:pt x="619" y="1"/>
                    <a:pt x="301" y="63"/>
                    <a:pt x="0" y="198"/>
                  </a:cubicBezTo>
                  <a:cubicBezTo>
                    <a:pt x="738" y="1841"/>
                    <a:pt x="2084" y="3627"/>
                    <a:pt x="2977" y="5258"/>
                  </a:cubicBezTo>
                  <a:cubicBezTo>
                    <a:pt x="6786" y="11997"/>
                    <a:pt x="14345" y="16429"/>
                    <a:pt x="21963" y="16429"/>
                  </a:cubicBezTo>
                  <a:cubicBezTo>
                    <a:pt x="22083" y="16429"/>
                    <a:pt x="22204" y="16428"/>
                    <a:pt x="22324" y="16426"/>
                  </a:cubicBezTo>
                  <a:cubicBezTo>
                    <a:pt x="22920" y="15973"/>
                    <a:pt x="22027" y="15080"/>
                    <a:pt x="21431" y="14783"/>
                  </a:cubicBezTo>
                  <a:cubicBezTo>
                    <a:pt x="19348" y="13890"/>
                    <a:pt x="17264" y="13592"/>
                    <a:pt x="15180" y="12854"/>
                  </a:cubicBezTo>
                  <a:cubicBezTo>
                    <a:pt x="13240" y="12104"/>
                    <a:pt x="11156" y="11068"/>
                    <a:pt x="9966" y="9282"/>
                  </a:cubicBezTo>
                  <a:cubicBezTo>
                    <a:pt x="9525" y="8532"/>
                    <a:pt x="9227" y="7639"/>
                    <a:pt x="8775" y="6901"/>
                  </a:cubicBezTo>
                  <a:cubicBezTo>
                    <a:pt x="7705" y="4889"/>
                    <a:pt x="3874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61"/>
            <p:cNvSpPr/>
            <p:nvPr/>
          </p:nvSpPr>
          <p:spPr>
            <a:xfrm>
              <a:off x="6396025" y="3854500"/>
              <a:ext cx="985850" cy="828100"/>
            </a:xfrm>
            <a:custGeom>
              <a:rect b="b" l="l" r="r" t="t"/>
              <a:pathLst>
                <a:path extrusionOk="0" h="33124" w="39434">
                  <a:moveTo>
                    <a:pt x="17908" y="0"/>
                  </a:moveTo>
                  <a:cubicBezTo>
                    <a:pt x="14705" y="0"/>
                    <a:pt x="11273" y="2188"/>
                    <a:pt x="9228" y="4375"/>
                  </a:cubicBezTo>
                  <a:cubicBezTo>
                    <a:pt x="8180" y="5566"/>
                    <a:pt x="7287" y="6899"/>
                    <a:pt x="5799" y="7197"/>
                  </a:cubicBezTo>
                  <a:cubicBezTo>
                    <a:pt x="4906" y="7495"/>
                    <a:pt x="4013" y="7352"/>
                    <a:pt x="3120" y="7495"/>
                  </a:cubicBezTo>
                  <a:cubicBezTo>
                    <a:pt x="596" y="8090"/>
                    <a:pt x="1" y="11519"/>
                    <a:pt x="596" y="14043"/>
                  </a:cubicBezTo>
                  <a:cubicBezTo>
                    <a:pt x="1191" y="16579"/>
                    <a:pt x="2382" y="19258"/>
                    <a:pt x="1334" y="21782"/>
                  </a:cubicBezTo>
                  <a:cubicBezTo>
                    <a:pt x="1191" y="22235"/>
                    <a:pt x="893" y="22675"/>
                    <a:pt x="893" y="23270"/>
                  </a:cubicBezTo>
                  <a:cubicBezTo>
                    <a:pt x="893" y="23866"/>
                    <a:pt x="1334" y="24461"/>
                    <a:pt x="1929" y="24759"/>
                  </a:cubicBezTo>
                  <a:cubicBezTo>
                    <a:pt x="2730" y="25397"/>
                    <a:pt x="3681" y="25655"/>
                    <a:pt x="4688" y="25655"/>
                  </a:cubicBezTo>
                  <a:cubicBezTo>
                    <a:pt x="6498" y="25655"/>
                    <a:pt x="8491" y="24822"/>
                    <a:pt x="10121" y="23866"/>
                  </a:cubicBezTo>
                  <a:cubicBezTo>
                    <a:pt x="11947" y="22901"/>
                    <a:pt x="14090" y="21856"/>
                    <a:pt x="16092" y="21856"/>
                  </a:cubicBezTo>
                  <a:cubicBezTo>
                    <a:pt x="16857" y="21856"/>
                    <a:pt x="17602" y="22009"/>
                    <a:pt x="18300" y="22377"/>
                  </a:cubicBezTo>
                  <a:cubicBezTo>
                    <a:pt x="21134" y="23866"/>
                    <a:pt x="21277" y="27735"/>
                    <a:pt x="23063" y="30271"/>
                  </a:cubicBezTo>
                  <a:cubicBezTo>
                    <a:pt x="24119" y="31962"/>
                    <a:pt x="26076" y="33124"/>
                    <a:pt x="27922" y="33124"/>
                  </a:cubicBezTo>
                  <a:cubicBezTo>
                    <a:pt x="28677" y="33124"/>
                    <a:pt x="29414" y="32930"/>
                    <a:pt x="30064" y="32498"/>
                  </a:cubicBezTo>
                  <a:cubicBezTo>
                    <a:pt x="30802" y="32057"/>
                    <a:pt x="31397" y="31307"/>
                    <a:pt x="31993" y="30569"/>
                  </a:cubicBezTo>
                  <a:cubicBezTo>
                    <a:pt x="33183" y="29081"/>
                    <a:pt x="34374" y="27592"/>
                    <a:pt x="35564" y="25949"/>
                  </a:cubicBezTo>
                  <a:cubicBezTo>
                    <a:pt x="37053" y="24021"/>
                    <a:pt x="38696" y="21937"/>
                    <a:pt x="38993" y="19401"/>
                  </a:cubicBezTo>
                  <a:cubicBezTo>
                    <a:pt x="39434" y="14496"/>
                    <a:pt x="35267" y="10626"/>
                    <a:pt x="31397" y="7650"/>
                  </a:cubicBezTo>
                  <a:cubicBezTo>
                    <a:pt x="31100" y="6161"/>
                    <a:pt x="30957" y="4518"/>
                    <a:pt x="30064" y="3185"/>
                  </a:cubicBezTo>
                  <a:cubicBezTo>
                    <a:pt x="29354" y="1907"/>
                    <a:pt x="28237" y="1170"/>
                    <a:pt x="27360" y="1170"/>
                  </a:cubicBezTo>
                  <a:cubicBezTo>
                    <a:pt x="26400" y="1170"/>
                    <a:pt x="25727" y="2054"/>
                    <a:pt x="26194" y="4078"/>
                  </a:cubicBezTo>
                  <a:cubicBezTo>
                    <a:pt x="23658" y="4078"/>
                    <a:pt x="21575" y="351"/>
                    <a:pt x="18753" y="53"/>
                  </a:cubicBezTo>
                  <a:cubicBezTo>
                    <a:pt x="18474" y="18"/>
                    <a:pt x="18192" y="0"/>
                    <a:pt x="1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6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</a:t>
            </a:r>
            <a:endParaRPr/>
          </a:p>
        </p:txBody>
      </p:sp>
      <p:sp>
        <p:nvSpPr>
          <p:cNvPr id="2724" name="Google Shape;2724;p61"/>
          <p:cNvSpPr/>
          <p:nvPr/>
        </p:nvSpPr>
        <p:spPr>
          <a:xfrm>
            <a:off x="5731278" y="186472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61"/>
          <p:cNvSpPr txBox="1"/>
          <p:nvPr/>
        </p:nvSpPr>
        <p:spPr>
          <a:xfrm>
            <a:off x="5868800" y="19631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26" name="Google Shape;2726;p61"/>
          <p:cNvSpPr txBox="1"/>
          <p:nvPr/>
        </p:nvSpPr>
        <p:spPr>
          <a:xfrm>
            <a:off x="6623300" y="1772613"/>
            <a:ext cx="9735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USA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27" name="Google Shape;2727;p61"/>
          <p:cNvSpPr txBox="1"/>
          <p:nvPr/>
        </p:nvSpPr>
        <p:spPr>
          <a:xfrm>
            <a:off x="6623300" y="2211525"/>
            <a:ext cx="1988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697,000 deaths yearly - 1 in 5 deaths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728" name="Google Shape;2728;p61"/>
          <p:cNvGrpSpPr/>
          <p:nvPr/>
        </p:nvGrpSpPr>
        <p:grpSpPr>
          <a:xfrm>
            <a:off x="1356050" y="1772621"/>
            <a:ext cx="539400" cy="696705"/>
            <a:chOff x="1741575" y="1881421"/>
            <a:chExt cx="539400" cy="696705"/>
          </a:xfrm>
        </p:grpSpPr>
        <p:grpSp>
          <p:nvGrpSpPr>
            <p:cNvPr id="2729" name="Google Shape;2729;p61"/>
            <p:cNvGrpSpPr/>
            <p:nvPr/>
          </p:nvGrpSpPr>
          <p:grpSpPr>
            <a:xfrm>
              <a:off x="1828645" y="1906362"/>
              <a:ext cx="381286" cy="671764"/>
              <a:chOff x="6414125" y="376675"/>
              <a:chExt cx="965525" cy="1701100"/>
            </a:xfrm>
          </p:grpSpPr>
          <p:sp>
            <p:nvSpPr>
              <p:cNvPr id="2730" name="Google Shape;2730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rect b="b" l="l" r="r" t="t"/>
                <a:pathLst>
                  <a:path extrusionOk="0" h="33921" w="33921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  <p:sp>
            <p:nvSpPr>
              <p:cNvPr id="2731" name="Google Shape;2731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rect b="b" l="l" r="r" t="t"/>
                <a:pathLst>
                  <a:path extrusionOk="0" h="68044" w="38621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/>
              </a:p>
            </p:txBody>
          </p:sp>
        </p:grpSp>
        <p:sp>
          <p:nvSpPr>
            <p:cNvPr id="2732" name="Google Shape;2732;p61"/>
            <p:cNvSpPr txBox="1"/>
            <p:nvPr/>
          </p:nvSpPr>
          <p:spPr>
            <a:xfrm>
              <a:off x="1741575" y="1881421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1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grpSp>
        <p:nvGrpSpPr>
          <p:cNvPr id="2733" name="Google Shape;2733;p61"/>
          <p:cNvGrpSpPr/>
          <p:nvPr/>
        </p:nvGrpSpPr>
        <p:grpSpPr>
          <a:xfrm>
            <a:off x="4426340" y="2523700"/>
            <a:ext cx="539400" cy="700351"/>
            <a:chOff x="4516790" y="2877900"/>
            <a:chExt cx="539400" cy="700351"/>
          </a:xfrm>
        </p:grpSpPr>
        <p:grpSp>
          <p:nvGrpSpPr>
            <p:cNvPr id="2734" name="Google Shape;2734;p61"/>
            <p:cNvGrpSpPr/>
            <p:nvPr/>
          </p:nvGrpSpPr>
          <p:grpSpPr>
            <a:xfrm>
              <a:off x="4600420" y="2906487"/>
              <a:ext cx="381286" cy="671764"/>
              <a:chOff x="6414125" y="376675"/>
              <a:chExt cx="965525" cy="1701100"/>
            </a:xfrm>
          </p:grpSpPr>
          <p:sp>
            <p:nvSpPr>
              <p:cNvPr id="2735" name="Google Shape;2735;p61"/>
              <p:cNvSpPr/>
              <p:nvPr/>
            </p:nvSpPr>
            <p:spPr>
              <a:xfrm>
                <a:off x="6472975" y="435500"/>
                <a:ext cx="848025" cy="848025"/>
              </a:xfrm>
              <a:custGeom>
                <a:rect b="b" l="l" r="r" t="t"/>
                <a:pathLst>
                  <a:path extrusionOk="0" h="33921" w="33921">
                    <a:moveTo>
                      <a:pt x="16961" y="1"/>
                    </a:moveTo>
                    <a:cubicBezTo>
                      <a:pt x="7659" y="1"/>
                      <a:pt x="1" y="7659"/>
                      <a:pt x="1" y="16961"/>
                    </a:cubicBezTo>
                    <a:cubicBezTo>
                      <a:pt x="1" y="26254"/>
                      <a:pt x="7659" y="33920"/>
                      <a:pt x="16961" y="33920"/>
                    </a:cubicBezTo>
                    <a:cubicBezTo>
                      <a:pt x="26254" y="33920"/>
                      <a:pt x="33920" y="26254"/>
                      <a:pt x="33920" y="16961"/>
                    </a:cubicBezTo>
                    <a:cubicBezTo>
                      <a:pt x="33920" y="7659"/>
                      <a:pt x="26254" y="1"/>
                      <a:pt x="16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61"/>
              <p:cNvSpPr/>
              <p:nvPr/>
            </p:nvSpPr>
            <p:spPr>
              <a:xfrm>
                <a:off x="6414125" y="376675"/>
                <a:ext cx="965525" cy="1701100"/>
              </a:xfrm>
              <a:custGeom>
                <a:rect b="b" l="l" r="r" t="t"/>
                <a:pathLst>
                  <a:path extrusionOk="0" h="68044" w="38621">
                    <a:moveTo>
                      <a:pt x="19315" y="2354"/>
                    </a:moveTo>
                    <a:cubicBezTo>
                      <a:pt x="28608" y="2354"/>
                      <a:pt x="36274" y="10012"/>
                      <a:pt x="36274" y="19314"/>
                    </a:cubicBezTo>
                    <a:cubicBezTo>
                      <a:pt x="36274" y="28607"/>
                      <a:pt x="28608" y="36273"/>
                      <a:pt x="19315" y="36273"/>
                    </a:cubicBezTo>
                    <a:cubicBezTo>
                      <a:pt x="10013" y="36273"/>
                      <a:pt x="2355" y="28607"/>
                      <a:pt x="2355" y="19314"/>
                    </a:cubicBezTo>
                    <a:cubicBezTo>
                      <a:pt x="2355" y="10012"/>
                      <a:pt x="10013" y="2354"/>
                      <a:pt x="19315" y="2354"/>
                    </a:cubicBezTo>
                    <a:close/>
                    <a:moveTo>
                      <a:pt x="19315" y="0"/>
                    </a:moveTo>
                    <a:cubicBezTo>
                      <a:pt x="8689" y="0"/>
                      <a:pt x="1" y="8688"/>
                      <a:pt x="1" y="19314"/>
                    </a:cubicBezTo>
                    <a:cubicBezTo>
                      <a:pt x="1" y="28509"/>
                      <a:pt x="6441" y="36167"/>
                      <a:pt x="15024" y="38112"/>
                    </a:cubicBezTo>
                    <a:cubicBezTo>
                      <a:pt x="16143" y="38415"/>
                      <a:pt x="16045" y="39232"/>
                      <a:pt x="16250" y="40360"/>
                    </a:cubicBezTo>
                    <a:lnTo>
                      <a:pt x="19315" y="68043"/>
                    </a:lnTo>
                    <a:lnTo>
                      <a:pt x="22380" y="40769"/>
                    </a:lnTo>
                    <a:cubicBezTo>
                      <a:pt x="22478" y="39641"/>
                      <a:pt x="22478" y="38415"/>
                      <a:pt x="23499" y="38112"/>
                    </a:cubicBezTo>
                    <a:cubicBezTo>
                      <a:pt x="32188" y="36273"/>
                      <a:pt x="38620" y="28509"/>
                      <a:pt x="38620" y="19314"/>
                    </a:cubicBezTo>
                    <a:cubicBezTo>
                      <a:pt x="38620" y="8688"/>
                      <a:pt x="29940" y="0"/>
                      <a:pt x="19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37" name="Google Shape;2737;p61"/>
            <p:cNvSpPr txBox="1"/>
            <p:nvPr/>
          </p:nvSpPr>
          <p:spPr>
            <a:xfrm>
              <a:off x="4516790" y="2877900"/>
              <a:ext cx="539400" cy="4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ilita One"/>
                  <a:ea typeface="Lilita One"/>
                  <a:cs typeface="Lilita One"/>
                  <a:sym typeface="Lilita One"/>
                </a:rPr>
                <a:t>2</a:t>
              </a:r>
              <a:endParaRPr sz="25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endParaRPr>
            </a:p>
          </p:txBody>
        </p:sp>
      </p:grpSp>
      <p:sp>
        <p:nvSpPr>
          <p:cNvPr id="2738" name="Google Shape;2738;p61"/>
          <p:cNvSpPr/>
          <p:nvPr/>
        </p:nvSpPr>
        <p:spPr>
          <a:xfrm>
            <a:off x="5731278" y="2931525"/>
            <a:ext cx="814444" cy="63438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61"/>
          <p:cNvSpPr txBox="1"/>
          <p:nvPr/>
        </p:nvSpPr>
        <p:spPr>
          <a:xfrm>
            <a:off x="5868800" y="3029913"/>
            <a:ext cx="539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sz="3000">
              <a:solidFill>
                <a:schemeClr val="lt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2740" name="Google Shape;2740;p61"/>
          <p:cNvSpPr txBox="1"/>
          <p:nvPr/>
        </p:nvSpPr>
        <p:spPr>
          <a:xfrm>
            <a:off x="6623300" y="2839425"/>
            <a:ext cx="1401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Singapore</a:t>
            </a:r>
            <a:endParaRPr sz="1800">
              <a:solidFill>
                <a:schemeClr val="lt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741" name="Google Shape;2741;p61"/>
          <p:cNvSpPr txBox="1"/>
          <p:nvPr/>
        </p:nvSpPr>
        <p:spPr>
          <a:xfrm>
            <a:off x="6623300" y="3278325"/>
            <a:ext cx="1797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24292 deaths in 2021</a:t>
            </a:r>
            <a:endParaRPr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2" name="Google Shape;2742;p6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61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744" name="Google Shape;2744;p61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62"/>
          <p:cNvSpPr/>
          <p:nvPr/>
        </p:nvSpPr>
        <p:spPr>
          <a:xfrm>
            <a:off x="713213" y="1069367"/>
            <a:ext cx="3984452" cy="3380928"/>
          </a:xfrm>
          <a:custGeom>
            <a:rect b="b" l="l" r="r" t="t"/>
            <a:pathLst>
              <a:path extrusionOk="0" h="189700" w="223563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0" name="Google Shape;2750;p62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2751" name="Google Shape;2751;p62"/>
            <p:cNvSpPr/>
            <p:nvPr/>
          </p:nvSpPr>
          <p:spPr>
            <a:xfrm>
              <a:off x="10651491" y="2392092"/>
              <a:ext cx="260950" cy="257560"/>
            </a:xfrm>
            <a:custGeom>
              <a:rect b="b" l="l" r="r" t="t"/>
              <a:pathLst>
                <a:path extrusionOk="0" h="3975" w="4027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2"/>
            <p:cNvSpPr/>
            <p:nvPr/>
          </p:nvSpPr>
          <p:spPr>
            <a:xfrm>
              <a:off x="14258583" y="3111316"/>
              <a:ext cx="257321" cy="257560"/>
            </a:xfrm>
            <a:custGeom>
              <a:rect b="b" l="l" r="r" t="t"/>
              <a:pathLst>
                <a:path extrusionOk="0" h="3975" w="3971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2"/>
            <p:cNvSpPr/>
            <p:nvPr/>
          </p:nvSpPr>
          <p:spPr>
            <a:xfrm>
              <a:off x="12893895" y="2321595"/>
              <a:ext cx="243518" cy="243435"/>
            </a:xfrm>
            <a:custGeom>
              <a:rect b="b" l="l" r="r" t="t"/>
              <a:pathLst>
                <a:path extrusionOk="0" h="3757" w="3758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2"/>
            <p:cNvSpPr/>
            <p:nvPr/>
          </p:nvSpPr>
          <p:spPr>
            <a:xfrm>
              <a:off x="13320667" y="5879034"/>
              <a:ext cx="207943" cy="207927"/>
            </a:xfrm>
            <a:custGeom>
              <a:rect b="b" l="l" r="r" t="t"/>
              <a:pathLst>
                <a:path extrusionOk="0" h="3209" w="3209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2"/>
            <p:cNvSpPr/>
            <p:nvPr/>
          </p:nvSpPr>
          <p:spPr>
            <a:xfrm>
              <a:off x="10492925" y="4398274"/>
              <a:ext cx="261014" cy="257301"/>
            </a:xfrm>
            <a:custGeom>
              <a:rect b="b" l="l" r="r" t="t"/>
              <a:pathLst>
                <a:path extrusionOk="0" h="3971" w="4028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62"/>
            <p:cNvSpPr/>
            <p:nvPr/>
          </p:nvSpPr>
          <p:spPr>
            <a:xfrm>
              <a:off x="14558153" y="4986937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14628655" y="3534363"/>
              <a:ext cx="56441" cy="60195"/>
            </a:xfrm>
            <a:custGeom>
              <a:rect b="b" l="l" r="r" t="t"/>
              <a:pathLst>
                <a:path extrusionOk="0" h="929" w="871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2"/>
            <p:cNvSpPr/>
            <p:nvPr/>
          </p:nvSpPr>
          <p:spPr>
            <a:xfrm>
              <a:off x="14166891" y="2836326"/>
              <a:ext cx="56506" cy="60130"/>
            </a:xfrm>
            <a:custGeom>
              <a:rect b="b" l="l" r="r" t="t"/>
              <a:pathLst>
                <a:path extrusionOk="0" h="928" w="872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2"/>
            <p:cNvSpPr/>
            <p:nvPr/>
          </p:nvSpPr>
          <p:spPr>
            <a:xfrm>
              <a:off x="14068200" y="2420277"/>
              <a:ext cx="56441" cy="56501"/>
            </a:xfrm>
            <a:custGeom>
              <a:rect b="b" l="l" r="r" t="t"/>
              <a:pathLst>
                <a:path extrusionOk="0" h="872" w="871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12414375" y="2529716"/>
              <a:ext cx="60199" cy="59871"/>
            </a:xfrm>
            <a:custGeom>
              <a:rect b="b" l="l" r="r" t="t"/>
              <a:pathLst>
                <a:path extrusionOk="0" h="924" w="929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2"/>
            <p:cNvSpPr/>
            <p:nvPr/>
          </p:nvSpPr>
          <p:spPr>
            <a:xfrm>
              <a:off x="11367336" y="2466282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2"/>
            <p:cNvSpPr/>
            <p:nvPr/>
          </p:nvSpPr>
          <p:spPr>
            <a:xfrm>
              <a:off x="10461108" y="2804706"/>
              <a:ext cx="60134" cy="56501"/>
            </a:xfrm>
            <a:custGeom>
              <a:rect b="b" l="l" r="r" t="t"/>
              <a:pathLst>
                <a:path extrusionOk="0" h="872" w="928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2"/>
            <p:cNvSpPr/>
            <p:nvPr/>
          </p:nvSpPr>
          <p:spPr>
            <a:xfrm>
              <a:off x="10623238" y="4112593"/>
              <a:ext cx="60199" cy="60130"/>
            </a:xfrm>
            <a:custGeom>
              <a:rect b="b" l="l" r="r" t="t"/>
              <a:pathLst>
                <a:path extrusionOk="0" h="928" w="929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2"/>
            <p:cNvSpPr/>
            <p:nvPr/>
          </p:nvSpPr>
          <p:spPr>
            <a:xfrm>
              <a:off x="10782063" y="5047002"/>
              <a:ext cx="59875" cy="59871"/>
            </a:xfrm>
            <a:custGeom>
              <a:rect b="b" l="l" r="r" t="t"/>
              <a:pathLst>
                <a:path extrusionOk="0" h="924" w="924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2"/>
            <p:cNvSpPr/>
            <p:nvPr/>
          </p:nvSpPr>
          <p:spPr>
            <a:xfrm>
              <a:off x="12950335" y="600233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2"/>
            <p:cNvSpPr/>
            <p:nvPr/>
          </p:nvSpPr>
          <p:spPr>
            <a:xfrm>
              <a:off x="13877753" y="5762598"/>
              <a:ext cx="59875" cy="56436"/>
            </a:xfrm>
            <a:custGeom>
              <a:rect b="b" l="l" r="r" t="t"/>
              <a:pathLst>
                <a:path extrusionOk="0" h="871" w="924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62"/>
            <p:cNvSpPr/>
            <p:nvPr/>
          </p:nvSpPr>
          <p:spPr>
            <a:xfrm>
              <a:off x="11631655" y="5818969"/>
              <a:ext cx="60134" cy="60130"/>
            </a:xfrm>
            <a:custGeom>
              <a:rect b="b" l="l" r="r" t="t"/>
              <a:pathLst>
                <a:path extrusionOk="0" h="928" w="928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8" name="Google Shape;2768;p62"/>
          <p:cNvSpPr txBox="1"/>
          <p:nvPr>
            <p:ph type="title"/>
          </p:nvPr>
        </p:nvSpPr>
        <p:spPr>
          <a:xfrm>
            <a:off x="3943600" y="781475"/>
            <a:ext cx="4740600" cy="32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some </a:t>
            </a:r>
            <a:r>
              <a:rPr lang="en" sz="3300">
                <a:solidFill>
                  <a:srgbClr val="0000FF"/>
                </a:solidFill>
              </a:rPr>
              <a:t>health factors and lifestyle habits</a:t>
            </a:r>
            <a:r>
              <a:rPr lang="en" sz="3300"/>
              <a:t> that increases risk of heart disease?</a:t>
            </a:r>
            <a:endParaRPr sz="3300"/>
          </a:p>
        </p:txBody>
      </p:sp>
      <p:grpSp>
        <p:nvGrpSpPr>
          <p:cNvPr id="2769" name="Google Shape;2769;p62"/>
          <p:cNvGrpSpPr/>
          <p:nvPr/>
        </p:nvGrpSpPr>
        <p:grpSpPr>
          <a:xfrm>
            <a:off x="1752308" y="1077350"/>
            <a:ext cx="1906260" cy="3364963"/>
            <a:chOff x="3451925" y="3129975"/>
            <a:chExt cx="1308975" cy="2310625"/>
          </a:xfrm>
        </p:grpSpPr>
        <p:sp>
          <p:nvSpPr>
            <p:cNvPr id="2770" name="Google Shape;2770;p62"/>
            <p:cNvSpPr/>
            <p:nvPr/>
          </p:nvSpPr>
          <p:spPr>
            <a:xfrm>
              <a:off x="4083175" y="3771050"/>
              <a:ext cx="609800" cy="249475"/>
            </a:xfrm>
            <a:custGeom>
              <a:rect b="b" l="l" r="r" t="t"/>
              <a:pathLst>
                <a:path extrusionOk="0" h="9979" w="24392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2"/>
            <p:cNvSpPr/>
            <p:nvPr/>
          </p:nvSpPr>
          <p:spPr>
            <a:xfrm>
              <a:off x="4050825" y="3157075"/>
              <a:ext cx="376650" cy="631275"/>
            </a:xfrm>
            <a:custGeom>
              <a:rect b="b" l="l" r="r" t="t"/>
              <a:pathLst>
                <a:path extrusionOk="0" h="25251" w="15066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2"/>
            <p:cNvSpPr/>
            <p:nvPr/>
          </p:nvSpPr>
          <p:spPr>
            <a:xfrm>
              <a:off x="4092450" y="3785225"/>
              <a:ext cx="10900" cy="37075"/>
            </a:xfrm>
            <a:custGeom>
              <a:rect b="b" l="l" r="r" t="t"/>
              <a:pathLst>
                <a:path extrusionOk="0" h="1483" w="436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62"/>
            <p:cNvSpPr/>
            <p:nvPr/>
          </p:nvSpPr>
          <p:spPr>
            <a:xfrm>
              <a:off x="4588000" y="3823875"/>
              <a:ext cx="78675" cy="174400"/>
            </a:xfrm>
            <a:custGeom>
              <a:rect b="b" l="l" r="r" t="t"/>
              <a:pathLst>
                <a:path extrusionOk="0" h="6976" w="3147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2"/>
            <p:cNvSpPr/>
            <p:nvPr/>
          </p:nvSpPr>
          <p:spPr>
            <a:xfrm>
              <a:off x="3799175" y="3129975"/>
              <a:ext cx="632875" cy="939300"/>
            </a:xfrm>
            <a:custGeom>
              <a:rect b="b" l="l" r="r" t="t"/>
              <a:pathLst>
                <a:path extrusionOk="0" h="37572" w="25315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2"/>
            <p:cNvSpPr/>
            <p:nvPr/>
          </p:nvSpPr>
          <p:spPr>
            <a:xfrm>
              <a:off x="3820775" y="3183250"/>
              <a:ext cx="243900" cy="734750"/>
            </a:xfrm>
            <a:custGeom>
              <a:rect b="b" l="l" r="r" t="t"/>
              <a:pathLst>
                <a:path extrusionOk="0" h="29390" w="9756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2"/>
            <p:cNvSpPr/>
            <p:nvPr/>
          </p:nvSpPr>
          <p:spPr>
            <a:xfrm>
              <a:off x="3854750" y="3857850"/>
              <a:ext cx="71025" cy="103375"/>
            </a:xfrm>
            <a:custGeom>
              <a:rect b="b" l="l" r="r" t="t"/>
              <a:pathLst>
                <a:path extrusionOk="0" h="4135" w="2841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2"/>
            <p:cNvSpPr/>
            <p:nvPr/>
          </p:nvSpPr>
          <p:spPr>
            <a:xfrm>
              <a:off x="4094050" y="3618525"/>
              <a:ext cx="155875" cy="126600"/>
            </a:xfrm>
            <a:custGeom>
              <a:rect b="b" l="l" r="r" t="t"/>
              <a:pathLst>
                <a:path extrusionOk="0" h="5064" w="6235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62"/>
            <p:cNvSpPr/>
            <p:nvPr/>
          </p:nvSpPr>
          <p:spPr>
            <a:xfrm>
              <a:off x="4177400" y="3609275"/>
              <a:ext cx="182175" cy="89550"/>
            </a:xfrm>
            <a:custGeom>
              <a:rect b="b" l="l" r="r" t="t"/>
              <a:pathLst>
                <a:path extrusionOk="0" h="3582" w="7287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62"/>
            <p:cNvSpPr/>
            <p:nvPr/>
          </p:nvSpPr>
          <p:spPr>
            <a:xfrm>
              <a:off x="3649500" y="3162550"/>
              <a:ext cx="402850" cy="760150"/>
            </a:xfrm>
            <a:custGeom>
              <a:rect b="b" l="l" r="r" t="t"/>
              <a:pathLst>
                <a:path extrusionOk="0" h="30406" w="16114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2"/>
            <p:cNvSpPr/>
            <p:nvPr/>
          </p:nvSpPr>
          <p:spPr>
            <a:xfrm>
              <a:off x="3837825" y="3917975"/>
              <a:ext cx="37075" cy="101900"/>
            </a:xfrm>
            <a:custGeom>
              <a:rect b="b" l="l" r="r" t="t"/>
              <a:pathLst>
                <a:path extrusionOk="0" h="4076" w="1483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2"/>
            <p:cNvSpPr/>
            <p:nvPr/>
          </p:nvSpPr>
          <p:spPr>
            <a:xfrm>
              <a:off x="3826950" y="3911800"/>
              <a:ext cx="12375" cy="15475"/>
            </a:xfrm>
            <a:custGeom>
              <a:rect b="b" l="l" r="r" t="t"/>
              <a:pathLst>
                <a:path extrusionOk="0" h="619" w="495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2"/>
            <p:cNvSpPr/>
            <p:nvPr/>
          </p:nvSpPr>
          <p:spPr>
            <a:xfrm>
              <a:off x="3691125" y="3845500"/>
              <a:ext cx="135850" cy="72500"/>
            </a:xfrm>
            <a:custGeom>
              <a:rect b="b" l="l" r="r" t="t"/>
              <a:pathLst>
                <a:path extrusionOk="0" h="2900" w="5434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2"/>
            <p:cNvSpPr/>
            <p:nvPr/>
          </p:nvSpPr>
          <p:spPr>
            <a:xfrm>
              <a:off x="3819300" y="3263500"/>
              <a:ext cx="100300" cy="67950"/>
            </a:xfrm>
            <a:custGeom>
              <a:rect b="b" l="l" r="r" t="t"/>
              <a:pathLst>
                <a:path extrusionOk="0" h="2718" w="4012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2"/>
            <p:cNvSpPr/>
            <p:nvPr/>
          </p:nvSpPr>
          <p:spPr>
            <a:xfrm>
              <a:off x="3702000" y="3348475"/>
              <a:ext cx="205250" cy="455400"/>
            </a:xfrm>
            <a:custGeom>
              <a:rect b="b" l="l" r="r" t="t"/>
              <a:pathLst>
                <a:path extrusionOk="0" h="18216" w="821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2"/>
            <p:cNvSpPr/>
            <p:nvPr/>
          </p:nvSpPr>
          <p:spPr>
            <a:xfrm>
              <a:off x="3862525" y="3387000"/>
              <a:ext cx="124975" cy="146725"/>
            </a:xfrm>
            <a:custGeom>
              <a:rect b="b" l="l" r="r" t="t"/>
              <a:pathLst>
                <a:path extrusionOk="0" h="5869" w="4999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2"/>
            <p:cNvSpPr/>
            <p:nvPr/>
          </p:nvSpPr>
          <p:spPr>
            <a:xfrm>
              <a:off x="4483025" y="4002225"/>
              <a:ext cx="277875" cy="450400"/>
            </a:xfrm>
            <a:custGeom>
              <a:rect b="b" l="l" r="r" t="t"/>
              <a:pathLst>
                <a:path extrusionOk="0" h="18016" w="11115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2"/>
            <p:cNvSpPr/>
            <p:nvPr/>
          </p:nvSpPr>
          <p:spPr>
            <a:xfrm>
              <a:off x="4472150" y="3930325"/>
              <a:ext cx="64875" cy="74125"/>
            </a:xfrm>
            <a:custGeom>
              <a:rect b="b" l="l" r="r" t="t"/>
              <a:pathLst>
                <a:path extrusionOk="0" h="2965" w="2595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2"/>
            <p:cNvSpPr/>
            <p:nvPr/>
          </p:nvSpPr>
          <p:spPr>
            <a:xfrm>
              <a:off x="4521550" y="4002950"/>
              <a:ext cx="37075" cy="304025"/>
            </a:xfrm>
            <a:custGeom>
              <a:rect b="b" l="l" r="r" t="t"/>
              <a:pathLst>
                <a:path extrusionOk="0" h="12161" w="1483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2"/>
            <p:cNvSpPr/>
            <p:nvPr/>
          </p:nvSpPr>
          <p:spPr>
            <a:xfrm>
              <a:off x="4691350" y="4039200"/>
              <a:ext cx="44850" cy="85150"/>
            </a:xfrm>
            <a:custGeom>
              <a:rect b="b" l="l" r="r" t="t"/>
              <a:pathLst>
                <a:path extrusionOk="0" h="3406" w="1794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2"/>
            <p:cNvSpPr/>
            <p:nvPr/>
          </p:nvSpPr>
          <p:spPr>
            <a:xfrm>
              <a:off x="4702225" y="4148700"/>
              <a:ext cx="43225" cy="100775"/>
            </a:xfrm>
            <a:custGeom>
              <a:rect b="b" l="l" r="r" t="t"/>
              <a:pathLst>
                <a:path extrusionOk="0" h="4031" w="1729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62"/>
            <p:cNvSpPr/>
            <p:nvPr/>
          </p:nvSpPr>
          <p:spPr>
            <a:xfrm>
              <a:off x="4177400" y="3895225"/>
              <a:ext cx="367400" cy="427475"/>
            </a:xfrm>
            <a:custGeom>
              <a:rect b="b" l="l" r="r" t="t"/>
              <a:pathLst>
                <a:path extrusionOk="0" h="17099" w="14696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62"/>
            <p:cNvSpPr/>
            <p:nvPr/>
          </p:nvSpPr>
          <p:spPr>
            <a:xfrm>
              <a:off x="4427450" y="3999850"/>
              <a:ext cx="40175" cy="240825"/>
            </a:xfrm>
            <a:custGeom>
              <a:rect b="b" l="l" r="r" t="t"/>
              <a:pathLst>
                <a:path extrusionOk="0" h="9633" w="1607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2"/>
            <p:cNvSpPr/>
            <p:nvPr/>
          </p:nvSpPr>
          <p:spPr>
            <a:xfrm>
              <a:off x="4569475" y="4043075"/>
              <a:ext cx="44725" cy="81775"/>
            </a:xfrm>
            <a:custGeom>
              <a:rect b="b" l="l" r="r" t="t"/>
              <a:pathLst>
                <a:path extrusionOk="0" h="3271" w="1789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62"/>
            <p:cNvSpPr/>
            <p:nvPr/>
          </p:nvSpPr>
          <p:spPr>
            <a:xfrm>
              <a:off x="4620350" y="4177300"/>
              <a:ext cx="15450" cy="78800"/>
            </a:xfrm>
            <a:custGeom>
              <a:rect b="b" l="l" r="r" t="t"/>
              <a:pathLst>
                <a:path extrusionOk="0" h="3152" w="618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62"/>
            <p:cNvSpPr/>
            <p:nvPr/>
          </p:nvSpPr>
          <p:spPr>
            <a:xfrm>
              <a:off x="4560200" y="4112475"/>
              <a:ext cx="38550" cy="47925"/>
            </a:xfrm>
            <a:custGeom>
              <a:rect b="b" l="l" r="r" t="t"/>
              <a:pathLst>
                <a:path extrusionOk="0" h="1917" w="1542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62"/>
            <p:cNvSpPr/>
            <p:nvPr/>
          </p:nvSpPr>
          <p:spPr>
            <a:xfrm>
              <a:off x="3451925" y="3844950"/>
              <a:ext cx="412100" cy="672150"/>
            </a:xfrm>
            <a:custGeom>
              <a:rect b="b" l="l" r="r" t="t"/>
              <a:pathLst>
                <a:path extrusionOk="0" h="26886" w="16484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62"/>
            <p:cNvSpPr/>
            <p:nvPr/>
          </p:nvSpPr>
          <p:spPr>
            <a:xfrm>
              <a:off x="3592325" y="4050725"/>
              <a:ext cx="152900" cy="160550"/>
            </a:xfrm>
            <a:custGeom>
              <a:rect b="b" l="l" r="r" t="t"/>
              <a:pathLst>
                <a:path extrusionOk="0" h="6422" w="6116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62"/>
            <p:cNvSpPr/>
            <p:nvPr/>
          </p:nvSpPr>
          <p:spPr>
            <a:xfrm>
              <a:off x="3839300" y="3999850"/>
              <a:ext cx="15475" cy="30900"/>
            </a:xfrm>
            <a:custGeom>
              <a:rect b="b" l="l" r="r" t="t"/>
              <a:pathLst>
                <a:path extrusionOk="0" h="1236" w="619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62"/>
            <p:cNvSpPr/>
            <p:nvPr/>
          </p:nvSpPr>
          <p:spPr>
            <a:xfrm>
              <a:off x="3723600" y="3955025"/>
              <a:ext cx="131175" cy="137475"/>
            </a:xfrm>
            <a:custGeom>
              <a:rect b="b" l="l" r="r" t="t"/>
              <a:pathLst>
                <a:path extrusionOk="0" h="5499" w="5247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62"/>
            <p:cNvSpPr/>
            <p:nvPr/>
          </p:nvSpPr>
          <p:spPr>
            <a:xfrm>
              <a:off x="3513675" y="4205075"/>
              <a:ext cx="106475" cy="234650"/>
            </a:xfrm>
            <a:custGeom>
              <a:rect b="b" l="l" r="r" t="t"/>
              <a:pathLst>
                <a:path extrusionOk="0" h="9386" w="4259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62"/>
            <p:cNvSpPr/>
            <p:nvPr/>
          </p:nvSpPr>
          <p:spPr>
            <a:xfrm>
              <a:off x="3530600" y="3950450"/>
              <a:ext cx="297975" cy="371975"/>
            </a:xfrm>
            <a:custGeom>
              <a:rect b="b" l="l" r="r" t="t"/>
              <a:pathLst>
                <a:path extrusionOk="0" h="14879" w="11919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62"/>
            <p:cNvSpPr/>
            <p:nvPr/>
          </p:nvSpPr>
          <p:spPr>
            <a:xfrm>
              <a:off x="3695825" y="4043075"/>
              <a:ext cx="52500" cy="69425"/>
            </a:xfrm>
            <a:custGeom>
              <a:rect b="b" l="l" r="r" t="t"/>
              <a:pathLst>
                <a:path extrusionOk="0" h="2777" w="210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3593950" y="4168050"/>
              <a:ext cx="55575" cy="41750"/>
            </a:xfrm>
            <a:custGeom>
              <a:rect b="b" l="l" r="r" t="t"/>
              <a:pathLst>
                <a:path extrusionOk="0" h="1670" w="2223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3579975" y="4197425"/>
              <a:ext cx="40175" cy="52500"/>
            </a:xfrm>
            <a:custGeom>
              <a:rect b="b" l="l" r="r" t="t"/>
              <a:pathLst>
                <a:path extrusionOk="0" h="2100" w="1607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3722000" y="4021450"/>
              <a:ext cx="55575" cy="67950"/>
            </a:xfrm>
            <a:custGeom>
              <a:rect b="b" l="l" r="r" t="t"/>
              <a:pathLst>
                <a:path extrusionOk="0" h="2718" w="2223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4209750" y="3172500"/>
              <a:ext cx="38675" cy="206850"/>
            </a:xfrm>
            <a:custGeom>
              <a:rect b="b" l="l" r="r" t="t"/>
              <a:pathLst>
                <a:path extrusionOk="0" h="8274" w="1547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3499725" y="3760250"/>
              <a:ext cx="1216350" cy="1680350"/>
            </a:xfrm>
            <a:custGeom>
              <a:rect b="b" l="l" r="r" t="t"/>
              <a:pathLst>
                <a:path extrusionOk="0" h="67214" w="48654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3532200" y="4441325"/>
              <a:ext cx="3100" cy="23100"/>
            </a:xfrm>
            <a:custGeom>
              <a:rect b="b" l="l" r="r" t="t"/>
              <a:pathLst>
                <a:path extrusionOk="0" h="924" w="124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3533675" y="4408825"/>
              <a:ext cx="10900" cy="35600"/>
            </a:xfrm>
            <a:custGeom>
              <a:rect b="b" l="l" r="r" t="t"/>
              <a:pathLst>
                <a:path extrusionOk="0" h="1424" w="436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62"/>
            <p:cNvSpPr/>
            <p:nvPr/>
          </p:nvSpPr>
          <p:spPr>
            <a:xfrm>
              <a:off x="3530600" y="4117175"/>
              <a:ext cx="558775" cy="855150"/>
            </a:xfrm>
            <a:custGeom>
              <a:rect b="b" l="l" r="r" t="t"/>
              <a:pathLst>
                <a:path extrusionOk="0" h="34206" w="22351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62"/>
            <p:cNvSpPr/>
            <p:nvPr/>
          </p:nvSpPr>
          <p:spPr>
            <a:xfrm>
              <a:off x="4030700" y="5341150"/>
              <a:ext cx="24725" cy="38675"/>
            </a:xfrm>
            <a:custGeom>
              <a:rect b="b" l="l" r="r" t="t"/>
              <a:pathLst>
                <a:path extrusionOk="0" h="1547" w="989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3907225" y="4391925"/>
              <a:ext cx="452350" cy="961600"/>
            </a:xfrm>
            <a:custGeom>
              <a:rect b="b" l="l" r="r" t="t"/>
              <a:pathLst>
                <a:path extrusionOk="0" h="38464" w="18094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4601825" y="4402650"/>
              <a:ext cx="10900" cy="51025"/>
            </a:xfrm>
            <a:custGeom>
              <a:rect b="b" l="l" r="r" t="t"/>
              <a:pathLst>
                <a:path extrusionOk="0" h="2041" w="436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4546250" y="4306950"/>
              <a:ext cx="64850" cy="118950"/>
            </a:xfrm>
            <a:custGeom>
              <a:rect b="b" l="l" r="r" t="t"/>
              <a:pathLst>
                <a:path extrusionOk="0" h="4758" w="2594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4537000" y="4297700"/>
              <a:ext cx="17050" cy="20150"/>
            </a:xfrm>
            <a:custGeom>
              <a:rect b="b" l="l" r="r" t="t"/>
              <a:pathLst>
                <a:path extrusionOk="0" h="806" w="682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4191225" y="4098650"/>
              <a:ext cx="350475" cy="209950"/>
            </a:xfrm>
            <a:custGeom>
              <a:rect b="b" l="l" r="r" t="t"/>
              <a:pathLst>
                <a:path extrusionOk="0" h="8398" w="14019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3822375" y="4114075"/>
              <a:ext cx="821200" cy="1165350"/>
            </a:xfrm>
            <a:custGeom>
              <a:rect b="b" l="l" r="r" t="t"/>
              <a:pathLst>
                <a:path extrusionOk="0" h="46614" w="32848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4090975" y="4640375"/>
              <a:ext cx="30875" cy="71025"/>
            </a:xfrm>
            <a:custGeom>
              <a:rect b="b" l="l" r="r" t="t"/>
              <a:pathLst>
                <a:path extrusionOk="0" h="2841" w="1235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4243725" y="4739150"/>
              <a:ext cx="183750" cy="375175"/>
            </a:xfrm>
            <a:custGeom>
              <a:rect b="b" l="l" r="r" t="t"/>
              <a:pathLst>
                <a:path extrusionOk="0" h="15007" w="735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4220625" y="4737675"/>
              <a:ext cx="75600" cy="200700"/>
            </a:xfrm>
            <a:custGeom>
              <a:rect b="b" l="l" r="r" t="t"/>
              <a:pathLst>
                <a:path extrusionOk="0" h="8028" w="3024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3785350" y="4950700"/>
              <a:ext cx="260825" cy="169800"/>
            </a:xfrm>
            <a:custGeom>
              <a:rect b="b" l="l" r="r" t="t"/>
              <a:pathLst>
                <a:path extrusionOk="0" h="6792" w="10433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4452150" y="4606425"/>
              <a:ext cx="263925" cy="764150"/>
            </a:xfrm>
            <a:custGeom>
              <a:rect b="b" l="l" r="r" t="t"/>
              <a:pathLst>
                <a:path extrusionOk="0" h="30566" w="10557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62"/>
            <p:cNvSpPr/>
            <p:nvPr/>
          </p:nvSpPr>
          <p:spPr>
            <a:xfrm>
              <a:off x="4334850" y="4604925"/>
              <a:ext cx="381225" cy="782550"/>
            </a:xfrm>
            <a:custGeom>
              <a:rect b="b" l="l" r="r" t="t"/>
              <a:pathLst>
                <a:path extrusionOk="0" h="31302" w="15249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62"/>
            <p:cNvSpPr/>
            <p:nvPr/>
          </p:nvSpPr>
          <p:spPr>
            <a:xfrm>
              <a:off x="3516750" y="4624925"/>
              <a:ext cx="4600" cy="21650"/>
            </a:xfrm>
            <a:custGeom>
              <a:rect b="b" l="l" r="r" t="t"/>
              <a:pathLst>
                <a:path extrusionOk="0" h="866" w="184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62"/>
            <p:cNvSpPr/>
            <p:nvPr/>
          </p:nvSpPr>
          <p:spPr>
            <a:xfrm>
              <a:off x="3518250" y="4623450"/>
              <a:ext cx="279475" cy="262425"/>
            </a:xfrm>
            <a:custGeom>
              <a:rect b="b" l="l" r="r" t="t"/>
              <a:pathLst>
                <a:path extrusionOk="0" h="10497" w="11179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62"/>
            <p:cNvSpPr/>
            <p:nvPr/>
          </p:nvSpPr>
          <p:spPr>
            <a:xfrm>
              <a:off x="3615550" y="4790150"/>
              <a:ext cx="38550" cy="30900"/>
            </a:xfrm>
            <a:custGeom>
              <a:rect b="b" l="l" r="r" t="t"/>
              <a:pathLst>
                <a:path extrusionOk="0" h="1236" w="1542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62"/>
            <p:cNvSpPr/>
            <p:nvPr/>
          </p:nvSpPr>
          <p:spPr>
            <a:xfrm>
              <a:off x="3495150" y="4679025"/>
              <a:ext cx="421350" cy="608200"/>
            </a:xfrm>
            <a:custGeom>
              <a:rect b="b" l="l" r="r" t="t"/>
              <a:pathLst>
                <a:path extrusionOk="0" h="24328" w="16854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3513675" y="4679025"/>
              <a:ext cx="405925" cy="603500"/>
            </a:xfrm>
            <a:custGeom>
              <a:rect b="b" l="l" r="r" t="t"/>
              <a:pathLst>
                <a:path extrusionOk="0" h="24140" w="16237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3527500" y="4106850"/>
              <a:ext cx="560400" cy="855825"/>
            </a:xfrm>
            <a:custGeom>
              <a:rect b="b" l="l" r="r" t="t"/>
              <a:pathLst>
                <a:path extrusionOk="0" h="34233" w="22416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3905750" y="4381050"/>
              <a:ext cx="452225" cy="987650"/>
            </a:xfrm>
            <a:custGeom>
              <a:rect b="b" l="l" r="r" t="t"/>
              <a:pathLst>
                <a:path extrusionOk="0" h="39506" w="18089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3820775" y="4087650"/>
              <a:ext cx="821200" cy="1181025"/>
            </a:xfrm>
            <a:custGeom>
              <a:rect b="b" l="l" r="r" t="t"/>
              <a:pathLst>
                <a:path extrusionOk="0" h="47241" w="32848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4219025" y="4726250"/>
              <a:ext cx="206850" cy="377225"/>
            </a:xfrm>
            <a:custGeom>
              <a:rect b="b" l="l" r="r" t="t"/>
              <a:pathLst>
                <a:path extrusionOk="0" h="15089" w="8274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3783725" y="4939825"/>
              <a:ext cx="260950" cy="169825"/>
            </a:xfrm>
            <a:custGeom>
              <a:rect b="b" l="l" r="r" t="t"/>
              <a:pathLst>
                <a:path extrusionOk="0" h="6793" w="10438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4333250" y="4593725"/>
              <a:ext cx="370475" cy="783025"/>
            </a:xfrm>
            <a:custGeom>
              <a:rect b="b" l="l" r="r" t="t"/>
              <a:pathLst>
                <a:path extrusionOk="0" h="31321" w="14819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3513675" y="4612575"/>
              <a:ext cx="282425" cy="262975"/>
            </a:xfrm>
            <a:custGeom>
              <a:rect b="b" l="l" r="r" t="t"/>
              <a:pathLst>
                <a:path extrusionOk="0" h="10519" w="11297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3493950" y="4668350"/>
              <a:ext cx="424150" cy="608425"/>
            </a:xfrm>
            <a:custGeom>
              <a:rect b="b" l="l" r="r" t="t"/>
              <a:pathLst>
                <a:path extrusionOk="0" h="24337" w="16966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3967475" y="4001325"/>
              <a:ext cx="209950" cy="101900"/>
            </a:xfrm>
            <a:custGeom>
              <a:rect b="b" l="l" r="r" t="t"/>
              <a:pathLst>
                <a:path extrusionOk="0" h="4076" w="8398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4492300" y="3767700"/>
              <a:ext cx="69425" cy="79725"/>
            </a:xfrm>
            <a:custGeom>
              <a:rect b="b" l="l" r="r" t="t"/>
              <a:pathLst>
                <a:path extrusionOk="0" h="3189" w="2777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62"/>
            <p:cNvSpPr/>
            <p:nvPr/>
          </p:nvSpPr>
          <p:spPr>
            <a:xfrm>
              <a:off x="4009100" y="3238800"/>
              <a:ext cx="9275" cy="7825"/>
            </a:xfrm>
            <a:custGeom>
              <a:rect b="b" l="l" r="r" t="t"/>
              <a:pathLst>
                <a:path extrusionOk="0" h="313" w="371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62"/>
            <p:cNvSpPr/>
            <p:nvPr/>
          </p:nvSpPr>
          <p:spPr>
            <a:xfrm>
              <a:off x="4015275" y="3246600"/>
              <a:ext cx="30900" cy="137325"/>
            </a:xfrm>
            <a:custGeom>
              <a:rect b="b" l="l" r="r" t="t"/>
              <a:pathLst>
                <a:path extrusionOk="0" h="5493" w="1236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62"/>
            <p:cNvSpPr/>
            <p:nvPr/>
          </p:nvSpPr>
          <p:spPr>
            <a:xfrm>
              <a:off x="4006000" y="3240425"/>
              <a:ext cx="38675" cy="143500"/>
            </a:xfrm>
            <a:custGeom>
              <a:rect b="b" l="l" r="r" t="t"/>
              <a:pathLst>
                <a:path extrusionOk="0" h="5740" w="1547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62"/>
            <p:cNvSpPr/>
            <p:nvPr/>
          </p:nvSpPr>
          <p:spPr>
            <a:xfrm>
              <a:off x="3825475" y="3948850"/>
              <a:ext cx="26200" cy="81900"/>
            </a:xfrm>
            <a:custGeom>
              <a:rect b="b" l="l" r="r" t="t"/>
              <a:pathLst>
                <a:path extrusionOk="0" h="3276" w="1048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62"/>
            <p:cNvSpPr/>
            <p:nvPr/>
          </p:nvSpPr>
          <p:spPr>
            <a:xfrm>
              <a:off x="3649500" y="4073950"/>
              <a:ext cx="43250" cy="46325"/>
            </a:xfrm>
            <a:custGeom>
              <a:rect b="b" l="l" r="r" t="t"/>
              <a:pathLst>
                <a:path extrusionOk="0" h="1853" w="173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62"/>
            <p:cNvSpPr/>
            <p:nvPr/>
          </p:nvSpPr>
          <p:spPr>
            <a:xfrm>
              <a:off x="3766825" y="3982800"/>
              <a:ext cx="49400" cy="27825"/>
            </a:xfrm>
            <a:custGeom>
              <a:rect b="b" l="l" r="r" t="t"/>
              <a:pathLst>
                <a:path extrusionOk="0" h="1113" w="1976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62"/>
            <p:cNvSpPr/>
            <p:nvPr/>
          </p:nvSpPr>
          <p:spPr>
            <a:xfrm>
              <a:off x="3567625" y="4231400"/>
              <a:ext cx="14000" cy="38550"/>
            </a:xfrm>
            <a:custGeom>
              <a:rect b="b" l="l" r="r" t="t"/>
              <a:pathLst>
                <a:path extrusionOk="0" h="1542" w="56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62"/>
            <p:cNvSpPr/>
            <p:nvPr/>
          </p:nvSpPr>
          <p:spPr>
            <a:xfrm>
              <a:off x="3647900" y="3862425"/>
              <a:ext cx="101900" cy="40150"/>
            </a:xfrm>
            <a:custGeom>
              <a:rect b="b" l="l" r="r" t="t"/>
              <a:pathLst>
                <a:path extrusionOk="0" h="1606" w="4076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62"/>
            <p:cNvSpPr/>
            <p:nvPr/>
          </p:nvSpPr>
          <p:spPr>
            <a:xfrm>
              <a:off x="4379550" y="3789925"/>
              <a:ext cx="49425" cy="66350"/>
            </a:xfrm>
            <a:custGeom>
              <a:rect b="b" l="l" r="r" t="t"/>
              <a:pathLst>
                <a:path extrusionOk="0" h="2654" w="1977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8" name="Google Shape;2848;p62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62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50" name="Google Shape;2850;p62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63"/>
          <p:cNvSpPr/>
          <p:nvPr/>
        </p:nvSpPr>
        <p:spPr>
          <a:xfrm>
            <a:off x="6431261" y="2037850"/>
            <a:ext cx="1554875" cy="1067800"/>
          </a:xfrm>
          <a:custGeom>
            <a:rect b="b" l="l" r="r" t="t"/>
            <a:pathLst>
              <a:path extrusionOk="0" h="42712" w="62195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63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57" name="Google Shape;2857;p63"/>
          <p:cNvSpPr txBox="1"/>
          <p:nvPr>
            <p:ph idx="2" type="title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58" name="Google Shape;2858;p6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63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60" name="Google Shape;2860;p63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6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64"/>
          <p:cNvSpPr txBox="1"/>
          <p:nvPr>
            <p:ph idx="4294967295" type="ctrTitle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NEXT</a:t>
            </a:r>
            <a:endParaRPr sz="1400"/>
          </a:p>
        </p:txBody>
      </p:sp>
      <p:sp>
        <p:nvSpPr>
          <p:cNvPr id="2867" name="Google Shape;2867;p64"/>
          <p:cNvSpPr txBox="1"/>
          <p:nvPr>
            <p:ph idx="4294967295" type="ctrTitle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action="ppaction://hlinkshowjump?jump=previousslide"/>
              </a:rPr>
              <a:t>PREV</a:t>
            </a:r>
            <a:endParaRPr sz="1400"/>
          </a:p>
        </p:txBody>
      </p:sp>
      <p:pic>
        <p:nvPicPr>
          <p:cNvPr id="2868" name="Google Shape;28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63" y="961425"/>
            <a:ext cx="7508076" cy="373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9" name="Google Shape;2869;p64"/>
          <p:cNvSpPr txBox="1"/>
          <p:nvPr/>
        </p:nvSpPr>
        <p:spPr>
          <a:xfrm>
            <a:off x="2584063" y="250975"/>
            <a:ext cx="39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Dataset</a:t>
            </a:r>
            <a:endParaRPr b="1" sz="28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6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875" name="Google Shape;2875;p65"/>
          <p:cNvSpPr txBox="1"/>
          <p:nvPr>
            <p:ph idx="1" type="body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●"/>
            </a:pPr>
            <a:r>
              <a:rPr b="1" lang="en" sz="2000">
                <a:solidFill>
                  <a:srgbClr val="0000FF"/>
                </a:solidFill>
              </a:rPr>
              <a:t>Filtering </a:t>
            </a:r>
            <a:r>
              <a:rPr b="1" lang="en" sz="2000">
                <a:solidFill>
                  <a:schemeClr val="accent3"/>
                </a:solidFill>
              </a:rPr>
              <a:t>of relevant variables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n" sz="2000">
                <a:solidFill>
                  <a:srgbClr val="0000FF"/>
                </a:solidFill>
              </a:rPr>
              <a:t>Dropping </a:t>
            </a:r>
            <a:r>
              <a:rPr b="1" lang="en" sz="2000">
                <a:solidFill>
                  <a:schemeClr val="accent3"/>
                </a:solidFill>
              </a:rPr>
              <a:t> data with excessive </a:t>
            </a:r>
            <a:r>
              <a:rPr b="1" lang="en" sz="2000">
                <a:solidFill>
                  <a:schemeClr val="accent3"/>
                </a:solidFill>
              </a:rPr>
              <a:t>missing data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</a:rPr>
              <a:t>As dataset is from a survey</a:t>
            </a:r>
            <a:endParaRPr b="1" sz="2000"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b="1" lang="en" sz="2000">
                <a:solidFill>
                  <a:srgbClr val="0000FF"/>
                </a:solidFill>
              </a:rPr>
              <a:t>Dropping </a:t>
            </a:r>
            <a:r>
              <a:rPr b="1" lang="en" sz="2000">
                <a:solidFill>
                  <a:schemeClr val="accent3"/>
                </a:solidFill>
              </a:rPr>
              <a:t> data set with “unsure” as an answer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Renaming</a:t>
            </a:r>
            <a:r>
              <a:rPr b="1" lang="en" sz="2000">
                <a:solidFill>
                  <a:schemeClr val="accent3"/>
                </a:solidFill>
              </a:rPr>
              <a:t> categorical variables categories</a:t>
            </a:r>
            <a:endParaRPr b="1" sz="2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