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Neucha"/>
      <p:regular r:id="rId48"/>
    </p:embeddedFont>
    <p:embeddedFont>
      <p:font typeface="Nunito"/>
      <p:regular r:id="rId49"/>
      <p:bold r:id="rId50"/>
      <p:italic r:id="rId51"/>
      <p:boldItalic r:id="rId52"/>
    </p:embeddedFont>
    <p:embeddedFont>
      <p:font typeface="Roboto Condensed"/>
      <p:regular r:id="rId53"/>
      <p:bold r:id="rId54"/>
      <p:italic r:id="rId55"/>
      <p:boldItalic r:id="rId56"/>
    </p:embeddedFont>
    <p:embeddedFont>
      <p:font typeface="Lilita One"/>
      <p:regular r:id="rId57"/>
    </p:embeddedFont>
    <p:embeddedFont>
      <p:font typeface="Nunito ExtraBold"/>
      <p:bold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7CDA1A-884D-4271-B880-FE632F199780}">
  <a:tblStyle styleId="{6E7CDA1A-884D-4271-B880-FE632F1997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eucha-regular.fntdata"/><Relationship Id="rId47" Type="http://schemas.openxmlformats.org/officeDocument/2006/relationships/slide" Target="slides/slide42.xml"/><Relationship Id="rId4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italic.fntdata"/><Relationship Id="rId50" Type="http://schemas.openxmlformats.org/officeDocument/2006/relationships/font" Target="fonts/Nunito-bold.fntdata"/><Relationship Id="rId53" Type="http://schemas.openxmlformats.org/officeDocument/2006/relationships/font" Target="fonts/RobotoCondensed-regular.fntdata"/><Relationship Id="rId52" Type="http://schemas.openxmlformats.org/officeDocument/2006/relationships/font" Target="fonts/Nunito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Condensed-italic.fntdata"/><Relationship Id="rId10" Type="http://schemas.openxmlformats.org/officeDocument/2006/relationships/slide" Target="slides/slide5.xml"/><Relationship Id="rId54" Type="http://schemas.openxmlformats.org/officeDocument/2006/relationships/font" Target="fonts/RobotoCondensed-bold.fntdata"/><Relationship Id="rId13" Type="http://schemas.openxmlformats.org/officeDocument/2006/relationships/slide" Target="slides/slide8.xml"/><Relationship Id="rId57" Type="http://schemas.openxmlformats.org/officeDocument/2006/relationships/font" Target="fonts/LilitaOne-regular.fntdata"/><Relationship Id="rId12" Type="http://schemas.openxmlformats.org/officeDocument/2006/relationships/slide" Target="slides/slide7.xml"/><Relationship Id="rId56" Type="http://schemas.openxmlformats.org/officeDocument/2006/relationships/font" Target="fonts/RobotoCondensed-boldItalic.fntdata"/><Relationship Id="rId15" Type="http://schemas.openxmlformats.org/officeDocument/2006/relationships/slide" Target="slides/slide10.xml"/><Relationship Id="rId59" Type="http://schemas.openxmlformats.org/officeDocument/2006/relationships/font" Target="fonts/NunitoExtraBold-boldItalic.fntdata"/><Relationship Id="rId14" Type="http://schemas.openxmlformats.org/officeDocument/2006/relationships/slide" Target="slides/slide9.xml"/><Relationship Id="rId58" Type="http://schemas.openxmlformats.org/officeDocument/2006/relationships/font" Target="fonts/NunitoExtra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learndatasci.com/glossary/binary-classification/#:~:text=each%20binary%20classifier-,What%20is%20Binary%20Classification%3F,Application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chinelearningmastery.com/smote-oversampling-for-imbalanced-classification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aeldung.com/cs/batch-normalization-cnn#:~:text=Batch%20Norm%20is%20a%20normalization,learning%20rates%2C%20making%20learning%20easier" TargetMode="External"/><Relationship Id="rId3" Type="http://schemas.openxmlformats.org/officeDocument/2006/relationships/hyperlink" Target="https://towardsdatascience.com/batch-norm-explained-visually-how-it-works-and-why-neural-networks-need-it-b18919692739" TargetMode="External"/><Relationship Id="rId4" Type="http://schemas.openxmlformats.org/officeDocument/2006/relationships/hyperlink" Target="https://towardsdatascience.com/dropout-in-neural-networks-47a162d621d9" TargetMode="External"/><Relationship Id="rId5" Type="http://schemas.openxmlformats.org/officeDocument/2006/relationships/hyperlink" Target="https://machinelearningmastery.com/dropout-for-regularizing-deep-neural-networks/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6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Google Shape;2877;g232f66c9a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8" name="Google Shape;2878;g232f66c9a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4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232f66c9a0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232f66c9a0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2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g11ecabaa1b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4" name="Google Shape;2894;g11ecabaa1b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8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11ed4d9bfa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11ed4d9bfa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go thru some of them as we have many variables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4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g8c453551a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6" name="Google Shape;2976;g8c453551a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5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g232f66c9a07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7" name="Google Shape;2987;g232f66c9a07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go thru some of them as we have many variables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4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232f66c9a0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232f66c9a0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3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11ed30165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5" name="Google Shape;3005;g11ed30165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3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g867aee8ab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5" name="Google Shape;3015;g867aee8ab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3" name="Shape 3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4" name="Google Shape;3064;g232f66c9a0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5" name="Google Shape;3065;g232f66c9a0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what chi square is and what is finds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g8c453551a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3" name="Google Shape;2673;g8c453551a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5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g11ecabaa1b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7" name="Google Shape;3077;g11ecabaa1b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</a:rPr>
              <a:t>A significance level of 0.05 indicates a 5% risk of concluding that an association between the variables exists when there is no actual association which is a good benchmark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0" name="Shape 3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Google Shape;3091;g867aee852d_2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2" name="Google Shape;3092;g867aee852d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6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g11ed4d9bfa4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8" name="Google Shape;3148;g11ed4d9bfa4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7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g232f66c9a0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9" name="Google Shape;3159;g232f66c9a0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stated earlier, we notice that there was an </a:t>
            </a:r>
            <a:r>
              <a:rPr lang="en"/>
              <a:t>imbalance</a:t>
            </a:r>
            <a:r>
              <a:rPr lang="en"/>
              <a:t> of data from our sample test data. By taking that into account, we will  under-sample and over-sample our training data and re-trained to see how it impacts the model that we used for our model optimization.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9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Google Shape;3280;g237536f77f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1" name="Google Shape;3281;g237536f77f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https://www.learndatasci.com/glossary/binary-classification/#:~:text=each%20binary%20classifier-,What%20is%20Binary%20Classification%3F,Application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4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238a6d49b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238a6d49b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https://arize.com/blog-course/binary-cross-entropy-log-loss/#:~:text=What%20Is%20Binary%20Cross%20Entropy,equate%20to%20high%20accuracy%20values.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7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g238a6d49bf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9" name="Google Shape;3329;g238a6d49bf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https://www.analyticsvidhya.com/blog/2023/01/why-is-sigmoid-function-important-in-artificial-neural-networks/#:~:text=Source%3A%20Pexels-,The%20sigmoid%20function%20is%20commonly%20used%20as%20an%20activation%20function,non%2Dlinearity%20into%20the%20model.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0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Google Shape;3351;g237536f77f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2" name="Google Shape;3352;g237536f77f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https://towardsdatascience.com/a-comprehensive-introduction-to-tensorflows-sequential-api-and-model-for-deep-learning-c5e31aee49fa#:~:text=The%20sequential%20model%20allows%20us,for%20building%20deep%20learning%20models.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5" name="Shape 3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6" name="Google Shape;3376;g237536f77f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7" name="Google Shape;3377;g237536f77f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8" name="Shape 3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" name="Google Shape;3399;g21d3b8546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0" name="Google Shape;3400;g21d3b8546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https://machinelearningmastery.com/smote-oversampling-for-imbalanced-classification/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https://towardsdatascience.com/smote-fdce2f605729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https://towardsdatascience.com/imbalanced-classification-in-python-smote-enn-method-db5db06b8d50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8c453551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8c45355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5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Google Shape;3426;g237536f77f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7" name="Google Shape;3427;g237536f77f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https://www.baeldung.com/cs/batch-normalization-cnn#:~:text=Batch%20Norm%20is%20a%20normalization,learning%20rates%2C%20making%20learning%20easier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https://towardsdatascience.com/batch-norm-explained-visually-how-it-works-and-why-neural-networks-need-it-b18919692739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https://towardsdatascience.com/dropout-in-neural-networks-47a162d621d9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https://machinelearningmastery.com/dropout-for-regularizing-deep-neural-networks/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2" name="Shape 3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" name="Google Shape;3453;g232f66c9a07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4" name="Google Shape;3454;g232f66c9a07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2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g238a6d49bf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4" name="Google Shape;3464;g238a6d49bf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7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g238a6d49bf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9" name="Google Shape;3499;g238a6d49bf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the undersampled calibration curve, which is used to compare how well the probabilistic predictions of a binary classifier are calibrated. The more points on the line, the more accurate. We applied Isotonic regression which is an algorithm that finds a non-decreasing approximation of a function which are the closests to the target while minimizing the mean squared error on the training data. And we can see it is more concise 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https://scikit-learn.org/stable/modules/calibration.html#:~:text=Calibration%20curves%20(also%20known%20as,predicted%20probability%20in%20each%20bin.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8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9" name="Google Shape;3529;g238a6d49bf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0" name="Google Shape;3530;g238a6d49bf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http://scikit-learn.org/stable/auto_examples/model_selection/plot_precision_recall.html#:~:text=The%20precision%2Drecall%20curve%20shows,a%20low%20false%20negative%20rate.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8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Google Shape;3559;g238a6d49bfb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0" name="Google Shape;3560;g238a6d49bfb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https://towardsdatascience.com/understanding-confusion-matrix-a9ad42dcfd62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" name="Google Shape;3592;g238a6d49bfb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3" name="Google Shape;3593;g238a6d49bfb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https://towardsdatascience.com/understanding-feature-importance-and-how-to-implement-it-in-python-ff0287b20285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g238a6d49bfb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3" name="Google Shape;3623;g238a6d49bfb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g232f66c9a07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3" name="Google Shape;3653;g232f66c9a07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7" name="Shape 3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8" name="Google Shape;3658;g238b96c3a1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9" name="Google Shape;3659;g238b96c3a1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5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232f66c9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232f66c9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2" name="Shape 3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Google Shape;3663;g232f66c9a07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4" name="Google Shape;3664;g232f66c9a07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8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238b96c3a1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0" name="Google Shape;3670;g238b96c3a1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4" name="Shape 3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5" name="Google Shape;3675;g238b96c3a1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6" name="Google Shape;3676;g238b96c3a1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8e72aea8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8e72aea8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5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8c453551a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8c453551a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Many deaths are caused by it worldwide and hence we wanted to find out what caused heart disease.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11ed301659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11ed30165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g11ed4d9bf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3" name="Google Shape;2863;g11ed4d9bf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it is a survey so they are possibilities of estimates given by respondents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0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232f66c9a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232f66c9a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325" y="1242425"/>
            <a:ext cx="4425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Lilita One"/>
              <a:buNone/>
              <a:defRPr sz="52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96725" y="3157475"/>
            <a:ext cx="30591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3330303" cy="466519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46475" y="3874475"/>
            <a:ext cx="996175" cy="685800"/>
            <a:chOff x="1379925" y="685000"/>
            <a:chExt cx="996175" cy="685800"/>
          </a:xfrm>
        </p:grpSpPr>
        <p:sp>
          <p:nvSpPr>
            <p:cNvPr id="13" name="Google Shape;13;p2"/>
            <p:cNvSpPr/>
            <p:nvPr/>
          </p:nvSpPr>
          <p:spPr>
            <a:xfrm>
              <a:off x="1379925" y="685000"/>
              <a:ext cx="996175" cy="685800"/>
            </a:xfrm>
            <a:custGeom>
              <a:rect b="b" l="l" r="r" t="t"/>
              <a:pathLst>
                <a:path extrusionOk="0" h="27432" w="39847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30525" y="760450"/>
              <a:ext cx="132850" cy="129725"/>
            </a:xfrm>
            <a:custGeom>
              <a:rect b="b" l="l" r="r" t="t"/>
              <a:pathLst>
                <a:path extrusionOk="0" h="5189" w="5314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15200" y="747700"/>
              <a:ext cx="145725" cy="130475"/>
            </a:xfrm>
            <a:custGeom>
              <a:rect b="b" l="l" r="r" t="t"/>
              <a:pathLst>
                <a:path extrusionOk="0" h="5219" w="5829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22975" y="798200"/>
              <a:ext cx="130175" cy="79975"/>
            </a:xfrm>
            <a:custGeom>
              <a:rect b="b" l="l" r="r" t="t"/>
              <a:pathLst>
                <a:path extrusionOk="0" h="3199" w="5207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25425" y="788000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25425" y="782875"/>
              <a:ext cx="125275" cy="58675"/>
            </a:xfrm>
            <a:custGeom>
              <a:rect b="b" l="l" r="r" t="t"/>
              <a:pathLst>
                <a:path extrusionOk="0" h="2347" w="5011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91550" y="826850"/>
              <a:ext cx="132850" cy="129750"/>
            </a:xfrm>
            <a:custGeom>
              <a:rect b="b" l="l" r="r" t="t"/>
              <a:pathLst>
                <a:path extrusionOk="0" h="5190" w="5314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76225" y="814100"/>
              <a:ext cx="148175" cy="130475"/>
            </a:xfrm>
            <a:custGeom>
              <a:rect b="b" l="l" r="r" t="t"/>
              <a:pathLst>
                <a:path extrusionOk="0" h="5219" w="5927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83775" y="864625"/>
              <a:ext cx="132850" cy="79950"/>
            </a:xfrm>
            <a:custGeom>
              <a:rect b="b" l="l" r="r" t="t"/>
              <a:pathLst>
                <a:path extrusionOk="0" h="3198" w="5314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86450" y="8544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88900" y="851750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52350" y="893375"/>
              <a:ext cx="132850" cy="129625"/>
            </a:xfrm>
            <a:custGeom>
              <a:rect b="b" l="l" r="r" t="t"/>
              <a:pathLst>
                <a:path extrusionOk="0" h="5185" w="5314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37025" y="881525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47250" y="931025"/>
              <a:ext cx="130400" cy="81075"/>
            </a:xfrm>
            <a:custGeom>
              <a:rect b="b" l="l" r="r" t="t"/>
              <a:pathLst>
                <a:path extrusionOk="0" h="3243" w="5216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49900" y="9208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9900" y="91815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15825" y="960400"/>
              <a:ext cx="132850" cy="131450"/>
            </a:xfrm>
            <a:custGeom>
              <a:rect b="b" l="l" r="r" t="t"/>
              <a:pathLst>
                <a:path extrusionOk="0" h="5258" w="5314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00500" y="947950"/>
              <a:ext cx="145725" cy="130550"/>
            </a:xfrm>
            <a:custGeom>
              <a:rect b="b" l="l" r="r" t="t"/>
              <a:pathLst>
                <a:path extrusionOk="0" h="5222" w="5829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08275" y="999875"/>
              <a:ext cx="132825" cy="78625"/>
            </a:xfrm>
            <a:custGeom>
              <a:rect b="b" l="l" r="r" t="t"/>
              <a:pathLst>
                <a:path extrusionOk="0" h="3145" w="5313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10725" y="987225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010725" y="984550"/>
              <a:ext cx="125275" cy="58875"/>
            </a:xfrm>
            <a:custGeom>
              <a:rect b="b" l="l" r="r" t="t"/>
              <a:pathLst>
                <a:path extrusionOk="0" h="2355" w="5011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76850" y="1027900"/>
              <a:ext cx="132825" cy="130375"/>
            </a:xfrm>
            <a:custGeom>
              <a:rect b="b" l="l" r="r" t="t"/>
              <a:pathLst>
                <a:path extrusionOk="0" h="5215" w="5313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161525" y="1015900"/>
              <a:ext cx="148150" cy="129025"/>
            </a:xfrm>
            <a:custGeom>
              <a:rect b="b" l="l" r="r" t="t"/>
              <a:pathLst>
                <a:path extrusionOk="0" h="5161" w="5926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69075" y="10663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171725" y="10560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74175" y="10509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466775" y="908700"/>
              <a:ext cx="132850" cy="130700"/>
            </a:xfrm>
            <a:custGeom>
              <a:rect b="b" l="l" r="r" t="t"/>
              <a:pathLst>
                <a:path extrusionOk="0" h="5228" w="5314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51450" y="896850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61675" y="948800"/>
              <a:ext cx="130175" cy="78625"/>
            </a:xfrm>
            <a:custGeom>
              <a:rect b="b" l="l" r="r" t="t"/>
              <a:pathLst>
                <a:path extrusionOk="0" h="3145" w="5207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464125" y="936125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64125" y="9334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30250" y="976825"/>
              <a:ext cx="132850" cy="130350"/>
            </a:xfrm>
            <a:custGeom>
              <a:rect b="b" l="l" r="r" t="t"/>
              <a:pathLst>
                <a:path extrusionOk="0" h="5214" w="5314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614925" y="96327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622475" y="10152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25125" y="1002550"/>
              <a:ext cx="122650" cy="58650"/>
            </a:xfrm>
            <a:custGeom>
              <a:rect b="b" l="l" r="r" t="t"/>
              <a:pathLst>
                <a:path extrusionOk="0" h="2346" w="4906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27600" y="9998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1050" y="1043225"/>
              <a:ext cx="132850" cy="130375"/>
            </a:xfrm>
            <a:custGeom>
              <a:rect b="b" l="l" r="r" t="t"/>
              <a:pathLst>
                <a:path extrusionOk="0" h="5215" w="5314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775725" y="1031225"/>
              <a:ext cx="148175" cy="129025"/>
            </a:xfrm>
            <a:custGeom>
              <a:rect b="b" l="l" r="r" t="t"/>
              <a:pathLst>
                <a:path extrusionOk="0" h="5161" w="5927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5950" y="1081625"/>
              <a:ext cx="130400" cy="78625"/>
            </a:xfrm>
            <a:custGeom>
              <a:rect b="b" l="l" r="r" t="t"/>
              <a:pathLst>
                <a:path extrusionOk="0" h="3145" w="5216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785950" y="107140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88600" y="10663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952075" y="1110375"/>
              <a:ext cx="135300" cy="129625"/>
            </a:xfrm>
            <a:custGeom>
              <a:rect b="b" l="l" r="r" t="t"/>
              <a:pathLst>
                <a:path extrusionOk="0" h="5185" w="5412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936750" y="109762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46975" y="1148025"/>
              <a:ext cx="130175" cy="80150"/>
            </a:xfrm>
            <a:custGeom>
              <a:rect b="b" l="l" r="r" t="t"/>
              <a:pathLst>
                <a:path extrusionOk="0" h="3206" w="5207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9425" y="11378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425" y="11327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115550" y="1176775"/>
              <a:ext cx="132825" cy="129625"/>
            </a:xfrm>
            <a:custGeom>
              <a:rect b="b" l="l" r="r" t="t"/>
              <a:pathLst>
                <a:path extrusionOk="0" h="5185" w="5313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100225" y="1164025"/>
              <a:ext cx="148150" cy="130575"/>
            </a:xfrm>
            <a:custGeom>
              <a:rect b="b" l="l" r="r" t="t"/>
              <a:pathLst>
                <a:path extrusionOk="0" h="5223" w="5926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107775" y="1214425"/>
              <a:ext cx="132850" cy="80175"/>
            </a:xfrm>
            <a:custGeom>
              <a:rect b="b" l="l" r="r" t="t"/>
              <a:pathLst>
                <a:path extrusionOk="0" h="3207" w="5314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110425" y="120422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112875" y="1201775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5039213" y="4229775"/>
            <a:ext cx="482850" cy="615300"/>
            <a:chOff x="6278450" y="5904625"/>
            <a:chExt cx="482850" cy="615300"/>
          </a:xfrm>
        </p:grpSpPr>
        <p:sp>
          <p:nvSpPr>
            <p:cNvPr id="65" name="Google Shape;65;p2"/>
            <p:cNvSpPr/>
            <p:nvPr/>
          </p:nvSpPr>
          <p:spPr>
            <a:xfrm>
              <a:off x="6278450" y="5986375"/>
              <a:ext cx="482850" cy="533550"/>
            </a:xfrm>
            <a:custGeom>
              <a:rect b="b" l="l" r="r" t="t"/>
              <a:pathLst>
                <a:path extrusionOk="0" h="21342" w="19314">
                  <a:moveTo>
                    <a:pt x="5926" y="0"/>
                  </a:moveTo>
                  <a:lnTo>
                    <a:pt x="5722" y="1022"/>
                  </a:lnTo>
                  <a:cubicBezTo>
                    <a:pt x="4291" y="1128"/>
                    <a:pt x="3065" y="1945"/>
                    <a:pt x="2763" y="3270"/>
                  </a:cubicBezTo>
                  <a:lnTo>
                    <a:pt x="311" y="15840"/>
                  </a:lnTo>
                  <a:cubicBezTo>
                    <a:pt x="0" y="17475"/>
                    <a:pt x="1332" y="19003"/>
                    <a:pt x="3172" y="19412"/>
                  </a:cubicBezTo>
                  <a:lnTo>
                    <a:pt x="12571" y="21251"/>
                  </a:lnTo>
                  <a:cubicBezTo>
                    <a:pt x="12860" y="21312"/>
                    <a:pt x="13145" y="21341"/>
                    <a:pt x="13421" y="21341"/>
                  </a:cubicBezTo>
                  <a:cubicBezTo>
                    <a:pt x="14996" y="21341"/>
                    <a:pt x="16294" y="20394"/>
                    <a:pt x="16551" y="19003"/>
                  </a:cubicBezTo>
                  <a:lnTo>
                    <a:pt x="19003" y="6539"/>
                  </a:lnTo>
                  <a:cubicBezTo>
                    <a:pt x="19314" y="5215"/>
                    <a:pt x="18497" y="3883"/>
                    <a:pt x="17164" y="3270"/>
                  </a:cubicBezTo>
                  <a:lnTo>
                    <a:pt x="17369" y="2248"/>
                  </a:lnTo>
                  <a:lnTo>
                    <a:pt x="59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24125" y="5986375"/>
              <a:ext cx="288550" cy="71525"/>
            </a:xfrm>
            <a:custGeom>
              <a:rect b="b" l="l" r="r" t="t"/>
              <a:pathLst>
                <a:path extrusionOk="0" h="2861" w="11542">
                  <a:moveTo>
                    <a:pt x="99" y="0"/>
                  </a:moveTo>
                  <a:lnTo>
                    <a:pt x="1" y="613"/>
                  </a:lnTo>
                  <a:lnTo>
                    <a:pt x="11444" y="2861"/>
                  </a:lnTo>
                  <a:lnTo>
                    <a:pt x="11542" y="224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06150" y="5904625"/>
              <a:ext cx="344950" cy="143075"/>
            </a:xfrm>
            <a:custGeom>
              <a:rect b="b" l="l" r="r" t="t"/>
              <a:pathLst>
                <a:path extrusionOk="0" h="5723" w="13798">
                  <a:moveTo>
                    <a:pt x="614" y="1"/>
                  </a:moveTo>
                  <a:lnTo>
                    <a:pt x="1" y="3066"/>
                  </a:lnTo>
                  <a:lnTo>
                    <a:pt x="13184" y="5722"/>
                  </a:lnTo>
                  <a:lnTo>
                    <a:pt x="13797" y="255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416375" y="5904625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613" y="1"/>
                  </a:moveTo>
                  <a:lnTo>
                    <a:pt x="0" y="3172"/>
                  </a:lnTo>
                  <a:lnTo>
                    <a:pt x="613" y="3270"/>
                  </a:lnTo>
                  <a:lnTo>
                    <a:pt x="1226" y="20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47025" y="5912400"/>
              <a:ext cx="28225" cy="79100"/>
            </a:xfrm>
            <a:custGeom>
              <a:rect b="b" l="l" r="r" t="t"/>
              <a:pathLst>
                <a:path extrusionOk="0" h="3164" w="1129">
                  <a:moveTo>
                    <a:pt x="613" y="0"/>
                  </a:moveTo>
                  <a:lnTo>
                    <a:pt x="0" y="3065"/>
                  </a:lnTo>
                  <a:lnTo>
                    <a:pt x="515" y="3164"/>
                  </a:lnTo>
                  <a:lnTo>
                    <a:pt x="1128" y="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475225" y="5917500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613" y="1"/>
                  </a:moveTo>
                  <a:lnTo>
                    <a:pt x="0" y="3164"/>
                  </a:lnTo>
                  <a:lnTo>
                    <a:pt x="613" y="3270"/>
                  </a:lnTo>
                  <a:lnTo>
                    <a:pt x="1226" y="99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505875" y="592262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63"/>
                  </a:lnTo>
                  <a:lnTo>
                    <a:pt x="507" y="3269"/>
                  </a:lnTo>
                  <a:lnTo>
                    <a:pt x="1120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33850" y="5930175"/>
              <a:ext cx="30675" cy="79300"/>
            </a:xfrm>
            <a:custGeom>
              <a:rect b="b" l="l" r="r" t="t"/>
              <a:pathLst>
                <a:path extrusionOk="0" h="3172" w="1227">
                  <a:moveTo>
                    <a:pt x="614" y="1"/>
                  </a:moveTo>
                  <a:lnTo>
                    <a:pt x="1" y="3066"/>
                  </a:lnTo>
                  <a:lnTo>
                    <a:pt x="516" y="3172"/>
                  </a:lnTo>
                  <a:lnTo>
                    <a:pt x="1227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62050" y="5935275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712" y="1"/>
                  </a:moveTo>
                  <a:lnTo>
                    <a:pt x="1" y="3066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92700" y="5940400"/>
              <a:ext cx="28025" cy="81750"/>
            </a:xfrm>
            <a:custGeom>
              <a:rect b="b" l="l" r="r" t="t"/>
              <a:pathLst>
                <a:path extrusionOk="0" h="3270" w="1121">
                  <a:moveTo>
                    <a:pt x="614" y="0"/>
                  </a:moveTo>
                  <a:lnTo>
                    <a:pt x="1" y="3171"/>
                  </a:lnTo>
                  <a:lnTo>
                    <a:pt x="508" y="3270"/>
                  </a:lnTo>
                  <a:lnTo>
                    <a:pt x="1121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20700" y="59455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1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205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651350" y="5953275"/>
              <a:ext cx="28225" cy="79100"/>
            </a:xfrm>
            <a:custGeom>
              <a:rect b="b" l="l" r="r" t="t"/>
              <a:pathLst>
                <a:path extrusionOk="0" h="3164" w="1129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129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679550" y="59583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64"/>
                  </a:lnTo>
                  <a:lnTo>
                    <a:pt x="614" y="3270"/>
                  </a:lnTo>
                  <a:lnTo>
                    <a:pt x="1227" y="9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710200" y="59634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301525" y="61243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1" y="7152"/>
                  </a:lnTo>
                  <a:lnTo>
                    <a:pt x="16241" y="10421"/>
                  </a:lnTo>
                  <a:lnTo>
                    <a:pt x="17672" y="317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332175" y="6124300"/>
              <a:ext cx="411150" cy="112400"/>
            </a:xfrm>
            <a:custGeom>
              <a:rect b="b" l="l" r="r" t="t"/>
              <a:pathLst>
                <a:path extrusionOk="0" h="4496" w="16446">
                  <a:moveTo>
                    <a:pt x="205" y="0"/>
                  </a:moveTo>
                  <a:lnTo>
                    <a:pt x="1" y="1333"/>
                  </a:lnTo>
                  <a:lnTo>
                    <a:pt x="16241" y="4496"/>
                  </a:lnTo>
                  <a:lnTo>
                    <a:pt x="16446" y="317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349950" y="6195800"/>
              <a:ext cx="97100" cy="94650"/>
            </a:xfrm>
            <a:custGeom>
              <a:rect b="b" l="l" r="r" t="t"/>
              <a:pathLst>
                <a:path extrusionOk="0" h="3786" w="3884">
                  <a:moveTo>
                    <a:pt x="1538" y="1"/>
                  </a:moveTo>
                  <a:lnTo>
                    <a:pt x="1333" y="1023"/>
                  </a:lnTo>
                  <a:lnTo>
                    <a:pt x="312" y="818"/>
                  </a:lnTo>
                  <a:lnTo>
                    <a:pt x="1" y="2249"/>
                  </a:lnTo>
                  <a:lnTo>
                    <a:pt x="1129" y="2453"/>
                  </a:lnTo>
                  <a:lnTo>
                    <a:pt x="925" y="3475"/>
                  </a:lnTo>
                  <a:lnTo>
                    <a:pt x="2355" y="3785"/>
                  </a:lnTo>
                  <a:lnTo>
                    <a:pt x="2559" y="2764"/>
                  </a:lnTo>
                  <a:lnTo>
                    <a:pt x="3581" y="2968"/>
                  </a:lnTo>
                  <a:lnTo>
                    <a:pt x="3883" y="1538"/>
                  </a:lnTo>
                  <a:lnTo>
                    <a:pt x="2862" y="1333"/>
                  </a:lnTo>
                  <a:lnTo>
                    <a:pt x="3066" y="205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546725" y="6236675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99" y="1"/>
                  </a:moveTo>
                  <a:lnTo>
                    <a:pt x="1" y="614"/>
                  </a:lnTo>
                  <a:lnTo>
                    <a:pt x="5722" y="1742"/>
                  </a:lnTo>
                  <a:lnTo>
                    <a:pt x="5820" y="112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538975" y="6275100"/>
              <a:ext cx="145700" cy="43325"/>
            </a:xfrm>
            <a:custGeom>
              <a:rect b="b" l="l" r="r" t="t"/>
              <a:pathLst>
                <a:path extrusionOk="0" h="1733" w="5828">
                  <a:moveTo>
                    <a:pt x="107" y="0"/>
                  </a:moveTo>
                  <a:lnTo>
                    <a:pt x="0" y="613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2"/>
          <p:cNvGrpSpPr/>
          <p:nvPr/>
        </p:nvGrpSpPr>
        <p:grpSpPr>
          <a:xfrm>
            <a:off x="8430775" y="3865875"/>
            <a:ext cx="597725" cy="702975"/>
            <a:chOff x="5070725" y="5750900"/>
            <a:chExt cx="597725" cy="702975"/>
          </a:xfrm>
        </p:grpSpPr>
        <p:sp>
          <p:nvSpPr>
            <p:cNvPr id="85" name="Google Shape;85;p2"/>
            <p:cNvSpPr/>
            <p:nvPr/>
          </p:nvSpPr>
          <p:spPr>
            <a:xfrm>
              <a:off x="5469200" y="5750900"/>
              <a:ext cx="199250" cy="176175"/>
            </a:xfrm>
            <a:custGeom>
              <a:rect b="b" l="l" r="r" t="t"/>
              <a:pathLst>
                <a:path extrusionOk="0" h="7047" w="7970">
                  <a:moveTo>
                    <a:pt x="1741" y="1"/>
                  </a:moveTo>
                  <a:lnTo>
                    <a:pt x="0" y="2248"/>
                  </a:lnTo>
                  <a:lnTo>
                    <a:pt x="6334" y="7046"/>
                  </a:lnTo>
                  <a:lnTo>
                    <a:pt x="7969" y="479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476950" y="575600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1"/>
                  </a:moveTo>
                  <a:lnTo>
                    <a:pt x="1" y="2249"/>
                  </a:lnTo>
                  <a:lnTo>
                    <a:pt x="205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492275" y="576867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1"/>
                  </a:moveTo>
                  <a:lnTo>
                    <a:pt x="1" y="2150"/>
                  </a:lnTo>
                  <a:lnTo>
                    <a:pt x="303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07600" y="577890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31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522925" y="579177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205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538250" y="580445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1938" y="20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553575" y="581465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1938" y="3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568900" y="5827525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584225" y="5840200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2044" y="205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599550" y="5850425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2044" y="204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614875" y="5863275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1"/>
                  </a:moveTo>
                  <a:lnTo>
                    <a:pt x="1" y="2249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070725" y="5832625"/>
              <a:ext cx="531300" cy="621250"/>
            </a:xfrm>
            <a:custGeom>
              <a:rect b="b" l="l" r="r" t="t"/>
              <a:pathLst>
                <a:path extrusionOk="0" h="24850" w="21252">
                  <a:moveTo>
                    <a:pt x="16143" y="1"/>
                  </a:moveTo>
                  <a:lnTo>
                    <a:pt x="1023" y="19715"/>
                  </a:lnTo>
                  <a:cubicBezTo>
                    <a:pt x="1" y="21047"/>
                    <a:pt x="205" y="23091"/>
                    <a:pt x="1636" y="24211"/>
                  </a:cubicBezTo>
                  <a:cubicBezTo>
                    <a:pt x="2232" y="24636"/>
                    <a:pt x="2917" y="24849"/>
                    <a:pt x="3595" y="24849"/>
                  </a:cubicBezTo>
                  <a:cubicBezTo>
                    <a:pt x="4544" y="24849"/>
                    <a:pt x="5478" y="24432"/>
                    <a:pt x="6131" y="23598"/>
                  </a:cubicBezTo>
                  <a:lnTo>
                    <a:pt x="21252" y="3883"/>
                  </a:lnTo>
                  <a:lnTo>
                    <a:pt x="16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096275" y="5980775"/>
              <a:ext cx="383150" cy="446850"/>
            </a:xfrm>
            <a:custGeom>
              <a:rect b="b" l="l" r="r" t="t"/>
              <a:pathLst>
                <a:path extrusionOk="0" h="17874" w="15326">
                  <a:moveTo>
                    <a:pt x="11648" y="1"/>
                  </a:moveTo>
                  <a:lnTo>
                    <a:pt x="818" y="14100"/>
                  </a:lnTo>
                  <a:cubicBezTo>
                    <a:pt x="1" y="15121"/>
                    <a:pt x="205" y="16650"/>
                    <a:pt x="1227" y="17369"/>
                  </a:cubicBezTo>
                  <a:cubicBezTo>
                    <a:pt x="1653" y="17710"/>
                    <a:pt x="2169" y="17873"/>
                    <a:pt x="2678" y="17873"/>
                  </a:cubicBezTo>
                  <a:cubicBezTo>
                    <a:pt x="3387" y="17873"/>
                    <a:pt x="4082" y="17556"/>
                    <a:pt x="4496" y="16960"/>
                  </a:cubicBezTo>
                  <a:lnTo>
                    <a:pt x="15326" y="2861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53875" y="5804450"/>
              <a:ext cx="173700" cy="143050"/>
            </a:xfrm>
            <a:custGeom>
              <a:rect b="b" l="l" r="r" t="t"/>
              <a:pathLst>
                <a:path extrusionOk="0" h="5722" w="6948">
                  <a:moveTo>
                    <a:pt x="719" y="0"/>
                  </a:moveTo>
                  <a:lnTo>
                    <a:pt x="0" y="924"/>
                  </a:lnTo>
                  <a:lnTo>
                    <a:pt x="6236" y="5721"/>
                  </a:lnTo>
                  <a:lnTo>
                    <a:pt x="6947" y="4806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096275" y="6289725"/>
              <a:ext cx="145725" cy="137900"/>
            </a:xfrm>
            <a:custGeom>
              <a:rect b="b" l="l" r="r" t="t"/>
              <a:pathLst>
                <a:path extrusionOk="0" h="5516" w="5829">
                  <a:moveTo>
                    <a:pt x="2150" y="1"/>
                  </a:moveTo>
                  <a:lnTo>
                    <a:pt x="2150" y="1"/>
                  </a:lnTo>
                  <a:cubicBezTo>
                    <a:pt x="2130" y="27"/>
                    <a:pt x="2110" y="53"/>
                    <a:pt x="2090" y="79"/>
                  </a:cubicBezTo>
                  <a:lnTo>
                    <a:pt x="2090" y="79"/>
                  </a:lnTo>
                  <a:lnTo>
                    <a:pt x="2150" y="1"/>
                  </a:lnTo>
                  <a:close/>
                  <a:moveTo>
                    <a:pt x="5828" y="2861"/>
                  </a:moveTo>
                  <a:lnTo>
                    <a:pt x="5728" y="2992"/>
                  </a:lnTo>
                  <a:lnTo>
                    <a:pt x="5728" y="2992"/>
                  </a:lnTo>
                  <a:cubicBezTo>
                    <a:pt x="5763" y="2950"/>
                    <a:pt x="5797" y="2907"/>
                    <a:pt x="5828" y="2861"/>
                  </a:cubicBezTo>
                  <a:close/>
                  <a:moveTo>
                    <a:pt x="2090" y="79"/>
                  </a:moveTo>
                  <a:lnTo>
                    <a:pt x="818" y="1742"/>
                  </a:lnTo>
                  <a:cubicBezTo>
                    <a:pt x="1" y="2763"/>
                    <a:pt x="205" y="4292"/>
                    <a:pt x="1227" y="5011"/>
                  </a:cubicBezTo>
                  <a:cubicBezTo>
                    <a:pt x="1653" y="5352"/>
                    <a:pt x="2169" y="5515"/>
                    <a:pt x="2678" y="5515"/>
                  </a:cubicBezTo>
                  <a:cubicBezTo>
                    <a:pt x="3387" y="5515"/>
                    <a:pt x="4082" y="5198"/>
                    <a:pt x="4496" y="4602"/>
                  </a:cubicBezTo>
                  <a:lnTo>
                    <a:pt x="5728" y="2992"/>
                  </a:lnTo>
                  <a:lnTo>
                    <a:pt x="5728" y="2992"/>
                  </a:lnTo>
                  <a:cubicBezTo>
                    <a:pt x="5304" y="3503"/>
                    <a:pt x="4662" y="3774"/>
                    <a:pt x="4008" y="3774"/>
                  </a:cubicBezTo>
                  <a:cubicBezTo>
                    <a:pt x="3500" y="3774"/>
                    <a:pt x="2985" y="3611"/>
                    <a:pt x="2559" y="3270"/>
                  </a:cubicBezTo>
                  <a:cubicBezTo>
                    <a:pt x="1563" y="2577"/>
                    <a:pt x="1344" y="1100"/>
                    <a:pt x="2090" y="79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1442650" y="4290013"/>
            <a:ext cx="840250" cy="618825"/>
            <a:chOff x="1584275" y="3431500"/>
            <a:chExt cx="840250" cy="618825"/>
          </a:xfrm>
        </p:grpSpPr>
        <p:sp>
          <p:nvSpPr>
            <p:cNvPr id="101" name="Google Shape;101;p2"/>
            <p:cNvSpPr/>
            <p:nvPr/>
          </p:nvSpPr>
          <p:spPr>
            <a:xfrm>
              <a:off x="1849900" y="3431500"/>
              <a:ext cx="158400" cy="143000"/>
            </a:xfrm>
            <a:custGeom>
              <a:rect b="b" l="l" r="r" t="t"/>
              <a:pathLst>
                <a:path extrusionOk="0" h="5720" w="6336">
                  <a:moveTo>
                    <a:pt x="3146" y="1"/>
                  </a:moveTo>
                  <a:cubicBezTo>
                    <a:pt x="2881" y="1"/>
                    <a:pt x="2612" y="35"/>
                    <a:pt x="2346" y="105"/>
                  </a:cubicBezTo>
                  <a:cubicBezTo>
                    <a:pt x="818" y="514"/>
                    <a:pt x="1" y="2149"/>
                    <a:pt x="409" y="3579"/>
                  </a:cubicBezTo>
                  <a:cubicBezTo>
                    <a:pt x="753" y="4862"/>
                    <a:pt x="1960" y="5719"/>
                    <a:pt x="3185" y="5719"/>
                  </a:cubicBezTo>
                  <a:cubicBezTo>
                    <a:pt x="3419" y="5719"/>
                    <a:pt x="3654" y="5688"/>
                    <a:pt x="3883" y="5622"/>
                  </a:cubicBezTo>
                  <a:cubicBezTo>
                    <a:pt x="5412" y="5214"/>
                    <a:pt x="6335" y="3579"/>
                    <a:pt x="5926" y="2042"/>
                  </a:cubicBezTo>
                  <a:cubicBezTo>
                    <a:pt x="5588" y="778"/>
                    <a:pt x="4412" y="1"/>
                    <a:pt x="3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72800" y="3446800"/>
              <a:ext cx="135500" cy="127725"/>
            </a:xfrm>
            <a:custGeom>
              <a:rect b="b" l="l" r="r" t="t"/>
              <a:pathLst>
                <a:path extrusionOk="0" h="5109" w="5420">
                  <a:moveTo>
                    <a:pt x="3989" y="0"/>
                  </a:moveTo>
                  <a:lnTo>
                    <a:pt x="3989" y="0"/>
                  </a:lnTo>
                  <a:cubicBezTo>
                    <a:pt x="4291" y="311"/>
                    <a:pt x="4397" y="613"/>
                    <a:pt x="4496" y="1022"/>
                  </a:cubicBezTo>
                  <a:cubicBezTo>
                    <a:pt x="5010" y="2558"/>
                    <a:pt x="4087" y="4087"/>
                    <a:pt x="2558" y="4495"/>
                  </a:cubicBezTo>
                  <a:cubicBezTo>
                    <a:pt x="2271" y="4592"/>
                    <a:pt x="1984" y="4639"/>
                    <a:pt x="1703" y="4639"/>
                  </a:cubicBezTo>
                  <a:cubicBezTo>
                    <a:pt x="1083" y="4639"/>
                    <a:pt x="495" y="4411"/>
                    <a:pt x="0" y="3989"/>
                  </a:cubicBezTo>
                  <a:lnTo>
                    <a:pt x="0" y="3989"/>
                  </a:lnTo>
                  <a:cubicBezTo>
                    <a:pt x="561" y="4703"/>
                    <a:pt x="1367" y="5109"/>
                    <a:pt x="2229" y="5109"/>
                  </a:cubicBezTo>
                  <a:cubicBezTo>
                    <a:pt x="2472" y="5109"/>
                    <a:pt x="2719" y="5077"/>
                    <a:pt x="2967" y="5010"/>
                  </a:cubicBezTo>
                  <a:cubicBezTo>
                    <a:pt x="4496" y="4602"/>
                    <a:pt x="5419" y="2967"/>
                    <a:pt x="5010" y="1430"/>
                  </a:cubicBezTo>
                  <a:cubicBezTo>
                    <a:pt x="4806" y="817"/>
                    <a:pt x="4496" y="409"/>
                    <a:pt x="3989" y="0"/>
                  </a:cubicBez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860125" y="3482550"/>
              <a:ext cx="137950" cy="48650"/>
            </a:xfrm>
            <a:custGeom>
              <a:rect b="b" l="l" r="r" t="t"/>
              <a:pathLst>
                <a:path extrusionOk="0" h="1946" w="5518">
                  <a:moveTo>
                    <a:pt x="5517" y="0"/>
                  </a:moveTo>
                  <a:lnTo>
                    <a:pt x="0" y="1537"/>
                  </a:lnTo>
                  <a:lnTo>
                    <a:pt x="0" y="1635"/>
                  </a:lnTo>
                  <a:cubicBezTo>
                    <a:pt x="0" y="1741"/>
                    <a:pt x="98" y="1839"/>
                    <a:pt x="98" y="1946"/>
                  </a:cubicBezTo>
                  <a:lnTo>
                    <a:pt x="5517" y="409"/>
                  </a:lnTo>
                  <a:lnTo>
                    <a:pt x="5517" y="107"/>
                  </a:lnTo>
                  <a:lnTo>
                    <a:pt x="5517" y="0"/>
                  </a:ln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857475" y="3477450"/>
              <a:ext cx="140600" cy="48650"/>
            </a:xfrm>
            <a:custGeom>
              <a:rect b="b" l="l" r="r" t="t"/>
              <a:pathLst>
                <a:path extrusionOk="0" h="1946" w="5624">
                  <a:moveTo>
                    <a:pt x="5517" y="0"/>
                  </a:moveTo>
                  <a:lnTo>
                    <a:pt x="0" y="1635"/>
                  </a:lnTo>
                  <a:cubicBezTo>
                    <a:pt x="106" y="1635"/>
                    <a:pt x="106" y="1741"/>
                    <a:pt x="106" y="1741"/>
                  </a:cubicBezTo>
                  <a:lnTo>
                    <a:pt x="106" y="1945"/>
                  </a:lnTo>
                  <a:lnTo>
                    <a:pt x="5623" y="409"/>
                  </a:lnTo>
                  <a:lnTo>
                    <a:pt x="5623" y="204"/>
                  </a:lnTo>
                  <a:cubicBezTo>
                    <a:pt x="5623" y="204"/>
                    <a:pt x="5517" y="106"/>
                    <a:pt x="5517" y="0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2"/>
            <p:cNvGrpSpPr/>
            <p:nvPr/>
          </p:nvGrpSpPr>
          <p:grpSpPr>
            <a:xfrm>
              <a:off x="2268800" y="3907175"/>
              <a:ext cx="155725" cy="143150"/>
              <a:chOff x="2268800" y="3907175"/>
              <a:chExt cx="155725" cy="143150"/>
            </a:xfrm>
          </p:grpSpPr>
          <p:sp>
            <p:nvSpPr>
              <p:cNvPr id="106" name="Google Shape;106;p2"/>
              <p:cNvSpPr/>
              <p:nvPr/>
            </p:nvSpPr>
            <p:spPr>
              <a:xfrm>
                <a:off x="2268800" y="3907175"/>
                <a:ext cx="155725" cy="143150"/>
              </a:xfrm>
              <a:custGeom>
                <a:rect b="b" l="l" r="r" t="t"/>
                <a:pathLst>
                  <a:path extrusionOk="0" h="5726" w="6229">
                    <a:moveTo>
                      <a:pt x="3066" y="1"/>
                    </a:moveTo>
                    <a:cubicBezTo>
                      <a:pt x="2359" y="1"/>
                      <a:pt x="1658" y="258"/>
                      <a:pt x="1120" y="792"/>
                    </a:cubicBezTo>
                    <a:cubicBezTo>
                      <a:pt x="0" y="1920"/>
                      <a:pt x="0" y="3759"/>
                      <a:pt x="1022" y="4879"/>
                    </a:cubicBezTo>
                    <a:cubicBezTo>
                      <a:pt x="1582" y="5443"/>
                      <a:pt x="2321" y="5725"/>
                      <a:pt x="3062" y="5725"/>
                    </a:cubicBezTo>
                    <a:cubicBezTo>
                      <a:pt x="3803" y="5725"/>
                      <a:pt x="4545" y="5443"/>
                      <a:pt x="5109" y="4879"/>
                    </a:cubicBezTo>
                    <a:cubicBezTo>
                      <a:pt x="6228" y="3857"/>
                      <a:pt x="6228" y="2018"/>
                      <a:pt x="5207" y="899"/>
                    </a:cubicBezTo>
                    <a:cubicBezTo>
                      <a:pt x="4621" y="309"/>
                      <a:pt x="3840" y="1"/>
                      <a:pt x="30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317225" y="3909200"/>
                <a:ext cx="107300" cy="140400"/>
              </a:xfrm>
              <a:custGeom>
                <a:rect b="b" l="l" r="r" t="t"/>
                <a:pathLst>
                  <a:path extrusionOk="0" h="5616" w="4292">
                    <a:moveTo>
                      <a:pt x="1741" y="0"/>
                    </a:moveTo>
                    <a:cubicBezTo>
                      <a:pt x="2044" y="98"/>
                      <a:pt x="2354" y="303"/>
                      <a:pt x="2657" y="613"/>
                    </a:cubicBezTo>
                    <a:cubicBezTo>
                      <a:pt x="3678" y="1733"/>
                      <a:pt x="3678" y="3572"/>
                      <a:pt x="2559" y="4700"/>
                    </a:cubicBezTo>
                    <a:cubicBezTo>
                      <a:pt x="1990" y="5184"/>
                      <a:pt x="1300" y="5475"/>
                      <a:pt x="580" y="5475"/>
                    </a:cubicBezTo>
                    <a:cubicBezTo>
                      <a:pt x="388" y="5475"/>
                      <a:pt x="194" y="5454"/>
                      <a:pt x="0" y="5411"/>
                    </a:cubicBezTo>
                    <a:lnTo>
                      <a:pt x="0" y="5411"/>
                    </a:lnTo>
                    <a:cubicBezTo>
                      <a:pt x="341" y="5547"/>
                      <a:pt x="704" y="5616"/>
                      <a:pt x="1071" y="5616"/>
                    </a:cubicBezTo>
                    <a:cubicBezTo>
                      <a:pt x="1806" y="5616"/>
                      <a:pt x="2556" y="5343"/>
                      <a:pt x="3172" y="4798"/>
                    </a:cubicBezTo>
                    <a:cubicBezTo>
                      <a:pt x="4291" y="3776"/>
                      <a:pt x="4291" y="1937"/>
                      <a:pt x="3270" y="818"/>
                    </a:cubicBezTo>
                    <a:cubicBezTo>
                      <a:pt x="2763" y="303"/>
                      <a:pt x="2248" y="98"/>
                      <a:pt x="1741" y="0"/>
                    </a:cubicBezTo>
                    <a:close/>
                  </a:path>
                </a:pathLst>
              </a:custGeom>
              <a:solidFill>
                <a:srgbClr val="F0F2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294325" y="3929625"/>
                <a:ext cx="109750" cy="104650"/>
              </a:xfrm>
              <a:custGeom>
                <a:rect b="b" l="l" r="r" t="t"/>
                <a:pathLst>
                  <a:path extrusionOk="0" h="4186" w="4390">
                    <a:moveTo>
                      <a:pt x="4186" y="1"/>
                    </a:moveTo>
                    <a:lnTo>
                      <a:pt x="1" y="3981"/>
                    </a:lnTo>
                    <a:lnTo>
                      <a:pt x="99" y="3981"/>
                    </a:lnTo>
                    <a:cubicBezTo>
                      <a:pt x="205" y="4087"/>
                      <a:pt x="205" y="4186"/>
                      <a:pt x="303" y="4186"/>
                    </a:cubicBezTo>
                    <a:lnTo>
                      <a:pt x="4390" y="303"/>
                    </a:lnTo>
                    <a:cubicBezTo>
                      <a:pt x="4292" y="205"/>
                      <a:pt x="4292" y="99"/>
                      <a:pt x="4186" y="99"/>
                    </a:cubicBezTo>
                    <a:lnTo>
                      <a:pt x="4186" y="1"/>
                    </a:lnTo>
                    <a:close/>
                  </a:path>
                </a:pathLst>
              </a:custGeom>
              <a:solidFill>
                <a:srgbClr val="F0F2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291675" y="3926975"/>
                <a:ext cx="109950" cy="104850"/>
              </a:xfrm>
              <a:custGeom>
                <a:rect b="b" l="l" r="r" t="t"/>
                <a:pathLst>
                  <a:path extrusionOk="0" h="4194" w="4398">
                    <a:moveTo>
                      <a:pt x="4087" y="0"/>
                    </a:moveTo>
                    <a:lnTo>
                      <a:pt x="1" y="3883"/>
                    </a:lnTo>
                    <a:cubicBezTo>
                      <a:pt x="1" y="3989"/>
                      <a:pt x="107" y="3989"/>
                      <a:pt x="107" y="4087"/>
                    </a:cubicBezTo>
                    <a:cubicBezTo>
                      <a:pt x="205" y="4087"/>
                      <a:pt x="205" y="4193"/>
                      <a:pt x="311" y="4193"/>
                    </a:cubicBezTo>
                    <a:lnTo>
                      <a:pt x="4398" y="205"/>
                    </a:lnTo>
                    <a:cubicBezTo>
                      <a:pt x="4292" y="205"/>
                      <a:pt x="4292" y="107"/>
                      <a:pt x="4292" y="107"/>
                    </a:cubicBezTo>
                    <a:cubicBezTo>
                      <a:pt x="4194" y="0"/>
                      <a:pt x="4194" y="0"/>
                      <a:pt x="4087" y="0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" name="Google Shape;110;p2"/>
            <p:cNvSpPr/>
            <p:nvPr/>
          </p:nvSpPr>
          <p:spPr>
            <a:xfrm>
              <a:off x="1584275" y="3575875"/>
              <a:ext cx="163500" cy="142975"/>
            </a:xfrm>
            <a:custGeom>
              <a:rect b="b" l="l" r="r" t="t"/>
              <a:pathLst>
                <a:path extrusionOk="0" h="5719" w="6540">
                  <a:moveTo>
                    <a:pt x="3250" y="0"/>
                  </a:moveTo>
                  <a:cubicBezTo>
                    <a:pt x="2177" y="0"/>
                    <a:pt x="1152" y="551"/>
                    <a:pt x="711" y="1580"/>
                  </a:cubicBezTo>
                  <a:cubicBezTo>
                    <a:pt x="0" y="3010"/>
                    <a:pt x="507" y="4751"/>
                    <a:pt x="1937" y="5462"/>
                  </a:cubicBezTo>
                  <a:cubicBezTo>
                    <a:pt x="2339" y="5634"/>
                    <a:pt x="2765" y="5718"/>
                    <a:pt x="3185" y="5718"/>
                  </a:cubicBezTo>
                  <a:cubicBezTo>
                    <a:pt x="4264" y="5718"/>
                    <a:pt x="5308" y="5167"/>
                    <a:pt x="5820" y="4138"/>
                  </a:cubicBezTo>
                  <a:cubicBezTo>
                    <a:pt x="6539" y="2708"/>
                    <a:pt x="5926" y="967"/>
                    <a:pt x="4496" y="256"/>
                  </a:cubicBezTo>
                  <a:cubicBezTo>
                    <a:pt x="4094" y="84"/>
                    <a:pt x="3668" y="0"/>
                    <a:pt x="3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591825" y="3635800"/>
              <a:ext cx="145725" cy="83050"/>
            </a:xfrm>
            <a:custGeom>
              <a:rect b="b" l="l" r="r" t="t"/>
              <a:pathLst>
                <a:path extrusionOk="0" h="3322" w="5829">
                  <a:moveTo>
                    <a:pt x="5722" y="0"/>
                  </a:moveTo>
                  <a:cubicBezTo>
                    <a:pt x="5722" y="409"/>
                    <a:pt x="5624" y="720"/>
                    <a:pt x="5420" y="1128"/>
                  </a:cubicBezTo>
                  <a:cubicBezTo>
                    <a:pt x="4992" y="2125"/>
                    <a:pt x="4017" y="2673"/>
                    <a:pt x="2981" y="2673"/>
                  </a:cubicBezTo>
                  <a:cubicBezTo>
                    <a:pt x="2531" y="2673"/>
                    <a:pt x="2069" y="2570"/>
                    <a:pt x="1635" y="2354"/>
                  </a:cubicBezTo>
                  <a:cubicBezTo>
                    <a:pt x="818" y="1946"/>
                    <a:pt x="205" y="1226"/>
                    <a:pt x="107" y="311"/>
                  </a:cubicBezTo>
                  <a:lnTo>
                    <a:pt x="107" y="311"/>
                  </a:lnTo>
                  <a:cubicBezTo>
                    <a:pt x="1" y="1431"/>
                    <a:pt x="614" y="2559"/>
                    <a:pt x="1635" y="3065"/>
                  </a:cubicBezTo>
                  <a:cubicBezTo>
                    <a:pt x="2037" y="3237"/>
                    <a:pt x="2463" y="3321"/>
                    <a:pt x="2883" y="3321"/>
                  </a:cubicBezTo>
                  <a:cubicBezTo>
                    <a:pt x="3962" y="3321"/>
                    <a:pt x="5006" y="2770"/>
                    <a:pt x="5518" y="1741"/>
                  </a:cubicBezTo>
                  <a:cubicBezTo>
                    <a:pt x="5722" y="1128"/>
                    <a:pt x="5828" y="613"/>
                    <a:pt x="5722" y="0"/>
                  </a:cubicBez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96950" y="3615375"/>
              <a:ext cx="132825" cy="71525"/>
            </a:xfrm>
            <a:custGeom>
              <a:rect b="b" l="l" r="r" t="t"/>
              <a:pathLst>
                <a:path extrusionOk="0" h="2861" w="5313">
                  <a:moveTo>
                    <a:pt x="204" y="0"/>
                  </a:moveTo>
                  <a:lnTo>
                    <a:pt x="106" y="106"/>
                  </a:lnTo>
                  <a:cubicBezTo>
                    <a:pt x="106" y="204"/>
                    <a:pt x="0" y="311"/>
                    <a:pt x="0" y="409"/>
                  </a:cubicBezTo>
                  <a:lnTo>
                    <a:pt x="5108" y="2861"/>
                  </a:lnTo>
                  <a:cubicBezTo>
                    <a:pt x="5108" y="2763"/>
                    <a:pt x="5215" y="2763"/>
                    <a:pt x="5215" y="2656"/>
                  </a:cubicBezTo>
                  <a:cubicBezTo>
                    <a:pt x="5215" y="2558"/>
                    <a:pt x="5313" y="2558"/>
                    <a:pt x="5313" y="2558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599600" y="3612900"/>
              <a:ext cx="132850" cy="68900"/>
            </a:xfrm>
            <a:custGeom>
              <a:rect b="b" l="l" r="r" t="t"/>
              <a:pathLst>
                <a:path extrusionOk="0" h="2756" w="5314">
                  <a:moveTo>
                    <a:pt x="98" y="1"/>
                  </a:moveTo>
                  <a:lnTo>
                    <a:pt x="98" y="99"/>
                  </a:lnTo>
                  <a:cubicBezTo>
                    <a:pt x="0" y="205"/>
                    <a:pt x="0" y="205"/>
                    <a:pt x="0" y="303"/>
                  </a:cubicBezTo>
                  <a:lnTo>
                    <a:pt x="5109" y="2755"/>
                  </a:lnTo>
                  <a:lnTo>
                    <a:pt x="5207" y="2657"/>
                  </a:lnTo>
                  <a:cubicBezTo>
                    <a:pt x="5207" y="2551"/>
                    <a:pt x="5207" y="2551"/>
                    <a:pt x="5313" y="2453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1"/>
          <p:cNvSpPr/>
          <p:nvPr/>
        </p:nvSpPr>
        <p:spPr>
          <a:xfrm flipH="1" rot="10800000">
            <a:off x="652005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1"/>
          <p:cNvSpPr txBox="1"/>
          <p:nvPr>
            <p:ph hasCustomPrompt="1" type="title"/>
          </p:nvPr>
        </p:nvSpPr>
        <p:spPr>
          <a:xfrm>
            <a:off x="713225" y="1696675"/>
            <a:ext cx="77178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9" name="Google Shape;589;p11"/>
          <p:cNvSpPr txBox="1"/>
          <p:nvPr>
            <p:ph idx="1" type="body"/>
          </p:nvPr>
        </p:nvSpPr>
        <p:spPr>
          <a:xfrm>
            <a:off x="762000" y="2685500"/>
            <a:ext cx="76689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90" name="Google Shape;590;p11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591" name="Google Shape;591;p11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3" name="Google Shape;593;p11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594" name="Google Shape;594;p11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1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1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1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1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4" name="Google Shape;604;p11"/>
          <p:cNvSpPr/>
          <p:nvPr/>
        </p:nvSpPr>
        <p:spPr>
          <a:xfrm>
            <a:off x="742279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>
            <a:off x="7553111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>
            <a:off x="7711935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>
            <a:off x="7951928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flipH="1">
            <a:off x="345790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1"/>
          <p:cNvSpPr/>
          <p:nvPr/>
        </p:nvSpPr>
        <p:spPr>
          <a:xfrm flipH="1">
            <a:off x="172428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1"/>
          <p:cNvSpPr/>
          <p:nvPr/>
        </p:nvSpPr>
        <p:spPr>
          <a:xfrm flipH="1">
            <a:off x="176597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1"/>
          <p:cNvSpPr/>
          <p:nvPr/>
        </p:nvSpPr>
        <p:spPr>
          <a:xfrm flipH="1">
            <a:off x="6382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1"/>
          <p:cNvSpPr/>
          <p:nvPr/>
        </p:nvSpPr>
        <p:spPr>
          <a:xfrm flipH="1">
            <a:off x="737053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1"/>
          <p:cNvSpPr/>
          <p:nvPr/>
        </p:nvSpPr>
        <p:spPr>
          <a:xfrm flipH="1">
            <a:off x="2387120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1"/>
          <p:cNvSpPr/>
          <p:nvPr/>
        </p:nvSpPr>
        <p:spPr>
          <a:xfrm>
            <a:off x="8650205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1"/>
          <p:cNvSpPr/>
          <p:nvPr/>
        </p:nvSpPr>
        <p:spPr>
          <a:xfrm>
            <a:off x="7285517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1"/>
          <p:cNvSpPr/>
          <p:nvPr/>
        </p:nvSpPr>
        <p:spPr>
          <a:xfrm>
            <a:off x="9020278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1"/>
          <p:cNvSpPr/>
          <p:nvPr/>
        </p:nvSpPr>
        <p:spPr>
          <a:xfrm>
            <a:off x="8558513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/>
          <p:nvPr/>
        </p:nvSpPr>
        <p:spPr>
          <a:xfrm>
            <a:off x="8459823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1"/>
          <p:cNvSpPr/>
          <p:nvPr/>
        </p:nvSpPr>
        <p:spPr>
          <a:xfrm>
            <a:off x="6805997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1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1"/>
          <p:cNvSpPr/>
          <p:nvPr/>
        </p:nvSpPr>
        <p:spPr>
          <a:xfrm flipH="1">
            <a:off x="1090248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1"/>
          <p:cNvSpPr/>
          <p:nvPr/>
        </p:nvSpPr>
        <p:spPr>
          <a:xfrm flipH="1">
            <a:off x="1160751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1"/>
          <p:cNvSpPr/>
          <p:nvPr/>
        </p:nvSpPr>
        <p:spPr>
          <a:xfrm flipH="1">
            <a:off x="1002250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1"/>
          <p:cNvSpPr/>
          <p:nvPr/>
        </p:nvSpPr>
        <p:spPr>
          <a:xfrm flipH="1">
            <a:off x="76199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11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626" name="Google Shape;626;p11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3"/>
          <p:cNvSpPr/>
          <p:nvPr/>
        </p:nvSpPr>
        <p:spPr>
          <a:xfrm>
            <a:off x="7915700" y="3334300"/>
            <a:ext cx="1228300" cy="1809200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1" name="Google Shape;681;p13"/>
          <p:cNvSpPr/>
          <p:nvPr/>
        </p:nvSpPr>
        <p:spPr>
          <a:xfrm rot="10800000">
            <a:off x="-9537" y="-7300"/>
            <a:ext cx="2222725" cy="1383500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3"/>
          <p:cNvSpPr/>
          <p:nvPr/>
        </p:nvSpPr>
        <p:spPr>
          <a:xfrm>
            <a:off x="7823198" y="4729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3"/>
          <p:cNvSpPr/>
          <p:nvPr/>
        </p:nvSpPr>
        <p:spPr>
          <a:xfrm>
            <a:off x="7953511" y="1873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3"/>
          <p:cNvSpPr/>
          <p:nvPr/>
        </p:nvSpPr>
        <p:spPr>
          <a:xfrm>
            <a:off x="8112335" y="11217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3"/>
          <p:cNvSpPr/>
          <p:nvPr/>
        </p:nvSpPr>
        <p:spPr>
          <a:xfrm>
            <a:off x="8352328" y="5220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6" name="Google Shape;686;p13"/>
          <p:cNvGrpSpPr/>
          <p:nvPr/>
        </p:nvGrpSpPr>
        <p:grpSpPr>
          <a:xfrm>
            <a:off x="188950" y="4381475"/>
            <a:ext cx="480225" cy="615300"/>
            <a:chOff x="912850" y="4743425"/>
            <a:chExt cx="480225" cy="615300"/>
          </a:xfrm>
        </p:grpSpPr>
        <p:sp>
          <p:nvSpPr>
            <p:cNvPr id="687" name="Google Shape;687;p13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13"/>
          <p:cNvSpPr txBox="1"/>
          <p:nvPr>
            <p:ph idx="1" type="subTitle"/>
          </p:nvPr>
        </p:nvSpPr>
        <p:spPr>
          <a:xfrm>
            <a:off x="724560" y="3642656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08" name="Google Shape;708;p13"/>
          <p:cNvSpPr txBox="1"/>
          <p:nvPr>
            <p:ph idx="2" type="subTitle"/>
          </p:nvPr>
        </p:nvSpPr>
        <p:spPr>
          <a:xfrm>
            <a:off x="724560" y="4027495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09" name="Google Shape;709;p13"/>
          <p:cNvSpPr txBox="1"/>
          <p:nvPr>
            <p:ph idx="3" type="subTitle"/>
          </p:nvPr>
        </p:nvSpPr>
        <p:spPr>
          <a:xfrm>
            <a:off x="3527025" y="3642656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0" name="Google Shape;710;p13"/>
          <p:cNvSpPr txBox="1"/>
          <p:nvPr>
            <p:ph idx="4" type="subTitle"/>
          </p:nvPr>
        </p:nvSpPr>
        <p:spPr>
          <a:xfrm>
            <a:off x="3527025" y="4027495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1" name="Google Shape;711;p13"/>
          <p:cNvSpPr txBox="1"/>
          <p:nvPr>
            <p:ph idx="5" type="subTitle"/>
          </p:nvPr>
        </p:nvSpPr>
        <p:spPr>
          <a:xfrm>
            <a:off x="6338794" y="3642656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2" name="Google Shape;712;p13"/>
          <p:cNvSpPr txBox="1"/>
          <p:nvPr>
            <p:ph idx="6" type="subTitle"/>
          </p:nvPr>
        </p:nvSpPr>
        <p:spPr>
          <a:xfrm>
            <a:off x="6338794" y="4027495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3" name="Google Shape;713;p13"/>
          <p:cNvSpPr txBox="1"/>
          <p:nvPr>
            <p:ph idx="7" type="subTitle"/>
          </p:nvPr>
        </p:nvSpPr>
        <p:spPr>
          <a:xfrm>
            <a:off x="724560" y="1892580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4" name="Google Shape;714;p13"/>
          <p:cNvSpPr txBox="1"/>
          <p:nvPr>
            <p:ph idx="8" type="subTitle"/>
          </p:nvPr>
        </p:nvSpPr>
        <p:spPr>
          <a:xfrm>
            <a:off x="724560" y="2277419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5" name="Google Shape;715;p13"/>
          <p:cNvSpPr txBox="1"/>
          <p:nvPr>
            <p:ph idx="9" type="subTitle"/>
          </p:nvPr>
        </p:nvSpPr>
        <p:spPr>
          <a:xfrm>
            <a:off x="3527025" y="1892580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6" name="Google Shape;716;p13"/>
          <p:cNvSpPr txBox="1"/>
          <p:nvPr>
            <p:ph idx="13" type="subTitle"/>
          </p:nvPr>
        </p:nvSpPr>
        <p:spPr>
          <a:xfrm>
            <a:off x="3527025" y="2277419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7" name="Google Shape;717;p13"/>
          <p:cNvSpPr txBox="1"/>
          <p:nvPr>
            <p:ph idx="14" type="subTitle"/>
          </p:nvPr>
        </p:nvSpPr>
        <p:spPr>
          <a:xfrm>
            <a:off x="6338794" y="1892575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8" name="Google Shape;718;p13"/>
          <p:cNvSpPr txBox="1"/>
          <p:nvPr>
            <p:ph idx="15" type="subTitle"/>
          </p:nvPr>
        </p:nvSpPr>
        <p:spPr>
          <a:xfrm>
            <a:off x="6338794" y="2277419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9" name="Google Shape;719;p13"/>
          <p:cNvSpPr txBox="1"/>
          <p:nvPr>
            <p:ph hasCustomPrompt="1" idx="16" type="title"/>
          </p:nvPr>
        </p:nvSpPr>
        <p:spPr>
          <a:xfrm>
            <a:off x="1484760" y="1406875"/>
            <a:ext cx="5736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0" name="Google Shape;720;p13"/>
          <p:cNvSpPr txBox="1"/>
          <p:nvPr>
            <p:ph hasCustomPrompt="1" idx="17" type="title"/>
          </p:nvPr>
        </p:nvSpPr>
        <p:spPr>
          <a:xfrm>
            <a:off x="4286025" y="1406875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1" name="Google Shape;721;p13"/>
          <p:cNvSpPr txBox="1"/>
          <p:nvPr>
            <p:ph hasCustomPrompt="1" idx="18" type="title"/>
          </p:nvPr>
        </p:nvSpPr>
        <p:spPr>
          <a:xfrm>
            <a:off x="7097794" y="1406875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2" name="Google Shape;722;p13"/>
          <p:cNvSpPr txBox="1"/>
          <p:nvPr>
            <p:ph hasCustomPrompt="1" idx="19" type="title"/>
          </p:nvPr>
        </p:nvSpPr>
        <p:spPr>
          <a:xfrm>
            <a:off x="1483560" y="3163491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3" name="Google Shape;723;p13"/>
          <p:cNvSpPr txBox="1"/>
          <p:nvPr>
            <p:ph hasCustomPrompt="1" idx="20" type="title"/>
          </p:nvPr>
        </p:nvSpPr>
        <p:spPr>
          <a:xfrm>
            <a:off x="4286025" y="3163491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4" name="Google Shape;724;p13"/>
          <p:cNvSpPr txBox="1"/>
          <p:nvPr>
            <p:ph hasCustomPrompt="1" idx="21" type="title"/>
          </p:nvPr>
        </p:nvSpPr>
        <p:spPr>
          <a:xfrm>
            <a:off x="7097794" y="3163491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5" name="Google Shape;725;p13"/>
          <p:cNvSpPr/>
          <p:nvPr/>
        </p:nvSpPr>
        <p:spPr>
          <a:xfrm>
            <a:off x="2483740" y="171622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3"/>
          <p:cNvSpPr/>
          <p:nvPr/>
        </p:nvSpPr>
        <p:spPr>
          <a:xfrm>
            <a:off x="2113408" y="294927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3"/>
          <p:cNvSpPr/>
          <p:nvPr/>
        </p:nvSpPr>
        <p:spPr>
          <a:xfrm>
            <a:off x="3040826" y="55185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8" name="Google Shape;728;p13"/>
          <p:cNvGrpSpPr/>
          <p:nvPr/>
        </p:nvGrpSpPr>
        <p:grpSpPr>
          <a:xfrm>
            <a:off x="8430775" y="49513"/>
            <a:ext cx="674325" cy="1173675"/>
            <a:chOff x="4266275" y="6869625"/>
            <a:chExt cx="674325" cy="1173675"/>
          </a:xfrm>
        </p:grpSpPr>
        <p:sp>
          <p:nvSpPr>
            <p:cNvPr id="729" name="Google Shape;729;p13"/>
            <p:cNvSpPr/>
            <p:nvPr/>
          </p:nvSpPr>
          <p:spPr>
            <a:xfrm>
              <a:off x="4754025" y="7408475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4759125" y="7416225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774450" y="7428900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4787325" y="74442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800000" y="74571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812875" y="7472425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825525" y="7487750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840850" y="750042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853725" y="751575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866400" y="752862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9275" y="7543950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266275" y="7482625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4294275" y="7615450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4736250" y="7454450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4294275" y="7881100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4577875" y="7543950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4600775" y="7615450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4268725" y="6869625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4276475" y="6928275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4294275" y="692072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4312250" y="6915600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4330025" y="690785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4348000" y="690272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4368450" y="68951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4386225" y="68900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4404200" y="68823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421975" y="687720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439950" y="6869625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314700" y="6956475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391325" y="7125050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289150" y="6933375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4519025" y="7495300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5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4"/>
          <p:cNvSpPr/>
          <p:nvPr/>
        </p:nvSpPr>
        <p:spPr>
          <a:xfrm>
            <a:off x="7915700" y="3334300"/>
            <a:ext cx="1228300" cy="1809200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1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4" name="Google Shape;764;p14"/>
          <p:cNvSpPr/>
          <p:nvPr/>
        </p:nvSpPr>
        <p:spPr>
          <a:xfrm rot="10800000">
            <a:off x="-9537" y="-7300"/>
            <a:ext cx="2222725" cy="1383500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14"/>
          <p:cNvSpPr/>
          <p:nvPr/>
        </p:nvSpPr>
        <p:spPr>
          <a:xfrm>
            <a:off x="7823198" y="4729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4"/>
          <p:cNvSpPr/>
          <p:nvPr/>
        </p:nvSpPr>
        <p:spPr>
          <a:xfrm>
            <a:off x="7953511" y="1873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4"/>
          <p:cNvSpPr/>
          <p:nvPr/>
        </p:nvSpPr>
        <p:spPr>
          <a:xfrm>
            <a:off x="8112335" y="11217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4"/>
          <p:cNvSpPr/>
          <p:nvPr/>
        </p:nvSpPr>
        <p:spPr>
          <a:xfrm>
            <a:off x="8352328" y="5220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9" name="Google Shape;769;p14"/>
          <p:cNvGrpSpPr/>
          <p:nvPr/>
        </p:nvGrpSpPr>
        <p:grpSpPr>
          <a:xfrm>
            <a:off x="188950" y="4381475"/>
            <a:ext cx="480225" cy="615300"/>
            <a:chOff x="912850" y="4743425"/>
            <a:chExt cx="480225" cy="615300"/>
          </a:xfrm>
        </p:grpSpPr>
        <p:sp>
          <p:nvSpPr>
            <p:cNvPr id="770" name="Google Shape;770;p14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14"/>
          <p:cNvSpPr txBox="1"/>
          <p:nvPr>
            <p:ph idx="1" type="subTitle"/>
          </p:nvPr>
        </p:nvSpPr>
        <p:spPr>
          <a:xfrm>
            <a:off x="2046783" y="3085489"/>
            <a:ext cx="219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1" name="Google Shape;791;p14"/>
          <p:cNvSpPr txBox="1"/>
          <p:nvPr>
            <p:ph idx="2" type="subTitle"/>
          </p:nvPr>
        </p:nvSpPr>
        <p:spPr>
          <a:xfrm>
            <a:off x="2046783" y="3470328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2" name="Google Shape;792;p14"/>
          <p:cNvSpPr txBox="1"/>
          <p:nvPr>
            <p:ph idx="3" type="subTitle"/>
          </p:nvPr>
        </p:nvSpPr>
        <p:spPr>
          <a:xfrm>
            <a:off x="2046783" y="1429352"/>
            <a:ext cx="219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3" name="Google Shape;793;p14"/>
          <p:cNvSpPr txBox="1"/>
          <p:nvPr>
            <p:ph idx="4" type="subTitle"/>
          </p:nvPr>
        </p:nvSpPr>
        <p:spPr>
          <a:xfrm>
            <a:off x="2046783" y="1814191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4" name="Google Shape;794;p14"/>
          <p:cNvSpPr txBox="1"/>
          <p:nvPr>
            <p:ph idx="5" type="subTitle"/>
          </p:nvPr>
        </p:nvSpPr>
        <p:spPr>
          <a:xfrm>
            <a:off x="5867184" y="1429352"/>
            <a:ext cx="219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5" name="Google Shape;795;p14"/>
          <p:cNvSpPr txBox="1"/>
          <p:nvPr>
            <p:ph idx="6" type="subTitle"/>
          </p:nvPr>
        </p:nvSpPr>
        <p:spPr>
          <a:xfrm>
            <a:off x="5867184" y="1814191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6" name="Google Shape;796;p14"/>
          <p:cNvSpPr txBox="1"/>
          <p:nvPr>
            <p:ph idx="7" type="subTitle"/>
          </p:nvPr>
        </p:nvSpPr>
        <p:spPr>
          <a:xfrm>
            <a:off x="5867184" y="3085489"/>
            <a:ext cx="219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7" name="Google Shape;797;p14"/>
          <p:cNvSpPr txBox="1"/>
          <p:nvPr>
            <p:ph idx="8" type="subTitle"/>
          </p:nvPr>
        </p:nvSpPr>
        <p:spPr>
          <a:xfrm>
            <a:off x="5867184" y="3470328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8" name="Google Shape;798;p14"/>
          <p:cNvSpPr txBox="1"/>
          <p:nvPr>
            <p:ph hasCustomPrompt="1" idx="9" type="title"/>
          </p:nvPr>
        </p:nvSpPr>
        <p:spPr>
          <a:xfrm>
            <a:off x="1204763" y="1752358"/>
            <a:ext cx="5736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99" name="Google Shape;799;p14"/>
          <p:cNvSpPr txBox="1"/>
          <p:nvPr>
            <p:ph hasCustomPrompt="1" idx="13" type="title"/>
          </p:nvPr>
        </p:nvSpPr>
        <p:spPr>
          <a:xfrm>
            <a:off x="5026027" y="1752358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800" name="Google Shape;800;p14"/>
          <p:cNvSpPr txBox="1"/>
          <p:nvPr>
            <p:ph hasCustomPrompt="1" idx="14" type="title"/>
          </p:nvPr>
        </p:nvSpPr>
        <p:spPr>
          <a:xfrm>
            <a:off x="5026021" y="3414924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801" name="Google Shape;801;p14"/>
          <p:cNvSpPr txBox="1"/>
          <p:nvPr>
            <p:ph hasCustomPrompt="1" idx="15" type="title"/>
          </p:nvPr>
        </p:nvSpPr>
        <p:spPr>
          <a:xfrm>
            <a:off x="1205588" y="3414924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802" name="Google Shape;802;p14"/>
          <p:cNvSpPr/>
          <p:nvPr/>
        </p:nvSpPr>
        <p:spPr>
          <a:xfrm>
            <a:off x="2483740" y="171622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4"/>
          <p:cNvSpPr/>
          <p:nvPr/>
        </p:nvSpPr>
        <p:spPr>
          <a:xfrm>
            <a:off x="2113408" y="294927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4"/>
          <p:cNvSpPr/>
          <p:nvPr/>
        </p:nvSpPr>
        <p:spPr>
          <a:xfrm>
            <a:off x="3040826" y="55185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5" name="Google Shape;805;p14"/>
          <p:cNvGrpSpPr/>
          <p:nvPr/>
        </p:nvGrpSpPr>
        <p:grpSpPr>
          <a:xfrm>
            <a:off x="8430775" y="49513"/>
            <a:ext cx="674325" cy="1173675"/>
            <a:chOff x="4266275" y="6869625"/>
            <a:chExt cx="674325" cy="1173675"/>
          </a:xfrm>
        </p:grpSpPr>
        <p:sp>
          <p:nvSpPr>
            <p:cNvPr id="806" name="Google Shape;806;p14"/>
            <p:cNvSpPr/>
            <p:nvPr/>
          </p:nvSpPr>
          <p:spPr>
            <a:xfrm>
              <a:off x="4754025" y="7408475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4759125" y="7416225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4774450" y="7428900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4787325" y="74442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4800000" y="74571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4812875" y="7472425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4825525" y="7487750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4840850" y="750042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4853725" y="751575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4866400" y="752862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4879275" y="7543950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4266275" y="7482625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4294275" y="7615450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4736250" y="7454450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4294275" y="7881100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4577875" y="7543950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4600775" y="7615450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4268725" y="6869625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4276475" y="6928275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4294275" y="692072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4312250" y="6915600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4330025" y="690785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4348000" y="690272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4368450" y="68951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4386225" y="68900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4404200" y="68823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4421975" y="687720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4439950" y="6869625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4314700" y="6956475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4391325" y="7125050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4289150" y="6933375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4519025" y="7495300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5"/>
          <p:cNvSpPr/>
          <p:nvPr/>
        </p:nvSpPr>
        <p:spPr>
          <a:xfrm flipH="1" rot="10800000">
            <a:off x="652005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5"/>
          <p:cNvSpPr/>
          <p:nvPr/>
        </p:nvSpPr>
        <p:spPr>
          <a:xfrm>
            <a:off x="742279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5"/>
          <p:cNvSpPr/>
          <p:nvPr/>
        </p:nvSpPr>
        <p:spPr>
          <a:xfrm>
            <a:off x="7553111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5"/>
          <p:cNvSpPr/>
          <p:nvPr/>
        </p:nvSpPr>
        <p:spPr>
          <a:xfrm>
            <a:off x="7711935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5"/>
          <p:cNvSpPr/>
          <p:nvPr/>
        </p:nvSpPr>
        <p:spPr>
          <a:xfrm>
            <a:off x="7951928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5"/>
          <p:cNvSpPr/>
          <p:nvPr/>
        </p:nvSpPr>
        <p:spPr>
          <a:xfrm flipH="1">
            <a:off x="345790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5"/>
          <p:cNvSpPr/>
          <p:nvPr/>
        </p:nvSpPr>
        <p:spPr>
          <a:xfrm flipH="1">
            <a:off x="172428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5"/>
          <p:cNvSpPr/>
          <p:nvPr/>
        </p:nvSpPr>
        <p:spPr>
          <a:xfrm flipH="1">
            <a:off x="176597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5"/>
          <p:cNvSpPr/>
          <p:nvPr/>
        </p:nvSpPr>
        <p:spPr>
          <a:xfrm flipH="1">
            <a:off x="6382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5"/>
          <p:cNvSpPr/>
          <p:nvPr/>
        </p:nvSpPr>
        <p:spPr>
          <a:xfrm flipH="1">
            <a:off x="737053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5"/>
          <p:cNvSpPr/>
          <p:nvPr/>
        </p:nvSpPr>
        <p:spPr>
          <a:xfrm flipH="1">
            <a:off x="2387120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5"/>
          <p:cNvSpPr/>
          <p:nvPr/>
        </p:nvSpPr>
        <p:spPr>
          <a:xfrm>
            <a:off x="8650205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5"/>
          <p:cNvSpPr/>
          <p:nvPr/>
        </p:nvSpPr>
        <p:spPr>
          <a:xfrm>
            <a:off x="7285517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5"/>
          <p:cNvSpPr/>
          <p:nvPr/>
        </p:nvSpPr>
        <p:spPr>
          <a:xfrm>
            <a:off x="9020278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5"/>
          <p:cNvSpPr/>
          <p:nvPr/>
        </p:nvSpPr>
        <p:spPr>
          <a:xfrm>
            <a:off x="8558513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5"/>
          <p:cNvSpPr/>
          <p:nvPr/>
        </p:nvSpPr>
        <p:spPr>
          <a:xfrm>
            <a:off x="8459823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5"/>
          <p:cNvSpPr/>
          <p:nvPr/>
        </p:nvSpPr>
        <p:spPr>
          <a:xfrm>
            <a:off x="6805997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5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5"/>
          <p:cNvSpPr/>
          <p:nvPr/>
        </p:nvSpPr>
        <p:spPr>
          <a:xfrm flipH="1">
            <a:off x="1090248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5"/>
          <p:cNvSpPr/>
          <p:nvPr/>
        </p:nvSpPr>
        <p:spPr>
          <a:xfrm flipH="1">
            <a:off x="1160751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5"/>
          <p:cNvSpPr/>
          <p:nvPr/>
        </p:nvSpPr>
        <p:spPr>
          <a:xfrm flipH="1">
            <a:off x="1002250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5"/>
          <p:cNvSpPr/>
          <p:nvPr/>
        </p:nvSpPr>
        <p:spPr>
          <a:xfrm flipH="1">
            <a:off x="76199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5"/>
          <p:cNvSpPr txBox="1"/>
          <p:nvPr>
            <p:ph type="title"/>
          </p:nvPr>
        </p:nvSpPr>
        <p:spPr>
          <a:xfrm>
            <a:off x="2725032" y="1931376"/>
            <a:ext cx="5400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2" name="Google Shape;862;p15"/>
          <p:cNvSpPr txBox="1"/>
          <p:nvPr>
            <p:ph idx="1" type="subTitle"/>
          </p:nvPr>
        </p:nvSpPr>
        <p:spPr>
          <a:xfrm>
            <a:off x="2725032" y="2846424"/>
            <a:ext cx="539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15"/>
          <p:cNvSpPr txBox="1"/>
          <p:nvPr>
            <p:ph hasCustomPrompt="1" idx="2" type="title"/>
          </p:nvPr>
        </p:nvSpPr>
        <p:spPr>
          <a:xfrm>
            <a:off x="1233306" y="2496076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6_1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6"/>
          <p:cNvSpPr/>
          <p:nvPr/>
        </p:nvSpPr>
        <p:spPr>
          <a:xfrm flipH="1" rot="10800000">
            <a:off x="652005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6" name="Google Shape;866;p16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867" name="Google Shape;867;p16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9" name="Google Shape;869;p16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870" name="Google Shape;870;p16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0" name="Google Shape;880;p16"/>
          <p:cNvSpPr/>
          <p:nvPr/>
        </p:nvSpPr>
        <p:spPr>
          <a:xfrm>
            <a:off x="742279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16"/>
          <p:cNvSpPr/>
          <p:nvPr/>
        </p:nvSpPr>
        <p:spPr>
          <a:xfrm>
            <a:off x="7553111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6"/>
          <p:cNvSpPr/>
          <p:nvPr/>
        </p:nvSpPr>
        <p:spPr>
          <a:xfrm>
            <a:off x="7711935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6"/>
          <p:cNvSpPr/>
          <p:nvPr/>
        </p:nvSpPr>
        <p:spPr>
          <a:xfrm>
            <a:off x="7951928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16"/>
          <p:cNvSpPr/>
          <p:nvPr/>
        </p:nvSpPr>
        <p:spPr>
          <a:xfrm flipH="1">
            <a:off x="345790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16"/>
          <p:cNvSpPr/>
          <p:nvPr/>
        </p:nvSpPr>
        <p:spPr>
          <a:xfrm flipH="1">
            <a:off x="172428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6"/>
          <p:cNvSpPr/>
          <p:nvPr/>
        </p:nvSpPr>
        <p:spPr>
          <a:xfrm flipH="1">
            <a:off x="176597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6"/>
          <p:cNvSpPr/>
          <p:nvPr/>
        </p:nvSpPr>
        <p:spPr>
          <a:xfrm flipH="1">
            <a:off x="6382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16"/>
          <p:cNvSpPr/>
          <p:nvPr/>
        </p:nvSpPr>
        <p:spPr>
          <a:xfrm flipH="1">
            <a:off x="737053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6"/>
          <p:cNvSpPr/>
          <p:nvPr/>
        </p:nvSpPr>
        <p:spPr>
          <a:xfrm flipH="1">
            <a:off x="2387120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16"/>
          <p:cNvSpPr/>
          <p:nvPr/>
        </p:nvSpPr>
        <p:spPr>
          <a:xfrm>
            <a:off x="8650205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6"/>
          <p:cNvSpPr/>
          <p:nvPr/>
        </p:nvSpPr>
        <p:spPr>
          <a:xfrm>
            <a:off x="7285517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16"/>
          <p:cNvSpPr/>
          <p:nvPr/>
        </p:nvSpPr>
        <p:spPr>
          <a:xfrm>
            <a:off x="9020278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16"/>
          <p:cNvSpPr/>
          <p:nvPr/>
        </p:nvSpPr>
        <p:spPr>
          <a:xfrm>
            <a:off x="8558513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6"/>
          <p:cNvSpPr/>
          <p:nvPr/>
        </p:nvSpPr>
        <p:spPr>
          <a:xfrm>
            <a:off x="8459823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16"/>
          <p:cNvSpPr/>
          <p:nvPr/>
        </p:nvSpPr>
        <p:spPr>
          <a:xfrm>
            <a:off x="6805997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6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6"/>
          <p:cNvSpPr/>
          <p:nvPr/>
        </p:nvSpPr>
        <p:spPr>
          <a:xfrm flipH="1">
            <a:off x="1090248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16"/>
          <p:cNvSpPr/>
          <p:nvPr/>
        </p:nvSpPr>
        <p:spPr>
          <a:xfrm flipH="1">
            <a:off x="1160751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16"/>
          <p:cNvSpPr/>
          <p:nvPr/>
        </p:nvSpPr>
        <p:spPr>
          <a:xfrm flipH="1">
            <a:off x="1002250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16"/>
          <p:cNvSpPr/>
          <p:nvPr/>
        </p:nvSpPr>
        <p:spPr>
          <a:xfrm flipH="1">
            <a:off x="76199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1" name="Google Shape;901;p16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902" name="Google Shape;902;p16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16"/>
          <p:cNvSpPr txBox="1"/>
          <p:nvPr>
            <p:ph type="title"/>
          </p:nvPr>
        </p:nvSpPr>
        <p:spPr>
          <a:xfrm>
            <a:off x="1871700" y="1327063"/>
            <a:ext cx="5400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4" name="Google Shape;954;p16"/>
          <p:cNvSpPr txBox="1"/>
          <p:nvPr>
            <p:ph idx="1" type="subTitle"/>
          </p:nvPr>
        </p:nvSpPr>
        <p:spPr>
          <a:xfrm>
            <a:off x="1871700" y="2242111"/>
            <a:ext cx="539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16"/>
          <p:cNvSpPr txBox="1"/>
          <p:nvPr>
            <p:ph hasCustomPrompt="1" idx="2" type="title"/>
          </p:nvPr>
        </p:nvSpPr>
        <p:spPr>
          <a:xfrm>
            <a:off x="4009500" y="3115363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_1_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7"/>
          <p:cNvSpPr/>
          <p:nvPr/>
        </p:nvSpPr>
        <p:spPr>
          <a:xfrm flipH="1" rot="10800000">
            <a:off x="652005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8" name="Google Shape;958;p17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959" name="Google Shape;959;p17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1" name="Google Shape;961;p17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7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7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7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7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7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7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7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72" name="Google Shape;972;p17"/>
          <p:cNvSpPr/>
          <p:nvPr/>
        </p:nvSpPr>
        <p:spPr>
          <a:xfrm>
            <a:off x="742279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17"/>
          <p:cNvSpPr/>
          <p:nvPr/>
        </p:nvSpPr>
        <p:spPr>
          <a:xfrm>
            <a:off x="7553111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7"/>
          <p:cNvSpPr/>
          <p:nvPr/>
        </p:nvSpPr>
        <p:spPr>
          <a:xfrm>
            <a:off x="7711935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7"/>
          <p:cNvSpPr/>
          <p:nvPr/>
        </p:nvSpPr>
        <p:spPr>
          <a:xfrm>
            <a:off x="7951928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7"/>
          <p:cNvSpPr/>
          <p:nvPr/>
        </p:nvSpPr>
        <p:spPr>
          <a:xfrm flipH="1">
            <a:off x="345790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17"/>
          <p:cNvSpPr/>
          <p:nvPr/>
        </p:nvSpPr>
        <p:spPr>
          <a:xfrm flipH="1">
            <a:off x="172428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17"/>
          <p:cNvSpPr/>
          <p:nvPr/>
        </p:nvSpPr>
        <p:spPr>
          <a:xfrm flipH="1">
            <a:off x="176597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17"/>
          <p:cNvSpPr/>
          <p:nvPr/>
        </p:nvSpPr>
        <p:spPr>
          <a:xfrm flipH="1">
            <a:off x="6382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17"/>
          <p:cNvSpPr/>
          <p:nvPr/>
        </p:nvSpPr>
        <p:spPr>
          <a:xfrm flipH="1">
            <a:off x="737053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17"/>
          <p:cNvSpPr/>
          <p:nvPr/>
        </p:nvSpPr>
        <p:spPr>
          <a:xfrm flipH="1">
            <a:off x="2387120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17"/>
          <p:cNvSpPr/>
          <p:nvPr/>
        </p:nvSpPr>
        <p:spPr>
          <a:xfrm>
            <a:off x="8650205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17"/>
          <p:cNvSpPr/>
          <p:nvPr/>
        </p:nvSpPr>
        <p:spPr>
          <a:xfrm>
            <a:off x="7285517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17"/>
          <p:cNvSpPr/>
          <p:nvPr/>
        </p:nvSpPr>
        <p:spPr>
          <a:xfrm>
            <a:off x="9020278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17"/>
          <p:cNvSpPr/>
          <p:nvPr/>
        </p:nvSpPr>
        <p:spPr>
          <a:xfrm>
            <a:off x="8558513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7"/>
          <p:cNvSpPr/>
          <p:nvPr/>
        </p:nvSpPr>
        <p:spPr>
          <a:xfrm>
            <a:off x="8459823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7"/>
          <p:cNvSpPr/>
          <p:nvPr/>
        </p:nvSpPr>
        <p:spPr>
          <a:xfrm>
            <a:off x="6805997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17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7"/>
          <p:cNvSpPr/>
          <p:nvPr/>
        </p:nvSpPr>
        <p:spPr>
          <a:xfrm flipH="1">
            <a:off x="1090248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7"/>
          <p:cNvSpPr/>
          <p:nvPr/>
        </p:nvSpPr>
        <p:spPr>
          <a:xfrm flipH="1">
            <a:off x="1160751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17"/>
          <p:cNvSpPr/>
          <p:nvPr/>
        </p:nvSpPr>
        <p:spPr>
          <a:xfrm flipH="1">
            <a:off x="1002250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17"/>
          <p:cNvSpPr/>
          <p:nvPr/>
        </p:nvSpPr>
        <p:spPr>
          <a:xfrm flipH="1">
            <a:off x="76199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3" name="Google Shape;993;p17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994" name="Google Shape;994;p17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7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5" name="Google Shape;1045;p17"/>
          <p:cNvSpPr txBox="1"/>
          <p:nvPr>
            <p:ph type="title"/>
          </p:nvPr>
        </p:nvSpPr>
        <p:spPr>
          <a:xfrm>
            <a:off x="1157864" y="1931375"/>
            <a:ext cx="51264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6" name="Google Shape;1046;p17"/>
          <p:cNvSpPr txBox="1"/>
          <p:nvPr>
            <p:ph idx="1" type="subTitle"/>
          </p:nvPr>
        </p:nvSpPr>
        <p:spPr>
          <a:xfrm>
            <a:off x="1157864" y="2846425"/>
            <a:ext cx="5121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17"/>
          <p:cNvSpPr txBox="1"/>
          <p:nvPr>
            <p:ph hasCustomPrompt="1" idx="2" type="title"/>
          </p:nvPr>
        </p:nvSpPr>
        <p:spPr>
          <a:xfrm>
            <a:off x="6646198" y="2404575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8"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8"/>
          <p:cNvSpPr txBox="1"/>
          <p:nvPr>
            <p:ph idx="1" type="subTitle"/>
          </p:nvPr>
        </p:nvSpPr>
        <p:spPr>
          <a:xfrm>
            <a:off x="1536150" y="2567625"/>
            <a:ext cx="60717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18"/>
          <p:cNvSpPr txBox="1"/>
          <p:nvPr>
            <p:ph type="title"/>
          </p:nvPr>
        </p:nvSpPr>
        <p:spPr>
          <a:xfrm>
            <a:off x="1536150" y="1661475"/>
            <a:ext cx="60717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1" name="Google Shape;1051;p18"/>
          <p:cNvSpPr/>
          <p:nvPr/>
        </p:nvSpPr>
        <p:spPr>
          <a:xfrm rot="10800000">
            <a:off x="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2" name="Google Shape;1052;p18"/>
          <p:cNvGrpSpPr/>
          <p:nvPr/>
        </p:nvGrpSpPr>
        <p:grpSpPr>
          <a:xfrm flipH="1">
            <a:off x="294513" y="168438"/>
            <a:ext cx="837425" cy="742113"/>
            <a:chOff x="6215925" y="6858088"/>
            <a:chExt cx="837425" cy="742113"/>
          </a:xfrm>
        </p:grpSpPr>
        <p:sp>
          <p:nvSpPr>
            <p:cNvPr id="1053" name="Google Shape;1053;p18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5" name="Google Shape;1055;p18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1056" name="Google Shape;1056;p18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8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8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8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6" name="Google Shape;1066;p18"/>
          <p:cNvSpPr/>
          <p:nvPr/>
        </p:nvSpPr>
        <p:spPr>
          <a:xfrm flipH="1">
            <a:off x="146018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8"/>
          <p:cNvSpPr/>
          <p:nvPr/>
        </p:nvSpPr>
        <p:spPr>
          <a:xfrm flipH="1">
            <a:off x="1530690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8"/>
          <p:cNvSpPr/>
          <p:nvPr/>
        </p:nvSpPr>
        <p:spPr>
          <a:xfrm flipH="1">
            <a:off x="1372189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8"/>
          <p:cNvSpPr/>
          <p:nvPr/>
        </p:nvSpPr>
        <p:spPr>
          <a:xfrm flipH="1">
            <a:off x="1131937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8"/>
          <p:cNvSpPr/>
          <p:nvPr/>
        </p:nvSpPr>
        <p:spPr>
          <a:xfrm>
            <a:off x="8540889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8"/>
          <p:cNvSpPr/>
          <p:nvPr/>
        </p:nvSpPr>
        <p:spPr>
          <a:xfrm>
            <a:off x="717620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8"/>
          <p:cNvSpPr/>
          <p:nvPr/>
        </p:nvSpPr>
        <p:spPr>
          <a:xfrm>
            <a:off x="8910962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8"/>
          <p:cNvSpPr/>
          <p:nvPr/>
        </p:nvSpPr>
        <p:spPr>
          <a:xfrm>
            <a:off x="84491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8"/>
          <p:cNvSpPr/>
          <p:nvPr/>
        </p:nvSpPr>
        <p:spPr>
          <a:xfrm>
            <a:off x="8350507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18"/>
          <p:cNvSpPr/>
          <p:nvPr/>
        </p:nvSpPr>
        <p:spPr>
          <a:xfrm>
            <a:off x="6696681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8"/>
          <p:cNvSpPr/>
          <p:nvPr/>
        </p:nvSpPr>
        <p:spPr>
          <a:xfrm flipH="1">
            <a:off x="236474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8"/>
          <p:cNvSpPr/>
          <p:nvPr/>
        </p:nvSpPr>
        <p:spPr>
          <a:xfrm flipH="1">
            <a:off x="1614964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8"/>
          <p:cNvSpPr/>
          <p:nvPr/>
        </p:nvSpPr>
        <p:spPr>
          <a:xfrm flipH="1">
            <a:off x="67281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8"/>
          <p:cNvSpPr/>
          <p:nvPr/>
        </p:nvSpPr>
        <p:spPr>
          <a:xfrm flipH="1">
            <a:off x="528981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8"/>
          <p:cNvSpPr/>
          <p:nvPr/>
        </p:nvSpPr>
        <p:spPr>
          <a:xfrm flipH="1">
            <a:off x="627736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18"/>
          <p:cNvSpPr/>
          <p:nvPr/>
        </p:nvSpPr>
        <p:spPr>
          <a:xfrm flipH="1">
            <a:off x="2277803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8"/>
          <p:cNvSpPr/>
          <p:nvPr/>
        </p:nvSpPr>
        <p:spPr>
          <a:xfrm>
            <a:off x="652005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18"/>
          <p:cNvSpPr/>
          <p:nvPr/>
        </p:nvSpPr>
        <p:spPr>
          <a:xfrm>
            <a:off x="7792737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8"/>
          <p:cNvSpPr/>
          <p:nvPr/>
        </p:nvSpPr>
        <p:spPr>
          <a:xfrm>
            <a:off x="7923050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8"/>
          <p:cNvSpPr/>
          <p:nvPr/>
        </p:nvSpPr>
        <p:spPr>
          <a:xfrm>
            <a:off x="8081875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8"/>
          <p:cNvSpPr/>
          <p:nvPr/>
        </p:nvSpPr>
        <p:spPr>
          <a:xfrm>
            <a:off x="832186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7" name="Google Shape;1087;p18"/>
          <p:cNvGrpSpPr/>
          <p:nvPr/>
        </p:nvGrpSpPr>
        <p:grpSpPr>
          <a:xfrm flipH="1">
            <a:off x="7339075" y="4119838"/>
            <a:ext cx="985925" cy="744150"/>
            <a:chOff x="1666700" y="5967688"/>
            <a:chExt cx="985925" cy="744150"/>
          </a:xfrm>
        </p:grpSpPr>
        <p:sp>
          <p:nvSpPr>
            <p:cNvPr id="1088" name="Google Shape;1088;p18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7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9"/>
          <p:cNvSpPr txBox="1"/>
          <p:nvPr>
            <p:ph type="title"/>
          </p:nvPr>
        </p:nvSpPr>
        <p:spPr>
          <a:xfrm>
            <a:off x="4078075" y="3371850"/>
            <a:ext cx="43899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41" name="Google Shape;1141;p19"/>
          <p:cNvSpPr/>
          <p:nvPr/>
        </p:nvSpPr>
        <p:spPr>
          <a:xfrm flipH="1" rot="10800000">
            <a:off x="6921177" y="-7300"/>
            <a:ext cx="2222725" cy="1383500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19"/>
          <p:cNvSpPr/>
          <p:nvPr/>
        </p:nvSpPr>
        <p:spPr>
          <a:xfrm flipH="1">
            <a:off x="-9537" y="2862625"/>
            <a:ext cx="3057427" cy="2280792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19"/>
          <p:cNvSpPr/>
          <p:nvPr/>
        </p:nvSpPr>
        <p:spPr>
          <a:xfrm flipH="1">
            <a:off x="1393802" y="38908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19"/>
          <p:cNvSpPr/>
          <p:nvPr/>
        </p:nvSpPr>
        <p:spPr>
          <a:xfrm flipH="1">
            <a:off x="1464304" y="36051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9"/>
          <p:cNvSpPr/>
          <p:nvPr/>
        </p:nvSpPr>
        <p:spPr>
          <a:xfrm flipH="1">
            <a:off x="1305803" y="45395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19"/>
          <p:cNvSpPr/>
          <p:nvPr/>
        </p:nvSpPr>
        <p:spPr>
          <a:xfrm flipH="1">
            <a:off x="1065551" y="39399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19"/>
          <p:cNvSpPr/>
          <p:nvPr/>
        </p:nvSpPr>
        <p:spPr>
          <a:xfrm flipH="1">
            <a:off x="7842756" y="65593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19"/>
          <p:cNvSpPr/>
          <p:nvPr/>
        </p:nvSpPr>
        <p:spPr>
          <a:xfrm flipH="1">
            <a:off x="8360896" y="77923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19"/>
          <p:cNvSpPr/>
          <p:nvPr/>
        </p:nvSpPr>
        <p:spPr>
          <a:xfrm flipH="1">
            <a:off x="7433738" y="53949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9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0"/>
          <p:cNvSpPr txBox="1"/>
          <p:nvPr>
            <p:ph type="title"/>
          </p:nvPr>
        </p:nvSpPr>
        <p:spPr>
          <a:xfrm>
            <a:off x="727200" y="1045425"/>
            <a:ext cx="7232400" cy="30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152" name="Google Shape;1152;p20"/>
          <p:cNvGrpSpPr/>
          <p:nvPr/>
        </p:nvGrpSpPr>
        <p:grpSpPr>
          <a:xfrm flipH="1">
            <a:off x="190497" y="142120"/>
            <a:ext cx="2270722" cy="1272963"/>
            <a:chOff x="5158247" y="5768045"/>
            <a:chExt cx="2270722" cy="1272963"/>
          </a:xfrm>
        </p:grpSpPr>
        <p:sp>
          <p:nvSpPr>
            <p:cNvPr id="1153" name="Google Shape;1153;p20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54091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20"/>
          <p:cNvGrpSpPr/>
          <p:nvPr/>
        </p:nvGrpSpPr>
        <p:grpSpPr>
          <a:xfrm>
            <a:off x="7931973" y="328218"/>
            <a:ext cx="589265" cy="994279"/>
            <a:chOff x="3236798" y="7559043"/>
            <a:chExt cx="589265" cy="994279"/>
          </a:xfrm>
        </p:grpSpPr>
        <p:sp>
          <p:nvSpPr>
            <p:cNvPr id="1160" name="Google Shape;1160;p20"/>
            <p:cNvSpPr/>
            <p:nvPr/>
          </p:nvSpPr>
          <p:spPr>
            <a:xfrm>
              <a:off x="3236798" y="784472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3367111" y="7559043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3525935" y="849345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3765928" y="789381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20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1165" name="Google Shape;1165;p20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8" name="Google Shape;1168;p20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20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20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20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713275" y="2288400"/>
            <a:ext cx="768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3"/>
          <p:cNvSpPr/>
          <p:nvPr/>
        </p:nvSpPr>
        <p:spPr>
          <a:xfrm>
            <a:off x="0" y="0"/>
            <a:ext cx="2143137" cy="300217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 rot="10800000">
            <a:off x="7000875" y="2141325"/>
            <a:ext cx="2143137" cy="300217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"/>
          <p:cNvSpPr txBox="1"/>
          <p:nvPr>
            <p:ph idx="1" type="subTitle"/>
          </p:nvPr>
        </p:nvSpPr>
        <p:spPr>
          <a:xfrm>
            <a:off x="1988250" y="3078375"/>
            <a:ext cx="5167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hasCustomPrompt="1" idx="2" type="title"/>
          </p:nvPr>
        </p:nvSpPr>
        <p:spPr>
          <a:xfrm>
            <a:off x="3994525" y="1619250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grpSp>
        <p:nvGrpSpPr>
          <p:cNvPr id="120" name="Google Shape;120;p3"/>
          <p:cNvGrpSpPr/>
          <p:nvPr/>
        </p:nvGrpSpPr>
        <p:grpSpPr>
          <a:xfrm>
            <a:off x="714013" y="3855263"/>
            <a:ext cx="985925" cy="744150"/>
            <a:chOff x="1666700" y="5967688"/>
            <a:chExt cx="985925" cy="744150"/>
          </a:xfrm>
        </p:grpSpPr>
        <p:sp>
          <p:nvSpPr>
            <p:cNvPr id="121" name="Google Shape;121;p3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580675" y="3130200"/>
            <a:ext cx="531275" cy="821125"/>
            <a:chOff x="238125" y="3188925"/>
            <a:chExt cx="531275" cy="821125"/>
          </a:xfrm>
        </p:grpSpPr>
        <p:sp>
          <p:nvSpPr>
            <p:cNvPr id="173" name="Google Shape;173;p3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3"/>
          <p:cNvGrpSpPr/>
          <p:nvPr/>
        </p:nvGrpSpPr>
        <p:grpSpPr>
          <a:xfrm>
            <a:off x="7950550" y="4029050"/>
            <a:ext cx="480225" cy="615300"/>
            <a:chOff x="912850" y="4743425"/>
            <a:chExt cx="480225" cy="615300"/>
          </a:xfrm>
        </p:grpSpPr>
        <p:sp>
          <p:nvSpPr>
            <p:cNvPr id="194" name="Google Shape;194;p3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3"/>
          <p:cNvGrpSpPr/>
          <p:nvPr/>
        </p:nvGrpSpPr>
        <p:grpSpPr>
          <a:xfrm>
            <a:off x="6710472" y="173020"/>
            <a:ext cx="2270722" cy="1272963"/>
            <a:chOff x="5158247" y="5768045"/>
            <a:chExt cx="2270722" cy="1272963"/>
          </a:xfrm>
        </p:grpSpPr>
        <p:sp>
          <p:nvSpPr>
            <p:cNvPr id="215" name="Google Shape;215;p3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3"/>
          <p:cNvGrpSpPr/>
          <p:nvPr/>
        </p:nvGrpSpPr>
        <p:grpSpPr>
          <a:xfrm>
            <a:off x="7593350" y="539488"/>
            <a:ext cx="837425" cy="742113"/>
            <a:chOff x="6215925" y="6858088"/>
            <a:chExt cx="837425" cy="742113"/>
          </a:xfrm>
        </p:grpSpPr>
        <p:sp>
          <p:nvSpPr>
            <p:cNvPr id="222" name="Google Shape;222;p3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" name="Google Shape;224;p3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25" name="Google Shape;225;p3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5" name="Google Shape;235;p3"/>
          <p:cNvGrpSpPr/>
          <p:nvPr/>
        </p:nvGrpSpPr>
        <p:grpSpPr>
          <a:xfrm>
            <a:off x="713333" y="539498"/>
            <a:ext cx="987293" cy="324364"/>
            <a:chOff x="5694208" y="9209048"/>
            <a:chExt cx="987293" cy="324364"/>
          </a:xfrm>
        </p:grpSpPr>
        <p:sp>
          <p:nvSpPr>
            <p:cNvPr id="236" name="Google Shape;236;p3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2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4" name="Google Shape;1174;p21"/>
          <p:cNvSpPr txBox="1"/>
          <p:nvPr>
            <p:ph idx="1" type="subTitle"/>
          </p:nvPr>
        </p:nvSpPr>
        <p:spPr>
          <a:xfrm>
            <a:off x="1390038" y="2667000"/>
            <a:ext cx="1228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5" name="Google Shape;1175;p21"/>
          <p:cNvSpPr txBox="1"/>
          <p:nvPr>
            <p:ph idx="2" type="subTitle"/>
          </p:nvPr>
        </p:nvSpPr>
        <p:spPr>
          <a:xfrm>
            <a:off x="902538" y="3048000"/>
            <a:ext cx="22038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6" name="Google Shape;1176;p21"/>
          <p:cNvSpPr txBox="1"/>
          <p:nvPr>
            <p:ph idx="3" type="subTitle"/>
          </p:nvPr>
        </p:nvSpPr>
        <p:spPr>
          <a:xfrm>
            <a:off x="3960234" y="2667000"/>
            <a:ext cx="1228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7" name="Google Shape;1177;p21"/>
          <p:cNvSpPr txBox="1"/>
          <p:nvPr>
            <p:ph idx="4" type="subTitle"/>
          </p:nvPr>
        </p:nvSpPr>
        <p:spPr>
          <a:xfrm>
            <a:off x="3473607" y="3048000"/>
            <a:ext cx="22038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8" name="Google Shape;1178;p21"/>
          <p:cNvSpPr txBox="1"/>
          <p:nvPr>
            <p:ph idx="5" type="subTitle"/>
          </p:nvPr>
        </p:nvSpPr>
        <p:spPr>
          <a:xfrm>
            <a:off x="6532176" y="2667000"/>
            <a:ext cx="1228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9" name="Google Shape;1179;p21"/>
          <p:cNvSpPr txBox="1"/>
          <p:nvPr>
            <p:ph idx="6" type="subTitle"/>
          </p:nvPr>
        </p:nvSpPr>
        <p:spPr>
          <a:xfrm>
            <a:off x="6044676" y="3048000"/>
            <a:ext cx="22038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0" name="Google Shape;1180;p21"/>
          <p:cNvSpPr/>
          <p:nvPr/>
        </p:nvSpPr>
        <p:spPr>
          <a:xfrm rot="10800000">
            <a:off x="2589475" y="4257675"/>
            <a:ext cx="6545012" cy="885830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21"/>
          <p:cNvSpPr/>
          <p:nvPr/>
        </p:nvSpPr>
        <p:spPr>
          <a:xfrm>
            <a:off x="165448" y="43403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21"/>
          <p:cNvSpPr/>
          <p:nvPr/>
        </p:nvSpPr>
        <p:spPr>
          <a:xfrm>
            <a:off x="295761" y="40546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21"/>
          <p:cNvSpPr/>
          <p:nvPr/>
        </p:nvSpPr>
        <p:spPr>
          <a:xfrm>
            <a:off x="454585" y="49890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21"/>
          <p:cNvSpPr/>
          <p:nvPr/>
        </p:nvSpPr>
        <p:spPr>
          <a:xfrm>
            <a:off x="694578" y="43894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1"/>
          <p:cNvSpPr/>
          <p:nvPr/>
        </p:nvSpPr>
        <p:spPr>
          <a:xfrm flipH="1">
            <a:off x="6695531" y="76929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21"/>
          <p:cNvSpPr/>
          <p:nvPr/>
        </p:nvSpPr>
        <p:spPr>
          <a:xfrm flipH="1">
            <a:off x="8343646" y="839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21"/>
          <p:cNvSpPr/>
          <p:nvPr/>
        </p:nvSpPr>
        <p:spPr>
          <a:xfrm flipH="1">
            <a:off x="7100763" y="2299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21"/>
          <p:cNvSpPr/>
          <p:nvPr/>
        </p:nvSpPr>
        <p:spPr>
          <a:xfrm flipH="1">
            <a:off x="7257663" y="5987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21"/>
          <p:cNvSpPr/>
          <p:nvPr/>
        </p:nvSpPr>
        <p:spPr>
          <a:xfrm flipH="1">
            <a:off x="7356418" y="1826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21"/>
          <p:cNvSpPr/>
          <p:nvPr/>
        </p:nvSpPr>
        <p:spPr>
          <a:xfrm flipH="1">
            <a:off x="9006485" y="2921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21"/>
          <p:cNvSpPr/>
          <p:nvPr/>
        </p:nvSpPr>
        <p:spPr>
          <a:xfrm>
            <a:off x="2594" y="0"/>
            <a:ext cx="3533375" cy="478181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3"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94" name="Google Shape;1194;p22"/>
          <p:cNvSpPr txBox="1"/>
          <p:nvPr>
            <p:ph idx="1" type="subTitle"/>
          </p:nvPr>
        </p:nvSpPr>
        <p:spPr>
          <a:xfrm>
            <a:off x="4725401" y="1214775"/>
            <a:ext cx="270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p22"/>
          <p:cNvSpPr txBox="1"/>
          <p:nvPr>
            <p:ph idx="2" type="subTitle"/>
          </p:nvPr>
        </p:nvSpPr>
        <p:spPr>
          <a:xfrm>
            <a:off x="4725583" y="1583722"/>
            <a:ext cx="2705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6" name="Google Shape;1196;p22"/>
          <p:cNvSpPr txBox="1"/>
          <p:nvPr>
            <p:ph idx="3" type="subTitle"/>
          </p:nvPr>
        </p:nvSpPr>
        <p:spPr>
          <a:xfrm>
            <a:off x="4725401" y="3397278"/>
            <a:ext cx="270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7" name="Google Shape;1197;p22"/>
          <p:cNvSpPr txBox="1"/>
          <p:nvPr>
            <p:ph idx="4" type="subTitle"/>
          </p:nvPr>
        </p:nvSpPr>
        <p:spPr>
          <a:xfrm>
            <a:off x="4725583" y="3766225"/>
            <a:ext cx="27057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22"/>
          <p:cNvSpPr txBox="1"/>
          <p:nvPr>
            <p:ph idx="5" type="subTitle"/>
          </p:nvPr>
        </p:nvSpPr>
        <p:spPr>
          <a:xfrm>
            <a:off x="4725574" y="2306026"/>
            <a:ext cx="270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9" name="Google Shape;1199;p22"/>
          <p:cNvSpPr txBox="1"/>
          <p:nvPr>
            <p:ph idx="6" type="subTitle"/>
          </p:nvPr>
        </p:nvSpPr>
        <p:spPr>
          <a:xfrm>
            <a:off x="4725756" y="2674974"/>
            <a:ext cx="27057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0" name="Google Shape;1200;p22"/>
          <p:cNvSpPr/>
          <p:nvPr/>
        </p:nvSpPr>
        <p:spPr>
          <a:xfrm rot="10800000">
            <a:off x="2589475" y="4257675"/>
            <a:ext cx="6545012" cy="885830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22"/>
          <p:cNvSpPr/>
          <p:nvPr/>
        </p:nvSpPr>
        <p:spPr>
          <a:xfrm>
            <a:off x="165448" y="43403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22"/>
          <p:cNvSpPr/>
          <p:nvPr/>
        </p:nvSpPr>
        <p:spPr>
          <a:xfrm>
            <a:off x="295761" y="40546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22"/>
          <p:cNvSpPr/>
          <p:nvPr/>
        </p:nvSpPr>
        <p:spPr>
          <a:xfrm>
            <a:off x="454585" y="49890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22"/>
          <p:cNvSpPr/>
          <p:nvPr/>
        </p:nvSpPr>
        <p:spPr>
          <a:xfrm>
            <a:off x="694578" y="43894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22"/>
          <p:cNvSpPr/>
          <p:nvPr/>
        </p:nvSpPr>
        <p:spPr>
          <a:xfrm flipH="1">
            <a:off x="6695531" y="76929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22"/>
          <p:cNvSpPr/>
          <p:nvPr/>
        </p:nvSpPr>
        <p:spPr>
          <a:xfrm flipH="1">
            <a:off x="8343646" y="839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22"/>
          <p:cNvSpPr/>
          <p:nvPr/>
        </p:nvSpPr>
        <p:spPr>
          <a:xfrm flipH="1">
            <a:off x="7100763" y="2299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22"/>
          <p:cNvSpPr/>
          <p:nvPr/>
        </p:nvSpPr>
        <p:spPr>
          <a:xfrm flipH="1">
            <a:off x="7257663" y="5987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22"/>
          <p:cNvSpPr/>
          <p:nvPr/>
        </p:nvSpPr>
        <p:spPr>
          <a:xfrm flipH="1">
            <a:off x="7356418" y="1826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22"/>
          <p:cNvSpPr/>
          <p:nvPr/>
        </p:nvSpPr>
        <p:spPr>
          <a:xfrm flipH="1">
            <a:off x="9006485" y="2921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22"/>
          <p:cNvSpPr/>
          <p:nvPr/>
        </p:nvSpPr>
        <p:spPr>
          <a:xfrm>
            <a:off x="2594" y="0"/>
            <a:ext cx="3533375" cy="478181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3_1"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2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4" name="Google Shape;1214;p23"/>
          <p:cNvSpPr txBox="1"/>
          <p:nvPr>
            <p:ph idx="1" type="subTitle"/>
          </p:nvPr>
        </p:nvSpPr>
        <p:spPr>
          <a:xfrm>
            <a:off x="713227" y="2090259"/>
            <a:ext cx="237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5" name="Google Shape;1215;p23"/>
          <p:cNvSpPr txBox="1"/>
          <p:nvPr>
            <p:ph idx="2" type="subTitle"/>
          </p:nvPr>
        </p:nvSpPr>
        <p:spPr>
          <a:xfrm>
            <a:off x="713677" y="2459206"/>
            <a:ext cx="23691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6" name="Google Shape;1216;p23"/>
          <p:cNvSpPr txBox="1"/>
          <p:nvPr>
            <p:ph idx="3" type="subTitle"/>
          </p:nvPr>
        </p:nvSpPr>
        <p:spPr>
          <a:xfrm>
            <a:off x="3387002" y="3064528"/>
            <a:ext cx="237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7" name="Google Shape;1217;p23"/>
          <p:cNvSpPr txBox="1"/>
          <p:nvPr>
            <p:ph idx="4" type="subTitle"/>
          </p:nvPr>
        </p:nvSpPr>
        <p:spPr>
          <a:xfrm>
            <a:off x="3387302" y="3433475"/>
            <a:ext cx="23694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3"/>
          <p:cNvSpPr txBox="1"/>
          <p:nvPr>
            <p:ph idx="5" type="subTitle"/>
          </p:nvPr>
        </p:nvSpPr>
        <p:spPr>
          <a:xfrm>
            <a:off x="6060773" y="2153360"/>
            <a:ext cx="237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3"/>
          <p:cNvSpPr txBox="1"/>
          <p:nvPr>
            <p:ph idx="6" type="subTitle"/>
          </p:nvPr>
        </p:nvSpPr>
        <p:spPr>
          <a:xfrm>
            <a:off x="6061073" y="2522307"/>
            <a:ext cx="23694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3"/>
          <p:cNvSpPr/>
          <p:nvPr/>
        </p:nvSpPr>
        <p:spPr>
          <a:xfrm rot="10800000">
            <a:off x="2589475" y="4257675"/>
            <a:ext cx="6545012" cy="885830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23"/>
          <p:cNvSpPr/>
          <p:nvPr/>
        </p:nvSpPr>
        <p:spPr>
          <a:xfrm>
            <a:off x="165448" y="43403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23"/>
          <p:cNvSpPr/>
          <p:nvPr/>
        </p:nvSpPr>
        <p:spPr>
          <a:xfrm>
            <a:off x="295761" y="40546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3"/>
          <p:cNvSpPr/>
          <p:nvPr/>
        </p:nvSpPr>
        <p:spPr>
          <a:xfrm>
            <a:off x="454585" y="49890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23"/>
          <p:cNvSpPr/>
          <p:nvPr/>
        </p:nvSpPr>
        <p:spPr>
          <a:xfrm>
            <a:off x="694578" y="43894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23"/>
          <p:cNvSpPr/>
          <p:nvPr/>
        </p:nvSpPr>
        <p:spPr>
          <a:xfrm flipH="1">
            <a:off x="6695531" y="76929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23"/>
          <p:cNvSpPr/>
          <p:nvPr/>
        </p:nvSpPr>
        <p:spPr>
          <a:xfrm flipH="1">
            <a:off x="8343646" y="839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23"/>
          <p:cNvSpPr/>
          <p:nvPr/>
        </p:nvSpPr>
        <p:spPr>
          <a:xfrm flipH="1">
            <a:off x="7100763" y="2299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23"/>
          <p:cNvSpPr/>
          <p:nvPr/>
        </p:nvSpPr>
        <p:spPr>
          <a:xfrm flipH="1">
            <a:off x="7257663" y="5987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3"/>
          <p:cNvSpPr/>
          <p:nvPr/>
        </p:nvSpPr>
        <p:spPr>
          <a:xfrm flipH="1">
            <a:off x="7356418" y="1826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23"/>
          <p:cNvSpPr/>
          <p:nvPr/>
        </p:nvSpPr>
        <p:spPr>
          <a:xfrm flipH="1">
            <a:off x="9006485" y="2921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23"/>
          <p:cNvSpPr/>
          <p:nvPr/>
        </p:nvSpPr>
        <p:spPr>
          <a:xfrm>
            <a:off x="2594" y="0"/>
            <a:ext cx="3533375" cy="478181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2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34" name="Google Shape;1234;p24"/>
          <p:cNvSpPr txBox="1"/>
          <p:nvPr>
            <p:ph idx="1" type="subTitle"/>
          </p:nvPr>
        </p:nvSpPr>
        <p:spPr>
          <a:xfrm>
            <a:off x="1658373" y="1112566"/>
            <a:ext cx="31365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5" name="Google Shape;1235;p24"/>
          <p:cNvSpPr txBox="1"/>
          <p:nvPr>
            <p:ph idx="2" type="subTitle"/>
          </p:nvPr>
        </p:nvSpPr>
        <p:spPr>
          <a:xfrm>
            <a:off x="1658373" y="1457400"/>
            <a:ext cx="31362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6" name="Google Shape;1236;p24"/>
          <p:cNvSpPr txBox="1"/>
          <p:nvPr>
            <p:ph idx="3" type="subTitle"/>
          </p:nvPr>
        </p:nvSpPr>
        <p:spPr>
          <a:xfrm>
            <a:off x="1658373" y="2310366"/>
            <a:ext cx="31365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7" name="Google Shape;1237;p24"/>
          <p:cNvSpPr txBox="1"/>
          <p:nvPr>
            <p:ph idx="4" type="subTitle"/>
          </p:nvPr>
        </p:nvSpPr>
        <p:spPr>
          <a:xfrm>
            <a:off x="1658373" y="2655200"/>
            <a:ext cx="31362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8" name="Google Shape;1238;p24"/>
          <p:cNvSpPr txBox="1"/>
          <p:nvPr>
            <p:ph idx="5" type="subTitle"/>
          </p:nvPr>
        </p:nvSpPr>
        <p:spPr>
          <a:xfrm>
            <a:off x="1658373" y="3504705"/>
            <a:ext cx="31365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9" name="Google Shape;1239;p24"/>
          <p:cNvSpPr txBox="1"/>
          <p:nvPr>
            <p:ph idx="6" type="subTitle"/>
          </p:nvPr>
        </p:nvSpPr>
        <p:spPr>
          <a:xfrm>
            <a:off x="1658373" y="3849539"/>
            <a:ext cx="31362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0" name="Google Shape;1240;p24"/>
          <p:cNvSpPr/>
          <p:nvPr/>
        </p:nvSpPr>
        <p:spPr>
          <a:xfrm rot="10800000">
            <a:off x="2589475" y="4257675"/>
            <a:ext cx="6545012" cy="885830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24"/>
          <p:cNvSpPr/>
          <p:nvPr/>
        </p:nvSpPr>
        <p:spPr>
          <a:xfrm>
            <a:off x="165448" y="43403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24"/>
          <p:cNvSpPr/>
          <p:nvPr/>
        </p:nvSpPr>
        <p:spPr>
          <a:xfrm>
            <a:off x="295761" y="40546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4"/>
          <p:cNvSpPr/>
          <p:nvPr/>
        </p:nvSpPr>
        <p:spPr>
          <a:xfrm>
            <a:off x="454585" y="49890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4"/>
          <p:cNvSpPr/>
          <p:nvPr/>
        </p:nvSpPr>
        <p:spPr>
          <a:xfrm>
            <a:off x="694578" y="43894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4"/>
          <p:cNvSpPr/>
          <p:nvPr/>
        </p:nvSpPr>
        <p:spPr>
          <a:xfrm flipH="1">
            <a:off x="6695531" y="76929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4"/>
          <p:cNvSpPr/>
          <p:nvPr/>
        </p:nvSpPr>
        <p:spPr>
          <a:xfrm flipH="1">
            <a:off x="8343646" y="839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4"/>
          <p:cNvSpPr/>
          <p:nvPr/>
        </p:nvSpPr>
        <p:spPr>
          <a:xfrm flipH="1">
            <a:off x="7100763" y="2299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4"/>
          <p:cNvSpPr/>
          <p:nvPr/>
        </p:nvSpPr>
        <p:spPr>
          <a:xfrm flipH="1">
            <a:off x="7257663" y="5987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24"/>
          <p:cNvSpPr/>
          <p:nvPr/>
        </p:nvSpPr>
        <p:spPr>
          <a:xfrm flipH="1">
            <a:off x="7356418" y="1826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24"/>
          <p:cNvSpPr/>
          <p:nvPr/>
        </p:nvSpPr>
        <p:spPr>
          <a:xfrm flipH="1">
            <a:off x="9006485" y="2921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24"/>
          <p:cNvSpPr/>
          <p:nvPr/>
        </p:nvSpPr>
        <p:spPr>
          <a:xfrm>
            <a:off x="2594" y="0"/>
            <a:ext cx="3533375" cy="478181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_1"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4" name="Google Shape;1254;p25"/>
          <p:cNvSpPr/>
          <p:nvPr/>
        </p:nvSpPr>
        <p:spPr>
          <a:xfrm flipH="1">
            <a:off x="4456895" y="0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5" name="Google Shape;1255;p25"/>
          <p:cNvGrpSpPr/>
          <p:nvPr/>
        </p:nvGrpSpPr>
        <p:grpSpPr>
          <a:xfrm>
            <a:off x="7561808" y="539498"/>
            <a:ext cx="987293" cy="324364"/>
            <a:chOff x="5694208" y="9209048"/>
            <a:chExt cx="987293" cy="324364"/>
          </a:xfrm>
        </p:grpSpPr>
        <p:sp>
          <p:nvSpPr>
            <p:cNvPr id="1256" name="Google Shape;1256;p25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25"/>
          <p:cNvGrpSpPr/>
          <p:nvPr/>
        </p:nvGrpSpPr>
        <p:grpSpPr>
          <a:xfrm>
            <a:off x="713223" y="634368"/>
            <a:ext cx="589265" cy="994279"/>
            <a:chOff x="3236798" y="7559043"/>
            <a:chExt cx="589265" cy="994279"/>
          </a:xfrm>
        </p:grpSpPr>
        <p:sp>
          <p:nvSpPr>
            <p:cNvPr id="1260" name="Google Shape;1260;p25"/>
            <p:cNvSpPr/>
            <p:nvPr/>
          </p:nvSpPr>
          <p:spPr>
            <a:xfrm>
              <a:off x="3236798" y="784472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3367111" y="7559043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3525935" y="849345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3765928" y="789381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4" name="Google Shape;1264;p25"/>
          <p:cNvSpPr/>
          <p:nvPr/>
        </p:nvSpPr>
        <p:spPr>
          <a:xfrm rot="10800000">
            <a:off x="44" y="70"/>
            <a:ext cx="2238331" cy="3296905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_1_1_3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6"/>
          <p:cNvSpPr/>
          <p:nvPr/>
        </p:nvSpPr>
        <p:spPr>
          <a:xfrm>
            <a:off x="6531425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268" name="Google Shape;1268;p26"/>
          <p:cNvGrpSpPr/>
          <p:nvPr/>
        </p:nvGrpSpPr>
        <p:grpSpPr>
          <a:xfrm>
            <a:off x="215138" y="4345425"/>
            <a:ext cx="996175" cy="685800"/>
            <a:chOff x="1379925" y="685000"/>
            <a:chExt cx="996175" cy="685800"/>
          </a:xfrm>
        </p:grpSpPr>
        <p:sp>
          <p:nvSpPr>
            <p:cNvPr id="1269" name="Google Shape;1269;p26"/>
            <p:cNvSpPr/>
            <p:nvPr/>
          </p:nvSpPr>
          <p:spPr>
            <a:xfrm>
              <a:off x="1379925" y="685000"/>
              <a:ext cx="996175" cy="685800"/>
            </a:xfrm>
            <a:custGeom>
              <a:rect b="b" l="l" r="r" t="t"/>
              <a:pathLst>
                <a:path extrusionOk="0" h="27432" w="39847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1530525" y="760450"/>
              <a:ext cx="132850" cy="129725"/>
            </a:xfrm>
            <a:custGeom>
              <a:rect b="b" l="l" r="r" t="t"/>
              <a:pathLst>
                <a:path extrusionOk="0" h="5189" w="5314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1515200" y="747700"/>
              <a:ext cx="145725" cy="130475"/>
            </a:xfrm>
            <a:custGeom>
              <a:rect b="b" l="l" r="r" t="t"/>
              <a:pathLst>
                <a:path extrusionOk="0" h="5219" w="5829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1522975" y="798200"/>
              <a:ext cx="130175" cy="79975"/>
            </a:xfrm>
            <a:custGeom>
              <a:rect b="b" l="l" r="r" t="t"/>
              <a:pathLst>
                <a:path extrusionOk="0" h="3199" w="5207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1525425" y="788000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1525425" y="782875"/>
              <a:ext cx="125275" cy="58675"/>
            </a:xfrm>
            <a:custGeom>
              <a:rect b="b" l="l" r="r" t="t"/>
              <a:pathLst>
                <a:path extrusionOk="0" h="2347" w="5011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1691550" y="826850"/>
              <a:ext cx="132850" cy="129750"/>
            </a:xfrm>
            <a:custGeom>
              <a:rect b="b" l="l" r="r" t="t"/>
              <a:pathLst>
                <a:path extrusionOk="0" h="5190" w="5314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1676225" y="814100"/>
              <a:ext cx="148175" cy="130475"/>
            </a:xfrm>
            <a:custGeom>
              <a:rect b="b" l="l" r="r" t="t"/>
              <a:pathLst>
                <a:path extrusionOk="0" h="5219" w="5927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1683775" y="864625"/>
              <a:ext cx="132850" cy="79950"/>
            </a:xfrm>
            <a:custGeom>
              <a:rect b="b" l="l" r="r" t="t"/>
              <a:pathLst>
                <a:path extrusionOk="0" h="3198" w="5314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1686450" y="8544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1688900" y="851750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1852350" y="893375"/>
              <a:ext cx="132850" cy="129625"/>
            </a:xfrm>
            <a:custGeom>
              <a:rect b="b" l="l" r="r" t="t"/>
              <a:pathLst>
                <a:path extrusionOk="0" h="5185" w="5314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1837025" y="881525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1847250" y="931025"/>
              <a:ext cx="130400" cy="81075"/>
            </a:xfrm>
            <a:custGeom>
              <a:rect b="b" l="l" r="r" t="t"/>
              <a:pathLst>
                <a:path extrusionOk="0" h="3243" w="5216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1849900" y="9208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1849900" y="91815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2015825" y="960400"/>
              <a:ext cx="132850" cy="131450"/>
            </a:xfrm>
            <a:custGeom>
              <a:rect b="b" l="l" r="r" t="t"/>
              <a:pathLst>
                <a:path extrusionOk="0" h="5258" w="5314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2000500" y="947950"/>
              <a:ext cx="145725" cy="130550"/>
            </a:xfrm>
            <a:custGeom>
              <a:rect b="b" l="l" r="r" t="t"/>
              <a:pathLst>
                <a:path extrusionOk="0" h="5222" w="5829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2008275" y="999875"/>
              <a:ext cx="132825" cy="78625"/>
            </a:xfrm>
            <a:custGeom>
              <a:rect b="b" l="l" r="r" t="t"/>
              <a:pathLst>
                <a:path extrusionOk="0" h="3145" w="5313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2010725" y="987225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2010725" y="984550"/>
              <a:ext cx="125275" cy="58875"/>
            </a:xfrm>
            <a:custGeom>
              <a:rect b="b" l="l" r="r" t="t"/>
              <a:pathLst>
                <a:path extrusionOk="0" h="2355" w="5011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2176850" y="1027900"/>
              <a:ext cx="132825" cy="130375"/>
            </a:xfrm>
            <a:custGeom>
              <a:rect b="b" l="l" r="r" t="t"/>
              <a:pathLst>
                <a:path extrusionOk="0" h="5215" w="5313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2161525" y="1015900"/>
              <a:ext cx="148150" cy="129025"/>
            </a:xfrm>
            <a:custGeom>
              <a:rect b="b" l="l" r="r" t="t"/>
              <a:pathLst>
                <a:path extrusionOk="0" h="5161" w="5926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2169075" y="10663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2171725" y="10560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2174175" y="10509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1466775" y="908700"/>
              <a:ext cx="132850" cy="130700"/>
            </a:xfrm>
            <a:custGeom>
              <a:rect b="b" l="l" r="r" t="t"/>
              <a:pathLst>
                <a:path extrusionOk="0" h="5228" w="5314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1451450" y="896850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1461675" y="948800"/>
              <a:ext cx="130175" cy="78625"/>
            </a:xfrm>
            <a:custGeom>
              <a:rect b="b" l="l" r="r" t="t"/>
              <a:pathLst>
                <a:path extrusionOk="0" h="3145" w="5207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1464125" y="936125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1464125" y="9334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1630250" y="976825"/>
              <a:ext cx="132850" cy="130350"/>
            </a:xfrm>
            <a:custGeom>
              <a:rect b="b" l="l" r="r" t="t"/>
              <a:pathLst>
                <a:path extrusionOk="0" h="5214" w="5314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1614925" y="96327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1622475" y="10152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1625125" y="1002550"/>
              <a:ext cx="122650" cy="58650"/>
            </a:xfrm>
            <a:custGeom>
              <a:rect b="b" l="l" r="r" t="t"/>
              <a:pathLst>
                <a:path extrusionOk="0" h="2346" w="4906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1627600" y="9998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1791050" y="1043225"/>
              <a:ext cx="132850" cy="130375"/>
            </a:xfrm>
            <a:custGeom>
              <a:rect b="b" l="l" r="r" t="t"/>
              <a:pathLst>
                <a:path extrusionOk="0" h="5215" w="5314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1775725" y="1031225"/>
              <a:ext cx="148175" cy="129025"/>
            </a:xfrm>
            <a:custGeom>
              <a:rect b="b" l="l" r="r" t="t"/>
              <a:pathLst>
                <a:path extrusionOk="0" h="5161" w="5927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1785950" y="1081625"/>
              <a:ext cx="130400" cy="78625"/>
            </a:xfrm>
            <a:custGeom>
              <a:rect b="b" l="l" r="r" t="t"/>
              <a:pathLst>
                <a:path extrusionOk="0" h="3145" w="5216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1785950" y="107140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1788600" y="10663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1952075" y="1110375"/>
              <a:ext cx="135300" cy="129625"/>
            </a:xfrm>
            <a:custGeom>
              <a:rect b="b" l="l" r="r" t="t"/>
              <a:pathLst>
                <a:path extrusionOk="0" h="5185" w="5412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1936750" y="109762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1946975" y="1148025"/>
              <a:ext cx="130175" cy="80150"/>
            </a:xfrm>
            <a:custGeom>
              <a:rect b="b" l="l" r="r" t="t"/>
              <a:pathLst>
                <a:path extrusionOk="0" h="3206" w="5207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1949425" y="11378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1949425" y="11327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2115550" y="1176775"/>
              <a:ext cx="132825" cy="129625"/>
            </a:xfrm>
            <a:custGeom>
              <a:rect b="b" l="l" r="r" t="t"/>
              <a:pathLst>
                <a:path extrusionOk="0" h="5185" w="5313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2100225" y="1164025"/>
              <a:ext cx="148150" cy="130575"/>
            </a:xfrm>
            <a:custGeom>
              <a:rect b="b" l="l" r="r" t="t"/>
              <a:pathLst>
                <a:path extrusionOk="0" h="5223" w="5926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2107775" y="1214425"/>
              <a:ext cx="132850" cy="80175"/>
            </a:xfrm>
            <a:custGeom>
              <a:rect b="b" l="l" r="r" t="t"/>
              <a:pathLst>
                <a:path extrusionOk="0" h="3207" w="5314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2110425" y="120422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2112875" y="1201775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0" name="Google Shape;1320;p26"/>
          <p:cNvGrpSpPr/>
          <p:nvPr/>
        </p:nvGrpSpPr>
        <p:grpSpPr>
          <a:xfrm>
            <a:off x="8266150" y="4248125"/>
            <a:ext cx="480225" cy="615300"/>
            <a:chOff x="912850" y="4743425"/>
            <a:chExt cx="480225" cy="615300"/>
          </a:xfrm>
        </p:grpSpPr>
        <p:sp>
          <p:nvSpPr>
            <p:cNvPr id="1321" name="Google Shape;1321;p26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1" name="Google Shape;1341;p26"/>
          <p:cNvSpPr/>
          <p:nvPr/>
        </p:nvSpPr>
        <p:spPr>
          <a:xfrm flipH="1">
            <a:off x="321590" y="851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26"/>
          <p:cNvSpPr/>
          <p:nvPr/>
        </p:nvSpPr>
        <p:spPr>
          <a:xfrm flipH="1">
            <a:off x="1700081" y="61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26"/>
          <p:cNvSpPr/>
          <p:nvPr/>
        </p:nvSpPr>
        <p:spPr>
          <a:xfrm flipH="1">
            <a:off x="152397" y="1274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26"/>
          <p:cNvSpPr/>
          <p:nvPr/>
        </p:nvSpPr>
        <p:spPr>
          <a:xfrm flipH="1">
            <a:off x="614097" y="576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26"/>
          <p:cNvSpPr/>
          <p:nvPr/>
        </p:nvSpPr>
        <p:spPr>
          <a:xfrm flipH="1">
            <a:off x="712853" y="160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26"/>
          <p:cNvSpPr/>
          <p:nvPr/>
        </p:nvSpPr>
        <p:spPr>
          <a:xfrm flipH="1">
            <a:off x="2362920" y="269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26"/>
          <p:cNvSpPr/>
          <p:nvPr/>
        </p:nvSpPr>
        <p:spPr>
          <a:xfrm>
            <a:off x="8408223" y="36797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26"/>
          <p:cNvSpPr/>
          <p:nvPr/>
        </p:nvSpPr>
        <p:spPr>
          <a:xfrm>
            <a:off x="8538536" y="8229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26"/>
          <p:cNvSpPr/>
          <p:nvPr/>
        </p:nvSpPr>
        <p:spPr>
          <a:xfrm>
            <a:off x="8697360" y="101670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26"/>
          <p:cNvSpPr/>
          <p:nvPr/>
        </p:nvSpPr>
        <p:spPr>
          <a:xfrm>
            <a:off x="8937353" y="41706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26"/>
          <p:cNvSpPr/>
          <p:nvPr/>
        </p:nvSpPr>
        <p:spPr>
          <a:xfrm rot="10800000">
            <a:off x="28" y="36"/>
            <a:ext cx="1695422" cy="249723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_1_3_1"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27"/>
          <p:cNvSpPr/>
          <p:nvPr/>
        </p:nvSpPr>
        <p:spPr>
          <a:xfrm flipH="1">
            <a:off x="28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2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55" name="Google Shape;1355;p27"/>
          <p:cNvGrpSpPr/>
          <p:nvPr/>
        </p:nvGrpSpPr>
        <p:grpSpPr>
          <a:xfrm flipH="1">
            <a:off x="88678" y="4256525"/>
            <a:ext cx="996175" cy="685800"/>
            <a:chOff x="1379925" y="685000"/>
            <a:chExt cx="996175" cy="685800"/>
          </a:xfrm>
        </p:grpSpPr>
        <p:sp>
          <p:nvSpPr>
            <p:cNvPr id="1356" name="Google Shape;1356;p27"/>
            <p:cNvSpPr/>
            <p:nvPr/>
          </p:nvSpPr>
          <p:spPr>
            <a:xfrm>
              <a:off x="1379925" y="685000"/>
              <a:ext cx="996175" cy="685800"/>
            </a:xfrm>
            <a:custGeom>
              <a:rect b="b" l="l" r="r" t="t"/>
              <a:pathLst>
                <a:path extrusionOk="0" h="27432" w="39847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1530525" y="760450"/>
              <a:ext cx="132850" cy="129725"/>
            </a:xfrm>
            <a:custGeom>
              <a:rect b="b" l="l" r="r" t="t"/>
              <a:pathLst>
                <a:path extrusionOk="0" h="5189" w="5314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1515200" y="747700"/>
              <a:ext cx="145725" cy="130475"/>
            </a:xfrm>
            <a:custGeom>
              <a:rect b="b" l="l" r="r" t="t"/>
              <a:pathLst>
                <a:path extrusionOk="0" h="5219" w="5829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1522975" y="798200"/>
              <a:ext cx="130175" cy="79975"/>
            </a:xfrm>
            <a:custGeom>
              <a:rect b="b" l="l" r="r" t="t"/>
              <a:pathLst>
                <a:path extrusionOk="0" h="3199" w="5207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1525425" y="788000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1525425" y="782875"/>
              <a:ext cx="125275" cy="58675"/>
            </a:xfrm>
            <a:custGeom>
              <a:rect b="b" l="l" r="r" t="t"/>
              <a:pathLst>
                <a:path extrusionOk="0" h="2347" w="5011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1691550" y="826850"/>
              <a:ext cx="132850" cy="129750"/>
            </a:xfrm>
            <a:custGeom>
              <a:rect b="b" l="l" r="r" t="t"/>
              <a:pathLst>
                <a:path extrusionOk="0" h="5190" w="5314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1676225" y="814100"/>
              <a:ext cx="148175" cy="130475"/>
            </a:xfrm>
            <a:custGeom>
              <a:rect b="b" l="l" r="r" t="t"/>
              <a:pathLst>
                <a:path extrusionOk="0" h="5219" w="5927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1683775" y="864625"/>
              <a:ext cx="132850" cy="79950"/>
            </a:xfrm>
            <a:custGeom>
              <a:rect b="b" l="l" r="r" t="t"/>
              <a:pathLst>
                <a:path extrusionOk="0" h="3198" w="5314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1686450" y="8544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1688900" y="851750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1852350" y="893375"/>
              <a:ext cx="132850" cy="129625"/>
            </a:xfrm>
            <a:custGeom>
              <a:rect b="b" l="l" r="r" t="t"/>
              <a:pathLst>
                <a:path extrusionOk="0" h="5185" w="5314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1837025" y="881525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1847250" y="931025"/>
              <a:ext cx="130400" cy="81075"/>
            </a:xfrm>
            <a:custGeom>
              <a:rect b="b" l="l" r="r" t="t"/>
              <a:pathLst>
                <a:path extrusionOk="0" h="3243" w="5216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1849900" y="9208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1849900" y="91815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2015825" y="960400"/>
              <a:ext cx="132850" cy="131450"/>
            </a:xfrm>
            <a:custGeom>
              <a:rect b="b" l="l" r="r" t="t"/>
              <a:pathLst>
                <a:path extrusionOk="0" h="5258" w="5314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2000500" y="947950"/>
              <a:ext cx="145725" cy="130550"/>
            </a:xfrm>
            <a:custGeom>
              <a:rect b="b" l="l" r="r" t="t"/>
              <a:pathLst>
                <a:path extrusionOk="0" h="5222" w="5829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2008275" y="999875"/>
              <a:ext cx="132825" cy="78625"/>
            </a:xfrm>
            <a:custGeom>
              <a:rect b="b" l="l" r="r" t="t"/>
              <a:pathLst>
                <a:path extrusionOk="0" h="3145" w="5313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2010725" y="987225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2010725" y="984550"/>
              <a:ext cx="125275" cy="58875"/>
            </a:xfrm>
            <a:custGeom>
              <a:rect b="b" l="l" r="r" t="t"/>
              <a:pathLst>
                <a:path extrusionOk="0" h="2355" w="5011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2176850" y="1027900"/>
              <a:ext cx="132825" cy="130375"/>
            </a:xfrm>
            <a:custGeom>
              <a:rect b="b" l="l" r="r" t="t"/>
              <a:pathLst>
                <a:path extrusionOk="0" h="5215" w="5313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2161525" y="1015900"/>
              <a:ext cx="148150" cy="129025"/>
            </a:xfrm>
            <a:custGeom>
              <a:rect b="b" l="l" r="r" t="t"/>
              <a:pathLst>
                <a:path extrusionOk="0" h="5161" w="5926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2169075" y="10663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2171725" y="10560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2174175" y="10509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1466775" y="908700"/>
              <a:ext cx="132850" cy="130700"/>
            </a:xfrm>
            <a:custGeom>
              <a:rect b="b" l="l" r="r" t="t"/>
              <a:pathLst>
                <a:path extrusionOk="0" h="5228" w="5314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1451450" y="896850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1461675" y="948800"/>
              <a:ext cx="130175" cy="78625"/>
            </a:xfrm>
            <a:custGeom>
              <a:rect b="b" l="l" r="r" t="t"/>
              <a:pathLst>
                <a:path extrusionOk="0" h="3145" w="5207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1464125" y="936125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1464125" y="9334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1630250" y="976825"/>
              <a:ext cx="132850" cy="130350"/>
            </a:xfrm>
            <a:custGeom>
              <a:rect b="b" l="l" r="r" t="t"/>
              <a:pathLst>
                <a:path extrusionOk="0" h="5214" w="5314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1614925" y="96327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1622475" y="10152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1625125" y="1002550"/>
              <a:ext cx="122650" cy="58650"/>
            </a:xfrm>
            <a:custGeom>
              <a:rect b="b" l="l" r="r" t="t"/>
              <a:pathLst>
                <a:path extrusionOk="0" h="2346" w="4906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1627600" y="9998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1791050" y="1043225"/>
              <a:ext cx="132850" cy="130375"/>
            </a:xfrm>
            <a:custGeom>
              <a:rect b="b" l="l" r="r" t="t"/>
              <a:pathLst>
                <a:path extrusionOk="0" h="5215" w="5314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1775725" y="1031225"/>
              <a:ext cx="148175" cy="129025"/>
            </a:xfrm>
            <a:custGeom>
              <a:rect b="b" l="l" r="r" t="t"/>
              <a:pathLst>
                <a:path extrusionOk="0" h="5161" w="5927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1785950" y="1081625"/>
              <a:ext cx="130400" cy="78625"/>
            </a:xfrm>
            <a:custGeom>
              <a:rect b="b" l="l" r="r" t="t"/>
              <a:pathLst>
                <a:path extrusionOk="0" h="3145" w="5216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1785950" y="107140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1788600" y="10663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1952075" y="1110375"/>
              <a:ext cx="135300" cy="129625"/>
            </a:xfrm>
            <a:custGeom>
              <a:rect b="b" l="l" r="r" t="t"/>
              <a:pathLst>
                <a:path extrusionOk="0" h="5185" w="5412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1936750" y="109762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1946975" y="1148025"/>
              <a:ext cx="130175" cy="80150"/>
            </a:xfrm>
            <a:custGeom>
              <a:rect b="b" l="l" r="r" t="t"/>
              <a:pathLst>
                <a:path extrusionOk="0" h="3206" w="5207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7"/>
            <p:cNvSpPr/>
            <p:nvPr/>
          </p:nvSpPr>
          <p:spPr>
            <a:xfrm>
              <a:off x="1949425" y="11378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7"/>
            <p:cNvSpPr/>
            <p:nvPr/>
          </p:nvSpPr>
          <p:spPr>
            <a:xfrm>
              <a:off x="1949425" y="11327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2115550" y="1176775"/>
              <a:ext cx="132825" cy="129625"/>
            </a:xfrm>
            <a:custGeom>
              <a:rect b="b" l="l" r="r" t="t"/>
              <a:pathLst>
                <a:path extrusionOk="0" h="5185" w="5313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2100225" y="1164025"/>
              <a:ext cx="148150" cy="130575"/>
            </a:xfrm>
            <a:custGeom>
              <a:rect b="b" l="l" r="r" t="t"/>
              <a:pathLst>
                <a:path extrusionOk="0" h="5223" w="5926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2107775" y="1214425"/>
              <a:ext cx="132850" cy="80175"/>
            </a:xfrm>
            <a:custGeom>
              <a:rect b="b" l="l" r="r" t="t"/>
              <a:pathLst>
                <a:path extrusionOk="0" h="3207" w="5314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2110425" y="120422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2112875" y="1201775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7" name="Google Shape;1407;p27"/>
          <p:cNvGrpSpPr/>
          <p:nvPr/>
        </p:nvGrpSpPr>
        <p:grpSpPr>
          <a:xfrm flipH="1">
            <a:off x="8541303" y="2390750"/>
            <a:ext cx="480225" cy="615300"/>
            <a:chOff x="912850" y="4743425"/>
            <a:chExt cx="480225" cy="615300"/>
          </a:xfrm>
        </p:grpSpPr>
        <p:sp>
          <p:nvSpPr>
            <p:cNvPr id="1408" name="Google Shape;1408;p27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7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7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7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7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7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7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7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7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7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7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7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8" name="Google Shape;1428;p27"/>
          <p:cNvSpPr/>
          <p:nvPr/>
        </p:nvSpPr>
        <p:spPr>
          <a:xfrm>
            <a:off x="8764217" y="324221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27"/>
          <p:cNvSpPr/>
          <p:nvPr/>
        </p:nvSpPr>
        <p:spPr>
          <a:xfrm>
            <a:off x="8541304" y="9249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7"/>
          <p:cNvSpPr/>
          <p:nvPr/>
        </p:nvSpPr>
        <p:spPr>
          <a:xfrm>
            <a:off x="8946564" y="1274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27"/>
          <p:cNvSpPr/>
          <p:nvPr/>
        </p:nvSpPr>
        <p:spPr>
          <a:xfrm>
            <a:off x="8484800" y="576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27"/>
          <p:cNvSpPr/>
          <p:nvPr/>
        </p:nvSpPr>
        <p:spPr>
          <a:xfrm>
            <a:off x="8386109" y="160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27"/>
          <p:cNvSpPr/>
          <p:nvPr/>
        </p:nvSpPr>
        <p:spPr>
          <a:xfrm>
            <a:off x="6732284" y="269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27"/>
          <p:cNvSpPr/>
          <p:nvPr/>
        </p:nvSpPr>
        <p:spPr>
          <a:xfrm flipH="1">
            <a:off x="486165" y="36797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27"/>
          <p:cNvSpPr/>
          <p:nvPr/>
        </p:nvSpPr>
        <p:spPr>
          <a:xfrm flipH="1">
            <a:off x="556668" y="8229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27"/>
          <p:cNvSpPr/>
          <p:nvPr/>
        </p:nvSpPr>
        <p:spPr>
          <a:xfrm flipH="1">
            <a:off x="398167" y="101670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27"/>
          <p:cNvSpPr/>
          <p:nvPr/>
        </p:nvSpPr>
        <p:spPr>
          <a:xfrm flipH="1">
            <a:off x="157915" y="41706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27"/>
          <p:cNvSpPr/>
          <p:nvPr/>
        </p:nvSpPr>
        <p:spPr>
          <a:xfrm flipH="1" rot="10800000">
            <a:off x="7459953" y="36"/>
            <a:ext cx="1695422" cy="249723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_1_3_1_1"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8"/>
          <p:cNvSpPr/>
          <p:nvPr/>
        </p:nvSpPr>
        <p:spPr>
          <a:xfrm>
            <a:off x="6531425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2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442" name="Google Shape;1442;p28"/>
          <p:cNvGrpSpPr/>
          <p:nvPr/>
        </p:nvGrpSpPr>
        <p:grpSpPr>
          <a:xfrm>
            <a:off x="215138" y="4345425"/>
            <a:ext cx="996175" cy="685800"/>
            <a:chOff x="1379925" y="685000"/>
            <a:chExt cx="996175" cy="685800"/>
          </a:xfrm>
        </p:grpSpPr>
        <p:sp>
          <p:nvSpPr>
            <p:cNvPr id="1443" name="Google Shape;1443;p28"/>
            <p:cNvSpPr/>
            <p:nvPr/>
          </p:nvSpPr>
          <p:spPr>
            <a:xfrm>
              <a:off x="1379925" y="685000"/>
              <a:ext cx="996175" cy="685800"/>
            </a:xfrm>
            <a:custGeom>
              <a:rect b="b" l="l" r="r" t="t"/>
              <a:pathLst>
                <a:path extrusionOk="0" h="27432" w="39847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1530525" y="760450"/>
              <a:ext cx="132850" cy="129725"/>
            </a:xfrm>
            <a:custGeom>
              <a:rect b="b" l="l" r="r" t="t"/>
              <a:pathLst>
                <a:path extrusionOk="0" h="5189" w="5314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1515200" y="747700"/>
              <a:ext cx="145725" cy="130475"/>
            </a:xfrm>
            <a:custGeom>
              <a:rect b="b" l="l" r="r" t="t"/>
              <a:pathLst>
                <a:path extrusionOk="0" h="5219" w="5829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522975" y="798200"/>
              <a:ext cx="130175" cy="79975"/>
            </a:xfrm>
            <a:custGeom>
              <a:rect b="b" l="l" r="r" t="t"/>
              <a:pathLst>
                <a:path extrusionOk="0" h="3199" w="5207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525425" y="788000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525425" y="782875"/>
              <a:ext cx="125275" cy="58675"/>
            </a:xfrm>
            <a:custGeom>
              <a:rect b="b" l="l" r="r" t="t"/>
              <a:pathLst>
                <a:path extrusionOk="0" h="2347" w="5011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691550" y="826850"/>
              <a:ext cx="132850" cy="129750"/>
            </a:xfrm>
            <a:custGeom>
              <a:rect b="b" l="l" r="r" t="t"/>
              <a:pathLst>
                <a:path extrusionOk="0" h="5190" w="5314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676225" y="814100"/>
              <a:ext cx="148175" cy="130475"/>
            </a:xfrm>
            <a:custGeom>
              <a:rect b="b" l="l" r="r" t="t"/>
              <a:pathLst>
                <a:path extrusionOk="0" h="5219" w="5927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1683775" y="864625"/>
              <a:ext cx="132850" cy="79950"/>
            </a:xfrm>
            <a:custGeom>
              <a:rect b="b" l="l" r="r" t="t"/>
              <a:pathLst>
                <a:path extrusionOk="0" h="3198" w="5314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1686450" y="8544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1688900" y="851750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1852350" y="893375"/>
              <a:ext cx="132850" cy="129625"/>
            </a:xfrm>
            <a:custGeom>
              <a:rect b="b" l="l" r="r" t="t"/>
              <a:pathLst>
                <a:path extrusionOk="0" h="5185" w="5314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1837025" y="881525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1847250" y="931025"/>
              <a:ext cx="130400" cy="81075"/>
            </a:xfrm>
            <a:custGeom>
              <a:rect b="b" l="l" r="r" t="t"/>
              <a:pathLst>
                <a:path extrusionOk="0" h="3243" w="5216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1849900" y="9208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1849900" y="91815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2015825" y="960400"/>
              <a:ext cx="132850" cy="131450"/>
            </a:xfrm>
            <a:custGeom>
              <a:rect b="b" l="l" r="r" t="t"/>
              <a:pathLst>
                <a:path extrusionOk="0" h="5258" w="5314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2000500" y="947950"/>
              <a:ext cx="145725" cy="130550"/>
            </a:xfrm>
            <a:custGeom>
              <a:rect b="b" l="l" r="r" t="t"/>
              <a:pathLst>
                <a:path extrusionOk="0" h="5222" w="5829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2008275" y="999875"/>
              <a:ext cx="132825" cy="78625"/>
            </a:xfrm>
            <a:custGeom>
              <a:rect b="b" l="l" r="r" t="t"/>
              <a:pathLst>
                <a:path extrusionOk="0" h="3145" w="5313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010725" y="987225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010725" y="984550"/>
              <a:ext cx="125275" cy="58875"/>
            </a:xfrm>
            <a:custGeom>
              <a:rect b="b" l="l" r="r" t="t"/>
              <a:pathLst>
                <a:path extrusionOk="0" h="2355" w="5011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2176850" y="1027900"/>
              <a:ext cx="132825" cy="130375"/>
            </a:xfrm>
            <a:custGeom>
              <a:rect b="b" l="l" r="r" t="t"/>
              <a:pathLst>
                <a:path extrusionOk="0" h="5215" w="5313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161525" y="1015900"/>
              <a:ext cx="148150" cy="129025"/>
            </a:xfrm>
            <a:custGeom>
              <a:rect b="b" l="l" r="r" t="t"/>
              <a:pathLst>
                <a:path extrusionOk="0" h="5161" w="5926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169075" y="10663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171725" y="10560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2174175" y="10509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1466775" y="908700"/>
              <a:ext cx="132850" cy="130700"/>
            </a:xfrm>
            <a:custGeom>
              <a:rect b="b" l="l" r="r" t="t"/>
              <a:pathLst>
                <a:path extrusionOk="0" h="5228" w="5314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1451450" y="896850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1461675" y="948800"/>
              <a:ext cx="130175" cy="78625"/>
            </a:xfrm>
            <a:custGeom>
              <a:rect b="b" l="l" r="r" t="t"/>
              <a:pathLst>
                <a:path extrusionOk="0" h="3145" w="5207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1464125" y="936125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1464125" y="9334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1630250" y="976825"/>
              <a:ext cx="132850" cy="130350"/>
            </a:xfrm>
            <a:custGeom>
              <a:rect b="b" l="l" r="r" t="t"/>
              <a:pathLst>
                <a:path extrusionOk="0" h="5214" w="5314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1614925" y="96327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1622475" y="10152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1625125" y="1002550"/>
              <a:ext cx="122650" cy="58650"/>
            </a:xfrm>
            <a:custGeom>
              <a:rect b="b" l="l" r="r" t="t"/>
              <a:pathLst>
                <a:path extrusionOk="0" h="2346" w="4906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627600" y="9998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91050" y="1043225"/>
              <a:ext cx="132850" cy="130375"/>
            </a:xfrm>
            <a:custGeom>
              <a:rect b="b" l="l" r="r" t="t"/>
              <a:pathLst>
                <a:path extrusionOk="0" h="5215" w="5314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775725" y="1031225"/>
              <a:ext cx="148175" cy="129025"/>
            </a:xfrm>
            <a:custGeom>
              <a:rect b="b" l="l" r="r" t="t"/>
              <a:pathLst>
                <a:path extrusionOk="0" h="5161" w="5927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785950" y="1081625"/>
              <a:ext cx="130400" cy="78625"/>
            </a:xfrm>
            <a:custGeom>
              <a:rect b="b" l="l" r="r" t="t"/>
              <a:pathLst>
                <a:path extrusionOk="0" h="3145" w="5216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85950" y="107140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88600" y="10663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952075" y="1110375"/>
              <a:ext cx="135300" cy="129625"/>
            </a:xfrm>
            <a:custGeom>
              <a:rect b="b" l="l" r="r" t="t"/>
              <a:pathLst>
                <a:path extrusionOk="0" h="5185" w="5412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936750" y="109762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946975" y="1148025"/>
              <a:ext cx="130175" cy="80150"/>
            </a:xfrm>
            <a:custGeom>
              <a:rect b="b" l="l" r="r" t="t"/>
              <a:pathLst>
                <a:path extrusionOk="0" h="3206" w="5207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949425" y="11378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949425" y="11327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2115550" y="1176775"/>
              <a:ext cx="132825" cy="129625"/>
            </a:xfrm>
            <a:custGeom>
              <a:rect b="b" l="l" r="r" t="t"/>
              <a:pathLst>
                <a:path extrusionOk="0" h="5185" w="5313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100225" y="1164025"/>
              <a:ext cx="148150" cy="130575"/>
            </a:xfrm>
            <a:custGeom>
              <a:rect b="b" l="l" r="r" t="t"/>
              <a:pathLst>
                <a:path extrusionOk="0" h="5223" w="5926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2107775" y="1214425"/>
              <a:ext cx="132850" cy="80175"/>
            </a:xfrm>
            <a:custGeom>
              <a:rect b="b" l="l" r="r" t="t"/>
              <a:pathLst>
                <a:path extrusionOk="0" h="3207" w="5314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10425" y="120422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2112875" y="1201775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4" name="Google Shape;1494;p28"/>
          <p:cNvGrpSpPr/>
          <p:nvPr/>
        </p:nvGrpSpPr>
        <p:grpSpPr>
          <a:xfrm>
            <a:off x="8266150" y="4248125"/>
            <a:ext cx="480225" cy="615300"/>
            <a:chOff x="912850" y="4743425"/>
            <a:chExt cx="480225" cy="615300"/>
          </a:xfrm>
        </p:grpSpPr>
        <p:sp>
          <p:nvSpPr>
            <p:cNvPr id="1495" name="Google Shape;1495;p28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8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8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8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8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8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8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8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8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8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8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8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8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8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8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8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8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5" name="Google Shape;1515;p28"/>
          <p:cNvSpPr/>
          <p:nvPr/>
        </p:nvSpPr>
        <p:spPr>
          <a:xfrm flipH="1">
            <a:off x="321590" y="851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28"/>
          <p:cNvSpPr/>
          <p:nvPr/>
        </p:nvSpPr>
        <p:spPr>
          <a:xfrm flipH="1">
            <a:off x="1700081" y="61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28"/>
          <p:cNvSpPr/>
          <p:nvPr/>
        </p:nvSpPr>
        <p:spPr>
          <a:xfrm flipH="1">
            <a:off x="152397" y="1274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28"/>
          <p:cNvSpPr/>
          <p:nvPr/>
        </p:nvSpPr>
        <p:spPr>
          <a:xfrm flipH="1">
            <a:off x="614097" y="576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28"/>
          <p:cNvSpPr/>
          <p:nvPr/>
        </p:nvSpPr>
        <p:spPr>
          <a:xfrm flipH="1">
            <a:off x="712853" y="160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28"/>
          <p:cNvSpPr/>
          <p:nvPr/>
        </p:nvSpPr>
        <p:spPr>
          <a:xfrm flipH="1">
            <a:off x="2362920" y="269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28"/>
          <p:cNvSpPr/>
          <p:nvPr/>
        </p:nvSpPr>
        <p:spPr>
          <a:xfrm>
            <a:off x="8408223" y="36797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28"/>
          <p:cNvSpPr/>
          <p:nvPr/>
        </p:nvSpPr>
        <p:spPr>
          <a:xfrm>
            <a:off x="8538536" y="8229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28"/>
          <p:cNvSpPr/>
          <p:nvPr/>
        </p:nvSpPr>
        <p:spPr>
          <a:xfrm>
            <a:off x="8697360" y="101670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28"/>
          <p:cNvSpPr/>
          <p:nvPr/>
        </p:nvSpPr>
        <p:spPr>
          <a:xfrm>
            <a:off x="8937353" y="41706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28"/>
          <p:cNvSpPr/>
          <p:nvPr/>
        </p:nvSpPr>
        <p:spPr>
          <a:xfrm rot="10800000">
            <a:off x="28" y="36"/>
            <a:ext cx="1695422" cy="249723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2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8" name="Google Shape;1528;p29"/>
          <p:cNvSpPr/>
          <p:nvPr/>
        </p:nvSpPr>
        <p:spPr>
          <a:xfrm rot="10800000">
            <a:off x="7048495" y="2269125"/>
            <a:ext cx="2051903" cy="2874373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29"/>
          <p:cNvSpPr/>
          <p:nvPr/>
        </p:nvSpPr>
        <p:spPr>
          <a:xfrm>
            <a:off x="0" y="0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29"/>
          <p:cNvSpPr/>
          <p:nvPr/>
        </p:nvSpPr>
        <p:spPr>
          <a:xfrm>
            <a:off x="123948" y="40084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29"/>
          <p:cNvSpPr/>
          <p:nvPr/>
        </p:nvSpPr>
        <p:spPr>
          <a:xfrm>
            <a:off x="254261" y="37228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29"/>
          <p:cNvSpPr/>
          <p:nvPr/>
        </p:nvSpPr>
        <p:spPr>
          <a:xfrm>
            <a:off x="413085" y="46572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29"/>
          <p:cNvSpPr/>
          <p:nvPr/>
        </p:nvSpPr>
        <p:spPr>
          <a:xfrm>
            <a:off x="653078" y="40575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29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29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29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29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29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29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29"/>
          <p:cNvSpPr txBox="1"/>
          <p:nvPr>
            <p:ph idx="1" type="subTitle"/>
          </p:nvPr>
        </p:nvSpPr>
        <p:spPr>
          <a:xfrm>
            <a:off x="1120200" y="2447925"/>
            <a:ext cx="11340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41" name="Google Shape;1541;p29"/>
          <p:cNvSpPr txBox="1"/>
          <p:nvPr>
            <p:ph idx="2" type="subTitle"/>
          </p:nvPr>
        </p:nvSpPr>
        <p:spPr>
          <a:xfrm>
            <a:off x="806850" y="2838450"/>
            <a:ext cx="17607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2" name="Google Shape;1542;p29"/>
          <p:cNvSpPr txBox="1"/>
          <p:nvPr>
            <p:ph idx="3" type="subTitle"/>
          </p:nvPr>
        </p:nvSpPr>
        <p:spPr>
          <a:xfrm>
            <a:off x="3041197" y="2447925"/>
            <a:ext cx="11340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43" name="Google Shape;1543;p29"/>
          <p:cNvSpPr txBox="1"/>
          <p:nvPr>
            <p:ph idx="4" type="subTitle"/>
          </p:nvPr>
        </p:nvSpPr>
        <p:spPr>
          <a:xfrm>
            <a:off x="2729617" y="2838450"/>
            <a:ext cx="17649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4" name="Google Shape;1544;p29"/>
          <p:cNvSpPr txBox="1"/>
          <p:nvPr>
            <p:ph idx="5" type="subTitle"/>
          </p:nvPr>
        </p:nvSpPr>
        <p:spPr>
          <a:xfrm>
            <a:off x="4972408" y="2447925"/>
            <a:ext cx="11340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45" name="Google Shape;1545;p29"/>
          <p:cNvSpPr txBox="1"/>
          <p:nvPr>
            <p:ph idx="6" type="subTitle"/>
          </p:nvPr>
        </p:nvSpPr>
        <p:spPr>
          <a:xfrm>
            <a:off x="4656583" y="2838450"/>
            <a:ext cx="17649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6" name="Google Shape;1546;p29"/>
          <p:cNvSpPr txBox="1"/>
          <p:nvPr>
            <p:ph idx="7" type="subTitle"/>
          </p:nvPr>
        </p:nvSpPr>
        <p:spPr>
          <a:xfrm>
            <a:off x="6899000" y="2447925"/>
            <a:ext cx="11340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47" name="Google Shape;1547;p29"/>
          <p:cNvSpPr txBox="1"/>
          <p:nvPr>
            <p:ph idx="8" type="subTitle"/>
          </p:nvPr>
        </p:nvSpPr>
        <p:spPr>
          <a:xfrm>
            <a:off x="6583550" y="2838450"/>
            <a:ext cx="17649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8" name="Google Shape;1548;p29"/>
          <p:cNvSpPr/>
          <p:nvPr/>
        </p:nvSpPr>
        <p:spPr>
          <a:xfrm>
            <a:off x="358848" y="9200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29"/>
          <p:cNvSpPr/>
          <p:nvPr/>
        </p:nvSpPr>
        <p:spPr>
          <a:xfrm>
            <a:off x="489161" y="6343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29"/>
          <p:cNvSpPr/>
          <p:nvPr/>
        </p:nvSpPr>
        <p:spPr>
          <a:xfrm>
            <a:off x="647985" y="15687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29"/>
          <p:cNvSpPr/>
          <p:nvPr/>
        </p:nvSpPr>
        <p:spPr>
          <a:xfrm>
            <a:off x="887978" y="9691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1_1"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3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54" name="Google Shape;1554;p30"/>
          <p:cNvSpPr/>
          <p:nvPr/>
        </p:nvSpPr>
        <p:spPr>
          <a:xfrm rot="10800000">
            <a:off x="7048495" y="2269125"/>
            <a:ext cx="2051903" cy="2874373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30"/>
          <p:cNvSpPr/>
          <p:nvPr/>
        </p:nvSpPr>
        <p:spPr>
          <a:xfrm>
            <a:off x="0" y="0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30"/>
          <p:cNvSpPr/>
          <p:nvPr/>
        </p:nvSpPr>
        <p:spPr>
          <a:xfrm>
            <a:off x="123948" y="40084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30"/>
          <p:cNvSpPr/>
          <p:nvPr/>
        </p:nvSpPr>
        <p:spPr>
          <a:xfrm>
            <a:off x="254261" y="37228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30"/>
          <p:cNvSpPr/>
          <p:nvPr/>
        </p:nvSpPr>
        <p:spPr>
          <a:xfrm>
            <a:off x="413085" y="46572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30"/>
          <p:cNvSpPr/>
          <p:nvPr/>
        </p:nvSpPr>
        <p:spPr>
          <a:xfrm>
            <a:off x="653078" y="40575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30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30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30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30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30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30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30"/>
          <p:cNvSpPr txBox="1"/>
          <p:nvPr>
            <p:ph idx="1" type="subTitle"/>
          </p:nvPr>
        </p:nvSpPr>
        <p:spPr>
          <a:xfrm>
            <a:off x="2359306" y="1388775"/>
            <a:ext cx="1995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67" name="Google Shape;1567;p30"/>
          <p:cNvSpPr txBox="1"/>
          <p:nvPr>
            <p:ph idx="2" type="subTitle"/>
          </p:nvPr>
        </p:nvSpPr>
        <p:spPr>
          <a:xfrm>
            <a:off x="2359306" y="1755200"/>
            <a:ext cx="19920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8" name="Google Shape;1568;p30"/>
          <p:cNvSpPr txBox="1"/>
          <p:nvPr>
            <p:ph idx="3" type="subTitle"/>
          </p:nvPr>
        </p:nvSpPr>
        <p:spPr>
          <a:xfrm>
            <a:off x="2356892" y="3209125"/>
            <a:ext cx="1995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69" name="Google Shape;1569;p30"/>
          <p:cNvSpPr txBox="1"/>
          <p:nvPr>
            <p:ph idx="4" type="subTitle"/>
          </p:nvPr>
        </p:nvSpPr>
        <p:spPr>
          <a:xfrm>
            <a:off x="2356892" y="3575550"/>
            <a:ext cx="1996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0" name="Google Shape;1570;p30"/>
          <p:cNvSpPr txBox="1"/>
          <p:nvPr>
            <p:ph idx="5" type="subTitle"/>
          </p:nvPr>
        </p:nvSpPr>
        <p:spPr>
          <a:xfrm>
            <a:off x="5758587" y="1388775"/>
            <a:ext cx="1995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71" name="Google Shape;1571;p30"/>
          <p:cNvSpPr txBox="1"/>
          <p:nvPr>
            <p:ph idx="6" type="subTitle"/>
          </p:nvPr>
        </p:nvSpPr>
        <p:spPr>
          <a:xfrm>
            <a:off x="5758215" y="1755200"/>
            <a:ext cx="1996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2" name="Google Shape;1572;p30"/>
          <p:cNvSpPr txBox="1"/>
          <p:nvPr>
            <p:ph idx="7" type="subTitle"/>
          </p:nvPr>
        </p:nvSpPr>
        <p:spPr>
          <a:xfrm>
            <a:off x="5758587" y="3209125"/>
            <a:ext cx="1995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73" name="Google Shape;1573;p30"/>
          <p:cNvSpPr txBox="1"/>
          <p:nvPr>
            <p:ph idx="8" type="subTitle"/>
          </p:nvPr>
        </p:nvSpPr>
        <p:spPr>
          <a:xfrm>
            <a:off x="5758215" y="3575550"/>
            <a:ext cx="1996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4" name="Google Shape;1574;p30"/>
          <p:cNvSpPr/>
          <p:nvPr/>
        </p:nvSpPr>
        <p:spPr>
          <a:xfrm>
            <a:off x="358848" y="9200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30"/>
          <p:cNvSpPr/>
          <p:nvPr/>
        </p:nvSpPr>
        <p:spPr>
          <a:xfrm>
            <a:off x="489161" y="6343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30"/>
          <p:cNvSpPr/>
          <p:nvPr/>
        </p:nvSpPr>
        <p:spPr>
          <a:xfrm>
            <a:off x="647985" y="15687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30"/>
          <p:cNvSpPr/>
          <p:nvPr/>
        </p:nvSpPr>
        <p:spPr>
          <a:xfrm>
            <a:off x="887978" y="9691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1" name="Google Shape;241;p4"/>
          <p:cNvSpPr txBox="1"/>
          <p:nvPr>
            <p:ph idx="1" type="body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2" name="Google Shape;242;p4"/>
          <p:cNvSpPr/>
          <p:nvPr/>
        </p:nvSpPr>
        <p:spPr>
          <a:xfrm>
            <a:off x="6619463" y="1445974"/>
            <a:ext cx="2524525" cy="371844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"/>
          <p:cNvSpPr/>
          <p:nvPr/>
        </p:nvSpPr>
        <p:spPr>
          <a:xfrm rot="10800000">
            <a:off x="1" y="-1"/>
            <a:ext cx="2524525" cy="371844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4"/>
          <p:cNvGrpSpPr/>
          <p:nvPr/>
        </p:nvGrpSpPr>
        <p:grpSpPr>
          <a:xfrm>
            <a:off x="5744381" y="4698442"/>
            <a:ext cx="966103" cy="469116"/>
            <a:chOff x="7362156" y="4422542"/>
            <a:chExt cx="966103" cy="469116"/>
          </a:xfrm>
        </p:grpSpPr>
        <p:sp>
          <p:nvSpPr>
            <p:cNvPr id="245" name="Google Shape;245;p4"/>
            <p:cNvSpPr/>
            <p:nvPr/>
          </p:nvSpPr>
          <p:spPr>
            <a:xfrm>
              <a:off x="7552538" y="4422542"/>
              <a:ext cx="260950" cy="257560"/>
            </a:xfrm>
            <a:custGeom>
              <a:rect b="b" l="l" r="r" t="t"/>
              <a:pathLst>
                <a:path extrusionOk="0" h="3975" w="4027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8268384" y="4496732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362156" y="4835156"/>
              <a:ext cx="60134" cy="56501"/>
            </a:xfrm>
            <a:custGeom>
              <a:rect b="b" l="l" r="r" t="t"/>
              <a:pathLst>
                <a:path extrusionOk="0" h="872" w="928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4"/>
          <p:cNvSpPr/>
          <p:nvPr/>
        </p:nvSpPr>
        <p:spPr>
          <a:xfrm>
            <a:off x="5734176" y="4658062"/>
            <a:ext cx="60134" cy="56501"/>
          </a:xfrm>
          <a:custGeom>
            <a:rect b="b" l="l" r="r" t="t"/>
            <a:pathLst>
              <a:path extrusionOk="0" h="872" w="928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10" y="871"/>
                  <a:pt x="927" y="710"/>
                  <a:pt x="927" y="436"/>
                </a:cubicBezTo>
                <a:cubicBezTo>
                  <a:pt x="927" y="166"/>
                  <a:pt x="710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4"/>
          <p:cNvGrpSpPr/>
          <p:nvPr/>
        </p:nvGrpSpPr>
        <p:grpSpPr>
          <a:xfrm>
            <a:off x="8061938" y="4275213"/>
            <a:ext cx="985925" cy="744150"/>
            <a:chOff x="1666700" y="5967688"/>
            <a:chExt cx="985925" cy="744150"/>
          </a:xfrm>
        </p:grpSpPr>
        <p:sp>
          <p:nvSpPr>
            <p:cNvPr id="250" name="Google Shape;250;p4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4"/>
          <p:cNvSpPr/>
          <p:nvPr/>
        </p:nvSpPr>
        <p:spPr>
          <a:xfrm>
            <a:off x="1083565" y="4715859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713233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"/>
          <p:cNvSpPr/>
          <p:nvPr/>
        </p:nvSpPr>
        <p:spPr>
          <a:xfrm>
            <a:off x="1640651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4"/>
          <p:cNvGrpSpPr/>
          <p:nvPr/>
        </p:nvGrpSpPr>
        <p:grpSpPr>
          <a:xfrm>
            <a:off x="179825" y="158500"/>
            <a:ext cx="674325" cy="1173675"/>
            <a:chOff x="4266275" y="6869625"/>
            <a:chExt cx="674325" cy="1173675"/>
          </a:xfrm>
        </p:grpSpPr>
        <p:sp>
          <p:nvSpPr>
            <p:cNvPr id="305" name="Google Shape;305;p4"/>
            <p:cNvSpPr/>
            <p:nvPr/>
          </p:nvSpPr>
          <p:spPr>
            <a:xfrm>
              <a:off x="4754025" y="7408475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759125" y="7416225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4774450" y="7428900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787325" y="74442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4800000" y="74571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812875" y="7472425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4825525" y="7487750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840850" y="750042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853725" y="751575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866400" y="752862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4879275" y="7543950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4266275" y="7482625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4294275" y="7615450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4736250" y="7454450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4294275" y="7881100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4577875" y="7543950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4600775" y="7615450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4268725" y="6869625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4276475" y="6928275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4294275" y="692072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4312250" y="6915600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4330025" y="690785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4348000" y="690272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4368450" y="68951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4386225" y="68900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4404200" y="68823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4421975" y="687720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4439950" y="6869625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4314700" y="6956475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4391325" y="7125050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4289150" y="6933375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4519025" y="7495300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4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_1_1_1_4"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80" name="Google Shape;1580;p31"/>
          <p:cNvSpPr/>
          <p:nvPr/>
        </p:nvSpPr>
        <p:spPr>
          <a:xfrm rot="10800000">
            <a:off x="7048495" y="2269125"/>
            <a:ext cx="2051903" cy="2874373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31"/>
          <p:cNvSpPr/>
          <p:nvPr/>
        </p:nvSpPr>
        <p:spPr>
          <a:xfrm>
            <a:off x="0" y="0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31"/>
          <p:cNvSpPr/>
          <p:nvPr/>
        </p:nvSpPr>
        <p:spPr>
          <a:xfrm>
            <a:off x="123948" y="40084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31"/>
          <p:cNvSpPr/>
          <p:nvPr/>
        </p:nvSpPr>
        <p:spPr>
          <a:xfrm>
            <a:off x="254261" y="37228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31"/>
          <p:cNvSpPr/>
          <p:nvPr/>
        </p:nvSpPr>
        <p:spPr>
          <a:xfrm>
            <a:off x="413085" y="46572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31"/>
          <p:cNvSpPr/>
          <p:nvPr/>
        </p:nvSpPr>
        <p:spPr>
          <a:xfrm>
            <a:off x="653078" y="40575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31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31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31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31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31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31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31"/>
          <p:cNvSpPr txBox="1"/>
          <p:nvPr>
            <p:ph idx="1" type="subTitle"/>
          </p:nvPr>
        </p:nvSpPr>
        <p:spPr>
          <a:xfrm>
            <a:off x="2140937" y="1769775"/>
            <a:ext cx="1982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93" name="Google Shape;1593;p31"/>
          <p:cNvSpPr txBox="1"/>
          <p:nvPr>
            <p:ph idx="2" type="subTitle"/>
          </p:nvPr>
        </p:nvSpPr>
        <p:spPr>
          <a:xfrm>
            <a:off x="2141762" y="2135475"/>
            <a:ext cx="19785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4" name="Google Shape;1594;p31"/>
          <p:cNvSpPr txBox="1"/>
          <p:nvPr>
            <p:ph idx="3" type="subTitle"/>
          </p:nvPr>
        </p:nvSpPr>
        <p:spPr>
          <a:xfrm>
            <a:off x="704173" y="3665600"/>
            <a:ext cx="1982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95" name="Google Shape;1595;p31"/>
          <p:cNvSpPr txBox="1"/>
          <p:nvPr>
            <p:ph idx="4" type="subTitle"/>
          </p:nvPr>
        </p:nvSpPr>
        <p:spPr>
          <a:xfrm>
            <a:off x="703873" y="4032025"/>
            <a:ext cx="1983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6" name="Google Shape;1596;p31"/>
          <p:cNvSpPr txBox="1"/>
          <p:nvPr>
            <p:ph idx="5" type="subTitle"/>
          </p:nvPr>
        </p:nvSpPr>
        <p:spPr>
          <a:xfrm>
            <a:off x="5014464" y="1769775"/>
            <a:ext cx="1982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97" name="Google Shape;1597;p31"/>
          <p:cNvSpPr txBox="1"/>
          <p:nvPr>
            <p:ph idx="6" type="subTitle"/>
          </p:nvPr>
        </p:nvSpPr>
        <p:spPr>
          <a:xfrm>
            <a:off x="5013039" y="2135475"/>
            <a:ext cx="1983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8" name="Google Shape;1598;p31"/>
          <p:cNvSpPr txBox="1"/>
          <p:nvPr>
            <p:ph idx="7" type="subTitle"/>
          </p:nvPr>
        </p:nvSpPr>
        <p:spPr>
          <a:xfrm>
            <a:off x="3577700" y="3666325"/>
            <a:ext cx="1982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99" name="Google Shape;1599;p31"/>
          <p:cNvSpPr txBox="1"/>
          <p:nvPr>
            <p:ph idx="8" type="subTitle"/>
          </p:nvPr>
        </p:nvSpPr>
        <p:spPr>
          <a:xfrm>
            <a:off x="3575150" y="4032025"/>
            <a:ext cx="1983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0" name="Google Shape;1600;p31"/>
          <p:cNvSpPr/>
          <p:nvPr/>
        </p:nvSpPr>
        <p:spPr>
          <a:xfrm>
            <a:off x="358848" y="9200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31"/>
          <p:cNvSpPr/>
          <p:nvPr/>
        </p:nvSpPr>
        <p:spPr>
          <a:xfrm>
            <a:off x="489161" y="6343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31"/>
          <p:cNvSpPr/>
          <p:nvPr/>
        </p:nvSpPr>
        <p:spPr>
          <a:xfrm>
            <a:off x="647985" y="15687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31"/>
          <p:cNvSpPr/>
          <p:nvPr/>
        </p:nvSpPr>
        <p:spPr>
          <a:xfrm>
            <a:off x="887978" y="9691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31"/>
          <p:cNvSpPr txBox="1"/>
          <p:nvPr>
            <p:ph idx="9" type="subTitle"/>
          </p:nvPr>
        </p:nvSpPr>
        <p:spPr>
          <a:xfrm>
            <a:off x="6451228" y="3666325"/>
            <a:ext cx="1982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05" name="Google Shape;1605;p31"/>
          <p:cNvSpPr txBox="1"/>
          <p:nvPr>
            <p:ph idx="13" type="subTitle"/>
          </p:nvPr>
        </p:nvSpPr>
        <p:spPr>
          <a:xfrm>
            <a:off x="6450928" y="4032025"/>
            <a:ext cx="1983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_1_2"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3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08" name="Google Shape;1608;p32"/>
          <p:cNvSpPr txBox="1"/>
          <p:nvPr>
            <p:ph idx="1" type="subTitle"/>
          </p:nvPr>
        </p:nvSpPr>
        <p:spPr>
          <a:xfrm>
            <a:off x="1496675" y="18573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09" name="Google Shape;1609;p32"/>
          <p:cNvSpPr txBox="1"/>
          <p:nvPr>
            <p:ph idx="2" type="subTitle"/>
          </p:nvPr>
        </p:nvSpPr>
        <p:spPr>
          <a:xfrm>
            <a:off x="4069200" y="18573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0" name="Google Shape;1610;p32"/>
          <p:cNvSpPr txBox="1"/>
          <p:nvPr>
            <p:ph idx="3" type="subTitle"/>
          </p:nvPr>
        </p:nvSpPr>
        <p:spPr>
          <a:xfrm>
            <a:off x="6643850" y="18573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1" name="Google Shape;1611;p32"/>
          <p:cNvSpPr txBox="1"/>
          <p:nvPr>
            <p:ph idx="4" type="subTitle"/>
          </p:nvPr>
        </p:nvSpPr>
        <p:spPr>
          <a:xfrm>
            <a:off x="998225" y="2238375"/>
            <a:ext cx="214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2" name="Google Shape;1612;p32"/>
          <p:cNvSpPr txBox="1"/>
          <p:nvPr>
            <p:ph idx="5" type="subTitle"/>
          </p:nvPr>
        </p:nvSpPr>
        <p:spPr>
          <a:xfrm>
            <a:off x="3570750" y="2238375"/>
            <a:ext cx="214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3" name="Google Shape;1613;p32"/>
          <p:cNvSpPr txBox="1"/>
          <p:nvPr>
            <p:ph idx="6" type="subTitle"/>
          </p:nvPr>
        </p:nvSpPr>
        <p:spPr>
          <a:xfrm>
            <a:off x="6143750" y="2238375"/>
            <a:ext cx="21522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4" name="Google Shape;1614;p32"/>
          <p:cNvSpPr txBox="1"/>
          <p:nvPr>
            <p:ph idx="7" type="subTitle"/>
          </p:nvPr>
        </p:nvSpPr>
        <p:spPr>
          <a:xfrm>
            <a:off x="1496675" y="36099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5" name="Google Shape;1615;p32"/>
          <p:cNvSpPr txBox="1"/>
          <p:nvPr>
            <p:ph idx="8" type="subTitle"/>
          </p:nvPr>
        </p:nvSpPr>
        <p:spPr>
          <a:xfrm>
            <a:off x="4069200" y="36099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6" name="Google Shape;1616;p32"/>
          <p:cNvSpPr txBox="1"/>
          <p:nvPr>
            <p:ph idx="9" type="subTitle"/>
          </p:nvPr>
        </p:nvSpPr>
        <p:spPr>
          <a:xfrm>
            <a:off x="6643850" y="36099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7" name="Google Shape;1617;p32"/>
          <p:cNvSpPr txBox="1"/>
          <p:nvPr>
            <p:ph idx="13" type="subTitle"/>
          </p:nvPr>
        </p:nvSpPr>
        <p:spPr>
          <a:xfrm>
            <a:off x="998225" y="4000500"/>
            <a:ext cx="214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8" name="Google Shape;1618;p32"/>
          <p:cNvSpPr txBox="1"/>
          <p:nvPr>
            <p:ph idx="14" type="subTitle"/>
          </p:nvPr>
        </p:nvSpPr>
        <p:spPr>
          <a:xfrm>
            <a:off x="3570750" y="4000500"/>
            <a:ext cx="214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9" name="Google Shape;1619;p32"/>
          <p:cNvSpPr txBox="1"/>
          <p:nvPr>
            <p:ph idx="15" type="subTitle"/>
          </p:nvPr>
        </p:nvSpPr>
        <p:spPr>
          <a:xfrm>
            <a:off x="6145400" y="4000500"/>
            <a:ext cx="214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20" name="Google Shape;1620;p32"/>
          <p:cNvSpPr/>
          <p:nvPr/>
        </p:nvSpPr>
        <p:spPr>
          <a:xfrm flipH="1">
            <a:off x="321590" y="12038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32"/>
          <p:cNvSpPr/>
          <p:nvPr/>
        </p:nvSpPr>
        <p:spPr>
          <a:xfrm flipH="1">
            <a:off x="1700081" y="4141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32"/>
          <p:cNvSpPr/>
          <p:nvPr/>
        </p:nvSpPr>
        <p:spPr>
          <a:xfrm flipH="1">
            <a:off x="152397" y="16269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32"/>
          <p:cNvSpPr/>
          <p:nvPr/>
        </p:nvSpPr>
        <p:spPr>
          <a:xfrm flipH="1">
            <a:off x="614097" y="9288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32"/>
          <p:cNvSpPr/>
          <p:nvPr/>
        </p:nvSpPr>
        <p:spPr>
          <a:xfrm flipH="1">
            <a:off x="712853" y="5128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32"/>
          <p:cNvSpPr/>
          <p:nvPr/>
        </p:nvSpPr>
        <p:spPr>
          <a:xfrm flipH="1">
            <a:off x="2362920" y="6222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32"/>
          <p:cNvSpPr/>
          <p:nvPr/>
        </p:nvSpPr>
        <p:spPr>
          <a:xfrm>
            <a:off x="8430723" y="5671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32"/>
          <p:cNvSpPr/>
          <p:nvPr/>
        </p:nvSpPr>
        <p:spPr>
          <a:xfrm>
            <a:off x="8561036" y="2814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32"/>
          <p:cNvSpPr/>
          <p:nvPr/>
        </p:nvSpPr>
        <p:spPr>
          <a:xfrm>
            <a:off x="8719860" y="12158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32"/>
          <p:cNvSpPr/>
          <p:nvPr/>
        </p:nvSpPr>
        <p:spPr>
          <a:xfrm>
            <a:off x="8959853" y="6162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32"/>
          <p:cNvSpPr/>
          <p:nvPr/>
        </p:nvSpPr>
        <p:spPr>
          <a:xfrm flipH="1">
            <a:off x="4967668" y="0"/>
            <a:ext cx="4176332" cy="56524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32"/>
          <p:cNvSpPr/>
          <p:nvPr/>
        </p:nvSpPr>
        <p:spPr>
          <a:xfrm>
            <a:off x="6605" y="0"/>
            <a:ext cx="4176332" cy="56524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_1_1_1_2_1"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3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34" name="Google Shape;1634;p33"/>
          <p:cNvSpPr txBox="1"/>
          <p:nvPr>
            <p:ph idx="1" type="subTitle"/>
          </p:nvPr>
        </p:nvSpPr>
        <p:spPr>
          <a:xfrm>
            <a:off x="2233783" y="1224106"/>
            <a:ext cx="214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35" name="Google Shape;1635;p33"/>
          <p:cNvSpPr txBox="1"/>
          <p:nvPr>
            <p:ph idx="2" type="subTitle"/>
          </p:nvPr>
        </p:nvSpPr>
        <p:spPr>
          <a:xfrm>
            <a:off x="5725358" y="1224106"/>
            <a:ext cx="214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36" name="Google Shape;1636;p33"/>
          <p:cNvSpPr txBox="1"/>
          <p:nvPr>
            <p:ph idx="3" type="subTitle"/>
          </p:nvPr>
        </p:nvSpPr>
        <p:spPr>
          <a:xfrm>
            <a:off x="2233783" y="2394859"/>
            <a:ext cx="214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37" name="Google Shape;1637;p33"/>
          <p:cNvSpPr txBox="1"/>
          <p:nvPr>
            <p:ph idx="4" type="subTitle"/>
          </p:nvPr>
        </p:nvSpPr>
        <p:spPr>
          <a:xfrm>
            <a:off x="2233783" y="1591438"/>
            <a:ext cx="2148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38" name="Google Shape;1638;p33"/>
          <p:cNvSpPr txBox="1"/>
          <p:nvPr>
            <p:ph idx="5" type="subTitle"/>
          </p:nvPr>
        </p:nvSpPr>
        <p:spPr>
          <a:xfrm>
            <a:off x="5725358" y="1591438"/>
            <a:ext cx="2148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39" name="Google Shape;1639;p33"/>
          <p:cNvSpPr txBox="1"/>
          <p:nvPr>
            <p:ph idx="6" type="subTitle"/>
          </p:nvPr>
        </p:nvSpPr>
        <p:spPr>
          <a:xfrm>
            <a:off x="2233783" y="2762191"/>
            <a:ext cx="2152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40" name="Google Shape;1640;p33"/>
          <p:cNvSpPr txBox="1"/>
          <p:nvPr>
            <p:ph idx="7" type="subTitle"/>
          </p:nvPr>
        </p:nvSpPr>
        <p:spPr>
          <a:xfrm>
            <a:off x="2233783" y="3567945"/>
            <a:ext cx="214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41" name="Google Shape;1641;p33"/>
          <p:cNvSpPr txBox="1"/>
          <p:nvPr>
            <p:ph idx="8" type="subTitle"/>
          </p:nvPr>
        </p:nvSpPr>
        <p:spPr>
          <a:xfrm>
            <a:off x="5725358" y="3567945"/>
            <a:ext cx="214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42" name="Google Shape;1642;p33"/>
          <p:cNvSpPr txBox="1"/>
          <p:nvPr>
            <p:ph idx="9" type="subTitle"/>
          </p:nvPr>
        </p:nvSpPr>
        <p:spPr>
          <a:xfrm>
            <a:off x="5725358" y="2394859"/>
            <a:ext cx="214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43" name="Google Shape;1643;p33"/>
          <p:cNvSpPr txBox="1"/>
          <p:nvPr>
            <p:ph idx="13" type="subTitle"/>
          </p:nvPr>
        </p:nvSpPr>
        <p:spPr>
          <a:xfrm>
            <a:off x="2233783" y="3931134"/>
            <a:ext cx="2148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44" name="Google Shape;1644;p33"/>
          <p:cNvSpPr txBox="1"/>
          <p:nvPr>
            <p:ph idx="14" type="subTitle"/>
          </p:nvPr>
        </p:nvSpPr>
        <p:spPr>
          <a:xfrm>
            <a:off x="5725358" y="3931134"/>
            <a:ext cx="2148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45" name="Google Shape;1645;p33"/>
          <p:cNvSpPr txBox="1"/>
          <p:nvPr>
            <p:ph idx="15" type="subTitle"/>
          </p:nvPr>
        </p:nvSpPr>
        <p:spPr>
          <a:xfrm>
            <a:off x="5725358" y="2762191"/>
            <a:ext cx="2148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46" name="Google Shape;1646;p33"/>
          <p:cNvSpPr/>
          <p:nvPr/>
        </p:nvSpPr>
        <p:spPr>
          <a:xfrm flipH="1">
            <a:off x="321590" y="12038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33"/>
          <p:cNvSpPr/>
          <p:nvPr/>
        </p:nvSpPr>
        <p:spPr>
          <a:xfrm flipH="1">
            <a:off x="1700081" y="4141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33"/>
          <p:cNvSpPr/>
          <p:nvPr/>
        </p:nvSpPr>
        <p:spPr>
          <a:xfrm flipH="1">
            <a:off x="152397" y="16269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33"/>
          <p:cNvSpPr/>
          <p:nvPr/>
        </p:nvSpPr>
        <p:spPr>
          <a:xfrm flipH="1">
            <a:off x="614097" y="9288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33"/>
          <p:cNvSpPr/>
          <p:nvPr/>
        </p:nvSpPr>
        <p:spPr>
          <a:xfrm flipH="1">
            <a:off x="712853" y="5128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33"/>
          <p:cNvSpPr/>
          <p:nvPr/>
        </p:nvSpPr>
        <p:spPr>
          <a:xfrm flipH="1">
            <a:off x="2362920" y="6222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33"/>
          <p:cNvSpPr/>
          <p:nvPr/>
        </p:nvSpPr>
        <p:spPr>
          <a:xfrm>
            <a:off x="8430723" y="5671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33"/>
          <p:cNvSpPr/>
          <p:nvPr/>
        </p:nvSpPr>
        <p:spPr>
          <a:xfrm>
            <a:off x="8561036" y="2814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33"/>
          <p:cNvSpPr/>
          <p:nvPr/>
        </p:nvSpPr>
        <p:spPr>
          <a:xfrm>
            <a:off x="8719860" y="12158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33"/>
          <p:cNvSpPr/>
          <p:nvPr/>
        </p:nvSpPr>
        <p:spPr>
          <a:xfrm>
            <a:off x="8959853" y="6162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33"/>
          <p:cNvSpPr/>
          <p:nvPr/>
        </p:nvSpPr>
        <p:spPr>
          <a:xfrm flipH="1">
            <a:off x="4967668" y="0"/>
            <a:ext cx="4176332" cy="56524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33"/>
          <p:cNvSpPr/>
          <p:nvPr/>
        </p:nvSpPr>
        <p:spPr>
          <a:xfrm>
            <a:off x="6605" y="0"/>
            <a:ext cx="4176332" cy="56524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_1_1_1"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3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60" name="Google Shape;1660;p34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34"/>
          <p:cNvSpPr/>
          <p:nvPr/>
        </p:nvSpPr>
        <p:spPr>
          <a:xfrm>
            <a:off x="6520050" y="3186063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2" name="Google Shape;1662;p34"/>
          <p:cNvGrpSpPr/>
          <p:nvPr/>
        </p:nvGrpSpPr>
        <p:grpSpPr>
          <a:xfrm>
            <a:off x="7853225" y="3974325"/>
            <a:ext cx="531275" cy="821125"/>
            <a:chOff x="238125" y="3188925"/>
            <a:chExt cx="531275" cy="821125"/>
          </a:xfrm>
        </p:grpSpPr>
        <p:sp>
          <p:nvSpPr>
            <p:cNvPr id="1663" name="Google Shape;1663;p34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3" name="Google Shape;1683;p34"/>
          <p:cNvGrpSpPr/>
          <p:nvPr/>
        </p:nvGrpSpPr>
        <p:grpSpPr>
          <a:xfrm>
            <a:off x="220263" y="4286238"/>
            <a:ext cx="985925" cy="744150"/>
            <a:chOff x="1666700" y="5967688"/>
            <a:chExt cx="985925" cy="744150"/>
          </a:xfrm>
        </p:grpSpPr>
        <p:sp>
          <p:nvSpPr>
            <p:cNvPr id="1684" name="Google Shape;1684;p34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5" name="Google Shape;1735;p34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34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34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34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34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4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34"/>
          <p:cNvSpPr/>
          <p:nvPr/>
        </p:nvSpPr>
        <p:spPr>
          <a:xfrm>
            <a:off x="931165" y="33158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4"/>
          <p:cNvSpPr/>
          <p:nvPr/>
        </p:nvSpPr>
        <p:spPr>
          <a:xfrm>
            <a:off x="560833" y="45488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34"/>
          <p:cNvSpPr/>
          <p:nvPr/>
        </p:nvSpPr>
        <p:spPr>
          <a:xfrm>
            <a:off x="1488251" y="21514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34"/>
          <p:cNvSpPr txBox="1"/>
          <p:nvPr>
            <p:ph hasCustomPrompt="1" idx="2" type="title"/>
          </p:nvPr>
        </p:nvSpPr>
        <p:spPr>
          <a:xfrm>
            <a:off x="3436650" y="1555634"/>
            <a:ext cx="22707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745" name="Google Shape;1745;p34"/>
          <p:cNvSpPr txBox="1"/>
          <p:nvPr>
            <p:ph idx="1" type="subTitle"/>
          </p:nvPr>
        </p:nvSpPr>
        <p:spPr>
          <a:xfrm>
            <a:off x="2023500" y="2009909"/>
            <a:ext cx="5097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6" name="Google Shape;1746;p34"/>
          <p:cNvSpPr txBox="1"/>
          <p:nvPr>
            <p:ph hasCustomPrompt="1" idx="3" type="title"/>
          </p:nvPr>
        </p:nvSpPr>
        <p:spPr>
          <a:xfrm>
            <a:off x="3436650" y="2605265"/>
            <a:ext cx="22707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747" name="Google Shape;1747;p34"/>
          <p:cNvSpPr txBox="1"/>
          <p:nvPr>
            <p:ph idx="4" type="subTitle"/>
          </p:nvPr>
        </p:nvSpPr>
        <p:spPr>
          <a:xfrm>
            <a:off x="2023500" y="3059540"/>
            <a:ext cx="5097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8" name="Google Shape;1748;p34"/>
          <p:cNvSpPr txBox="1"/>
          <p:nvPr>
            <p:ph hasCustomPrompt="1" idx="5" type="title"/>
          </p:nvPr>
        </p:nvSpPr>
        <p:spPr>
          <a:xfrm>
            <a:off x="3436650" y="3654896"/>
            <a:ext cx="22707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749" name="Google Shape;1749;p34"/>
          <p:cNvSpPr txBox="1"/>
          <p:nvPr>
            <p:ph idx="6" type="subTitle"/>
          </p:nvPr>
        </p:nvSpPr>
        <p:spPr>
          <a:xfrm>
            <a:off x="2023500" y="4109171"/>
            <a:ext cx="5097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0" name="Google Shape;1750;p34"/>
          <p:cNvSpPr/>
          <p:nvPr/>
        </p:nvSpPr>
        <p:spPr>
          <a:xfrm>
            <a:off x="123948" y="18508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34"/>
          <p:cNvSpPr/>
          <p:nvPr/>
        </p:nvSpPr>
        <p:spPr>
          <a:xfrm>
            <a:off x="254261" y="15651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34"/>
          <p:cNvSpPr/>
          <p:nvPr/>
        </p:nvSpPr>
        <p:spPr>
          <a:xfrm>
            <a:off x="413085" y="24995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34"/>
          <p:cNvSpPr/>
          <p:nvPr/>
        </p:nvSpPr>
        <p:spPr>
          <a:xfrm>
            <a:off x="653078" y="18999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_1_1_1_1_1"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35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35"/>
          <p:cNvSpPr/>
          <p:nvPr/>
        </p:nvSpPr>
        <p:spPr>
          <a:xfrm>
            <a:off x="6520050" y="3186063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7" name="Google Shape;1757;p35"/>
          <p:cNvGrpSpPr/>
          <p:nvPr/>
        </p:nvGrpSpPr>
        <p:grpSpPr>
          <a:xfrm>
            <a:off x="7853225" y="3974325"/>
            <a:ext cx="531275" cy="821125"/>
            <a:chOff x="238125" y="3188925"/>
            <a:chExt cx="531275" cy="821125"/>
          </a:xfrm>
        </p:grpSpPr>
        <p:sp>
          <p:nvSpPr>
            <p:cNvPr id="1758" name="Google Shape;1758;p35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220263" y="4286238"/>
            <a:ext cx="985925" cy="744150"/>
            <a:chOff x="1666700" y="5967688"/>
            <a:chExt cx="985925" cy="744150"/>
          </a:xfrm>
        </p:grpSpPr>
        <p:sp>
          <p:nvSpPr>
            <p:cNvPr id="1779" name="Google Shape;1779;p35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0" name="Google Shape;1830;p35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35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35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35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35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35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35"/>
          <p:cNvSpPr/>
          <p:nvPr/>
        </p:nvSpPr>
        <p:spPr>
          <a:xfrm>
            <a:off x="931165" y="33158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35"/>
          <p:cNvSpPr/>
          <p:nvPr/>
        </p:nvSpPr>
        <p:spPr>
          <a:xfrm>
            <a:off x="560833" y="45488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35"/>
          <p:cNvSpPr/>
          <p:nvPr/>
        </p:nvSpPr>
        <p:spPr>
          <a:xfrm>
            <a:off x="1488251" y="21514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35"/>
          <p:cNvSpPr txBox="1"/>
          <p:nvPr>
            <p:ph hasCustomPrompt="1" type="title"/>
          </p:nvPr>
        </p:nvSpPr>
        <p:spPr>
          <a:xfrm>
            <a:off x="707828" y="2003123"/>
            <a:ext cx="3708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840" name="Google Shape;1840;p35"/>
          <p:cNvSpPr txBox="1"/>
          <p:nvPr>
            <p:ph idx="1" type="subTitle"/>
          </p:nvPr>
        </p:nvSpPr>
        <p:spPr>
          <a:xfrm>
            <a:off x="706028" y="2738077"/>
            <a:ext cx="37125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1" name="Google Shape;1841;p35"/>
          <p:cNvSpPr txBox="1"/>
          <p:nvPr>
            <p:ph hasCustomPrompt="1" idx="2" type="title"/>
          </p:nvPr>
        </p:nvSpPr>
        <p:spPr>
          <a:xfrm>
            <a:off x="4725472" y="2003123"/>
            <a:ext cx="37125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842" name="Google Shape;1842;p35"/>
          <p:cNvSpPr txBox="1"/>
          <p:nvPr>
            <p:ph idx="3" type="subTitle"/>
          </p:nvPr>
        </p:nvSpPr>
        <p:spPr>
          <a:xfrm>
            <a:off x="4725472" y="2738077"/>
            <a:ext cx="37125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3" name="Google Shape;1843;p35"/>
          <p:cNvSpPr/>
          <p:nvPr/>
        </p:nvSpPr>
        <p:spPr>
          <a:xfrm>
            <a:off x="123948" y="18508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35"/>
          <p:cNvSpPr/>
          <p:nvPr/>
        </p:nvSpPr>
        <p:spPr>
          <a:xfrm>
            <a:off x="254261" y="15651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35"/>
          <p:cNvSpPr/>
          <p:nvPr/>
        </p:nvSpPr>
        <p:spPr>
          <a:xfrm>
            <a:off x="413085" y="24995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35"/>
          <p:cNvSpPr/>
          <p:nvPr/>
        </p:nvSpPr>
        <p:spPr>
          <a:xfrm>
            <a:off x="653078" y="18999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1_1_1_1_1_1_1"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36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36"/>
          <p:cNvSpPr/>
          <p:nvPr/>
        </p:nvSpPr>
        <p:spPr>
          <a:xfrm>
            <a:off x="6520050" y="3186063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0" name="Google Shape;1850;p36"/>
          <p:cNvGrpSpPr/>
          <p:nvPr/>
        </p:nvGrpSpPr>
        <p:grpSpPr>
          <a:xfrm>
            <a:off x="7853225" y="3974325"/>
            <a:ext cx="531275" cy="821125"/>
            <a:chOff x="238125" y="3188925"/>
            <a:chExt cx="531275" cy="821125"/>
          </a:xfrm>
        </p:grpSpPr>
        <p:sp>
          <p:nvSpPr>
            <p:cNvPr id="1851" name="Google Shape;1851;p36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6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6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6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6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6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6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6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6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6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6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6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6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6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6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1" name="Google Shape;1871;p36"/>
          <p:cNvGrpSpPr/>
          <p:nvPr/>
        </p:nvGrpSpPr>
        <p:grpSpPr>
          <a:xfrm>
            <a:off x="220263" y="4286238"/>
            <a:ext cx="985925" cy="744150"/>
            <a:chOff x="1666700" y="5967688"/>
            <a:chExt cx="985925" cy="744150"/>
          </a:xfrm>
        </p:grpSpPr>
        <p:sp>
          <p:nvSpPr>
            <p:cNvPr id="1872" name="Google Shape;1872;p36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6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6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6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6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6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6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6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6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6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6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6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6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6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6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6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6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6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6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6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6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3" name="Google Shape;1923;p36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36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36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36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36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36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36"/>
          <p:cNvSpPr/>
          <p:nvPr/>
        </p:nvSpPr>
        <p:spPr>
          <a:xfrm>
            <a:off x="931165" y="33158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36"/>
          <p:cNvSpPr/>
          <p:nvPr/>
        </p:nvSpPr>
        <p:spPr>
          <a:xfrm>
            <a:off x="560833" y="45488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36"/>
          <p:cNvSpPr/>
          <p:nvPr/>
        </p:nvSpPr>
        <p:spPr>
          <a:xfrm>
            <a:off x="1488251" y="21514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36"/>
          <p:cNvSpPr txBox="1"/>
          <p:nvPr>
            <p:ph hasCustomPrompt="1" type="title"/>
          </p:nvPr>
        </p:nvSpPr>
        <p:spPr>
          <a:xfrm>
            <a:off x="2309075" y="2468395"/>
            <a:ext cx="14610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933" name="Google Shape;1933;p36"/>
          <p:cNvSpPr txBox="1"/>
          <p:nvPr>
            <p:ph idx="1" type="subTitle"/>
          </p:nvPr>
        </p:nvSpPr>
        <p:spPr>
          <a:xfrm>
            <a:off x="5039655" y="2495142"/>
            <a:ext cx="3160500" cy="914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4" name="Google Shape;1934;p36"/>
          <p:cNvSpPr/>
          <p:nvPr/>
        </p:nvSpPr>
        <p:spPr>
          <a:xfrm>
            <a:off x="123948" y="18508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36"/>
          <p:cNvSpPr/>
          <p:nvPr/>
        </p:nvSpPr>
        <p:spPr>
          <a:xfrm>
            <a:off x="254261" y="15651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36"/>
          <p:cNvSpPr/>
          <p:nvPr/>
        </p:nvSpPr>
        <p:spPr>
          <a:xfrm>
            <a:off x="413085" y="24995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36"/>
          <p:cNvSpPr/>
          <p:nvPr/>
        </p:nvSpPr>
        <p:spPr>
          <a:xfrm>
            <a:off x="653078" y="18999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36"/>
          <p:cNvSpPr txBox="1"/>
          <p:nvPr>
            <p:ph idx="2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39" name="Google Shape;1939;p36"/>
          <p:cNvSpPr txBox="1"/>
          <p:nvPr/>
        </p:nvSpPr>
        <p:spPr>
          <a:xfrm>
            <a:off x="1496675" y="1857375"/>
            <a:ext cx="115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940" name="Google Shape;1940;p36"/>
          <p:cNvSpPr txBox="1"/>
          <p:nvPr/>
        </p:nvSpPr>
        <p:spPr>
          <a:xfrm>
            <a:off x="4069200" y="1857375"/>
            <a:ext cx="115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941" name="Google Shape;1941;p36"/>
          <p:cNvSpPr txBox="1"/>
          <p:nvPr>
            <p:ph idx="3" type="subTitle"/>
          </p:nvPr>
        </p:nvSpPr>
        <p:spPr>
          <a:xfrm>
            <a:off x="5039655" y="2096063"/>
            <a:ext cx="3160500" cy="40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_1_1_1_1_1_1_1"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37"/>
          <p:cNvSpPr txBox="1"/>
          <p:nvPr>
            <p:ph hasCustomPrompt="1" type="title"/>
          </p:nvPr>
        </p:nvSpPr>
        <p:spPr>
          <a:xfrm>
            <a:off x="753600" y="1703988"/>
            <a:ext cx="64176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44" name="Google Shape;1944;p37"/>
          <p:cNvSpPr txBox="1"/>
          <p:nvPr>
            <p:ph idx="1" type="body"/>
          </p:nvPr>
        </p:nvSpPr>
        <p:spPr>
          <a:xfrm>
            <a:off x="752850" y="3073813"/>
            <a:ext cx="6419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5" name="Google Shape;1945;p37"/>
          <p:cNvSpPr/>
          <p:nvPr/>
        </p:nvSpPr>
        <p:spPr>
          <a:xfrm>
            <a:off x="0" y="0"/>
            <a:ext cx="3330303" cy="466519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37"/>
          <p:cNvSpPr/>
          <p:nvPr/>
        </p:nvSpPr>
        <p:spPr>
          <a:xfrm rot="10800000">
            <a:off x="5813700" y="478300"/>
            <a:ext cx="3330303" cy="466519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37"/>
          <p:cNvSpPr/>
          <p:nvPr/>
        </p:nvSpPr>
        <p:spPr>
          <a:xfrm>
            <a:off x="6856892" y="125732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37"/>
          <p:cNvSpPr/>
          <p:nvPr/>
        </p:nvSpPr>
        <p:spPr>
          <a:xfrm>
            <a:off x="8031198" y="224415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37"/>
          <p:cNvSpPr/>
          <p:nvPr/>
        </p:nvSpPr>
        <p:spPr>
          <a:xfrm>
            <a:off x="6377372" y="333854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37"/>
          <p:cNvSpPr/>
          <p:nvPr/>
        </p:nvSpPr>
        <p:spPr>
          <a:xfrm>
            <a:off x="8129888" y="640464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37"/>
          <p:cNvSpPr/>
          <p:nvPr/>
        </p:nvSpPr>
        <p:spPr>
          <a:xfrm>
            <a:off x="8221580" y="915454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37"/>
          <p:cNvSpPr/>
          <p:nvPr/>
        </p:nvSpPr>
        <p:spPr>
          <a:xfrm>
            <a:off x="8591653" y="1338500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37"/>
          <p:cNvSpPr/>
          <p:nvPr/>
        </p:nvSpPr>
        <p:spPr>
          <a:xfrm flipH="1">
            <a:off x="349015" y="4584054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37"/>
          <p:cNvSpPr/>
          <p:nvPr/>
        </p:nvSpPr>
        <p:spPr>
          <a:xfrm flipH="1">
            <a:off x="1727506" y="3794332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37"/>
          <p:cNvSpPr/>
          <p:nvPr/>
        </p:nvSpPr>
        <p:spPr>
          <a:xfrm flipH="1">
            <a:off x="179822" y="5007100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37"/>
          <p:cNvSpPr/>
          <p:nvPr/>
        </p:nvSpPr>
        <p:spPr>
          <a:xfrm flipH="1">
            <a:off x="641522" y="4309064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37"/>
          <p:cNvSpPr/>
          <p:nvPr/>
        </p:nvSpPr>
        <p:spPr>
          <a:xfrm flipH="1">
            <a:off x="740278" y="3893015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37"/>
          <p:cNvSpPr/>
          <p:nvPr/>
        </p:nvSpPr>
        <p:spPr>
          <a:xfrm flipH="1">
            <a:off x="2390345" y="4002454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37"/>
          <p:cNvSpPr/>
          <p:nvPr/>
        </p:nvSpPr>
        <p:spPr>
          <a:xfrm>
            <a:off x="3923192" y="261832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37"/>
          <p:cNvSpPr/>
          <p:nvPr/>
        </p:nvSpPr>
        <p:spPr>
          <a:xfrm>
            <a:off x="3443672" y="469954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37"/>
          <p:cNvSpPr/>
          <p:nvPr/>
        </p:nvSpPr>
        <p:spPr>
          <a:xfrm>
            <a:off x="8260428" y="1861750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1_1_1_1_1_1_1_1"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38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3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65" name="Google Shape;1965;p38"/>
          <p:cNvSpPr/>
          <p:nvPr/>
        </p:nvSpPr>
        <p:spPr>
          <a:xfrm>
            <a:off x="7931973" y="61389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38"/>
          <p:cNvSpPr/>
          <p:nvPr/>
        </p:nvSpPr>
        <p:spPr>
          <a:xfrm>
            <a:off x="8062286" y="32821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38"/>
          <p:cNvSpPr/>
          <p:nvPr/>
        </p:nvSpPr>
        <p:spPr>
          <a:xfrm>
            <a:off x="8221110" y="126262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38"/>
          <p:cNvSpPr/>
          <p:nvPr/>
        </p:nvSpPr>
        <p:spPr>
          <a:xfrm>
            <a:off x="8461103" y="66299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38"/>
          <p:cNvSpPr/>
          <p:nvPr/>
        </p:nvSpPr>
        <p:spPr>
          <a:xfrm>
            <a:off x="6179440" y="4715859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38"/>
          <p:cNvSpPr/>
          <p:nvPr/>
        </p:nvSpPr>
        <p:spPr>
          <a:xfrm>
            <a:off x="7485508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38"/>
          <p:cNvSpPr/>
          <p:nvPr/>
        </p:nvSpPr>
        <p:spPr>
          <a:xfrm>
            <a:off x="8412926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38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38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38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38"/>
          <p:cNvSpPr txBox="1"/>
          <p:nvPr>
            <p:ph idx="1" type="subTitle"/>
          </p:nvPr>
        </p:nvSpPr>
        <p:spPr>
          <a:xfrm>
            <a:off x="1958400" y="1654350"/>
            <a:ext cx="1058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6" name="Google Shape;1976;p38"/>
          <p:cNvSpPr txBox="1"/>
          <p:nvPr>
            <p:ph idx="2" type="subTitle"/>
          </p:nvPr>
        </p:nvSpPr>
        <p:spPr>
          <a:xfrm>
            <a:off x="5906875" y="1655383"/>
            <a:ext cx="10608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7" name="Google Shape;1977;p38"/>
          <p:cNvSpPr txBox="1"/>
          <p:nvPr>
            <p:ph idx="3" type="subTitle"/>
          </p:nvPr>
        </p:nvSpPr>
        <p:spPr>
          <a:xfrm>
            <a:off x="713250" y="2129875"/>
            <a:ext cx="3548700" cy="25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8" name="Google Shape;1978;p38"/>
          <p:cNvSpPr txBox="1"/>
          <p:nvPr>
            <p:ph idx="4" type="subTitle"/>
          </p:nvPr>
        </p:nvSpPr>
        <p:spPr>
          <a:xfrm>
            <a:off x="4663375" y="2128525"/>
            <a:ext cx="3547800" cy="25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9" name="Google Shape;1979;p38"/>
          <p:cNvSpPr txBox="1"/>
          <p:nvPr>
            <p:ph idx="5" type="subTitle"/>
          </p:nvPr>
        </p:nvSpPr>
        <p:spPr>
          <a:xfrm>
            <a:off x="713250" y="1212725"/>
            <a:ext cx="77175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0" name="Google Shape;1980;p38"/>
          <p:cNvSpPr/>
          <p:nvPr/>
        </p:nvSpPr>
        <p:spPr>
          <a:xfrm flipH="1">
            <a:off x="359690" y="10842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38"/>
          <p:cNvSpPr/>
          <p:nvPr/>
        </p:nvSpPr>
        <p:spPr>
          <a:xfrm flipH="1">
            <a:off x="1738181" y="2945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38"/>
          <p:cNvSpPr/>
          <p:nvPr/>
        </p:nvSpPr>
        <p:spPr>
          <a:xfrm flipH="1">
            <a:off x="190497" y="15072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38"/>
          <p:cNvSpPr/>
          <p:nvPr/>
        </p:nvSpPr>
        <p:spPr>
          <a:xfrm flipH="1">
            <a:off x="652197" y="8092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38"/>
          <p:cNvSpPr/>
          <p:nvPr/>
        </p:nvSpPr>
        <p:spPr>
          <a:xfrm flipH="1">
            <a:off x="750953" y="3932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38"/>
          <p:cNvSpPr/>
          <p:nvPr/>
        </p:nvSpPr>
        <p:spPr>
          <a:xfrm flipH="1">
            <a:off x="2401020" y="5026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_1_1_1_1_1_1_1_1_1"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39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3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89" name="Google Shape;1989;p39"/>
          <p:cNvSpPr/>
          <p:nvPr/>
        </p:nvSpPr>
        <p:spPr>
          <a:xfrm>
            <a:off x="7931973" y="61389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39"/>
          <p:cNvSpPr/>
          <p:nvPr/>
        </p:nvSpPr>
        <p:spPr>
          <a:xfrm>
            <a:off x="8062286" y="32821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39"/>
          <p:cNvSpPr/>
          <p:nvPr/>
        </p:nvSpPr>
        <p:spPr>
          <a:xfrm>
            <a:off x="8221110" y="126262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39"/>
          <p:cNvSpPr/>
          <p:nvPr/>
        </p:nvSpPr>
        <p:spPr>
          <a:xfrm>
            <a:off x="8461103" y="66299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39"/>
          <p:cNvSpPr/>
          <p:nvPr/>
        </p:nvSpPr>
        <p:spPr>
          <a:xfrm>
            <a:off x="7636765" y="417293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39"/>
          <p:cNvSpPr/>
          <p:nvPr/>
        </p:nvSpPr>
        <p:spPr>
          <a:xfrm>
            <a:off x="7485508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39"/>
          <p:cNvSpPr/>
          <p:nvPr/>
        </p:nvSpPr>
        <p:spPr>
          <a:xfrm>
            <a:off x="8412926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39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39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39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39"/>
          <p:cNvSpPr/>
          <p:nvPr/>
        </p:nvSpPr>
        <p:spPr>
          <a:xfrm flipH="1">
            <a:off x="359690" y="10842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39"/>
          <p:cNvSpPr/>
          <p:nvPr/>
        </p:nvSpPr>
        <p:spPr>
          <a:xfrm flipH="1">
            <a:off x="1738181" y="2945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39"/>
          <p:cNvSpPr/>
          <p:nvPr/>
        </p:nvSpPr>
        <p:spPr>
          <a:xfrm flipH="1">
            <a:off x="190497" y="15072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39"/>
          <p:cNvSpPr/>
          <p:nvPr/>
        </p:nvSpPr>
        <p:spPr>
          <a:xfrm flipH="1">
            <a:off x="652197" y="8092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39"/>
          <p:cNvSpPr/>
          <p:nvPr/>
        </p:nvSpPr>
        <p:spPr>
          <a:xfrm flipH="1">
            <a:off x="750953" y="3932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39"/>
          <p:cNvSpPr/>
          <p:nvPr/>
        </p:nvSpPr>
        <p:spPr>
          <a:xfrm flipH="1">
            <a:off x="2401020" y="5026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39"/>
          <p:cNvSpPr txBox="1"/>
          <p:nvPr>
            <p:ph idx="1" type="subTitle"/>
          </p:nvPr>
        </p:nvSpPr>
        <p:spPr>
          <a:xfrm>
            <a:off x="1671600" y="2628900"/>
            <a:ext cx="19527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6" name="Google Shape;2006;p39"/>
          <p:cNvSpPr txBox="1"/>
          <p:nvPr>
            <p:ph idx="2" type="subTitle"/>
          </p:nvPr>
        </p:nvSpPr>
        <p:spPr>
          <a:xfrm>
            <a:off x="1158750" y="2952750"/>
            <a:ext cx="29784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7" name="Google Shape;2007;p39"/>
          <p:cNvSpPr txBox="1"/>
          <p:nvPr>
            <p:ph idx="3" type="subTitle"/>
          </p:nvPr>
        </p:nvSpPr>
        <p:spPr>
          <a:xfrm>
            <a:off x="5532275" y="2628900"/>
            <a:ext cx="1952700" cy="3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8" name="Google Shape;2008;p39"/>
          <p:cNvSpPr txBox="1"/>
          <p:nvPr>
            <p:ph idx="4" type="subTitle"/>
          </p:nvPr>
        </p:nvSpPr>
        <p:spPr>
          <a:xfrm>
            <a:off x="5018225" y="2952750"/>
            <a:ext cx="2980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_1_1_1_1_1_1_1_1_1_1"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4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011" name="Google Shape;2011;p40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12" name="Google Shape;2012;p40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5" name="Google Shape;2015;p40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40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7" name="Google Shape;2017;p40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18" name="Google Shape;2018;p40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0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0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0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0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0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4" name="Google Shape;2024;p40"/>
          <p:cNvSpPr txBox="1"/>
          <p:nvPr>
            <p:ph idx="1" type="subTitle"/>
          </p:nvPr>
        </p:nvSpPr>
        <p:spPr>
          <a:xfrm>
            <a:off x="713225" y="2590800"/>
            <a:ext cx="38589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5" name="Google Shape;2025;p40"/>
          <p:cNvSpPr txBox="1"/>
          <p:nvPr>
            <p:ph idx="2" type="subTitle"/>
          </p:nvPr>
        </p:nvSpPr>
        <p:spPr>
          <a:xfrm>
            <a:off x="713225" y="2915902"/>
            <a:ext cx="38406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26" name="Google Shape;2026;p40"/>
          <p:cNvSpPr txBox="1"/>
          <p:nvPr>
            <p:ph idx="3" type="subTitle"/>
          </p:nvPr>
        </p:nvSpPr>
        <p:spPr>
          <a:xfrm>
            <a:off x="4562825" y="2590800"/>
            <a:ext cx="38589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7" name="Google Shape;2027;p40"/>
          <p:cNvSpPr txBox="1"/>
          <p:nvPr>
            <p:ph idx="4" type="subTitle"/>
          </p:nvPr>
        </p:nvSpPr>
        <p:spPr>
          <a:xfrm>
            <a:off x="4572125" y="2915902"/>
            <a:ext cx="38403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5" name="Google Shape;345;p5"/>
          <p:cNvSpPr txBox="1"/>
          <p:nvPr>
            <p:ph idx="1" type="subTitle"/>
          </p:nvPr>
        </p:nvSpPr>
        <p:spPr>
          <a:xfrm>
            <a:off x="1681425" y="3198313"/>
            <a:ext cx="19527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5"/>
          <p:cNvSpPr txBox="1"/>
          <p:nvPr>
            <p:ph idx="2" type="subTitle"/>
          </p:nvPr>
        </p:nvSpPr>
        <p:spPr>
          <a:xfrm>
            <a:off x="1231275" y="3476625"/>
            <a:ext cx="28530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5"/>
          <p:cNvSpPr txBox="1"/>
          <p:nvPr>
            <p:ph idx="3" type="subTitle"/>
          </p:nvPr>
        </p:nvSpPr>
        <p:spPr>
          <a:xfrm>
            <a:off x="5530075" y="3198313"/>
            <a:ext cx="19527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5"/>
          <p:cNvSpPr txBox="1"/>
          <p:nvPr>
            <p:ph idx="4" type="subTitle"/>
          </p:nvPr>
        </p:nvSpPr>
        <p:spPr>
          <a:xfrm>
            <a:off x="5081875" y="3476625"/>
            <a:ext cx="2849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5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"/>
          <p:cNvSpPr/>
          <p:nvPr/>
        </p:nvSpPr>
        <p:spPr>
          <a:xfrm rot="-5400000">
            <a:off x="7057082" y="-399114"/>
            <a:ext cx="1687807" cy="2486022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"/>
          <p:cNvSpPr/>
          <p:nvPr/>
        </p:nvSpPr>
        <p:spPr>
          <a:xfrm flipH="1">
            <a:off x="1738181" y="1421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"/>
          <p:cNvSpPr/>
          <p:nvPr/>
        </p:nvSpPr>
        <p:spPr>
          <a:xfrm flipH="1">
            <a:off x="750953" y="2408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"/>
          <p:cNvSpPr/>
          <p:nvPr/>
        </p:nvSpPr>
        <p:spPr>
          <a:xfrm flipH="1">
            <a:off x="2401020" y="3502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"/>
          <p:cNvSpPr/>
          <p:nvPr/>
        </p:nvSpPr>
        <p:spPr>
          <a:xfrm flipH="1">
            <a:off x="652197" y="6568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"/>
          <p:cNvSpPr/>
          <p:nvPr/>
        </p:nvSpPr>
        <p:spPr>
          <a:xfrm flipH="1">
            <a:off x="359690" y="9318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"/>
          <p:cNvSpPr/>
          <p:nvPr/>
        </p:nvSpPr>
        <p:spPr>
          <a:xfrm flipH="1">
            <a:off x="190497" y="13548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"/>
          <p:cNvSpPr/>
          <p:nvPr/>
        </p:nvSpPr>
        <p:spPr>
          <a:xfrm>
            <a:off x="8062286" y="32821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"/>
          <p:cNvSpPr/>
          <p:nvPr/>
        </p:nvSpPr>
        <p:spPr>
          <a:xfrm>
            <a:off x="7931973" y="61389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"/>
          <p:cNvSpPr/>
          <p:nvPr/>
        </p:nvSpPr>
        <p:spPr>
          <a:xfrm>
            <a:off x="8461103" y="66299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"/>
          <p:cNvSpPr/>
          <p:nvPr/>
        </p:nvSpPr>
        <p:spPr>
          <a:xfrm>
            <a:off x="8221110" y="126262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5"/>
          <p:cNvGrpSpPr/>
          <p:nvPr/>
        </p:nvGrpSpPr>
        <p:grpSpPr>
          <a:xfrm>
            <a:off x="379450" y="4291775"/>
            <a:ext cx="480225" cy="615300"/>
            <a:chOff x="912850" y="4743425"/>
            <a:chExt cx="480225" cy="615300"/>
          </a:xfrm>
        </p:grpSpPr>
        <p:sp>
          <p:nvSpPr>
            <p:cNvPr id="362" name="Google Shape;362;p5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5"/>
          <p:cNvSpPr/>
          <p:nvPr/>
        </p:nvSpPr>
        <p:spPr>
          <a:xfrm>
            <a:off x="8412926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"/>
          <p:cNvSpPr/>
          <p:nvPr/>
        </p:nvSpPr>
        <p:spPr>
          <a:xfrm>
            <a:off x="7855840" y="4715859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"/>
          <p:cNvSpPr/>
          <p:nvPr/>
        </p:nvSpPr>
        <p:spPr>
          <a:xfrm>
            <a:off x="7485508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_1_1_1_1_1_1_1_1_1_1_1"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4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030" name="Google Shape;2030;p41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31" name="Google Shape;2031;p41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4" name="Google Shape;2034;p41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41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6" name="Google Shape;2036;p41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37" name="Google Shape;2037;p41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3" name="Google Shape;2043;p41"/>
          <p:cNvSpPr txBox="1"/>
          <p:nvPr>
            <p:ph idx="1" type="subTitle"/>
          </p:nvPr>
        </p:nvSpPr>
        <p:spPr>
          <a:xfrm>
            <a:off x="3134180" y="1491761"/>
            <a:ext cx="3840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4" name="Google Shape;2044;p41"/>
          <p:cNvSpPr txBox="1"/>
          <p:nvPr>
            <p:ph idx="2" type="subTitle"/>
          </p:nvPr>
        </p:nvSpPr>
        <p:spPr>
          <a:xfrm>
            <a:off x="3134180" y="1858892"/>
            <a:ext cx="38406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45" name="Google Shape;2045;p41"/>
          <p:cNvSpPr txBox="1"/>
          <p:nvPr>
            <p:ph idx="3" type="subTitle"/>
          </p:nvPr>
        </p:nvSpPr>
        <p:spPr>
          <a:xfrm>
            <a:off x="3134180" y="2939574"/>
            <a:ext cx="3840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6" name="Google Shape;2046;p41"/>
          <p:cNvSpPr txBox="1"/>
          <p:nvPr>
            <p:ph idx="4" type="subTitle"/>
          </p:nvPr>
        </p:nvSpPr>
        <p:spPr>
          <a:xfrm>
            <a:off x="3134180" y="3306704"/>
            <a:ext cx="38403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_1_1_1_1_1_1_1_1_1_1_1_1"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oogle Shape;2048;p42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49" name="Google Shape;2049;p42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2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2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2" name="Google Shape;2052;p42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42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4" name="Google Shape;2054;p42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55" name="Google Shape;2055;p42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2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2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2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2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2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1" name="Google Shape;2061;p42"/>
          <p:cNvSpPr txBox="1"/>
          <p:nvPr>
            <p:ph idx="1" type="subTitle"/>
          </p:nvPr>
        </p:nvSpPr>
        <p:spPr>
          <a:xfrm>
            <a:off x="2226582" y="1208387"/>
            <a:ext cx="5660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2" name="Google Shape;2062;p42"/>
          <p:cNvSpPr txBox="1"/>
          <p:nvPr>
            <p:ph idx="2" type="subTitle"/>
          </p:nvPr>
        </p:nvSpPr>
        <p:spPr>
          <a:xfrm>
            <a:off x="2226582" y="1575518"/>
            <a:ext cx="5660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3" name="Google Shape;2063;p42"/>
          <p:cNvSpPr txBox="1"/>
          <p:nvPr>
            <p:ph idx="3" type="subTitle"/>
          </p:nvPr>
        </p:nvSpPr>
        <p:spPr>
          <a:xfrm flipH="1">
            <a:off x="2224774" y="2836582"/>
            <a:ext cx="5660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4" name="Google Shape;2064;p42"/>
          <p:cNvSpPr txBox="1"/>
          <p:nvPr>
            <p:ph idx="4" type="subTitle"/>
          </p:nvPr>
        </p:nvSpPr>
        <p:spPr>
          <a:xfrm flipH="1">
            <a:off x="2225374" y="3203713"/>
            <a:ext cx="56601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6">
  <p:cSld name="CUSTOM_1_1_1_1_1_1_1_1_1_1_1_1_1_1"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6" name="Google Shape;2066;p43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67" name="Google Shape;2067;p43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3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3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0" name="Google Shape;2070;p43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43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2" name="Google Shape;2072;p43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73" name="Google Shape;2073;p43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3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3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3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3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9" name="Google Shape;2079;p4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80" name="Google Shape;2080;p43"/>
          <p:cNvSpPr txBox="1"/>
          <p:nvPr>
            <p:ph idx="1" type="subTitle"/>
          </p:nvPr>
        </p:nvSpPr>
        <p:spPr>
          <a:xfrm>
            <a:off x="713225" y="1526998"/>
            <a:ext cx="38406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81" name="Google Shape;2081;p43"/>
          <p:cNvSpPr txBox="1"/>
          <p:nvPr>
            <p:ph idx="2" type="subTitle"/>
          </p:nvPr>
        </p:nvSpPr>
        <p:spPr>
          <a:xfrm>
            <a:off x="4572125" y="1526998"/>
            <a:ext cx="38403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82" name="Google Shape;2082;p43"/>
          <p:cNvSpPr txBox="1"/>
          <p:nvPr>
            <p:ph idx="3" type="subTitle"/>
          </p:nvPr>
        </p:nvSpPr>
        <p:spPr>
          <a:xfrm>
            <a:off x="713225" y="1087100"/>
            <a:ext cx="77175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"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4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085" name="Google Shape;2085;p44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086" name="Google Shape;2086;p44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4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4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4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2" name="Google Shape;2092;p44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093" name="Google Shape;2093;p44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4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4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4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4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9" name="Google Shape;2099;p44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44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44"/>
          <p:cNvSpPr txBox="1"/>
          <p:nvPr>
            <p:ph idx="1" type="subTitle"/>
          </p:nvPr>
        </p:nvSpPr>
        <p:spPr>
          <a:xfrm>
            <a:off x="1152525" y="2030000"/>
            <a:ext cx="29430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"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4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104" name="Google Shape;2104;p45"/>
          <p:cNvGrpSpPr/>
          <p:nvPr/>
        </p:nvGrpSpPr>
        <p:grpSpPr>
          <a:xfrm>
            <a:off x="6873272" y="4066120"/>
            <a:ext cx="2101529" cy="1047282"/>
            <a:chOff x="5158247" y="5768045"/>
            <a:chExt cx="2101529" cy="1047282"/>
          </a:xfrm>
        </p:grpSpPr>
        <p:sp>
          <p:nvSpPr>
            <p:cNvPr id="2105" name="Google Shape;2105;p45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6077128" y="59902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1" name="Google Shape;2111;p45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12" name="Google Shape;2112;p45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8" name="Google Shape;2118;p45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45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45"/>
          <p:cNvSpPr txBox="1"/>
          <p:nvPr>
            <p:ph idx="1" type="subTitle"/>
          </p:nvPr>
        </p:nvSpPr>
        <p:spPr>
          <a:xfrm>
            <a:off x="5090800" y="2654313"/>
            <a:ext cx="29430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21" name="Google Shape;2121;p45"/>
          <p:cNvGrpSpPr/>
          <p:nvPr/>
        </p:nvGrpSpPr>
        <p:grpSpPr>
          <a:xfrm flipH="1" rot="-5400000">
            <a:off x="-276095" y="1014409"/>
            <a:ext cx="2471604" cy="1692916"/>
            <a:chOff x="5158247" y="5348091"/>
            <a:chExt cx="2471604" cy="1692916"/>
          </a:xfrm>
        </p:grpSpPr>
        <p:sp>
          <p:nvSpPr>
            <p:cNvPr id="2122" name="Google Shape;2122;p45"/>
            <p:cNvSpPr/>
            <p:nvPr/>
          </p:nvSpPr>
          <p:spPr>
            <a:xfrm>
              <a:off x="7372530" y="5348091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8" name="Google Shape;2128;p45"/>
          <p:cNvGrpSpPr/>
          <p:nvPr/>
        </p:nvGrpSpPr>
        <p:grpSpPr>
          <a:xfrm rot="-5400000">
            <a:off x="3658355" y="-374363"/>
            <a:ext cx="1917076" cy="8645338"/>
            <a:chOff x="6529847" y="5348091"/>
            <a:chExt cx="1917076" cy="8645338"/>
          </a:xfrm>
        </p:grpSpPr>
        <p:sp>
          <p:nvSpPr>
            <p:cNvPr id="2129" name="Google Shape;2129;p45"/>
            <p:cNvSpPr/>
            <p:nvPr/>
          </p:nvSpPr>
          <p:spPr>
            <a:xfrm>
              <a:off x="7372530" y="5348091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8203405" y="1374999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65298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"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137" name="Google Shape;2137;p46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138" name="Google Shape;2138;p46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6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6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6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6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4" name="Google Shape;2144;p46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45" name="Google Shape;2145;p46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6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6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6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6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6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1" name="Google Shape;2151;p46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46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46"/>
          <p:cNvSpPr txBox="1"/>
          <p:nvPr>
            <p:ph idx="1" type="subTitle"/>
          </p:nvPr>
        </p:nvSpPr>
        <p:spPr>
          <a:xfrm>
            <a:off x="703800" y="1680075"/>
            <a:ext cx="4630200" cy="21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"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47"/>
          <p:cNvSpPr txBox="1"/>
          <p:nvPr>
            <p:ph type="title"/>
          </p:nvPr>
        </p:nvSpPr>
        <p:spPr>
          <a:xfrm>
            <a:off x="4980450" y="1840599"/>
            <a:ext cx="2739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156" name="Google Shape;2156;p47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157" name="Google Shape;2157;p47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7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7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7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7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7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3" name="Google Shape;2163;p47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64" name="Google Shape;2164;p47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7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7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7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7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7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0" name="Google Shape;2170;p47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47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47"/>
          <p:cNvSpPr txBox="1"/>
          <p:nvPr>
            <p:ph idx="1" type="subTitle"/>
          </p:nvPr>
        </p:nvSpPr>
        <p:spPr>
          <a:xfrm>
            <a:off x="4980450" y="2297001"/>
            <a:ext cx="27432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"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48"/>
          <p:cNvSpPr txBox="1"/>
          <p:nvPr>
            <p:ph type="title"/>
          </p:nvPr>
        </p:nvSpPr>
        <p:spPr>
          <a:xfrm>
            <a:off x="1018050" y="1840599"/>
            <a:ext cx="2739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175" name="Google Shape;2175;p48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176" name="Google Shape;2176;p48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8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8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8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8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8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2" name="Google Shape;2182;p48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83" name="Google Shape;2183;p48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8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8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8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8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8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9" name="Google Shape;2189;p48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48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48"/>
          <p:cNvSpPr txBox="1"/>
          <p:nvPr>
            <p:ph idx="1" type="subTitle"/>
          </p:nvPr>
        </p:nvSpPr>
        <p:spPr>
          <a:xfrm>
            <a:off x="1018050" y="2297001"/>
            <a:ext cx="27432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9"/>
          <p:cNvSpPr txBox="1"/>
          <p:nvPr>
            <p:ph type="title"/>
          </p:nvPr>
        </p:nvSpPr>
        <p:spPr>
          <a:xfrm>
            <a:off x="949213" y="3507675"/>
            <a:ext cx="411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94" name="Google Shape;2194;p49"/>
          <p:cNvSpPr txBox="1"/>
          <p:nvPr>
            <p:ph idx="1" type="subTitle"/>
          </p:nvPr>
        </p:nvSpPr>
        <p:spPr>
          <a:xfrm>
            <a:off x="951313" y="1131650"/>
            <a:ext cx="41106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5" name="Google Shape;2195;p49"/>
          <p:cNvSpPr/>
          <p:nvPr/>
        </p:nvSpPr>
        <p:spPr>
          <a:xfrm>
            <a:off x="6512060" y="3505300"/>
            <a:ext cx="2631929" cy="1638202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49"/>
          <p:cNvSpPr/>
          <p:nvPr/>
        </p:nvSpPr>
        <p:spPr>
          <a:xfrm>
            <a:off x="0" y="0"/>
            <a:ext cx="1822326" cy="2552773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4_1"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50"/>
          <p:cNvSpPr txBox="1"/>
          <p:nvPr>
            <p:ph type="title"/>
          </p:nvPr>
        </p:nvSpPr>
        <p:spPr>
          <a:xfrm>
            <a:off x="713250" y="3198926"/>
            <a:ext cx="7717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99" name="Google Shape;2199;p50"/>
          <p:cNvSpPr txBox="1"/>
          <p:nvPr>
            <p:ph idx="1" type="subTitle"/>
          </p:nvPr>
        </p:nvSpPr>
        <p:spPr>
          <a:xfrm>
            <a:off x="713100" y="1578874"/>
            <a:ext cx="7717800" cy="16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0" name="Google Shape;2200;p50"/>
          <p:cNvSpPr/>
          <p:nvPr/>
        </p:nvSpPr>
        <p:spPr>
          <a:xfrm rot="10800000">
            <a:off x="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1" name="Google Shape;2201;p50"/>
          <p:cNvGrpSpPr/>
          <p:nvPr/>
        </p:nvGrpSpPr>
        <p:grpSpPr>
          <a:xfrm flipH="1">
            <a:off x="294513" y="168438"/>
            <a:ext cx="837425" cy="742113"/>
            <a:chOff x="6215925" y="6858088"/>
            <a:chExt cx="837425" cy="742113"/>
          </a:xfrm>
        </p:grpSpPr>
        <p:sp>
          <p:nvSpPr>
            <p:cNvPr id="2202" name="Google Shape;2202;p50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0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4" name="Google Shape;2204;p50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205" name="Google Shape;2205;p50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50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50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50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50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50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50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50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50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50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15" name="Google Shape;2215;p50"/>
          <p:cNvSpPr/>
          <p:nvPr/>
        </p:nvSpPr>
        <p:spPr>
          <a:xfrm flipH="1">
            <a:off x="146018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50"/>
          <p:cNvSpPr/>
          <p:nvPr/>
        </p:nvSpPr>
        <p:spPr>
          <a:xfrm flipH="1">
            <a:off x="1530690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50"/>
          <p:cNvSpPr/>
          <p:nvPr/>
        </p:nvSpPr>
        <p:spPr>
          <a:xfrm flipH="1">
            <a:off x="1372189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50"/>
          <p:cNvSpPr/>
          <p:nvPr/>
        </p:nvSpPr>
        <p:spPr>
          <a:xfrm flipH="1">
            <a:off x="1131937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50"/>
          <p:cNvSpPr/>
          <p:nvPr/>
        </p:nvSpPr>
        <p:spPr>
          <a:xfrm>
            <a:off x="8540889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50"/>
          <p:cNvSpPr/>
          <p:nvPr/>
        </p:nvSpPr>
        <p:spPr>
          <a:xfrm>
            <a:off x="717620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50"/>
          <p:cNvSpPr/>
          <p:nvPr/>
        </p:nvSpPr>
        <p:spPr>
          <a:xfrm>
            <a:off x="8910962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50"/>
          <p:cNvSpPr/>
          <p:nvPr/>
        </p:nvSpPr>
        <p:spPr>
          <a:xfrm>
            <a:off x="84491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50"/>
          <p:cNvSpPr/>
          <p:nvPr/>
        </p:nvSpPr>
        <p:spPr>
          <a:xfrm>
            <a:off x="8350507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50"/>
          <p:cNvSpPr/>
          <p:nvPr/>
        </p:nvSpPr>
        <p:spPr>
          <a:xfrm>
            <a:off x="6696681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50"/>
          <p:cNvSpPr/>
          <p:nvPr/>
        </p:nvSpPr>
        <p:spPr>
          <a:xfrm flipH="1">
            <a:off x="236474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50"/>
          <p:cNvSpPr/>
          <p:nvPr/>
        </p:nvSpPr>
        <p:spPr>
          <a:xfrm flipH="1">
            <a:off x="1614964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50"/>
          <p:cNvSpPr/>
          <p:nvPr/>
        </p:nvSpPr>
        <p:spPr>
          <a:xfrm flipH="1">
            <a:off x="67281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50"/>
          <p:cNvSpPr/>
          <p:nvPr/>
        </p:nvSpPr>
        <p:spPr>
          <a:xfrm flipH="1">
            <a:off x="528981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50"/>
          <p:cNvSpPr/>
          <p:nvPr/>
        </p:nvSpPr>
        <p:spPr>
          <a:xfrm flipH="1">
            <a:off x="627736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50"/>
          <p:cNvSpPr/>
          <p:nvPr/>
        </p:nvSpPr>
        <p:spPr>
          <a:xfrm flipH="1">
            <a:off x="2277803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50"/>
          <p:cNvSpPr/>
          <p:nvPr/>
        </p:nvSpPr>
        <p:spPr>
          <a:xfrm>
            <a:off x="652005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50"/>
          <p:cNvSpPr/>
          <p:nvPr/>
        </p:nvSpPr>
        <p:spPr>
          <a:xfrm>
            <a:off x="7792737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50"/>
          <p:cNvSpPr/>
          <p:nvPr/>
        </p:nvSpPr>
        <p:spPr>
          <a:xfrm>
            <a:off x="7923050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50"/>
          <p:cNvSpPr/>
          <p:nvPr/>
        </p:nvSpPr>
        <p:spPr>
          <a:xfrm>
            <a:off x="8081875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50"/>
          <p:cNvSpPr/>
          <p:nvPr/>
        </p:nvSpPr>
        <p:spPr>
          <a:xfrm>
            <a:off x="832186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6" name="Google Shape;2236;p50"/>
          <p:cNvGrpSpPr/>
          <p:nvPr/>
        </p:nvGrpSpPr>
        <p:grpSpPr>
          <a:xfrm flipH="1">
            <a:off x="7339075" y="4119838"/>
            <a:ext cx="985925" cy="744150"/>
            <a:chOff x="1666700" y="5967688"/>
            <a:chExt cx="985925" cy="744150"/>
          </a:xfrm>
        </p:grpSpPr>
        <p:sp>
          <p:nvSpPr>
            <p:cNvPr id="2237" name="Google Shape;2237;p50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0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50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50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50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0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0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0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0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0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0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0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0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50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0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0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50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50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50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50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50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50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50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50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50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50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0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0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0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50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0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0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0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0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0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0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0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0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0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0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0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0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0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0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0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0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50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0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0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50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7" name="Google Shape;387;p6"/>
          <p:cNvSpPr/>
          <p:nvPr/>
        </p:nvSpPr>
        <p:spPr>
          <a:xfrm rot="10800000">
            <a:off x="5305440" y="4623973"/>
            <a:ext cx="3838559" cy="519527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"/>
          <p:cNvSpPr/>
          <p:nvPr/>
        </p:nvSpPr>
        <p:spPr>
          <a:xfrm>
            <a:off x="673173" y="82517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6"/>
          <p:cNvSpPr/>
          <p:nvPr/>
        </p:nvSpPr>
        <p:spPr>
          <a:xfrm>
            <a:off x="803486" y="53949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"/>
          <p:cNvSpPr/>
          <p:nvPr/>
        </p:nvSpPr>
        <p:spPr>
          <a:xfrm>
            <a:off x="962310" y="147390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"/>
          <p:cNvSpPr/>
          <p:nvPr/>
        </p:nvSpPr>
        <p:spPr>
          <a:xfrm>
            <a:off x="1202303" y="87426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"/>
          <p:cNvSpPr/>
          <p:nvPr/>
        </p:nvSpPr>
        <p:spPr>
          <a:xfrm rot="-5400000">
            <a:off x="7625250" y="-290450"/>
            <a:ext cx="1228300" cy="1809200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"/>
          <p:cNvSpPr/>
          <p:nvPr/>
        </p:nvSpPr>
        <p:spPr>
          <a:xfrm flipH="1" rot="5400000">
            <a:off x="290450" y="-290450"/>
            <a:ext cx="1228300" cy="1809200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6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401" name="Google Shape;401;p6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6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404" name="Google Shape;404;p6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6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6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6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6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6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6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6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6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6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1_1_1_1_1_1_1_2"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51"/>
          <p:cNvSpPr txBox="1"/>
          <p:nvPr>
            <p:ph type="title"/>
          </p:nvPr>
        </p:nvSpPr>
        <p:spPr>
          <a:xfrm>
            <a:off x="2488075" y="920500"/>
            <a:ext cx="4167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290" name="Google Shape;2290;p51"/>
          <p:cNvGrpSpPr/>
          <p:nvPr/>
        </p:nvGrpSpPr>
        <p:grpSpPr>
          <a:xfrm flipH="1">
            <a:off x="190497" y="65920"/>
            <a:ext cx="2270722" cy="1349163"/>
            <a:chOff x="5158247" y="5691845"/>
            <a:chExt cx="2270722" cy="1349163"/>
          </a:xfrm>
        </p:grpSpPr>
        <p:sp>
          <p:nvSpPr>
            <p:cNvPr id="2291" name="Google Shape;2291;p51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1"/>
            <p:cNvSpPr/>
            <p:nvPr/>
          </p:nvSpPr>
          <p:spPr>
            <a:xfrm>
              <a:off x="5332967" y="56918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1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1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51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51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7" name="Google Shape;2297;p51"/>
          <p:cNvGrpSpPr/>
          <p:nvPr/>
        </p:nvGrpSpPr>
        <p:grpSpPr>
          <a:xfrm>
            <a:off x="8554648" y="1707199"/>
            <a:ext cx="589312" cy="962674"/>
            <a:chOff x="3236798" y="7844724"/>
            <a:chExt cx="589312" cy="962674"/>
          </a:xfrm>
        </p:grpSpPr>
        <p:sp>
          <p:nvSpPr>
            <p:cNvPr id="2298" name="Google Shape;2298;p51"/>
            <p:cNvSpPr/>
            <p:nvPr/>
          </p:nvSpPr>
          <p:spPr>
            <a:xfrm>
              <a:off x="3236798" y="784472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1"/>
            <p:cNvSpPr/>
            <p:nvPr/>
          </p:nvSpPr>
          <p:spPr>
            <a:xfrm>
              <a:off x="3765911" y="8747268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1"/>
            <p:cNvSpPr/>
            <p:nvPr/>
          </p:nvSpPr>
          <p:spPr>
            <a:xfrm>
              <a:off x="3525935" y="849345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1"/>
            <p:cNvSpPr/>
            <p:nvPr/>
          </p:nvSpPr>
          <p:spPr>
            <a:xfrm>
              <a:off x="3765928" y="789381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2" name="Google Shape;2302;p51"/>
          <p:cNvGrpSpPr/>
          <p:nvPr/>
        </p:nvGrpSpPr>
        <p:grpSpPr>
          <a:xfrm>
            <a:off x="5123308" y="4675623"/>
            <a:ext cx="987293" cy="324364"/>
            <a:chOff x="5694208" y="9209048"/>
            <a:chExt cx="987293" cy="324364"/>
          </a:xfrm>
        </p:grpSpPr>
        <p:sp>
          <p:nvSpPr>
            <p:cNvPr id="2303" name="Google Shape;2303;p51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1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1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6" name="Google Shape;2306;p51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51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51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51"/>
          <p:cNvSpPr txBox="1"/>
          <p:nvPr>
            <p:ph idx="1" type="subTitle"/>
          </p:nvPr>
        </p:nvSpPr>
        <p:spPr>
          <a:xfrm>
            <a:off x="2488075" y="1500375"/>
            <a:ext cx="4167900" cy="8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0" name="Google Shape;2310;p51"/>
          <p:cNvSpPr txBox="1"/>
          <p:nvPr/>
        </p:nvSpPr>
        <p:spPr>
          <a:xfrm>
            <a:off x="2209625" y="3289175"/>
            <a:ext cx="472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CREDITS: </a:t>
            </a:r>
            <a:r>
              <a:rPr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including icons by</a:t>
            </a:r>
            <a:r>
              <a:rPr b="1"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311" name="Google Shape;2311;p51"/>
          <p:cNvGrpSpPr/>
          <p:nvPr/>
        </p:nvGrpSpPr>
        <p:grpSpPr>
          <a:xfrm>
            <a:off x="7127363" y="2515738"/>
            <a:ext cx="1795725" cy="2292400"/>
            <a:chOff x="3962225" y="1536275"/>
            <a:chExt cx="1795725" cy="2292400"/>
          </a:xfrm>
        </p:grpSpPr>
        <p:sp>
          <p:nvSpPr>
            <p:cNvPr id="2312" name="Google Shape;2312;p51"/>
            <p:cNvSpPr/>
            <p:nvPr/>
          </p:nvSpPr>
          <p:spPr>
            <a:xfrm>
              <a:off x="3962225" y="1655850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51"/>
            <p:cNvSpPr/>
            <p:nvPr/>
          </p:nvSpPr>
          <p:spPr>
            <a:xfrm>
              <a:off x="4054175" y="205202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51"/>
            <p:cNvSpPr/>
            <p:nvPr/>
          </p:nvSpPr>
          <p:spPr>
            <a:xfrm>
              <a:off x="4031275" y="2049175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51"/>
            <p:cNvSpPr/>
            <p:nvPr/>
          </p:nvSpPr>
          <p:spPr>
            <a:xfrm>
              <a:off x="4061925" y="2057325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51"/>
            <p:cNvSpPr/>
            <p:nvPr/>
          </p:nvSpPr>
          <p:spPr>
            <a:xfrm>
              <a:off x="4046600" y="2085325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1"/>
            <p:cNvSpPr/>
            <p:nvPr/>
          </p:nvSpPr>
          <p:spPr>
            <a:xfrm>
              <a:off x="4043950" y="2080225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1"/>
            <p:cNvSpPr/>
            <p:nvPr/>
          </p:nvSpPr>
          <p:spPr>
            <a:xfrm>
              <a:off x="4207425" y="1970275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1"/>
            <p:cNvSpPr/>
            <p:nvPr/>
          </p:nvSpPr>
          <p:spPr>
            <a:xfrm>
              <a:off x="4184525" y="1967450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51"/>
            <p:cNvSpPr/>
            <p:nvPr/>
          </p:nvSpPr>
          <p:spPr>
            <a:xfrm>
              <a:off x="4217650" y="1975600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1"/>
            <p:cNvSpPr/>
            <p:nvPr/>
          </p:nvSpPr>
          <p:spPr>
            <a:xfrm>
              <a:off x="4202325" y="2003600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1"/>
            <p:cNvSpPr/>
            <p:nvPr/>
          </p:nvSpPr>
          <p:spPr>
            <a:xfrm>
              <a:off x="4199850" y="1998475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1"/>
            <p:cNvSpPr/>
            <p:nvPr/>
          </p:nvSpPr>
          <p:spPr>
            <a:xfrm>
              <a:off x="4363325" y="1888550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51"/>
            <p:cNvSpPr/>
            <p:nvPr/>
          </p:nvSpPr>
          <p:spPr>
            <a:xfrm>
              <a:off x="4340250" y="1885725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1"/>
            <p:cNvSpPr/>
            <p:nvPr/>
          </p:nvSpPr>
          <p:spPr>
            <a:xfrm>
              <a:off x="4373550" y="1893875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1"/>
            <p:cNvSpPr/>
            <p:nvPr/>
          </p:nvSpPr>
          <p:spPr>
            <a:xfrm>
              <a:off x="4355575" y="1921850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51"/>
            <p:cNvSpPr/>
            <p:nvPr/>
          </p:nvSpPr>
          <p:spPr>
            <a:xfrm>
              <a:off x="4355575" y="1916750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1"/>
            <p:cNvSpPr/>
            <p:nvPr/>
          </p:nvSpPr>
          <p:spPr>
            <a:xfrm>
              <a:off x="4516575" y="1806825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1"/>
            <p:cNvSpPr/>
            <p:nvPr/>
          </p:nvSpPr>
          <p:spPr>
            <a:xfrm>
              <a:off x="4493500" y="1803975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1"/>
            <p:cNvSpPr/>
            <p:nvPr/>
          </p:nvSpPr>
          <p:spPr>
            <a:xfrm>
              <a:off x="4526800" y="1812125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51"/>
            <p:cNvSpPr/>
            <p:nvPr/>
          </p:nvSpPr>
          <p:spPr>
            <a:xfrm>
              <a:off x="4511475" y="1840125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51"/>
            <p:cNvSpPr/>
            <p:nvPr/>
          </p:nvSpPr>
          <p:spPr>
            <a:xfrm>
              <a:off x="4508825" y="1835025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51"/>
            <p:cNvSpPr/>
            <p:nvPr/>
          </p:nvSpPr>
          <p:spPr>
            <a:xfrm>
              <a:off x="4672275" y="1725075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51"/>
            <p:cNvSpPr/>
            <p:nvPr/>
          </p:nvSpPr>
          <p:spPr>
            <a:xfrm>
              <a:off x="4649400" y="1722175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51"/>
            <p:cNvSpPr/>
            <p:nvPr/>
          </p:nvSpPr>
          <p:spPr>
            <a:xfrm>
              <a:off x="4682500" y="1730400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51"/>
            <p:cNvSpPr/>
            <p:nvPr/>
          </p:nvSpPr>
          <p:spPr>
            <a:xfrm>
              <a:off x="4667175" y="1758400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1"/>
            <p:cNvSpPr/>
            <p:nvPr/>
          </p:nvSpPr>
          <p:spPr>
            <a:xfrm>
              <a:off x="4664725" y="1753275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51"/>
            <p:cNvSpPr/>
            <p:nvPr/>
          </p:nvSpPr>
          <p:spPr>
            <a:xfrm>
              <a:off x="4128350" y="2195050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51"/>
            <p:cNvSpPr/>
            <p:nvPr/>
          </p:nvSpPr>
          <p:spPr>
            <a:xfrm>
              <a:off x="4105250" y="2192225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1"/>
            <p:cNvSpPr/>
            <p:nvPr/>
          </p:nvSpPr>
          <p:spPr>
            <a:xfrm>
              <a:off x="4138550" y="2200375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51"/>
            <p:cNvSpPr/>
            <p:nvPr/>
          </p:nvSpPr>
          <p:spPr>
            <a:xfrm>
              <a:off x="4123225" y="2228350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51"/>
            <p:cNvSpPr/>
            <p:nvPr/>
          </p:nvSpPr>
          <p:spPr>
            <a:xfrm>
              <a:off x="4120575" y="2223250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51"/>
            <p:cNvSpPr/>
            <p:nvPr/>
          </p:nvSpPr>
          <p:spPr>
            <a:xfrm>
              <a:off x="4284050" y="2113325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51"/>
            <p:cNvSpPr/>
            <p:nvPr/>
          </p:nvSpPr>
          <p:spPr>
            <a:xfrm>
              <a:off x="4261150" y="2110475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1"/>
            <p:cNvSpPr/>
            <p:nvPr/>
          </p:nvSpPr>
          <p:spPr>
            <a:xfrm>
              <a:off x="4294275" y="2118625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1"/>
            <p:cNvSpPr/>
            <p:nvPr/>
          </p:nvSpPr>
          <p:spPr>
            <a:xfrm>
              <a:off x="4276475" y="2146625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1"/>
            <p:cNvSpPr/>
            <p:nvPr/>
          </p:nvSpPr>
          <p:spPr>
            <a:xfrm>
              <a:off x="4276475" y="2141525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1"/>
            <p:cNvSpPr/>
            <p:nvPr/>
          </p:nvSpPr>
          <p:spPr>
            <a:xfrm>
              <a:off x="4437300" y="2031575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1"/>
            <p:cNvSpPr/>
            <p:nvPr/>
          </p:nvSpPr>
          <p:spPr>
            <a:xfrm>
              <a:off x="4414425" y="2028675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1"/>
            <p:cNvSpPr/>
            <p:nvPr/>
          </p:nvSpPr>
          <p:spPr>
            <a:xfrm>
              <a:off x="4447525" y="2036900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1"/>
            <p:cNvSpPr/>
            <p:nvPr/>
          </p:nvSpPr>
          <p:spPr>
            <a:xfrm>
              <a:off x="4432200" y="2064900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1"/>
            <p:cNvSpPr/>
            <p:nvPr/>
          </p:nvSpPr>
          <p:spPr>
            <a:xfrm>
              <a:off x="4429750" y="2059775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1"/>
            <p:cNvSpPr/>
            <p:nvPr/>
          </p:nvSpPr>
          <p:spPr>
            <a:xfrm>
              <a:off x="4593200" y="1949850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1"/>
            <p:cNvSpPr/>
            <p:nvPr/>
          </p:nvSpPr>
          <p:spPr>
            <a:xfrm>
              <a:off x="4570125" y="1946950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1"/>
            <p:cNvSpPr/>
            <p:nvPr/>
          </p:nvSpPr>
          <p:spPr>
            <a:xfrm>
              <a:off x="4603425" y="1955175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1"/>
            <p:cNvSpPr/>
            <p:nvPr/>
          </p:nvSpPr>
          <p:spPr>
            <a:xfrm>
              <a:off x="4588100" y="1980700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1"/>
            <p:cNvSpPr/>
            <p:nvPr/>
          </p:nvSpPr>
          <p:spPr>
            <a:xfrm>
              <a:off x="4585450" y="1978050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1"/>
            <p:cNvSpPr/>
            <p:nvPr/>
          </p:nvSpPr>
          <p:spPr>
            <a:xfrm>
              <a:off x="4748900" y="1868125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1"/>
            <p:cNvSpPr/>
            <p:nvPr/>
          </p:nvSpPr>
          <p:spPr>
            <a:xfrm>
              <a:off x="4726025" y="1865200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1"/>
            <p:cNvSpPr/>
            <p:nvPr/>
          </p:nvSpPr>
          <p:spPr>
            <a:xfrm>
              <a:off x="4756675" y="1870775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4741350" y="1898975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51"/>
            <p:cNvSpPr/>
            <p:nvPr/>
          </p:nvSpPr>
          <p:spPr>
            <a:xfrm>
              <a:off x="4738700" y="1896325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1"/>
            <p:cNvSpPr/>
            <p:nvPr/>
          </p:nvSpPr>
          <p:spPr>
            <a:xfrm>
              <a:off x="4830650" y="2448025"/>
              <a:ext cx="482850" cy="533550"/>
            </a:xfrm>
            <a:custGeom>
              <a:rect b="b" l="l" r="r" t="t"/>
              <a:pathLst>
                <a:path extrusionOk="0" h="21342" w="19314">
                  <a:moveTo>
                    <a:pt x="5926" y="0"/>
                  </a:moveTo>
                  <a:lnTo>
                    <a:pt x="5722" y="1022"/>
                  </a:lnTo>
                  <a:cubicBezTo>
                    <a:pt x="4291" y="1128"/>
                    <a:pt x="3065" y="1945"/>
                    <a:pt x="2763" y="3270"/>
                  </a:cubicBezTo>
                  <a:lnTo>
                    <a:pt x="311" y="15840"/>
                  </a:lnTo>
                  <a:cubicBezTo>
                    <a:pt x="0" y="17475"/>
                    <a:pt x="1332" y="19003"/>
                    <a:pt x="3172" y="19412"/>
                  </a:cubicBezTo>
                  <a:lnTo>
                    <a:pt x="12571" y="21251"/>
                  </a:lnTo>
                  <a:cubicBezTo>
                    <a:pt x="12860" y="21312"/>
                    <a:pt x="13145" y="21341"/>
                    <a:pt x="13421" y="21341"/>
                  </a:cubicBezTo>
                  <a:cubicBezTo>
                    <a:pt x="14996" y="21341"/>
                    <a:pt x="16294" y="20394"/>
                    <a:pt x="16551" y="19003"/>
                  </a:cubicBezTo>
                  <a:lnTo>
                    <a:pt x="19003" y="6539"/>
                  </a:lnTo>
                  <a:cubicBezTo>
                    <a:pt x="19314" y="5215"/>
                    <a:pt x="18497" y="3883"/>
                    <a:pt x="17164" y="3270"/>
                  </a:cubicBezTo>
                  <a:lnTo>
                    <a:pt x="17369" y="2248"/>
                  </a:lnTo>
                  <a:lnTo>
                    <a:pt x="5926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51"/>
            <p:cNvSpPr/>
            <p:nvPr/>
          </p:nvSpPr>
          <p:spPr>
            <a:xfrm>
              <a:off x="4976325" y="2448025"/>
              <a:ext cx="288550" cy="71525"/>
            </a:xfrm>
            <a:custGeom>
              <a:rect b="b" l="l" r="r" t="t"/>
              <a:pathLst>
                <a:path extrusionOk="0" h="2861" w="11542">
                  <a:moveTo>
                    <a:pt x="99" y="0"/>
                  </a:moveTo>
                  <a:lnTo>
                    <a:pt x="1" y="613"/>
                  </a:lnTo>
                  <a:lnTo>
                    <a:pt x="11444" y="2861"/>
                  </a:lnTo>
                  <a:lnTo>
                    <a:pt x="11542" y="224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51"/>
            <p:cNvSpPr/>
            <p:nvPr/>
          </p:nvSpPr>
          <p:spPr>
            <a:xfrm>
              <a:off x="4958350" y="2366275"/>
              <a:ext cx="344950" cy="143075"/>
            </a:xfrm>
            <a:custGeom>
              <a:rect b="b" l="l" r="r" t="t"/>
              <a:pathLst>
                <a:path extrusionOk="0" h="5723" w="13798">
                  <a:moveTo>
                    <a:pt x="614" y="1"/>
                  </a:moveTo>
                  <a:lnTo>
                    <a:pt x="1" y="3066"/>
                  </a:lnTo>
                  <a:lnTo>
                    <a:pt x="13184" y="5722"/>
                  </a:lnTo>
                  <a:lnTo>
                    <a:pt x="13797" y="255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51"/>
            <p:cNvSpPr/>
            <p:nvPr/>
          </p:nvSpPr>
          <p:spPr>
            <a:xfrm>
              <a:off x="4968575" y="2366275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613" y="1"/>
                  </a:moveTo>
                  <a:lnTo>
                    <a:pt x="0" y="3172"/>
                  </a:lnTo>
                  <a:lnTo>
                    <a:pt x="613" y="3270"/>
                  </a:lnTo>
                  <a:lnTo>
                    <a:pt x="1226" y="20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51"/>
            <p:cNvSpPr/>
            <p:nvPr/>
          </p:nvSpPr>
          <p:spPr>
            <a:xfrm>
              <a:off x="4999225" y="2374050"/>
              <a:ext cx="28225" cy="79100"/>
            </a:xfrm>
            <a:custGeom>
              <a:rect b="b" l="l" r="r" t="t"/>
              <a:pathLst>
                <a:path extrusionOk="0" h="3164" w="1129">
                  <a:moveTo>
                    <a:pt x="613" y="0"/>
                  </a:moveTo>
                  <a:lnTo>
                    <a:pt x="0" y="3065"/>
                  </a:lnTo>
                  <a:lnTo>
                    <a:pt x="515" y="3164"/>
                  </a:lnTo>
                  <a:lnTo>
                    <a:pt x="1128" y="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51"/>
            <p:cNvSpPr/>
            <p:nvPr/>
          </p:nvSpPr>
          <p:spPr>
            <a:xfrm>
              <a:off x="5027425" y="2379150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613" y="1"/>
                  </a:moveTo>
                  <a:lnTo>
                    <a:pt x="0" y="3164"/>
                  </a:lnTo>
                  <a:lnTo>
                    <a:pt x="613" y="3270"/>
                  </a:lnTo>
                  <a:lnTo>
                    <a:pt x="1226" y="99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51"/>
            <p:cNvSpPr/>
            <p:nvPr/>
          </p:nvSpPr>
          <p:spPr>
            <a:xfrm>
              <a:off x="5058075" y="23842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63"/>
                  </a:lnTo>
                  <a:lnTo>
                    <a:pt x="507" y="3269"/>
                  </a:lnTo>
                  <a:lnTo>
                    <a:pt x="1120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51"/>
            <p:cNvSpPr/>
            <p:nvPr/>
          </p:nvSpPr>
          <p:spPr>
            <a:xfrm>
              <a:off x="5086050" y="2391825"/>
              <a:ext cx="30675" cy="79300"/>
            </a:xfrm>
            <a:custGeom>
              <a:rect b="b" l="l" r="r" t="t"/>
              <a:pathLst>
                <a:path extrusionOk="0" h="3172" w="1227">
                  <a:moveTo>
                    <a:pt x="614" y="1"/>
                  </a:moveTo>
                  <a:lnTo>
                    <a:pt x="1" y="3066"/>
                  </a:lnTo>
                  <a:lnTo>
                    <a:pt x="516" y="3172"/>
                  </a:lnTo>
                  <a:lnTo>
                    <a:pt x="1227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51"/>
            <p:cNvSpPr/>
            <p:nvPr/>
          </p:nvSpPr>
          <p:spPr>
            <a:xfrm>
              <a:off x="5114250" y="2396925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712" y="1"/>
                  </a:moveTo>
                  <a:lnTo>
                    <a:pt x="1" y="3066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1"/>
            <p:cNvSpPr/>
            <p:nvPr/>
          </p:nvSpPr>
          <p:spPr>
            <a:xfrm>
              <a:off x="5144900" y="2402050"/>
              <a:ext cx="28025" cy="81750"/>
            </a:xfrm>
            <a:custGeom>
              <a:rect b="b" l="l" r="r" t="t"/>
              <a:pathLst>
                <a:path extrusionOk="0" h="3270" w="1121">
                  <a:moveTo>
                    <a:pt x="614" y="0"/>
                  </a:moveTo>
                  <a:lnTo>
                    <a:pt x="1" y="3171"/>
                  </a:lnTo>
                  <a:lnTo>
                    <a:pt x="508" y="3270"/>
                  </a:lnTo>
                  <a:lnTo>
                    <a:pt x="1121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1"/>
            <p:cNvSpPr/>
            <p:nvPr/>
          </p:nvSpPr>
          <p:spPr>
            <a:xfrm>
              <a:off x="5172900" y="240715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1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205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1"/>
            <p:cNvSpPr/>
            <p:nvPr/>
          </p:nvSpPr>
          <p:spPr>
            <a:xfrm>
              <a:off x="5203550" y="2414925"/>
              <a:ext cx="28225" cy="79100"/>
            </a:xfrm>
            <a:custGeom>
              <a:rect b="b" l="l" r="r" t="t"/>
              <a:pathLst>
                <a:path extrusionOk="0" h="3164" w="1129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129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1"/>
            <p:cNvSpPr/>
            <p:nvPr/>
          </p:nvSpPr>
          <p:spPr>
            <a:xfrm>
              <a:off x="5231750" y="242002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64"/>
                  </a:lnTo>
                  <a:lnTo>
                    <a:pt x="614" y="3270"/>
                  </a:lnTo>
                  <a:lnTo>
                    <a:pt x="1227" y="9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1"/>
            <p:cNvSpPr/>
            <p:nvPr/>
          </p:nvSpPr>
          <p:spPr>
            <a:xfrm>
              <a:off x="5262400" y="242512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51"/>
            <p:cNvSpPr/>
            <p:nvPr/>
          </p:nvSpPr>
          <p:spPr>
            <a:xfrm>
              <a:off x="4853725" y="258595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1" y="7152"/>
                  </a:lnTo>
                  <a:lnTo>
                    <a:pt x="16241" y="10421"/>
                  </a:lnTo>
                  <a:lnTo>
                    <a:pt x="17672" y="317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1"/>
            <p:cNvSpPr/>
            <p:nvPr/>
          </p:nvSpPr>
          <p:spPr>
            <a:xfrm>
              <a:off x="4830650" y="2792925"/>
              <a:ext cx="424025" cy="188650"/>
            </a:xfrm>
            <a:custGeom>
              <a:rect b="b" l="l" r="r" t="t"/>
              <a:pathLst>
                <a:path extrusionOk="0" h="7546" w="16961">
                  <a:moveTo>
                    <a:pt x="16960" y="3164"/>
                  </a:moveTo>
                  <a:lnTo>
                    <a:pt x="16945" y="3241"/>
                  </a:lnTo>
                  <a:lnTo>
                    <a:pt x="16945" y="3241"/>
                  </a:lnTo>
                  <a:cubicBezTo>
                    <a:pt x="16950" y="3215"/>
                    <a:pt x="16955" y="3190"/>
                    <a:pt x="16960" y="3164"/>
                  </a:cubicBezTo>
                  <a:close/>
                  <a:moveTo>
                    <a:pt x="719" y="1"/>
                  </a:moveTo>
                  <a:lnTo>
                    <a:pt x="311" y="2044"/>
                  </a:lnTo>
                  <a:cubicBezTo>
                    <a:pt x="0" y="3679"/>
                    <a:pt x="1332" y="5207"/>
                    <a:pt x="3172" y="5616"/>
                  </a:cubicBezTo>
                  <a:lnTo>
                    <a:pt x="12571" y="7455"/>
                  </a:lnTo>
                  <a:cubicBezTo>
                    <a:pt x="12860" y="7516"/>
                    <a:pt x="13145" y="7545"/>
                    <a:pt x="13421" y="7545"/>
                  </a:cubicBezTo>
                  <a:cubicBezTo>
                    <a:pt x="14996" y="7545"/>
                    <a:pt x="16294" y="6598"/>
                    <a:pt x="16551" y="5207"/>
                  </a:cubicBezTo>
                  <a:lnTo>
                    <a:pt x="16945" y="3241"/>
                  </a:lnTo>
                  <a:lnTo>
                    <a:pt x="16945" y="3241"/>
                  </a:lnTo>
                  <a:cubicBezTo>
                    <a:pt x="16655" y="4590"/>
                    <a:pt x="15375" y="5502"/>
                    <a:pt x="13829" y="5502"/>
                  </a:cubicBezTo>
                  <a:cubicBezTo>
                    <a:pt x="13553" y="5502"/>
                    <a:pt x="13269" y="5473"/>
                    <a:pt x="12980" y="5412"/>
                  </a:cubicBezTo>
                  <a:lnTo>
                    <a:pt x="3580" y="3573"/>
                  </a:lnTo>
                  <a:cubicBezTo>
                    <a:pt x="1741" y="3164"/>
                    <a:pt x="409" y="1636"/>
                    <a:pt x="71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1"/>
            <p:cNvSpPr/>
            <p:nvPr/>
          </p:nvSpPr>
          <p:spPr>
            <a:xfrm>
              <a:off x="4884375" y="2585950"/>
              <a:ext cx="411150" cy="112400"/>
            </a:xfrm>
            <a:custGeom>
              <a:rect b="b" l="l" r="r" t="t"/>
              <a:pathLst>
                <a:path extrusionOk="0" h="4496" w="16446">
                  <a:moveTo>
                    <a:pt x="205" y="0"/>
                  </a:moveTo>
                  <a:lnTo>
                    <a:pt x="1" y="1333"/>
                  </a:lnTo>
                  <a:lnTo>
                    <a:pt x="16241" y="4496"/>
                  </a:lnTo>
                  <a:lnTo>
                    <a:pt x="16446" y="317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1"/>
            <p:cNvSpPr/>
            <p:nvPr/>
          </p:nvSpPr>
          <p:spPr>
            <a:xfrm>
              <a:off x="4902150" y="2657450"/>
              <a:ext cx="97100" cy="94650"/>
            </a:xfrm>
            <a:custGeom>
              <a:rect b="b" l="l" r="r" t="t"/>
              <a:pathLst>
                <a:path extrusionOk="0" h="3786" w="3884">
                  <a:moveTo>
                    <a:pt x="1538" y="1"/>
                  </a:moveTo>
                  <a:lnTo>
                    <a:pt x="1333" y="1023"/>
                  </a:lnTo>
                  <a:lnTo>
                    <a:pt x="312" y="818"/>
                  </a:lnTo>
                  <a:lnTo>
                    <a:pt x="1" y="2249"/>
                  </a:lnTo>
                  <a:lnTo>
                    <a:pt x="1129" y="2453"/>
                  </a:lnTo>
                  <a:lnTo>
                    <a:pt x="925" y="3475"/>
                  </a:lnTo>
                  <a:lnTo>
                    <a:pt x="2355" y="3785"/>
                  </a:lnTo>
                  <a:lnTo>
                    <a:pt x="2559" y="2764"/>
                  </a:lnTo>
                  <a:lnTo>
                    <a:pt x="3581" y="2968"/>
                  </a:lnTo>
                  <a:lnTo>
                    <a:pt x="3883" y="1538"/>
                  </a:lnTo>
                  <a:lnTo>
                    <a:pt x="2862" y="1333"/>
                  </a:lnTo>
                  <a:lnTo>
                    <a:pt x="3066" y="205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51"/>
            <p:cNvSpPr/>
            <p:nvPr/>
          </p:nvSpPr>
          <p:spPr>
            <a:xfrm>
              <a:off x="5098925" y="2698325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99" y="1"/>
                  </a:moveTo>
                  <a:lnTo>
                    <a:pt x="1" y="614"/>
                  </a:lnTo>
                  <a:lnTo>
                    <a:pt x="5722" y="1742"/>
                  </a:lnTo>
                  <a:lnTo>
                    <a:pt x="5820" y="112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51"/>
            <p:cNvSpPr/>
            <p:nvPr/>
          </p:nvSpPr>
          <p:spPr>
            <a:xfrm>
              <a:off x="5091175" y="2736750"/>
              <a:ext cx="145700" cy="43325"/>
            </a:xfrm>
            <a:custGeom>
              <a:rect b="b" l="l" r="r" t="t"/>
              <a:pathLst>
                <a:path extrusionOk="0" h="1733" w="5828">
                  <a:moveTo>
                    <a:pt x="107" y="0"/>
                  </a:moveTo>
                  <a:lnTo>
                    <a:pt x="0" y="613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51"/>
            <p:cNvSpPr/>
            <p:nvPr/>
          </p:nvSpPr>
          <p:spPr>
            <a:xfrm>
              <a:off x="4754025" y="3193850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51"/>
            <p:cNvSpPr/>
            <p:nvPr/>
          </p:nvSpPr>
          <p:spPr>
            <a:xfrm>
              <a:off x="4759125" y="3201600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51"/>
            <p:cNvSpPr/>
            <p:nvPr/>
          </p:nvSpPr>
          <p:spPr>
            <a:xfrm>
              <a:off x="4774450" y="3214275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51"/>
            <p:cNvSpPr/>
            <p:nvPr/>
          </p:nvSpPr>
          <p:spPr>
            <a:xfrm>
              <a:off x="4787325" y="322960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51"/>
            <p:cNvSpPr/>
            <p:nvPr/>
          </p:nvSpPr>
          <p:spPr>
            <a:xfrm>
              <a:off x="4800000" y="324247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51"/>
            <p:cNvSpPr/>
            <p:nvPr/>
          </p:nvSpPr>
          <p:spPr>
            <a:xfrm>
              <a:off x="4812875" y="3257800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51"/>
            <p:cNvSpPr/>
            <p:nvPr/>
          </p:nvSpPr>
          <p:spPr>
            <a:xfrm>
              <a:off x="4825525" y="3273125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51"/>
            <p:cNvSpPr/>
            <p:nvPr/>
          </p:nvSpPr>
          <p:spPr>
            <a:xfrm>
              <a:off x="4840850" y="3285800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51"/>
            <p:cNvSpPr/>
            <p:nvPr/>
          </p:nvSpPr>
          <p:spPr>
            <a:xfrm>
              <a:off x="4853725" y="33011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51"/>
            <p:cNvSpPr/>
            <p:nvPr/>
          </p:nvSpPr>
          <p:spPr>
            <a:xfrm>
              <a:off x="4866400" y="33140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1"/>
            <p:cNvSpPr/>
            <p:nvPr/>
          </p:nvSpPr>
          <p:spPr>
            <a:xfrm>
              <a:off x="4879275" y="3329325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1"/>
            <p:cNvSpPr/>
            <p:nvPr/>
          </p:nvSpPr>
          <p:spPr>
            <a:xfrm>
              <a:off x="4266275" y="3268000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1"/>
            <p:cNvSpPr/>
            <p:nvPr/>
          </p:nvSpPr>
          <p:spPr>
            <a:xfrm>
              <a:off x="4294275" y="3400825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1"/>
            <p:cNvSpPr/>
            <p:nvPr/>
          </p:nvSpPr>
          <p:spPr>
            <a:xfrm>
              <a:off x="4736250" y="3239825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51"/>
            <p:cNvSpPr/>
            <p:nvPr/>
          </p:nvSpPr>
          <p:spPr>
            <a:xfrm>
              <a:off x="4294275" y="3666475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51"/>
            <p:cNvSpPr/>
            <p:nvPr/>
          </p:nvSpPr>
          <p:spPr>
            <a:xfrm>
              <a:off x="4891950" y="35592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1"/>
            <p:cNvSpPr/>
            <p:nvPr/>
          </p:nvSpPr>
          <p:spPr>
            <a:xfrm>
              <a:off x="5068275" y="3559200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1"/>
            <p:cNvSpPr/>
            <p:nvPr/>
          </p:nvSpPr>
          <p:spPr>
            <a:xfrm>
              <a:off x="5065625" y="3119875"/>
              <a:ext cx="510875" cy="470000"/>
            </a:xfrm>
            <a:custGeom>
              <a:rect b="b" l="l" r="r" t="t"/>
              <a:pathLst>
                <a:path extrusionOk="0" h="18800" w="20435">
                  <a:moveTo>
                    <a:pt x="15228" y="0"/>
                  </a:moveTo>
                  <a:lnTo>
                    <a:pt x="1946" y="11647"/>
                  </a:lnTo>
                  <a:lnTo>
                    <a:pt x="1129" y="15530"/>
                  </a:lnTo>
                  <a:lnTo>
                    <a:pt x="107" y="16445"/>
                  </a:lnTo>
                  <a:cubicBezTo>
                    <a:pt x="107" y="16445"/>
                    <a:pt x="1" y="17164"/>
                    <a:pt x="720" y="17982"/>
                  </a:cubicBezTo>
                  <a:cubicBezTo>
                    <a:pt x="1431" y="18799"/>
                    <a:pt x="2150" y="18799"/>
                    <a:pt x="2150" y="18799"/>
                  </a:cubicBezTo>
                  <a:lnTo>
                    <a:pt x="3172" y="17875"/>
                  </a:lnTo>
                  <a:lnTo>
                    <a:pt x="7152" y="17573"/>
                  </a:lnTo>
                  <a:lnTo>
                    <a:pt x="20434" y="5926"/>
                  </a:lnTo>
                  <a:lnTo>
                    <a:pt x="15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51"/>
            <p:cNvSpPr/>
            <p:nvPr/>
          </p:nvSpPr>
          <p:spPr>
            <a:xfrm>
              <a:off x="5499850" y="3004825"/>
              <a:ext cx="217225" cy="207025"/>
            </a:xfrm>
            <a:custGeom>
              <a:rect b="b" l="l" r="r" t="t"/>
              <a:pathLst>
                <a:path extrusionOk="0" h="8281" w="8689">
                  <a:moveTo>
                    <a:pt x="6539" y="1"/>
                  </a:moveTo>
                  <a:lnTo>
                    <a:pt x="0" y="5828"/>
                  </a:lnTo>
                  <a:lnTo>
                    <a:pt x="2150" y="8280"/>
                  </a:lnTo>
                  <a:lnTo>
                    <a:pt x="8688" y="2453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51"/>
            <p:cNvSpPr/>
            <p:nvPr/>
          </p:nvSpPr>
          <p:spPr>
            <a:xfrm>
              <a:off x="5499850" y="3127425"/>
              <a:ext cx="79300" cy="84425"/>
            </a:xfrm>
            <a:custGeom>
              <a:rect b="b" l="l" r="r" t="t"/>
              <a:pathLst>
                <a:path extrusionOk="0" h="3377" w="3172">
                  <a:moveTo>
                    <a:pt x="1022" y="1"/>
                  </a:moveTo>
                  <a:lnTo>
                    <a:pt x="0" y="924"/>
                  </a:lnTo>
                  <a:lnTo>
                    <a:pt x="2150" y="3376"/>
                  </a:lnTo>
                  <a:lnTo>
                    <a:pt x="3171" y="2453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5650650" y="2966625"/>
              <a:ext cx="107300" cy="114850"/>
            </a:xfrm>
            <a:custGeom>
              <a:rect b="b" l="l" r="r" t="t"/>
              <a:pathLst>
                <a:path extrusionOk="0" h="4594" w="4292">
                  <a:moveTo>
                    <a:pt x="1120" y="0"/>
                  </a:moveTo>
                  <a:lnTo>
                    <a:pt x="0" y="1022"/>
                  </a:lnTo>
                  <a:lnTo>
                    <a:pt x="3163" y="4594"/>
                  </a:lnTo>
                  <a:lnTo>
                    <a:pt x="4291" y="367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5425875" y="3099425"/>
              <a:ext cx="176150" cy="189050"/>
            </a:xfrm>
            <a:custGeom>
              <a:rect b="b" l="l" r="r" t="t"/>
              <a:pathLst>
                <a:path extrusionOk="0" h="7562" w="7046">
                  <a:moveTo>
                    <a:pt x="1733" y="1"/>
                  </a:moveTo>
                  <a:lnTo>
                    <a:pt x="0" y="1529"/>
                  </a:lnTo>
                  <a:lnTo>
                    <a:pt x="5313" y="7561"/>
                  </a:lnTo>
                  <a:lnTo>
                    <a:pt x="7046" y="602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5443650" y="3257800"/>
              <a:ext cx="69100" cy="74000"/>
            </a:xfrm>
            <a:custGeom>
              <a:rect b="b" l="l" r="r" t="t"/>
              <a:pathLst>
                <a:path extrusionOk="0" h="2960" w="2764">
                  <a:moveTo>
                    <a:pt x="409" y="0"/>
                  </a:moveTo>
                  <a:lnTo>
                    <a:pt x="0" y="303"/>
                  </a:lnTo>
                  <a:lnTo>
                    <a:pt x="2354" y="2959"/>
                  </a:lnTo>
                  <a:lnTo>
                    <a:pt x="276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1"/>
            <p:cNvSpPr/>
            <p:nvPr/>
          </p:nvSpPr>
          <p:spPr>
            <a:xfrm>
              <a:off x="5395225" y="3301125"/>
              <a:ext cx="66425" cy="74200"/>
            </a:xfrm>
            <a:custGeom>
              <a:rect b="b" l="l" r="r" t="t"/>
              <a:pathLst>
                <a:path extrusionOk="0" h="2968" w="2657">
                  <a:moveTo>
                    <a:pt x="409" y="0"/>
                  </a:moveTo>
                  <a:lnTo>
                    <a:pt x="0" y="311"/>
                  </a:lnTo>
                  <a:lnTo>
                    <a:pt x="2346" y="2967"/>
                  </a:lnTo>
                  <a:lnTo>
                    <a:pt x="2657" y="2656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51"/>
            <p:cNvSpPr/>
            <p:nvPr/>
          </p:nvSpPr>
          <p:spPr>
            <a:xfrm>
              <a:off x="5346600" y="3344650"/>
              <a:ext cx="66425" cy="73975"/>
            </a:xfrm>
            <a:custGeom>
              <a:rect b="b" l="l" r="r" t="t"/>
              <a:pathLst>
                <a:path extrusionOk="0" h="2959" w="2657">
                  <a:moveTo>
                    <a:pt x="409" y="0"/>
                  </a:moveTo>
                  <a:lnTo>
                    <a:pt x="0" y="302"/>
                  </a:lnTo>
                  <a:lnTo>
                    <a:pt x="2248" y="2959"/>
                  </a:lnTo>
                  <a:lnTo>
                    <a:pt x="2656" y="2656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51"/>
            <p:cNvSpPr/>
            <p:nvPr/>
          </p:nvSpPr>
          <p:spPr>
            <a:xfrm>
              <a:off x="5088725" y="3316450"/>
              <a:ext cx="268100" cy="252975"/>
            </a:xfrm>
            <a:custGeom>
              <a:rect b="b" l="l" r="r" t="t"/>
              <a:pathLst>
                <a:path extrusionOk="0" h="10119" w="10724">
                  <a:moveTo>
                    <a:pt x="6539" y="0"/>
                  </a:moveTo>
                  <a:lnTo>
                    <a:pt x="2142" y="3882"/>
                  </a:lnTo>
                  <a:lnTo>
                    <a:pt x="1226" y="7765"/>
                  </a:lnTo>
                  <a:lnTo>
                    <a:pt x="0" y="8688"/>
                  </a:lnTo>
                  <a:cubicBezTo>
                    <a:pt x="0" y="8688"/>
                    <a:pt x="0" y="9195"/>
                    <a:pt x="409" y="9604"/>
                  </a:cubicBezTo>
                  <a:cubicBezTo>
                    <a:pt x="818" y="10119"/>
                    <a:pt x="1226" y="10119"/>
                    <a:pt x="1226" y="10119"/>
                  </a:cubicBezTo>
                  <a:lnTo>
                    <a:pt x="2346" y="8991"/>
                  </a:lnTo>
                  <a:lnTo>
                    <a:pt x="6228" y="8688"/>
                  </a:lnTo>
                  <a:lnTo>
                    <a:pt x="10724" y="4700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1"/>
            <p:cNvSpPr/>
            <p:nvPr/>
          </p:nvSpPr>
          <p:spPr>
            <a:xfrm>
              <a:off x="5088725" y="3421275"/>
              <a:ext cx="268100" cy="148150"/>
            </a:xfrm>
            <a:custGeom>
              <a:rect b="b" l="l" r="r" t="t"/>
              <a:pathLst>
                <a:path extrusionOk="0" h="5926" w="10724">
                  <a:moveTo>
                    <a:pt x="10217" y="0"/>
                  </a:moveTo>
                  <a:lnTo>
                    <a:pt x="6228" y="3572"/>
                  </a:lnTo>
                  <a:lnTo>
                    <a:pt x="2346" y="3882"/>
                  </a:lnTo>
                  <a:lnTo>
                    <a:pt x="1226" y="5002"/>
                  </a:lnTo>
                  <a:cubicBezTo>
                    <a:pt x="1226" y="5002"/>
                    <a:pt x="818" y="5002"/>
                    <a:pt x="409" y="4495"/>
                  </a:cubicBezTo>
                  <a:cubicBezTo>
                    <a:pt x="303" y="4495"/>
                    <a:pt x="303" y="4389"/>
                    <a:pt x="205" y="4389"/>
                  </a:cubicBezTo>
                  <a:lnTo>
                    <a:pt x="0" y="4495"/>
                  </a:lnTo>
                  <a:cubicBezTo>
                    <a:pt x="0" y="4495"/>
                    <a:pt x="0" y="5002"/>
                    <a:pt x="409" y="5411"/>
                  </a:cubicBezTo>
                  <a:cubicBezTo>
                    <a:pt x="818" y="5926"/>
                    <a:pt x="1226" y="5926"/>
                    <a:pt x="1226" y="5926"/>
                  </a:cubicBezTo>
                  <a:lnTo>
                    <a:pt x="2346" y="4798"/>
                  </a:lnTo>
                  <a:lnTo>
                    <a:pt x="6228" y="4495"/>
                  </a:lnTo>
                  <a:lnTo>
                    <a:pt x="10724" y="507"/>
                  </a:lnTo>
                  <a:lnTo>
                    <a:pt x="10217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1"/>
            <p:cNvSpPr/>
            <p:nvPr/>
          </p:nvSpPr>
          <p:spPr>
            <a:xfrm>
              <a:off x="4577875" y="3329325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4600775" y="3400825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1"/>
            <p:cNvSpPr/>
            <p:nvPr/>
          </p:nvSpPr>
          <p:spPr>
            <a:xfrm>
              <a:off x="4268725" y="2655000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1"/>
            <p:cNvSpPr/>
            <p:nvPr/>
          </p:nvSpPr>
          <p:spPr>
            <a:xfrm>
              <a:off x="4276475" y="2713650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4294275" y="2706100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51"/>
            <p:cNvSpPr/>
            <p:nvPr/>
          </p:nvSpPr>
          <p:spPr>
            <a:xfrm>
              <a:off x="4312250" y="2700975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51"/>
            <p:cNvSpPr/>
            <p:nvPr/>
          </p:nvSpPr>
          <p:spPr>
            <a:xfrm>
              <a:off x="4330025" y="2693225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1"/>
            <p:cNvSpPr/>
            <p:nvPr/>
          </p:nvSpPr>
          <p:spPr>
            <a:xfrm>
              <a:off x="4348000" y="26881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51"/>
            <p:cNvSpPr/>
            <p:nvPr/>
          </p:nvSpPr>
          <p:spPr>
            <a:xfrm>
              <a:off x="4368450" y="2680550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1"/>
            <p:cNvSpPr/>
            <p:nvPr/>
          </p:nvSpPr>
          <p:spPr>
            <a:xfrm>
              <a:off x="4386225" y="2675450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1"/>
            <p:cNvSpPr/>
            <p:nvPr/>
          </p:nvSpPr>
          <p:spPr>
            <a:xfrm>
              <a:off x="4404200" y="266767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1"/>
            <p:cNvSpPr/>
            <p:nvPr/>
          </p:nvSpPr>
          <p:spPr>
            <a:xfrm>
              <a:off x="4421975" y="2662575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1"/>
            <p:cNvSpPr/>
            <p:nvPr/>
          </p:nvSpPr>
          <p:spPr>
            <a:xfrm>
              <a:off x="4439950" y="2655000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1"/>
            <p:cNvSpPr/>
            <p:nvPr/>
          </p:nvSpPr>
          <p:spPr>
            <a:xfrm>
              <a:off x="4314700" y="2741850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1"/>
            <p:cNvSpPr/>
            <p:nvPr/>
          </p:nvSpPr>
          <p:spPr>
            <a:xfrm>
              <a:off x="4391325" y="2910425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1"/>
            <p:cNvSpPr/>
            <p:nvPr/>
          </p:nvSpPr>
          <p:spPr>
            <a:xfrm>
              <a:off x="4289150" y="2718750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1"/>
            <p:cNvSpPr/>
            <p:nvPr/>
          </p:nvSpPr>
          <p:spPr>
            <a:xfrm>
              <a:off x="4519025" y="3280675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1"/>
            <p:cNvSpPr/>
            <p:nvPr/>
          </p:nvSpPr>
          <p:spPr>
            <a:xfrm>
              <a:off x="5469200" y="1536275"/>
              <a:ext cx="199250" cy="176175"/>
            </a:xfrm>
            <a:custGeom>
              <a:rect b="b" l="l" r="r" t="t"/>
              <a:pathLst>
                <a:path extrusionOk="0" h="7047" w="7970">
                  <a:moveTo>
                    <a:pt x="1741" y="1"/>
                  </a:moveTo>
                  <a:lnTo>
                    <a:pt x="0" y="2248"/>
                  </a:lnTo>
                  <a:lnTo>
                    <a:pt x="6334" y="7046"/>
                  </a:lnTo>
                  <a:lnTo>
                    <a:pt x="7969" y="479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1"/>
            <p:cNvSpPr/>
            <p:nvPr/>
          </p:nvSpPr>
          <p:spPr>
            <a:xfrm>
              <a:off x="5476950" y="154137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1"/>
                  </a:moveTo>
                  <a:lnTo>
                    <a:pt x="1" y="2249"/>
                  </a:lnTo>
                  <a:lnTo>
                    <a:pt x="205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1"/>
            <p:cNvSpPr/>
            <p:nvPr/>
          </p:nvSpPr>
          <p:spPr>
            <a:xfrm>
              <a:off x="5492275" y="155405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1"/>
                  </a:moveTo>
                  <a:lnTo>
                    <a:pt x="1" y="2150"/>
                  </a:lnTo>
                  <a:lnTo>
                    <a:pt x="303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1"/>
            <p:cNvSpPr/>
            <p:nvPr/>
          </p:nvSpPr>
          <p:spPr>
            <a:xfrm>
              <a:off x="5507600" y="156427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31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1"/>
            <p:cNvSpPr/>
            <p:nvPr/>
          </p:nvSpPr>
          <p:spPr>
            <a:xfrm>
              <a:off x="5522925" y="157715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205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1"/>
            <p:cNvSpPr/>
            <p:nvPr/>
          </p:nvSpPr>
          <p:spPr>
            <a:xfrm>
              <a:off x="5538250" y="158982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1938" y="20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1"/>
            <p:cNvSpPr/>
            <p:nvPr/>
          </p:nvSpPr>
          <p:spPr>
            <a:xfrm>
              <a:off x="5553575" y="160002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1938" y="3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1"/>
            <p:cNvSpPr/>
            <p:nvPr/>
          </p:nvSpPr>
          <p:spPr>
            <a:xfrm>
              <a:off x="5568900" y="1612900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1"/>
            <p:cNvSpPr/>
            <p:nvPr/>
          </p:nvSpPr>
          <p:spPr>
            <a:xfrm>
              <a:off x="5584225" y="1625575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2044" y="205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1"/>
            <p:cNvSpPr/>
            <p:nvPr/>
          </p:nvSpPr>
          <p:spPr>
            <a:xfrm>
              <a:off x="5599550" y="1635800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2044" y="204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1"/>
            <p:cNvSpPr/>
            <p:nvPr/>
          </p:nvSpPr>
          <p:spPr>
            <a:xfrm>
              <a:off x="5614875" y="1648650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1"/>
                  </a:moveTo>
                  <a:lnTo>
                    <a:pt x="1" y="2249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1"/>
            <p:cNvSpPr/>
            <p:nvPr/>
          </p:nvSpPr>
          <p:spPr>
            <a:xfrm>
              <a:off x="5070725" y="1618000"/>
              <a:ext cx="531300" cy="621250"/>
            </a:xfrm>
            <a:custGeom>
              <a:rect b="b" l="l" r="r" t="t"/>
              <a:pathLst>
                <a:path extrusionOk="0" h="24850" w="21252">
                  <a:moveTo>
                    <a:pt x="16143" y="1"/>
                  </a:moveTo>
                  <a:lnTo>
                    <a:pt x="1023" y="19715"/>
                  </a:lnTo>
                  <a:cubicBezTo>
                    <a:pt x="1" y="21047"/>
                    <a:pt x="205" y="23091"/>
                    <a:pt x="1636" y="24211"/>
                  </a:cubicBezTo>
                  <a:cubicBezTo>
                    <a:pt x="2232" y="24636"/>
                    <a:pt x="2917" y="24849"/>
                    <a:pt x="3595" y="24849"/>
                  </a:cubicBezTo>
                  <a:cubicBezTo>
                    <a:pt x="4544" y="24849"/>
                    <a:pt x="5478" y="24432"/>
                    <a:pt x="6131" y="23598"/>
                  </a:cubicBezTo>
                  <a:lnTo>
                    <a:pt x="21252" y="3883"/>
                  </a:lnTo>
                  <a:lnTo>
                    <a:pt x="16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1"/>
            <p:cNvSpPr/>
            <p:nvPr/>
          </p:nvSpPr>
          <p:spPr>
            <a:xfrm>
              <a:off x="5096275" y="1766150"/>
              <a:ext cx="383150" cy="446850"/>
            </a:xfrm>
            <a:custGeom>
              <a:rect b="b" l="l" r="r" t="t"/>
              <a:pathLst>
                <a:path extrusionOk="0" h="17874" w="15326">
                  <a:moveTo>
                    <a:pt x="11648" y="1"/>
                  </a:moveTo>
                  <a:lnTo>
                    <a:pt x="818" y="14100"/>
                  </a:lnTo>
                  <a:cubicBezTo>
                    <a:pt x="1" y="15121"/>
                    <a:pt x="205" y="16650"/>
                    <a:pt x="1227" y="17369"/>
                  </a:cubicBezTo>
                  <a:cubicBezTo>
                    <a:pt x="1653" y="17710"/>
                    <a:pt x="2169" y="17873"/>
                    <a:pt x="2678" y="17873"/>
                  </a:cubicBezTo>
                  <a:cubicBezTo>
                    <a:pt x="3387" y="17873"/>
                    <a:pt x="4082" y="17556"/>
                    <a:pt x="4496" y="16960"/>
                  </a:cubicBezTo>
                  <a:lnTo>
                    <a:pt x="15326" y="2861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1"/>
            <p:cNvSpPr/>
            <p:nvPr/>
          </p:nvSpPr>
          <p:spPr>
            <a:xfrm>
              <a:off x="5453875" y="1589825"/>
              <a:ext cx="173700" cy="143050"/>
            </a:xfrm>
            <a:custGeom>
              <a:rect b="b" l="l" r="r" t="t"/>
              <a:pathLst>
                <a:path extrusionOk="0" h="5722" w="6948">
                  <a:moveTo>
                    <a:pt x="719" y="0"/>
                  </a:moveTo>
                  <a:lnTo>
                    <a:pt x="0" y="924"/>
                  </a:lnTo>
                  <a:lnTo>
                    <a:pt x="6236" y="5721"/>
                  </a:lnTo>
                  <a:lnTo>
                    <a:pt x="6947" y="4806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1"/>
            <p:cNvSpPr/>
            <p:nvPr/>
          </p:nvSpPr>
          <p:spPr>
            <a:xfrm>
              <a:off x="5096275" y="2075100"/>
              <a:ext cx="145725" cy="137900"/>
            </a:xfrm>
            <a:custGeom>
              <a:rect b="b" l="l" r="r" t="t"/>
              <a:pathLst>
                <a:path extrusionOk="0" h="5516" w="5829">
                  <a:moveTo>
                    <a:pt x="2150" y="1"/>
                  </a:moveTo>
                  <a:lnTo>
                    <a:pt x="2150" y="1"/>
                  </a:lnTo>
                  <a:cubicBezTo>
                    <a:pt x="2130" y="27"/>
                    <a:pt x="2110" y="53"/>
                    <a:pt x="2090" y="79"/>
                  </a:cubicBezTo>
                  <a:lnTo>
                    <a:pt x="2090" y="79"/>
                  </a:lnTo>
                  <a:lnTo>
                    <a:pt x="2150" y="1"/>
                  </a:lnTo>
                  <a:close/>
                  <a:moveTo>
                    <a:pt x="5828" y="2861"/>
                  </a:moveTo>
                  <a:lnTo>
                    <a:pt x="5728" y="2992"/>
                  </a:lnTo>
                  <a:lnTo>
                    <a:pt x="5728" y="2992"/>
                  </a:lnTo>
                  <a:cubicBezTo>
                    <a:pt x="5763" y="2950"/>
                    <a:pt x="5797" y="2907"/>
                    <a:pt x="5828" y="2861"/>
                  </a:cubicBezTo>
                  <a:close/>
                  <a:moveTo>
                    <a:pt x="2090" y="79"/>
                  </a:moveTo>
                  <a:lnTo>
                    <a:pt x="818" y="1742"/>
                  </a:lnTo>
                  <a:cubicBezTo>
                    <a:pt x="1" y="2763"/>
                    <a:pt x="205" y="4292"/>
                    <a:pt x="1227" y="5011"/>
                  </a:cubicBezTo>
                  <a:cubicBezTo>
                    <a:pt x="1653" y="5352"/>
                    <a:pt x="2169" y="5515"/>
                    <a:pt x="2678" y="5515"/>
                  </a:cubicBezTo>
                  <a:cubicBezTo>
                    <a:pt x="3387" y="5515"/>
                    <a:pt x="4082" y="5198"/>
                    <a:pt x="4496" y="4602"/>
                  </a:cubicBezTo>
                  <a:lnTo>
                    <a:pt x="5728" y="2992"/>
                  </a:lnTo>
                  <a:lnTo>
                    <a:pt x="5728" y="2992"/>
                  </a:lnTo>
                  <a:cubicBezTo>
                    <a:pt x="5304" y="3503"/>
                    <a:pt x="4662" y="3774"/>
                    <a:pt x="4008" y="3774"/>
                  </a:cubicBezTo>
                  <a:cubicBezTo>
                    <a:pt x="3500" y="3774"/>
                    <a:pt x="2985" y="3611"/>
                    <a:pt x="2559" y="3270"/>
                  </a:cubicBezTo>
                  <a:cubicBezTo>
                    <a:pt x="1563" y="2577"/>
                    <a:pt x="1344" y="1100"/>
                    <a:pt x="2090" y="79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 1">
  <p:cSld name="CUSTOM_3"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52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52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5" name="Google Shape;2445;p52"/>
          <p:cNvGrpSpPr/>
          <p:nvPr/>
        </p:nvGrpSpPr>
        <p:grpSpPr>
          <a:xfrm>
            <a:off x="6873272" y="2960366"/>
            <a:ext cx="2214279" cy="2073916"/>
            <a:chOff x="5158247" y="4662291"/>
            <a:chExt cx="2214279" cy="2073916"/>
          </a:xfrm>
        </p:grpSpPr>
        <p:sp>
          <p:nvSpPr>
            <p:cNvPr id="2446" name="Google Shape;2446;p52"/>
            <p:cNvSpPr/>
            <p:nvPr/>
          </p:nvSpPr>
          <p:spPr>
            <a:xfrm>
              <a:off x="7115205" y="4662291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2"/>
            <p:cNvSpPr/>
            <p:nvPr/>
          </p:nvSpPr>
          <p:spPr>
            <a:xfrm>
              <a:off x="6458128" y="66760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2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2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2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2" name="Google Shape;2452;p52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453" name="Google Shape;2453;p52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2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2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2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2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2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 2">
  <p:cSld name="CUSTOM_3_1"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53"/>
          <p:cNvSpPr/>
          <p:nvPr/>
        </p:nvSpPr>
        <p:spPr>
          <a:xfrm>
            <a:off x="5726630" y="46697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1" name="Google Shape;2461;p53"/>
          <p:cNvSpPr/>
          <p:nvPr/>
        </p:nvSpPr>
        <p:spPr>
          <a:xfrm>
            <a:off x="4285742" y="47182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2" name="Google Shape;2462;p53"/>
          <p:cNvSpPr/>
          <p:nvPr/>
        </p:nvSpPr>
        <p:spPr>
          <a:xfrm>
            <a:off x="6096703" y="50928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3" name="Google Shape;2463;p53"/>
          <p:cNvSpPr/>
          <p:nvPr/>
        </p:nvSpPr>
        <p:spPr>
          <a:xfrm>
            <a:off x="5634938" y="43947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4" name="Google Shape;2464;p53"/>
          <p:cNvSpPr/>
          <p:nvPr/>
        </p:nvSpPr>
        <p:spPr>
          <a:xfrm>
            <a:off x="5383848" y="46645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5" name="Google Shape;2465;p53"/>
          <p:cNvSpPr/>
          <p:nvPr/>
        </p:nvSpPr>
        <p:spPr>
          <a:xfrm>
            <a:off x="3882422" y="40881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6" name="Google Shape;2466;p53"/>
          <p:cNvSpPr/>
          <p:nvPr/>
        </p:nvSpPr>
        <p:spPr>
          <a:xfrm rot="-5400000">
            <a:off x="379925" y="2820412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7" name="Google Shape;2467;p53"/>
          <p:cNvSpPr/>
          <p:nvPr/>
        </p:nvSpPr>
        <p:spPr>
          <a:xfrm rot="-5400000">
            <a:off x="6696375" y="5622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8" name="Google Shape;2468;p53"/>
          <p:cNvSpPr/>
          <p:nvPr/>
        </p:nvSpPr>
        <p:spPr>
          <a:xfrm>
            <a:off x="-9525" y="-9525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9" name="Google Shape;2469;p53"/>
          <p:cNvSpPr/>
          <p:nvPr/>
        </p:nvSpPr>
        <p:spPr>
          <a:xfrm flipH="1" rot="-5400000">
            <a:off x="7042571" y="3042089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0" name="Google Shape;2470;p53"/>
          <p:cNvSpPr/>
          <p:nvPr/>
        </p:nvSpPr>
        <p:spPr>
          <a:xfrm flipH="1">
            <a:off x="6427115" y="3100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1" name="Google Shape;2471;p53"/>
          <p:cNvSpPr/>
          <p:nvPr/>
        </p:nvSpPr>
        <p:spPr>
          <a:xfrm flipH="1">
            <a:off x="4810122" y="11140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53"/>
          <p:cNvSpPr/>
          <p:nvPr/>
        </p:nvSpPr>
        <p:spPr>
          <a:xfrm flipH="1">
            <a:off x="5271822" y="4160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3" name="Google Shape;2473;p53"/>
          <p:cNvSpPr/>
          <p:nvPr/>
        </p:nvSpPr>
        <p:spPr>
          <a:xfrm flipH="1">
            <a:off x="5370578" y="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4" name="Google Shape;2474;p53"/>
          <p:cNvSpPr/>
          <p:nvPr/>
        </p:nvSpPr>
        <p:spPr>
          <a:xfrm flipH="1">
            <a:off x="7020645" y="1094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 3">
  <p:cSld name="CUSTOM_3_1_1"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54"/>
          <p:cNvSpPr/>
          <p:nvPr/>
        </p:nvSpPr>
        <p:spPr>
          <a:xfrm>
            <a:off x="8317430" y="449831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54"/>
          <p:cNvSpPr/>
          <p:nvPr/>
        </p:nvSpPr>
        <p:spPr>
          <a:xfrm>
            <a:off x="6876542" y="45467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54"/>
          <p:cNvSpPr/>
          <p:nvPr/>
        </p:nvSpPr>
        <p:spPr>
          <a:xfrm>
            <a:off x="8687503" y="49213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54"/>
          <p:cNvSpPr/>
          <p:nvPr/>
        </p:nvSpPr>
        <p:spPr>
          <a:xfrm>
            <a:off x="8225738" y="42233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54"/>
          <p:cNvSpPr/>
          <p:nvPr/>
        </p:nvSpPr>
        <p:spPr>
          <a:xfrm>
            <a:off x="7974648" y="44930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54"/>
          <p:cNvSpPr/>
          <p:nvPr/>
        </p:nvSpPr>
        <p:spPr>
          <a:xfrm>
            <a:off x="6473222" y="39167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54"/>
          <p:cNvSpPr/>
          <p:nvPr/>
        </p:nvSpPr>
        <p:spPr>
          <a:xfrm flipH="1">
            <a:off x="8490265" y="3100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3" name="Google Shape;2483;p54"/>
          <p:cNvSpPr/>
          <p:nvPr/>
        </p:nvSpPr>
        <p:spPr>
          <a:xfrm flipH="1">
            <a:off x="6873272" y="11140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54"/>
          <p:cNvSpPr/>
          <p:nvPr/>
        </p:nvSpPr>
        <p:spPr>
          <a:xfrm flipH="1">
            <a:off x="7334972" y="4160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54"/>
          <p:cNvSpPr/>
          <p:nvPr/>
        </p:nvSpPr>
        <p:spPr>
          <a:xfrm flipH="1">
            <a:off x="7433728" y="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54"/>
          <p:cNvSpPr/>
          <p:nvPr/>
        </p:nvSpPr>
        <p:spPr>
          <a:xfrm flipH="1">
            <a:off x="9083795" y="1094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7" name="Google Shape;2487;p54"/>
          <p:cNvSpPr/>
          <p:nvPr/>
        </p:nvSpPr>
        <p:spPr>
          <a:xfrm rot="5400000">
            <a:off x="-571851" y="2686210"/>
            <a:ext cx="3029130" cy="1885434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8" name="Google Shape;2488;p54"/>
          <p:cNvSpPr/>
          <p:nvPr/>
        </p:nvSpPr>
        <p:spPr>
          <a:xfrm flipH="1" rot="-5400000">
            <a:off x="7042571" y="3042089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9" name="Google Shape;2489;p54"/>
          <p:cNvSpPr/>
          <p:nvPr/>
        </p:nvSpPr>
        <p:spPr>
          <a:xfrm>
            <a:off x="0" y="-9525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 4">
  <p:cSld name="CUSTOM_3_1_1_1"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55"/>
          <p:cNvSpPr/>
          <p:nvPr/>
        </p:nvSpPr>
        <p:spPr>
          <a:xfrm rot="10800000">
            <a:off x="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2" name="Google Shape;2492;p55"/>
          <p:cNvGrpSpPr/>
          <p:nvPr/>
        </p:nvGrpSpPr>
        <p:grpSpPr>
          <a:xfrm flipH="1">
            <a:off x="294513" y="168438"/>
            <a:ext cx="837425" cy="742113"/>
            <a:chOff x="6215925" y="6858088"/>
            <a:chExt cx="837425" cy="742113"/>
          </a:xfrm>
        </p:grpSpPr>
        <p:sp>
          <p:nvSpPr>
            <p:cNvPr id="2493" name="Google Shape;2493;p55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55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5" name="Google Shape;2495;p55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496" name="Google Shape;2496;p55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55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55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55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55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55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55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55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55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55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06" name="Google Shape;2506;p55"/>
          <p:cNvSpPr/>
          <p:nvPr/>
        </p:nvSpPr>
        <p:spPr>
          <a:xfrm flipH="1">
            <a:off x="146018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55"/>
          <p:cNvSpPr/>
          <p:nvPr/>
        </p:nvSpPr>
        <p:spPr>
          <a:xfrm flipH="1">
            <a:off x="1530690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55"/>
          <p:cNvSpPr/>
          <p:nvPr/>
        </p:nvSpPr>
        <p:spPr>
          <a:xfrm flipH="1">
            <a:off x="1372189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55"/>
          <p:cNvSpPr/>
          <p:nvPr/>
        </p:nvSpPr>
        <p:spPr>
          <a:xfrm flipH="1">
            <a:off x="1131937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55"/>
          <p:cNvSpPr/>
          <p:nvPr/>
        </p:nvSpPr>
        <p:spPr>
          <a:xfrm>
            <a:off x="8540889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1" name="Google Shape;2511;p55"/>
          <p:cNvSpPr/>
          <p:nvPr/>
        </p:nvSpPr>
        <p:spPr>
          <a:xfrm>
            <a:off x="717620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55"/>
          <p:cNvSpPr/>
          <p:nvPr/>
        </p:nvSpPr>
        <p:spPr>
          <a:xfrm>
            <a:off x="8910962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55"/>
          <p:cNvSpPr/>
          <p:nvPr/>
        </p:nvSpPr>
        <p:spPr>
          <a:xfrm>
            <a:off x="84491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55"/>
          <p:cNvSpPr/>
          <p:nvPr/>
        </p:nvSpPr>
        <p:spPr>
          <a:xfrm>
            <a:off x="8350507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55"/>
          <p:cNvSpPr/>
          <p:nvPr/>
        </p:nvSpPr>
        <p:spPr>
          <a:xfrm>
            <a:off x="6696681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6" name="Google Shape;2516;p55"/>
          <p:cNvSpPr/>
          <p:nvPr/>
        </p:nvSpPr>
        <p:spPr>
          <a:xfrm flipH="1">
            <a:off x="236474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7" name="Google Shape;2517;p55"/>
          <p:cNvSpPr/>
          <p:nvPr/>
        </p:nvSpPr>
        <p:spPr>
          <a:xfrm flipH="1">
            <a:off x="1614964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55"/>
          <p:cNvSpPr/>
          <p:nvPr/>
        </p:nvSpPr>
        <p:spPr>
          <a:xfrm flipH="1">
            <a:off x="67281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55"/>
          <p:cNvSpPr/>
          <p:nvPr/>
        </p:nvSpPr>
        <p:spPr>
          <a:xfrm flipH="1">
            <a:off x="528981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55"/>
          <p:cNvSpPr/>
          <p:nvPr/>
        </p:nvSpPr>
        <p:spPr>
          <a:xfrm flipH="1">
            <a:off x="627736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55"/>
          <p:cNvSpPr/>
          <p:nvPr/>
        </p:nvSpPr>
        <p:spPr>
          <a:xfrm flipH="1">
            <a:off x="2277803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55"/>
          <p:cNvSpPr/>
          <p:nvPr/>
        </p:nvSpPr>
        <p:spPr>
          <a:xfrm>
            <a:off x="652005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55"/>
          <p:cNvSpPr/>
          <p:nvPr/>
        </p:nvSpPr>
        <p:spPr>
          <a:xfrm>
            <a:off x="7792737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55"/>
          <p:cNvSpPr/>
          <p:nvPr/>
        </p:nvSpPr>
        <p:spPr>
          <a:xfrm>
            <a:off x="7923050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55"/>
          <p:cNvSpPr/>
          <p:nvPr/>
        </p:nvSpPr>
        <p:spPr>
          <a:xfrm>
            <a:off x="8081875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55"/>
          <p:cNvSpPr/>
          <p:nvPr/>
        </p:nvSpPr>
        <p:spPr>
          <a:xfrm>
            <a:off x="832186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7" name="Google Shape;2527;p55"/>
          <p:cNvGrpSpPr/>
          <p:nvPr/>
        </p:nvGrpSpPr>
        <p:grpSpPr>
          <a:xfrm flipH="1">
            <a:off x="7339075" y="4119838"/>
            <a:ext cx="985925" cy="744150"/>
            <a:chOff x="1666700" y="5967688"/>
            <a:chExt cx="985925" cy="744150"/>
          </a:xfrm>
        </p:grpSpPr>
        <p:sp>
          <p:nvSpPr>
            <p:cNvPr id="2528" name="Google Shape;2528;p55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5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5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5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5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5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5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5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5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5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5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5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5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5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5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5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5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5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5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5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5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5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5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5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5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5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5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5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5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5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5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5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5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5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5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5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5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5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55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5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5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5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55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55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5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 5">
  <p:cSld name="CUSTOM_3_1_1_1_1"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0" name="Google Shape;2580;p56"/>
          <p:cNvGrpSpPr/>
          <p:nvPr/>
        </p:nvGrpSpPr>
        <p:grpSpPr>
          <a:xfrm flipH="1">
            <a:off x="0" y="4066120"/>
            <a:ext cx="2270722" cy="1272963"/>
            <a:chOff x="5158247" y="5768045"/>
            <a:chExt cx="2270722" cy="1272963"/>
          </a:xfrm>
        </p:grpSpPr>
        <p:sp>
          <p:nvSpPr>
            <p:cNvPr id="2581" name="Google Shape;2581;p56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6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56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56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56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6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56"/>
          <p:cNvGrpSpPr/>
          <p:nvPr/>
        </p:nvGrpSpPr>
        <p:grpSpPr>
          <a:xfrm>
            <a:off x="0" y="-5"/>
            <a:ext cx="2270722" cy="1272963"/>
            <a:chOff x="5158247" y="5768045"/>
            <a:chExt cx="2270722" cy="1272963"/>
          </a:xfrm>
        </p:grpSpPr>
        <p:sp>
          <p:nvSpPr>
            <p:cNvPr id="2588" name="Google Shape;2588;p56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56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56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56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56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56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4" name="Google Shape;2594;p56"/>
          <p:cNvSpPr/>
          <p:nvPr/>
        </p:nvSpPr>
        <p:spPr>
          <a:xfrm flipH="1">
            <a:off x="37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5" name="Google Shape;2595;p56"/>
          <p:cNvSpPr/>
          <p:nvPr/>
        </p:nvSpPr>
        <p:spPr>
          <a:xfrm flipH="1">
            <a:off x="7200851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"/>
          <p:cNvSpPr txBox="1"/>
          <p:nvPr>
            <p:ph type="title"/>
          </p:nvPr>
        </p:nvSpPr>
        <p:spPr>
          <a:xfrm>
            <a:off x="1863575" y="1176150"/>
            <a:ext cx="54252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6" name="Google Shape;416;p7"/>
          <p:cNvSpPr txBox="1"/>
          <p:nvPr>
            <p:ph idx="1" type="body"/>
          </p:nvPr>
        </p:nvSpPr>
        <p:spPr>
          <a:xfrm>
            <a:off x="1855225" y="1654350"/>
            <a:ext cx="5425200" cy="23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17" name="Google Shape;417;p7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418" name="Google Shape;418;p7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7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425" name="Google Shape;425;p7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7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7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"/>
          <p:cNvSpPr txBox="1"/>
          <p:nvPr>
            <p:ph type="title"/>
          </p:nvPr>
        </p:nvSpPr>
        <p:spPr>
          <a:xfrm>
            <a:off x="955800" y="1045425"/>
            <a:ext cx="7232400" cy="30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35" name="Google Shape;435;p8"/>
          <p:cNvGrpSpPr/>
          <p:nvPr/>
        </p:nvGrpSpPr>
        <p:grpSpPr>
          <a:xfrm flipH="1">
            <a:off x="190497" y="142120"/>
            <a:ext cx="2270722" cy="1272963"/>
            <a:chOff x="5158247" y="5768045"/>
            <a:chExt cx="2270722" cy="1272963"/>
          </a:xfrm>
        </p:grpSpPr>
        <p:sp>
          <p:nvSpPr>
            <p:cNvPr id="436" name="Google Shape;436;p8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54091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8"/>
          <p:cNvGrpSpPr/>
          <p:nvPr/>
        </p:nvGrpSpPr>
        <p:grpSpPr>
          <a:xfrm>
            <a:off x="7931973" y="328218"/>
            <a:ext cx="589265" cy="994279"/>
            <a:chOff x="3236798" y="7559043"/>
            <a:chExt cx="589265" cy="994279"/>
          </a:xfrm>
        </p:grpSpPr>
        <p:sp>
          <p:nvSpPr>
            <p:cNvPr id="443" name="Google Shape;443;p8"/>
            <p:cNvSpPr/>
            <p:nvPr/>
          </p:nvSpPr>
          <p:spPr>
            <a:xfrm>
              <a:off x="3236798" y="784472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3367111" y="7559043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3525935" y="849345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3765928" y="789381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8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448" name="Google Shape;448;p8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8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8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8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8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"/>
          <p:cNvSpPr/>
          <p:nvPr/>
        </p:nvSpPr>
        <p:spPr>
          <a:xfrm>
            <a:off x="7172325" y="2239350"/>
            <a:ext cx="1971667" cy="290412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9"/>
          <p:cNvGrpSpPr/>
          <p:nvPr/>
        </p:nvGrpSpPr>
        <p:grpSpPr>
          <a:xfrm>
            <a:off x="7172313" y="4341638"/>
            <a:ext cx="985925" cy="744150"/>
            <a:chOff x="1666700" y="5967688"/>
            <a:chExt cx="985925" cy="744150"/>
          </a:xfrm>
        </p:grpSpPr>
        <p:sp>
          <p:nvSpPr>
            <p:cNvPr id="458" name="Google Shape;458;p9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9"/>
          <p:cNvGrpSpPr/>
          <p:nvPr/>
        </p:nvGrpSpPr>
        <p:grpSpPr>
          <a:xfrm>
            <a:off x="8430725" y="4291775"/>
            <a:ext cx="480225" cy="615300"/>
            <a:chOff x="912850" y="4743425"/>
            <a:chExt cx="480225" cy="615300"/>
          </a:xfrm>
        </p:grpSpPr>
        <p:sp>
          <p:nvSpPr>
            <p:cNvPr id="510" name="Google Shape;510;p9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9"/>
          <p:cNvSpPr/>
          <p:nvPr/>
        </p:nvSpPr>
        <p:spPr>
          <a:xfrm flipH="1" rot="5400000">
            <a:off x="466225" y="-456625"/>
            <a:ext cx="1971667" cy="290412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9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9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9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9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9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9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1083565" y="4715859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"/>
          <p:cNvSpPr/>
          <p:nvPr/>
        </p:nvSpPr>
        <p:spPr>
          <a:xfrm>
            <a:off x="713233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9"/>
          <p:cNvSpPr/>
          <p:nvPr/>
        </p:nvSpPr>
        <p:spPr>
          <a:xfrm>
            <a:off x="1640651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0" name="Google Shape;540;p9"/>
          <p:cNvGrpSpPr/>
          <p:nvPr/>
        </p:nvGrpSpPr>
        <p:grpSpPr>
          <a:xfrm>
            <a:off x="179825" y="158500"/>
            <a:ext cx="674325" cy="1173675"/>
            <a:chOff x="4266275" y="6869625"/>
            <a:chExt cx="674325" cy="1173675"/>
          </a:xfrm>
        </p:grpSpPr>
        <p:sp>
          <p:nvSpPr>
            <p:cNvPr id="541" name="Google Shape;541;p9"/>
            <p:cNvSpPr/>
            <p:nvPr/>
          </p:nvSpPr>
          <p:spPr>
            <a:xfrm>
              <a:off x="4754025" y="7408475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4759125" y="7416225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4774450" y="7428900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4787325" y="74442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800000" y="74571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4812875" y="7472425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825525" y="7487750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840850" y="750042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853725" y="751575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866400" y="752862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879275" y="7543950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266275" y="7482625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294275" y="7615450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736250" y="7454450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294275" y="7881100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577875" y="7543950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600775" y="7615450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268725" y="6869625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4276475" y="6928275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4294275" y="692072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4312250" y="6915600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4330025" y="690785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4348000" y="690272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4368450" y="68951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4386225" y="68900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4404200" y="68823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4421975" y="687720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4439950" y="6869625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4314700" y="6956475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391325" y="7125050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289150" y="6933375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519025" y="7495300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9"/>
          <p:cNvSpPr txBox="1"/>
          <p:nvPr>
            <p:ph idx="1" type="subTitle"/>
          </p:nvPr>
        </p:nvSpPr>
        <p:spPr>
          <a:xfrm>
            <a:off x="4937225" y="2200875"/>
            <a:ext cx="34011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9"/>
          <p:cNvSpPr txBox="1"/>
          <p:nvPr>
            <p:ph type="title"/>
          </p:nvPr>
        </p:nvSpPr>
        <p:spPr>
          <a:xfrm>
            <a:off x="4937225" y="1751925"/>
            <a:ext cx="34011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0"/>
          <p:cNvSpPr txBox="1"/>
          <p:nvPr>
            <p:ph type="title"/>
          </p:nvPr>
        </p:nvSpPr>
        <p:spPr>
          <a:xfrm>
            <a:off x="4524375" y="1466850"/>
            <a:ext cx="2571900" cy="22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77" name="Google Shape;577;p10"/>
          <p:cNvSpPr/>
          <p:nvPr/>
        </p:nvSpPr>
        <p:spPr>
          <a:xfrm rot="10800000">
            <a:off x="-9537" y="-7300"/>
            <a:ext cx="2222725" cy="1383500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0"/>
          <p:cNvSpPr/>
          <p:nvPr/>
        </p:nvSpPr>
        <p:spPr>
          <a:xfrm>
            <a:off x="6086475" y="2862625"/>
            <a:ext cx="3057427" cy="2280792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0"/>
          <p:cNvSpPr/>
          <p:nvPr/>
        </p:nvSpPr>
        <p:spPr>
          <a:xfrm>
            <a:off x="7479548" y="38908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0"/>
          <p:cNvSpPr/>
          <p:nvPr/>
        </p:nvSpPr>
        <p:spPr>
          <a:xfrm>
            <a:off x="7609861" y="36051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0"/>
          <p:cNvSpPr/>
          <p:nvPr/>
        </p:nvSpPr>
        <p:spPr>
          <a:xfrm>
            <a:off x="7768685" y="45395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0"/>
          <p:cNvSpPr/>
          <p:nvPr/>
        </p:nvSpPr>
        <p:spPr>
          <a:xfrm>
            <a:off x="8008678" y="39399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0"/>
          <p:cNvSpPr/>
          <p:nvPr/>
        </p:nvSpPr>
        <p:spPr>
          <a:xfrm>
            <a:off x="1083665" y="65593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0"/>
          <p:cNvSpPr/>
          <p:nvPr/>
        </p:nvSpPr>
        <p:spPr>
          <a:xfrm>
            <a:off x="713333" y="77923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0"/>
          <p:cNvSpPr/>
          <p:nvPr/>
        </p:nvSpPr>
        <p:spPr>
          <a:xfrm>
            <a:off x="1640751" y="53949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5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Char char="●"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slide" Target="/ppt/slides/slide1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scikit-learn.org/stable/modules/calibration.html#:~:text=Calibration%20curves%20" TargetMode="External"/><Relationship Id="rId4" Type="http://schemas.openxmlformats.org/officeDocument/2006/relationships/hyperlink" Target="https://www.learndatasci.com/glossary/binary-classification/#:~:text=each%20binary%20classifier-,What%20is%20Binary%20Classification%3F,Application" TargetMode="External"/><Relationship Id="rId5" Type="http://schemas.openxmlformats.org/officeDocument/2006/relationships/hyperlink" Target="https://arize.com/blog-course/binary-cross-entropy-log-loss/#:~:text=What%20Is%20Binary%20Cross%20Entropy,equate%20to%20high%20accuracy%20values" TargetMode="External"/><Relationship Id="rId6" Type="http://schemas.openxmlformats.org/officeDocument/2006/relationships/hyperlink" Target="https://www.analyticsvidhya.com/blog/2023/01/why-is-sigmoid-function-important-in-artificial-neural-networks/#:~:text=Source%3A%20Pexels-,The%20sigmoid%20function%20is%20commonly%20used%20as%20an%20activation%20function,non%2Dlinearity%20into%20the%20mode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57"/>
          <p:cNvSpPr/>
          <p:nvPr/>
        </p:nvSpPr>
        <p:spPr>
          <a:xfrm>
            <a:off x="2311275" y="3901209"/>
            <a:ext cx="12300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57"/>
          <p:cNvSpPr/>
          <p:nvPr/>
        </p:nvSpPr>
        <p:spPr>
          <a:xfrm>
            <a:off x="4775026" y="1490069"/>
            <a:ext cx="3911444" cy="2686158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2" name="Google Shape;2602;p57"/>
          <p:cNvGrpSpPr/>
          <p:nvPr/>
        </p:nvGrpSpPr>
        <p:grpSpPr>
          <a:xfrm>
            <a:off x="5536125" y="740450"/>
            <a:ext cx="2389225" cy="3530725"/>
            <a:chOff x="582175" y="1028475"/>
            <a:chExt cx="2389225" cy="3530725"/>
          </a:xfrm>
        </p:grpSpPr>
        <p:sp>
          <p:nvSpPr>
            <p:cNvPr id="2603" name="Google Shape;2603;p57"/>
            <p:cNvSpPr/>
            <p:nvPr/>
          </p:nvSpPr>
          <p:spPr>
            <a:xfrm>
              <a:off x="582175" y="1223250"/>
              <a:ext cx="2389225" cy="3335950"/>
            </a:xfrm>
            <a:custGeom>
              <a:rect b="b" l="l" r="r" t="t"/>
              <a:pathLst>
                <a:path extrusionOk="0" h="133438" w="95569">
                  <a:moveTo>
                    <a:pt x="1" y="1"/>
                  </a:moveTo>
                  <a:lnTo>
                    <a:pt x="1" y="133437"/>
                  </a:lnTo>
                  <a:lnTo>
                    <a:pt x="95569" y="133437"/>
                  </a:lnTo>
                  <a:lnTo>
                    <a:pt x="955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57"/>
            <p:cNvSpPr/>
            <p:nvPr/>
          </p:nvSpPr>
          <p:spPr>
            <a:xfrm>
              <a:off x="828600" y="1488175"/>
              <a:ext cx="1893225" cy="2806325"/>
            </a:xfrm>
            <a:custGeom>
              <a:rect b="b" l="l" r="r" t="t"/>
              <a:pathLst>
                <a:path extrusionOk="0" h="112253" w="75729">
                  <a:moveTo>
                    <a:pt x="0" y="1"/>
                  </a:moveTo>
                  <a:lnTo>
                    <a:pt x="0" y="107256"/>
                  </a:lnTo>
                  <a:lnTo>
                    <a:pt x="4997" y="107256"/>
                  </a:lnTo>
                  <a:lnTo>
                    <a:pt x="4997" y="112253"/>
                  </a:lnTo>
                  <a:lnTo>
                    <a:pt x="75728" y="112253"/>
                  </a:lnTo>
                  <a:lnTo>
                    <a:pt x="75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57"/>
            <p:cNvSpPr/>
            <p:nvPr/>
          </p:nvSpPr>
          <p:spPr>
            <a:xfrm>
              <a:off x="828600" y="4169575"/>
              <a:ext cx="124925" cy="124925"/>
            </a:xfrm>
            <a:custGeom>
              <a:rect b="b" l="l" r="r" t="t"/>
              <a:pathLst>
                <a:path extrusionOk="0" h="4997" w="4997">
                  <a:moveTo>
                    <a:pt x="0" y="0"/>
                  </a:moveTo>
                  <a:lnTo>
                    <a:pt x="4997" y="4997"/>
                  </a:lnTo>
                  <a:lnTo>
                    <a:pt x="4997" y="0"/>
                  </a:lnTo>
                  <a:close/>
                </a:path>
              </a:pathLst>
            </a:custGeom>
            <a:solidFill>
              <a:srgbClr val="ECE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57"/>
            <p:cNvSpPr/>
            <p:nvPr/>
          </p:nvSpPr>
          <p:spPr>
            <a:xfrm>
              <a:off x="1376475" y="1125850"/>
              <a:ext cx="800650" cy="213100"/>
            </a:xfrm>
            <a:custGeom>
              <a:rect b="b" l="l" r="r" t="t"/>
              <a:pathLst>
                <a:path extrusionOk="0" h="8524" w="32026">
                  <a:moveTo>
                    <a:pt x="4627" y="1"/>
                  </a:moveTo>
                  <a:cubicBezTo>
                    <a:pt x="2075" y="1"/>
                    <a:pt x="0" y="2076"/>
                    <a:pt x="0" y="4627"/>
                  </a:cubicBezTo>
                  <a:lnTo>
                    <a:pt x="0" y="8523"/>
                  </a:lnTo>
                  <a:lnTo>
                    <a:pt x="32025" y="8523"/>
                  </a:lnTo>
                  <a:lnTo>
                    <a:pt x="32025" y="4627"/>
                  </a:lnTo>
                  <a:cubicBezTo>
                    <a:pt x="32025" y="2076"/>
                    <a:pt x="29950" y="1"/>
                    <a:pt x="27399" y="1"/>
                  </a:cubicBezTo>
                  <a:lnTo>
                    <a:pt x="17659" y="1"/>
                  </a:lnTo>
                  <a:cubicBezTo>
                    <a:pt x="17659" y="975"/>
                    <a:pt x="16928" y="1705"/>
                    <a:pt x="15954" y="1705"/>
                  </a:cubicBezTo>
                  <a:cubicBezTo>
                    <a:pt x="15097" y="1705"/>
                    <a:pt x="14367" y="975"/>
                    <a:pt x="14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57"/>
            <p:cNvSpPr/>
            <p:nvPr/>
          </p:nvSpPr>
          <p:spPr>
            <a:xfrm>
              <a:off x="2177100" y="1238600"/>
              <a:ext cx="25" cy="100350"/>
            </a:xfrm>
            <a:custGeom>
              <a:rect b="b" l="l" r="r" t="t"/>
              <a:pathLst>
                <a:path extrusionOk="0" h="4014" w="1">
                  <a:moveTo>
                    <a:pt x="0" y="117"/>
                  </a:moveTo>
                  <a:lnTo>
                    <a:pt x="0" y="117"/>
                  </a:lnTo>
                  <a:lnTo>
                    <a:pt x="0" y="4013"/>
                  </a:ln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C9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57"/>
            <p:cNvSpPr/>
            <p:nvPr/>
          </p:nvSpPr>
          <p:spPr>
            <a:xfrm>
              <a:off x="1376475" y="1131950"/>
              <a:ext cx="800650" cy="207000"/>
            </a:xfrm>
            <a:custGeom>
              <a:rect b="b" l="l" r="r" t="t"/>
              <a:pathLst>
                <a:path extrusionOk="0" h="8280" w="32026">
                  <a:moveTo>
                    <a:pt x="28616" y="0"/>
                  </a:moveTo>
                  <a:cubicBezTo>
                    <a:pt x="25207" y="5844"/>
                    <a:pt x="17532" y="7062"/>
                    <a:pt x="9984" y="7062"/>
                  </a:cubicBezTo>
                  <a:cubicBezTo>
                    <a:pt x="6458" y="7062"/>
                    <a:pt x="3049" y="6818"/>
                    <a:pt x="0" y="6701"/>
                  </a:cubicBezTo>
                  <a:lnTo>
                    <a:pt x="0" y="8279"/>
                  </a:lnTo>
                  <a:lnTo>
                    <a:pt x="32025" y="8279"/>
                  </a:lnTo>
                  <a:lnTo>
                    <a:pt x="32025" y="4383"/>
                  </a:lnTo>
                  <a:lnTo>
                    <a:pt x="32025" y="4267"/>
                  </a:lnTo>
                  <a:cubicBezTo>
                    <a:pt x="31898" y="2192"/>
                    <a:pt x="30437" y="487"/>
                    <a:pt x="28616" y="0"/>
                  </a:cubicBezTo>
                  <a:close/>
                </a:path>
              </a:pathLst>
            </a:custGeom>
            <a:solidFill>
              <a:srgbClr val="A8B4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57"/>
            <p:cNvSpPr/>
            <p:nvPr/>
          </p:nvSpPr>
          <p:spPr>
            <a:xfrm>
              <a:off x="1677925" y="1028475"/>
              <a:ext cx="194825" cy="194800"/>
            </a:xfrm>
            <a:custGeom>
              <a:rect b="b" l="l" r="r" t="t"/>
              <a:pathLst>
                <a:path extrusionOk="0" h="7792" w="7793">
                  <a:moveTo>
                    <a:pt x="3896" y="2318"/>
                  </a:moveTo>
                  <a:cubicBezTo>
                    <a:pt x="4870" y="2318"/>
                    <a:pt x="5601" y="3049"/>
                    <a:pt x="5601" y="3896"/>
                  </a:cubicBezTo>
                  <a:cubicBezTo>
                    <a:pt x="5601" y="4870"/>
                    <a:pt x="4870" y="5600"/>
                    <a:pt x="3896" y="5600"/>
                  </a:cubicBezTo>
                  <a:cubicBezTo>
                    <a:pt x="3039" y="5600"/>
                    <a:pt x="2309" y="4870"/>
                    <a:pt x="2309" y="3896"/>
                  </a:cubicBezTo>
                  <a:cubicBezTo>
                    <a:pt x="2309" y="3049"/>
                    <a:pt x="3039" y="2318"/>
                    <a:pt x="3896" y="2318"/>
                  </a:cubicBezTo>
                  <a:close/>
                  <a:moveTo>
                    <a:pt x="3896" y="0"/>
                  </a:moveTo>
                  <a:cubicBezTo>
                    <a:pt x="1822" y="0"/>
                    <a:pt x="0" y="1831"/>
                    <a:pt x="0" y="3896"/>
                  </a:cubicBezTo>
                  <a:cubicBezTo>
                    <a:pt x="0" y="6087"/>
                    <a:pt x="1822" y="7792"/>
                    <a:pt x="3896" y="7792"/>
                  </a:cubicBezTo>
                  <a:cubicBezTo>
                    <a:pt x="6088" y="7792"/>
                    <a:pt x="7792" y="6087"/>
                    <a:pt x="7792" y="3896"/>
                  </a:cubicBezTo>
                  <a:cubicBezTo>
                    <a:pt x="7792" y="1831"/>
                    <a:pt x="6088" y="0"/>
                    <a:pt x="3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57"/>
            <p:cNvSpPr/>
            <p:nvPr/>
          </p:nvSpPr>
          <p:spPr>
            <a:xfrm>
              <a:off x="1355275" y="1326750"/>
              <a:ext cx="843025" cy="33625"/>
            </a:xfrm>
            <a:custGeom>
              <a:rect b="b" l="l" r="r" t="t"/>
              <a:pathLst>
                <a:path extrusionOk="0" h="1345" w="33721">
                  <a:moveTo>
                    <a:pt x="731" y="0"/>
                  </a:moveTo>
                  <a:cubicBezTo>
                    <a:pt x="361" y="0"/>
                    <a:pt x="1" y="244"/>
                    <a:pt x="1" y="614"/>
                  </a:cubicBezTo>
                  <a:cubicBezTo>
                    <a:pt x="1" y="974"/>
                    <a:pt x="361" y="1344"/>
                    <a:pt x="731" y="1344"/>
                  </a:cubicBezTo>
                  <a:lnTo>
                    <a:pt x="32990" y="1344"/>
                  </a:lnTo>
                  <a:cubicBezTo>
                    <a:pt x="33360" y="1344"/>
                    <a:pt x="33720" y="974"/>
                    <a:pt x="33720" y="614"/>
                  </a:cubicBezTo>
                  <a:cubicBezTo>
                    <a:pt x="33720" y="244"/>
                    <a:pt x="33360" y="0"/>
                    <a:pt x="32990" y="0"/>
                  </a:cubicBezTo>
                  <a:close/>
                </a:path>
              </a:pathLst>
            </a:custGeom>
            <a:solidFill>
              <a:srgbClr val="B1C0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1" name="Google Shape;2611;p57"/>
          <p:cNvSpPr txBox="1"/>
          <p:nvPr>
            <p:ph type="ctrTitle"/>
          </p:nvPr>
        </p:nvSpPr>
        <p:spPr>
          <a:xfrm>
            <a:off x="713325" y="1242425"/>
            <a:ext cx="4425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Heart</a:t>
            </a:r>
            <a:r>
              <a:rPr lang="en" sz="3200"/>
              <a:t> </a:t>
            </a:r>
            <a:r>
              <a:rPr lang="en" sz="7000"/>
              <a:t>DISEASE</a:t>
            </a:r>
            <a:endParaRPr sz="7000"/>
          </a:p>
        </p:txBody>
      </p:sp>
      <p:sp>
        <p:nvSpPr>
          <p:cNvPr id="2612" name="Google Shape;2612;p57"/>
          <p:cNvSpPr txBox="1"/>
          <p:nvPr>
            <p:ph idx="1" type="subTitle"/>
          </p:nvPr>
        </p:nvSpPr>
        <p:spPr>
          <a:xfrm>
            <a:off x="1396725" y="3157475"/>
            <a:ext cx="30591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and lifestyle factors in predicting Heart Disease</a:t>
            </a:r>
            <a:endParaRPr/>
          </a:p>
        </p:txBody>
      </p:sp>
      <p:grpSp>
        <p:nvGrpSpPr>
          <p:cNvPr id="2613" name="Google Shape;2613;p57"/>
          <p:cNvGrpSpPr/>
          <p:nvPr/>
        </p:nvGrpSpPr>
        <p:grpSpPr>
          <a:xfrm>
            <a:off x="4708008" y="664245"/>
            <a:ext cx="4223988" cy="3765367"/>
            <a:chOff x="1607575" y="3957150"/>
            <a:chExt cx="1629625" cy="1452800"/>
          </a:xfrm>
        </p:grpSpPr>
        <p:sp>
          <p:nvSpPr>
            <p:cNvPr id="2614" name="Google Shape;2614;p57"/>
            <p:cNvSpPr/>
            <p:nvPr/>
          </p:nvSpPr>
          <p:spPr>
            <a:xfrm>
              <a:off x="1681025" y="3984350"/>
              <a:ext cx="100675" cy="99375"/>
            </a:xfrm>
            <a:custGeom>
              <a:rect b="b" l="l" r="r" t="t"/>
              <a:pathLst>
                <a:path extrusionOk="0" h="3975" w="4027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57"/>
            <p:cNvSpPr/>
            <p:nvPr/>
          </p:nvSpPr>
          <p:spPr>
            <a:xfrm>
              <a:off x="3072650" y="4261850"/>
              <a:ext cx="99275" cy="99375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57"/>
            <p:cNvSpPr/>
            <p:nvPr/>
          </p:nvSpPr>
          <p:spPr>
            <a:xfrm>
              <a:off x="2546150" y="3957150"/>
              <a:ext cx="93950" cy="9392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57"/>
            <p:cNvSpPr/>
            <p:nvPr/>
          </p:nvSpPr>
          <p:spPr>
            <a:xfrm>
              <a:off x="2710800" y="5329725"/>
              <a:ext cx="80225" cy="80225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57"/>
            <p:cNvSpPr/>
            <p:nvPr/>
          </p:nvSpPr>
          <p:spPr>
            <a:xfrm>
              <a:off x="1619850" y="4758400"/>
              <a:ext cx="100700" cy="99275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57"/>
            <p:cNvSpPr/>
            <p:nvPr/>
          </p:nvSpPr>
          <p:spPr>
            <a:xfrm>
              <a:off x="3188225" y="4985525"/>
              <a:ext cx="23200" cy="21800"/>
            </a:xfrm>
            <a:custGeom>
              <a:rect b="b" l="l" r="r" t="t"/>
              <a:pathLst>
                <a:path extrusionOk="0" h="872" w="928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10" y="871"/>
                    <a:pt x="927" y="710"/>
                    <a:pt x="927" y="436"/>
                  </a:cubicBezTo>
                  <a:cubicBezTo>
                    <a:pt x="927" y="166"/>
                    <a:pt x="71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57"/>
            <p:cNvSpPr/>
            <p:nvPr/>
          </p:nvSpPr>
          <p:spPr>
            <a:xfrm>
              <a:off x="3215425" y="4425075"/>
              <a:ext cx="21775" cy="2322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57"/>
            <p:cNvSpPr/>
            <p:nvPr/>
          </p:nvSpPr>
          <p:spPr>
            <a:xfrm>
              <a:off x="3037275" y="4155750"/>
              <a:ext cx="21800" cy="2320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57"/>
            <p:cNvSpPr/>
            <p:nvPr/>
          </p:nvSpPr>
          <p:spPr>
            <a:xfrm>
              <a:off x="2999200" y="3995225"/>
              <a:ext cx="21775" cy="21800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57"/>
            <p:cNvSpPr/>
            <p:nvPr/>
          </p:nvSpPr>
          <p:spPr>
            <a:xfrm>
              <a:off x="2361150" y="4037450"/>
              <a:ext cx="23225" cy="23100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57"/>
            <p:cNvSpPr/>
            <p:nvPr/>
          </p:nvSpPr>
          <p:spPr>
            <a:xfrm>
              <a:off x="1957200" y="4012975"/>
              <a:ext cx="23100" cy="21775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57"/>
            <p:cNvSpPr/>
            <p:nvPr/>
          </p:nvSpPr>
          <p:spPr>
            <a:xfrm>
              <a:off x="1607575" y="4143550"/>
              <a:ext cx="23200" cy="21800"/>
            </a:xfrm>
            <a:custGeom>
              <a:rect b="b" l="l" r="r" t="t"/>
              <a:pathLst>
                <a:path extrusionOk="0" h="872" w="928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57"/>
            <p:cNvSpPr/>
            <p:nvPr/>
          </p:nvSpPr>
          <p:spPr>
            <a:xfrm>
              <a:off x="1670125" y="4648175"/>
              <a:ext cx="23225" cy="2320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57"/>
            <p:cNvSpPr/>
            <p:nvPr/>
          </p:nvSpPr>
          <p:spPr>
            <a:xfrm>
              <a:off x="1731400" y="5008700"/>
              <a:ext cx="23100" cy="23100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57"/>
            <p:cNvSpPr/>
            <p:nvPr/>
          </p:nvSpPr>
          <p:spPr>
            <a:xfrm>
              <a:off x="2567925" y="5377300"/>
              <a:ext cx="23200" cy="2320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57"/>
            <p:cNvSpPr/>
            <p:nvPr/>
          </p:nvSpPr>
          <p:spPr>
            <a:xfrm>
              <a:off x="2925725" y="5284800"/>
              <a:ext cx="23100" cy="21775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57"/>
            <p:cNvSpPr/>
            <p:nvPr/>
          </p:nvSpPr>
          <p:spPr>
            <a:xfrm>
              <a:off x="2059175" y="5306550"/>
              <a:ext cx="23200" cy="2320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57"/>
            <p:cNvSpPr/>
            <p:nvPr/>
          </p:nvSpPr>
          <p:spPr>
            <a:xfrm>
              <a:off x="1829350" y="4488700"/>
              <a:ext cx="821625" cy="674250"/>
            </a:xfrm>
            <a:custGeom>
              <a:rect b="b" l="l" r="r" t="t"/>
              <a:pathLst>
                <a:path extrusionOk="0" h="26970" w="32865">
                  <a:moveTo>
                    <a:pt x="23324" y="1"/>
                  </a:moveTo>
                  <a:cubicBezTo>
                    <a:pt x="18865" y="1"/>
                    <a:pt x="15117" y="3451"/>
                    <a:pt x="14852" y="7960"/>
                  </a:cubicBezTo>
                  <a:cubicBezTo>
                    <a:pt x="13225" y="6484"/>
                    <a:pt x="11181" y="5758"/>
                    <a:pt x="9144" y="5758"/>
                  </a:cubicBezTo>
                  <a:cubicBezTo>
                    <a:pt x="6823" y="5758"/>
                    <a:pt x="4510" y="6701"/>
                    <a:pt x="2830" y="8556"/>
                  </a:cubicBezTo>
                  <a:cubicBezTo>
                    <a:pt x="379" y="11224"/>
                    <a:pt x="0" y="15033"/>
                    <a:pt x="1524" y="18080"/>
                  </a:cubicBezTo>
                  <a:lnTo>
                    <a:pt x="1467" y="18080"/>
                  </a:lnTo>
                  <a:cubicBezTo>
                    <a:pt x="3265" y="21889"/>
                    <a:pt x="6856" y="24392"/>
                    <a:pt x="12188" y="25859"/>
                  </a:cubicBezTo>
                  <a:cubicBezTo>
                    <a:pt x="15573" y="26788"/>
                    <a:pt x="18673" y="26969"/>
                    <a:pt x="20578" y="26969"/>
                  </a:cubicBezTo>
                  <a:cubicBezTo>
                    <a:pt x="21797" y="26969"/>
                    <a:pt x="22527" y="26895"/>
                    <a:pt x="22527" y="26895"/>
                  </a:cubicBezTo>
                  <a:cubicBezTo>
                    <a:pt x="22527" y="26895"/>
                    <a:pt x="26335" y="23900"/>
                    <a:pt x="29217" y="18951"/>
                  </a:cubicBezTo>
                  <a:cubicBezTo>
                    <a:pt x="32046" y="14162"/>
                    <a:pt x="32865" y="9862"/>
                    <a:pt x="31450" y="5892"/>
                  </a:cubicBezTo>
                  <a:cubicBezTo>
                    <a:pt x="30414" y="2679"/>
                    <a:pt x="27476" y="233"/>
                    <a:pt x="23832" y="15"/>
                  </a:cubicBezTo>
                  <a:cubicBezTo>
                    <a:pt x="23662" y="5"/>
                    <a:pt x="23492" y="1"/>
                    <a:pt x="23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57"/>
            <p:cNvSpPr/>
            <p:nvPr/>
          </p:nvSpPr>
          <p:spPr>
            <a:xfrm>
              <a:off x="1829350" y="4697150"/>
              <a:ext cx="810750" cy="465800"/>
            </a:xfrm>
            <a:custGeom>
              <a:rect b="b" l="l" r="r" t="t"/>
              <a:pathLst>
                <a:path extrusionOk="0" h="18632" w="32430">
                  <a:moveTo>
                    <a:pt x="32046" y="0"/>
                  </a:moveTo>
                  <a:lnTo>
                    <a:pt x="32046" y="0"/>
                  </a:lnTo>
                  <a:cubicBezTo>
                    <a:pt x="31450" y="7130"/>
                    <a:pt x="26771" y="11862"/>
                    <a:pt x="23449" y="13769"/>
                  </a:cubicBezTo>
                  <a:cubicBezTo>
                    <a:pt x="21827" y="14708"/>
                    <a:pt x="20069" y="15095"/>
                    <a:pt x="18114" y="15095"/>
                  </a:cubicBezTo>
                  <a:cubicBezTo>
                    <a:pt x="16335" y="15095"/>
                    <a:pt x="14393" y="14775"/>
                    <a:pt x="12241" y="14256"/>
                  </a:cubicBezTo>
                  <a:cubicBezTo>
                    <a:pt x="2938" y="11919"/>
                    <a:pt x="814" y="4027"/>
                    <a:pt x="2830" y="218"/>
                  </a:cubicBezTo>
                  <a:lnTo>
                    <a:pt x="2830" y="218"/>
                  </a:lnTo>
                  <a:cubicBezTo>
                    <a:pt x="379" y="2886"/>
                    <a:pt x="0" y="6695"/>
                    <a:pt x="1524" y="9742"/>
                  </a:cubicBezTo>
                  <a:lnTo>
                    <a:pt x="1467" y="9742"/>
                  </a:lnTo>
                  <a:cubicBezTo>
                    <a:pt x="3265" y="13551"/>
                    <a:pt x="6856" y="16054"/>
                    <a:pt x="12188" y="17521"/>
                  </a:cubicBezTo>
                  <a:cubicBezTo>
                    <a:pt x="15573" y="18450"/>
                    <a:pt x="18673" y="18631"/>
                    <a:pt x="20578" y="18631"/>
                  </a:cubicBezTo>
                  <a:cubicBezTo>
                    <a:pt x="21797" y="18631"/>
                    <a:pt x="22527" y="18557"/>
                    <a:pt x="22527" y="18557"/>
                  </a:cubicBezTo>
                  <a:cubicBezTo>
                    <a:pt x="22527" y="18557"/>
                    <a:pt x="26335" y="15562"/>
                    <a:pt x="29217" y="10613"/>
                  </a:cubicBezTo>
                  <a:cubicBezTo>
                    <a:pt x="31502" y="6804"/>
                    <a:pt x="32429" y="3265"/>
                    <a:pt x="3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57"/>
            <p:cNvSpPr/>
            <p:nvPr/>
          </p:nvSpPr>
          <p:spPr>
            <a:xfrm>
              <a:off x="1976250" y="4829000"/>
              <a:ext cx="167300" cy="163450"/>
            </a:xfrm>
            <a:custGeom>
              <a:rect b="b" l="l" r="r" t="t"/>
              <a:pathLst>
                <a:path extrusionOk="0" h="6538" w="6692">
                  <a:moveTo>
                    <a:pt x="3358" y="0"/>
                  </a:moveTo>
                  <a:cubicBezTo>
                    <a:pt x="3291" y="0"/>
                    <a:pt x="3224" y="2"/>
                    <a:pt x="3157" y="6"/>
                  </a:cubicBezTo>
                  <a:cubicBezTo>
                    <a:pt x="1359" y="115"/>
                    <a:pt x="1" y="1639"/>
                    <a:pt x="110" y="3432"/>
                  </a:cubicBezTo>
                  <a:cubicBezTo>
                    <a:pt x="161" y="5196"/>
                    <a:pt x="1684" y="6537"/>
                    <a:pt x="3435" y="6537"/>
                  </a:cubicBezTo>
                  <a:cubicBezTo>
                    <a:pt x="3469" y="6537"/>
                    <a:pt x="3502" y="6537"/>
                    <a:pt x="3535" y="6536"/>
                  </a:cubicBezTo>
                  <a:cubicBezTo>
                    <a:pt x="5333" y="6427"/>
                    <a:pt x="6691" y="4847"/>
                    <a:pt x="6582" y="3053"/>
                  </a:cubicBezTo>
                  <a:cubicBezTo>
                    <a:pt x="6478" y="1323"/>
                    <a:pt x="5063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57"/>
            <p:cNvSpPr/>
            <p:nvPr/>
          </p:nvSpPr>
          <p:spPr>
            <a:xfrm>
              <a:off x="2053725" y="4965175"/>
              <a:ext cx="44975" cy="88400"/>
            </a:xfrm>
            <a:custGeom>
              <a:rect b="b" l="l" r="r" t="t"/>
              <a:pathLst>
                <a:path extrusionOk="0" h="3536" w="1799">
                  <a:moveTo>
                    <a:pt x="1" y="1"/>
                  </a:moveTo>
                  <a:lnTo>
                    <a:pt x="493" y="3535"/>
                  </a:lnTo>
                  <a:lnTo>
                    <a:pt x="1799" y="3535"/>
                  </a:lnTo>
                  <a:cubicBezTo>
                    <a:pt x="1416" y="2503"/>
                    <a:pt x="1255" y="218"/>
                    <a:pt x="1255" y="21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57"/>
            <p:cNvSpPr/>
            <p:nvPr/>
          </p:nvSpPr>
          <p:spPr>
            <a:xfrm>
              <a:off x="2200650" y="4488700"/>
              <a:ext cx="330625" cy="283350"/>
            </a:xfrm>
            <a:custGeom>
              <a:rect b="b" l="l" r="r" t="t"/>
              <a:pathLst>
                <a:path extrusionOk="0" h="11334" w="13225">
                  <a:moveTo>
                    <a:pt x="8472" y="1"/>
                  </a:moveTo>
                  <a:cubicBezTo>
                    <a:pt x="4013" y="1"/>
                    <a:pt x="265" y="3451"/>
                    <a:pt x="0" y="7960"/>
                  </a:cubicBezTo>
                  <a:cubicBezTo>
                    <a:pt x="0" y="9862"/>
                    <a:pt x="1089" y="10898"/>
                    <a:pt x="2068" y="11333"/>
                  </a:cubicBezTo>
                  <a:cubicBezTo>
                    <a:pt x="2068" y="11333"/>
                    <a:pt x="492" y="6488"/>
                    <a:pt x="3648" y="3006"/>
                  </a:cubicBezTo>
                  <a:cubicBezTo>
                    <a:pt x="5326" y="1127"/>
                    <a:pt x="7433" y="539"/>
                    <a:pt x="9302" y="539"/>
                  </a:cubicBezTo>
                  <a:cubicBezTo>
                    <a:pt x="10948" y="539"/>
                    <a:pt x="12409" y="996"/>
                    <a:pt x="13225" y="1430"/>
                  </a:cubicBezTo>
                  <a:cubicBezTo>
                    <a:pt x="12028" y="612"/>
                    <a:pt x="10556" y="68"/>
                    <a:pt x="8980" y="15"/>
                  </a:cubicBezTo>
                  <a:cubicBezTo>
                    <a:pt x="8810" y="5"/>
                    <a:pt x="8640" y="1"/>
                    <a:pt x="8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57"/>
            <p:cNvSpPr/>
            <p:nvPr/>
          </p:nvSpPr>
          <p:spPr>
            <a:xfrm>
              <a:off x="2347550" y="4528475"/>
              <a:ext cx="236725" cy="174125"/>
            </a:xfrm>
            <a:custGeom>
              <a:rect b="b" l="l" r="r" t="t"/>
              <a:pathLst>
                <a:path extrusionOk="0" h="6965" w="9469">
                  <a:moveTo>
                    <a:pt x="3592" y="0"/>
                  </a:moveTo>
                  <a:cubicBezTo>
                    <a:pt x="2721" y="0"/>
                    <a:pt x="1799" y="218"/>
                    <a:pt x="1037" y="710"/>
                  </a:cubicBezTo>
                  <a:cubicBezTo>
                    <a:pt x="545" y="1036"/>
                    <a:pt x="57" y="1472"/>
                    <a:pt x="1" y="2068"/>
                  </a:cubicBezTo>
                  <a:cubicBezTo>
                    <a:pt x="1" y="2612"/>
                    <a:pt x="384" y="3104"/>
                    <a:pt x="819" y="3430"/>
                  </a:cubicBezTo>
                  <a:cubicBezTo>
                    <a:pt x="1254" y="3757"/>
                    <a:pt x="1799" y="3866"/>
                    <a:pt x="2343" y="4083"/>
                  </a:cubicBezTo>
                  <a:cubicBezTo>
                    <a:pt x="3866" y="4571"/>
                    <a:pt x="5281" y="5333"/>
                    <a:pt x="6530" y="6369"/>
                  </a:cubicBezTo>
                  <a:cubicBezTo>
                    <a:pt x="6804" y="6586"/>
                    <a:pt x="7074" y="6856"/>
                    <a:pt x="7457" y="6913"/>
                  </a:cubicBezTo>
                  <a:cubicBezTo>
                    <a:pt x="7510" y="6965"/>
                    <a:pt x="7566" y="6965"/>
                    <a:pt x="7618" y="6965"/>
                  </a:cubicBezTo>
                  <a:cubicBezTo>
                    <a:pt x="8002" y="6965"/>
                    <a:pt x="8328" y="6747"/>
                    <a:pt x="8598" y="6477"/>
                  </a:cubicBezTo>
                  <a:cubicBezTo>
                    <a:pt x="8872" y="6151"/>
                    <a:pt x="8981" y="5716"/>
                    <a:pt x="9033" y="5280"/>
                  </a:cubicBezTo>
                  <a:cubicBezTo>
                    <a:pt x="9468" y="2177"/>
                    <a:pt x="6478" y="0"/>
                    <a:pt x="3592" y="0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57"/>
            <p:cNvSpPr/>
            <p:nvPr/>
          </p:nvSpPr>
          <p:spPr>
            <a:xfrm>
              <a:off x="2523100" y="4735225"/>
              <a:ext cx="58450" cy="58575"/>
            </a:xfrm>
            <a:custGeom>
              <a:rect b="b" l="l" r="r" t="t"/>
              <a:pathLst>
                <a:path extrusionOk="0" h="2343" w="2338">
                  <a:moveTo>
                    <a:pt x="1358" y="1"/>
                  </a:moveTo>
                  <a:cubicBezTo>
                    <a:pt x="1141" y="1"/>
                    <a:pt x="923" y="57"/>
                    <a:pt x="705" y="166"/>
                  </a:cubicBezTo>
                  <a:cubicBezTo>
                    <a:pt x="218" y="436"/>
                    <a:pt x="0" y="1146"/>
                    <a:pt x="218" y="1690"/>
                  </a:cubicBezTo>
                  <a:cubicBezTo>
                    <a:pt x="270" y="1799"/>
                    <a:pt x="327" y="1960"/>
                    <a:pt x="435" y="2016"/>
                  </a:cubicBezTo>
                  <a:cubicBezTo>
                    <a:pt x="705" y="2286"/>
                    <a:pt x="923" y="2343"/>
                    <a:pt x="1197" y="2343"/>
                  </a:cubicBezTo>
                  <a:cubicBezTo>
                    <a:pt x="1850" y="2343"/>
                    <a:pt x="2338" y="1524"/>
                    <a:pt x="2229" y="763"/>
                  </a:cubicBezTo>
                  <a:cubicBezTo>
                    <a:pt x="2229" y="602"/>
                    <a:pt x="2177" y="436"/>
                    <a:pt x="2068" y="275"/>
                  </a:cubicBezTo>
                  <a:cubicBezTo>
                    <a:pt x="1959" y="57"/>
                    <a:pt x="1685" y="1"/>
                    <a:pt x="1358" y="1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57"/>
            <p:cNvSpPr/>
            <p:nvPr/>
          </p:nvSpPr>
          <p:spPr>
            <a:xfrm>
              <a:off x="1957200" y="4653625"/>
              <a:ext cx="198650" cy="66725"/>
            </a:xfrm>
            <a:custGeom>
              <a:rect b="b" l="l" r="r" t="t"/>
              <a:pathLst>
                <a:path extrusionOk="0" h="2669" w="7946">
                  <a:moveTo>
                    <a:pt x="3810" y="0"/>
                  </a:moveTo>
                  <a:cubicBezTo>
                    <a:pt x="3048" y="0"/>
                    <a:pt x="2177" y="57"/>
                    <a:pt x="1468" y="435"/>
                  </a:cubicBezTo>
                  <a:cubicBezTo>
                    <a:pt x="872" y="710"/>
                    <a:pt x="1" y="1471"/>
                    <a:pt x="488" y="2233"/>
                  </a:cubicBezTo>
                  <a:cubicBezTo>
                    <a:pt x="706" y="2560"/>
                    <a:pt x="1141" y="2668"/>
                    <a:pt x="1577" y="2668"/>
                  </a:cubicBezTo>
                  <a:lnTo>
                    <a:pt x="1633" y="2668"/>
                  </a:lnTo>
                  <a:cubicBezTo>
                    <a:pt x="2286" y="2612"/>
                    <a:pt x="2883" y="2503"/>
                    <a:pt x="3536" y="2394"/>
                  </a:cubicBezTo>
                  <a:cubicBezTo>
                    <a:pt x="3592" y="2394"/>
                    <a:pt x="3644" y="2342"/>
                    <a:pt x="3644" y="2342"/>
                  </a:cubicBezTo>
                  <a:cubicBezTo>
                    <a:pt x="4297" y="2285"/>
                    <a:pt x="4950" y="2233"/>
                    <a:pt x="5603" y="2233"/>
                  </a:cubicBezTo>
                  <a:cubicBezTo>
                    <a:pt x="6147" y="2233"/>
                    <a:pt x="6639" y="2233"/>
                    <a:pt x="7127" y="2285"/>
                  </a:cubicBezTo>
                  <a:cubicBezTo>
                    <a:pt x="7235" y="2285"/>
                    <a:pt x="7344" y="2342"/>
                    <a:pt x="7453" y="2342"/>
                  </a:cubicBezTo>
                  <a:cubicBezTo>
                    <a:pt x="7510" y="2342"/>
                    <a:pt x="7562" y="2342"/>
                    <a:pt x="7671" y="2285"/>
                  </a:cubicBezTo>
                  <a:cubicBezTo>
                    <a:pt x="7780" y="2233"/>
                    <a:pt x="7945" y="2124"/>
                    <a:pt x="7945" y="1959"/>
                  </a:cubicBezTo>
                  <a:cubicBezTo>
                    <a:pt x="7945" y="1850"/>
                    <a:pt x="7888" y="1741"/>
                    <a:pt x="7836" y="1632"/>
                  </a:cubicBezTo>
                  <a:cubicBezTo>
                    <a:pt x="7018" y="383"/>
                    <a:pt x="5277" y="0"/>
                    <a:pt x="3862" y="0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57"/>
            <p:cNvSpPr/>
            <p:nvPr/>
          </p:nvSpPr>
          <p:spPr>
            <a:xfrm>
              <a:off x="1906825" y="4706725"/>
              <a:ext cx="46275" cy="51700"/>
            </a:xfrm>
            <a:custGeom>
              <a:rect b="b" l="l" r="r" t="t"/>
              <a:pathLst>
                <a:path extrusionOk="0" h="2068" w="1851">
                  <a:moveTo>
                    <a:pt x="1198" y="0"/>
                  </a:moveTo>
                  <a:cubicBezTo>
                    <a:pt x="1089" y="0"/>
                    <a:pt x="928" y="53"/>
                    <a:pt x="762" y="161"/>
                  </a:cubicBezTo>
                  <a:cubicBezTo>
                    <a:pt x="436" y="488"/>
                    <a:pt x="1" y="1250"/>
                    <a:pt x="218" y="1742"/>
                  </a:cubicBezTo>
                  <a:cubicBezTo>
                    <a:pt x="327" y="1959"/>
                    <a:pt x="601" y="2068"/>
                    <a:pt x="871" y="2068"/>
                  </a:cubicBezTo>
                  <a:lnTo>
                    <a:pt x="980" y="2068"/>
                  </a:lnTo>
                  <a:cubicBezTo>
                    <a:pt x="1306" y="2011"/>
                    <a:pt x="1524" y="1794"/>
                    <a:pt x="1689" y="1524"/>
                  </a:cubicBezTo>
                  <a:cubicBezTo>
                    <a:pt x="1798" y="1250"/>
                    <a:pt x="1851" y="980"/>
                    <a:pt x="1851" y="653"/>
                  </a:cubicBezTo>
                  <a:cubicBezTo>
                    <a:pt x="1798" y="270"/>
                    <a:pt x="1524" y="0"/>
                    <a:pt x="1198" y="0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57"/>
            <p:cNvSpPr/>
            <p:nvPr/>
          </p:nvSpPr>
          <p:spPr>
            <a:xfrm>
              <a:off x="2585675" y="4294500"/>
              <a:ext cx="405375" cy="178275"/>
            </a:xfrm>
            <a:custGeom>
              <a:rect b="b" l="l" r="r" t="t"/>
              <a:pathLst>
                <a:path extrusionOk="0" h="7131" w="16215">
                  <a:moveTo>
                    <a:pt x="15779" y="0"/>
                  </a:moveTo>
                  <a:cubicBezTo>
                    <a:pt x="14852" y="2886"/>
                    <a:pt x="12406" y="5172"/>
                    <a:pt x="9250" y="6151"/>
                  </a:cubicBezTo>
                  <a:cubicBezTo>
                    <a:pt x="8179" y="6484"/>
                    <a:pt x="7088" y="6647"/>
                    <a:pt x="6017" y="6647"/>
                  </a:cubicBezTo>
                  <a:cubicBezTo>
                    <a:pt x="3933" y="6647"/>
                    <a:pt x="1923" y="6030"/>
                    <a:pt x="270" y="4845"/>
                  </a:cubicBezTo>
                  <a:lnTo>
                    <a:pt x="0" y="5224"/>
                  </a:lnTo>
                  <a:cubicBezTo>
                    <a:pt x="1741" y="6478"/>
                    <a:pt x="3809" y="7131"/>
                    <a:pt x="5985" y="7131"/>
                  </a:cubicBezTo>
                  <a:cubicBezTo>
                    <a:pt x="7126" y="7131"/>
                    <a:pt x="8271" y="6913"/>
                    <a:pt x="9411" y="6586"/>
                  </a:cubicBezTo>
                  <a:cubicBezTo>
                    <a:pt x="12676" y="5550"/>
                    <a:pt x="15235" y="3156"/>
                    <a:pt x="16215" y="166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D9E5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57"/>
            <p:cNvSpPr/>
            <p:nvPr/>
          </p:nvSpPr>
          <p:spPr>
            <a:xfrm>
              <a:off x="2463250" y="4133475"/>
              <a:ext cx="253025" cy="399150"/>
            </a:xfrm>
            <a:custGeom>
              <a:rect b="b" l="l" r="r" t="t"/>
              <a:pathLst>
                <a:path extrusionOk="0" h="15966" w="10121">
                  <a:moveTo>
                    <a:pt x="2698" y="0"/>
                  </a:moveTo>
                  <a:cubicBezTo>
                    <a:pt x="2670" y="0"/>
                    <a:pt x="2641" y="7"/>
                    <a:pt x="2612" y="21"/>
                  </a:cubicBezTo>
                  <a:cubicBezTo>
                    <a:pt x="1306" y="456"/>
                    <a:pt x="0" y="1819"/>
                    <a:pt x="544" y="3995"/>
                  </a:cubicBezTo>
                  <a:cubicBezTo>
                    <a:pt x="1306" y="7151"/>
                    <a:pt x="5276" y="13354"/>
                    <a:pt x="9737" y="15909"/>
                  </a:cubicBezTo>
                  <a:cubicBezTo>
                    <a:pt x="9794" y="15909"/>
                    <a:pt x="9846" y="15966"/>
                    <a:pt x="9903" y="15966"/>
                  </a:cubicBezTo>
                  <a:cubicBezTo>
                    <a:pt x="9955" y="15966"/>
                    <a:pt x="10012" y="15909"/>
                    <a:pt x="10064" y="15800"/>
                  </a:cubicBezTo>
                  <a:cubicBezTo>
                    <a:pt x="10121" y="15691"/>
                    <a:pt x="10121" y="15583"/>
                    <a:pt x="10012" y="15530"/>
                  </a:cubicBezTo>
                  <a:cubicBezTo>
                    <a:pt x="5602" y="13027"/>
                    <a:pt x="1741" y="6986"/>
                    <a:pt x="979" y="3886"/>
                  </a:cubicBezTo>
                  <a:cubicBezTo>
                    <a:pt x="544" y="1980"/>
                    <a:pt x="1685" y="839"/>
                    <a:pt x="2773" y="456"/>
                  </a:cubicBezTo>
                  <a:cubicBezTo>
                    <a:pt x="2882" y="404"/>
                    <a:pt x="2938" y="239"/>
                    <a:pt x="2882" y="130"/>
                  </a:cubicBezTo>
                  <a:cubicBezTo>
                    <a:pt x="2843" y="50"/>
                    <a:pt x="2775" y="0"/>
                    <a:pt x="2698" y="0"/>
                  </a:cubicBezTo>
                  <a:close/>
                </a:path>
              </a:pathLst>
            </a:custGeom>
            <a:solidFill>
              <a:srgbClr val="DFE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57"/>
            <p:cNvSpPr/>
            <p:nvPr/>
          </p:nvSpPr>
          <p:spPr>
            <a:xfrm>
              <a:off x="2472700" y="4132675"/>
              <a:ext cx="238125" cy="399950"/>
            </a:xfrm>
            <a:custGeom>
              <a:rect b="b" l="l" r="r" t="t"/>
              <a:pathLst>
                <a:path extrusionOk="0" h="15998" w="9525">
                  <a:moveTo>
                    <a:pt x="2286" y="1"/>
                  </a:moveTo>
                  <a:cubicBezTo>
                    <a:pt x="2068" y="53"/>
                    <a:pt x="1907" y="162"/>
                    <a:pt x="1690" y="271"/>
                  </a:cubicBezTo>
                  <a:cubicBezTo>
                    <a:pt x="1633" y="327"/>
                    <a:pt x="1524" y="379"/>
                    <a:pt x="1415" y="436"/>
                  </a:cubicBezTo>
                  <a:lnTo>
                    <a:pt x="1307" y="545"/>
                  </a:lnTo>
                  <a:lnTo>
                    <a:pt x="1472" y="436"/>
                  </a:lnTo>
                  <a:cubicBezTo>
                    <a:pt x="1524" y="379"/>
                    <a:pt x="1633" y="327"/>
                    <a:pt x="1742" y="271"/>
                  </a:cubicBezTo>
                  <a:cubicBezTo>
                    <a:pt x="1798" y="218"/>
                    <a:pt x="1907" y="218"/>
                    <a:pt x="2016" y="162"/>
                  </a:cubicBezTo>
                  <a:lnTo>
                    <a:pt x="2177" y="109"/>
                  </a:lnTo>
                  <a:lnTo>
                    <a:pt x="2234" y="53"/>
                  </a:lnTo>
                  <a:lnTo>
                    <a:pt x="2286" y="53"/>
                  </a:lnTo>
                  <a:cubicBezTo>
                    <a:pt x="2395" y="53"/>
                    <a:pt x="2504" y="109"/>
                    <a:pt x="2504" y="218"/>
                  </a:cubicBezTo>
                  <a:cubicBezTo>
                    <a:pt x="2504" y="327"/>
                    <a:pt x="2451" y="436"/>
                    <a:pt x="2395" y="436"/>
                  </a:cubicBezTo>
                  <a:cubicBezTo>
                    <a:pt x="2177" y="545"/>
                    <a:pt x="1960" y="597"/>
                    <a:pt x="1798" y="762"/>
                  </a:cubicBezTo>
                  <a:cubicBezTo>
                    <a:pt x="2016" y="654"/>
                    <a:pt x="2177" y="545"/>
                    <a:pt x="2395" y="488"/>
                  </a:cubicBezTo>
                  <a:cubicBezTo>
                    <a:pt x="2451" y="488"/>
                    <a:pt x="2504" y="436"/>
                    <a:pt x="2504" y="379"/>
                  </a:cubicBezTo>
                  <a:cubicBezTo>
                    <a:pt x="2560" y="327"/>
                    <a:pt x="2560" y="271"/>
                    <a:pt x="2560" y="218"/>
                  </a:cubicBezTo>
                  <a:cubicBezTo>
                    <a:pt x="2504" y="109"/>
                    <a:pt x="2395" y="1"/>
                    <a:pt x="2286" y="1"/>
                  </a:cubicBezTo>
                  <a:close/>
                  <a:moveTo>
                    <a:pt x="1798" y="762"/>
                  </a:moveTo>
                  <a:cubicBezTo>
                    <a:pt x="1633" y="871"/>
                    <a:pt x="1472" y="980"/>
                    <a:pt x="1307" y="1141"/>
                  </a:cubicBezTo>
                  <a:cubicBezTo>
                    <a:pt x="1472" y="1032"/>
                    <a:pt x="1633" y="871"/>
                    <a:pt x="1798" y="762"/>
                  </a:cubicBezTo>
                  <a:close/>
                  <a:moveTo>
                    <a:pt x="1307" y="1141"/>
                  </a:moveTo>
                  <a:lnTo>
                    <a:pt x="1307" y="1141"/>
                  </a:lnTo>
                  <a:cubicBezTo>
                    <a:pt x="1198" y="1198"/>
                    <a:pt x="1146" y="1307"/>
                    <a:pt x="1089" y="1359"/>
                  </a:cubicBezTo>
                  <a:cubicBezTo>
                    <a:pt x="1037" y="1415"/>
                    <a:pt x="1037" y="1468"/>
                    <a:pt x="980" y="1524"/>
                  </a:cubicBezTo>
                  <a:lnTo>
                    <a:pt x="1089" y="1415"/>
                  </a:lnTo>
                  <a:cubicBezTo>
                    <a:pt x="1146" y="1307"/>
                    <a:pt x="1254" y="1250"/>
                    <a:pt x="1307" y="1141"/>
                  </a:cubicBezTo>
                  <a:close/>
                  <a:moveTo>
                    <a:pt x="1307" y="545"/>
                  </a:moveTo>
                  <a:cubicBezTo>
                    <a:pt x="1254" y="545"/>
                    <a:pt x="1198" y="597"/>
                    <a:pt x="1198" y="597"/>
                  </a:cubicBezTo>
                  <a:cubicBezTo>
                    <a:pt x="871" y="871"/>
                    <a:pt x="545" y="1250"/>
                    <a:pt x="384" y="1633"/>
                  </a:cubicBezTo>
                  <a:cubicBezTo>
                    <a:pt x="601" y="1250"/>
                    <a:pt x="871" y="923"/>
                    <a:pt x="1198" y="654"/>
                  </a:cubicBezTo>
                  <a:cubicBezTo>
                    <a:pt x="1254" y="597"/>
                    <a:pt x="1307" y="597"/>
                    <a:pt x="1307" y="545"/>
                  </a:cubicBezTo>
                  <a:close/>
                  <a:moveTo>
                    <a:pt x="384" y="1633"/>
                  </a:moveTo>
                  <a:lnTo>
                    <a:pt x="384" y="1633"/>
                  </a:lnTo>
                  <a:cubicBezTo>
                    <a:pt x="166" y="2012"/>
                    <a:pt x="57" y="2447"/>
                    <a:pt x="57" y="2830"/>
                  </a:cubicBezTo>
                  <a:cubicBezTo>
                    <a:pt x="110" y="2447"/>
                    <a:pt x="218" y="2012"/>
                    <a:pt x="384" y="1633"/>
                  </a:cubicBezTo>
                  <a:close/>
                  <a:moveTo>
                    <a:pt x="980" y="1524"/>
                  </a:moveTo>
                  <a:lnTo>
                    <a:pt x="871" y="1633"/>
                  </a:lnTo>
                  <a:cubicBezTo>
                    <a:pt x="654" y="2012"/>
                    <a:pt x="545" y="2447"/>
                    <a:pt x="493" y="2882"/>
                  </a:cubicBezTo>
                  <a:lnTo>
                    <a:pt x="493" y="2991"/>
                  </a:lnTo>
                  <a:lnTo>
                    <a:pt x="493" y="3157"/>
                  </a:lnTo>
                  <a:lnTo>
                    <a:pt x="493" y="3318"/>
                  </a:lnTo>
                  <a:lnTo>
                    <a:pt x="545" y="3483"/>
                  </a:lnTo>
                  <a:lnTo>
                    <a:pt x="545" y="3318"/>
                  </a:lnTo>
                  <a:lnTo>
                    <a:pt x="545" y="3157"/>
                  </a:lnTo>
                  <a:lnTo>
                    <a:pt x="545" y="2991"/>
                  </a:lnTo>
                  <a:lnTo>
                    <a:pt x="545" y="2882"/>
                  </a:lnTo>
                  <a:cubicBezTo>
                    <a:pt x="545" y="2447"/>
                    <a:pt x="710" y="2012"/>
                    <a:pt x="928" y="1633"/>
                  </a:cubicBezTo>
                  <a:cubicBezTo>
                    <a:pt x="928" y="1633"/>
                    <a:pt x="980" y="1576"/>
                    <a:pt x="980" y="1524"/>
                  </a:cubicBezTo>
                  <a:close/>
                  <a:moveTo>
                    <a:pt x="545" y="3483"/>
                  </a:moveTo>
                  <a:cubicBezTo>
                    <a:pt x="545" y="3701"/>
                    <a:pt x="601" y="3918"/>
                    <a:pt x="654" y="4136"/>
                  </a:cubicBezTo>
                  <a:cubicBezTo>
                    <a:pt x="762" y="4515"/>
                    <a:pt x="928" y="4950"/>
                    <a:pt x="1089" y="5333"/>
                  </a:cubicBezTo>
                  <a:cubicBezTo>
                    <a:pt x="928" y="4950"/>
                    <a:pt x="819" y="4515"/>
                    <a:pt x="710" y="4136"/>
                  </a:cubicBezTo>
                  <a:lnTo>
                    <a:pt x="545" y="3483"/>
                  </a:lnTo>
                  <a:close/>
                  <a:moveTo>
                    <a:pt x="1089" y="5333"/>
                  </a:moveTo>
                  <a:cubicBezTo>
                    <a:pt x="1254" y="5712"/>
                    <a:pt x="1415" y="6147"/>
                    <a:pt x="1633" y="6530"/>
                  </a:cubicBezTo>
                  <a:cubicBezTo>
                    <a:pt x="2016" y="7292"/>
                    <a:pt x="2451" y="7997"/>
                    <a:pt x="2887" y="8706"/>
                  </a:cubicBezTo>
                  <a:cubicBezTo>
                    <a:pt x="2451" y="7997"/>
                    <a:pt x="2016" y="7235"/>
                    <a:pt x="1633" y="6473"/>
                  </a:cubicBezTo>
                  <a:cubicBezTo>
                    <a:pt x="1472" y="6095"/>
                    <a:pt x="1254" y="5712"/>
                    <a:pt x="1089" y="5333"/>
                  </a:cubicBezTo>
                  <a:close/>
                  <a:moveTo>
                    <a:pt x="2887" y="8706"/>
                  </a:moveTo>
                  <a:cubicBezTo>
                    <a:pt x="3374" y="9468"/>
                    <a:pt x="3866" y="10121"/>
                    <a:pt x="4410" y="10826"/>
                  </a:cubicBezTo>
                  <a:cubicBezTo>
                    <a:pt x="3866" y="10121"/>
                    <a:pt x="3374" y="9412"/>
                    <a:pt x="2887" y="8706"/>
                  </a:cubicBezTo>
                  <a:close/>
                  <a:moveTo>
                    <a:pt x="57" y="2830"/>
                  </a:moveTo>
                  <a:lnTo>
                    <a:pt x="57" y="2830"/>
                  </a:lnTo>
                  <a:cubicBezTo>
                    <a:pt x="1" y="3265"/>
                    <a:pt x="57" y="3701"/>
                    <a:pt x="166" y="4136"/>
                  </a:cubicBezTo>
                  <a:cubicBezTo>
                    <a:pt x="384" y="4950"/>
                    <a:pt x="710" y="5768"/>
                    <a:pt x="1089" y="6530"/>
                  </a:cubicBezTo>
                  <a:cubicBezTo>
                    <a:pt x="1472" y="7292"/>
                    <a:pt x="1907" y="8054"/>
                    <a:pt x="2343" y="8759"/>
                  </a:cubicBezTo>
                  <a:lnTo>
                    <a:pt x="3810" y="10883"/>
                  </a:lnTo>
                  <a:cubicBezTo>
                    <a:pt x="4354" y="11536"/>
                    <a:pt x="4898" y="12189"/>
                    <a:pt x="5498" y="12842"/>
                  </a:cubicBezTo>
                  <a:cubicBezTo>
                    <a:pt x="6095" y="13438"/>
                    <a:pt x="6695" y="14039"/>
                    <a:pt x="7348" y="14583"/>
                  </a:cubicBezTo>
                  <a:cubicBezTo>
                    <a:pt x="7509" y="14692"/>
                    <a:pt x="7675" y="14853"/>
                    <a:pt x="7836" y="14962"/>
                  </a:cubicBezTo>
                  <a:lnTo>
                    <a:pt x="8110" y="15179"/>
                  </a:lnTo>
                  <a:lnTo>
                    <a:pt x="8380" y="15345"/>
                  </a:lnTo>
                  <a:cubicBezTo>
                    <a:pt x="8545" y="15454"/>
                    <a:pt x="8763" y="15615"/>
                    <a:pt x="8924" y="15723"/>
                  </a:cubicBezTo>
                  <a:cubicBezTo>
                    <a:pt x="9033" y="15780"/>
                    <a:pt x="9090" y="15832"/>
                    <a:pt x="9198" y="15889"/>
                  </a:cubicBezTo>
                  <a:lnTo>
                    <a:pt x="9307" y="15941"/>
                  </a:lnTo>
                  <a:lnTo>
                    <a:pt x="9359" y="15998"/>
                  </a:lnTo>
                  <a:lnTo>
                    <a:pt x="9525" y="15998"/>
                  </a:lnTo>
                  <a:lnTo>
                    <a:pt x="9525" y="15941"/>
                  </a:lnTo>
                  <a:lnTo>
                    <a:pt x="9416" y="15941"/>
                  </a:lnTo>
                  <a:lnTo>
                    <a:pt x="9416" y="15889"/>
                  </a:lnTo>
                  <a:lnTo>
                    <a:pt x="9359" y="15889"/>
                  </a:lnTo>
                  <a:lnTo>
                    <a:pt x="9251" y="15832"/>
                  </a:lnTo>
                  <a:cubicBezTo>
                    <a:pt x="9142" y="15780"/>
                    <a:pt x="9033" y="15723"/>
                    <a:pt x="8981" y="15671"/>
                  </a:cubicBezTo>
                  <a:cubicBezTo>
                    <a:pt x="8763" y="15506"/>
                    <a:pt x="8598" y="15397"/>
                    <a:pt x="8437" y="15288"/>
                  </a:cubicBezTo>
                  <a:lnTo>
                    <a:pt x="8162" y="15127"/>
                  </a:lnTo>
                  <a:lnTo>
                    <a:pt x="7893" y="14909"/>
                  </a:lnTo>
                  <a:cubicBezTo>
                    <a:pt x="7727" y="14801"/>
                    <a:pt x="7566" y="14635"/>
                    <a:pt x="7401" y="14526"/>
                  </a:cubicBezTo>
                  <a:cubicBezTo>
                    <a:pt x="6748" y="13982"/>
                    <a:pt x="6095" y="13386"/>
                    <a:pt x="5551" y="12785"/>
                  </a:cubicBezTo>
                  <a:cubicBezTo>
                    <a:pt x="4954" y="12132"/>
                    <a:pt x="4410" y="11479"/>
                    <a:pt x="3866" y="10826"/>
                  </a:cubicBezTo>
                  <a:cubicBezTo>
                    <a:pt x="3374" y="10173"/>
                    <a:pt x="2887" y="9468"/>
                    <a:pt x="2395" y="8706"/>
                  </a:cubicBezTo>
                  <a:cubicBezTo>
                    <a:pt x="1960" y="7997"/>
                    <a:pt x="1524" y="7292"/>
                    <a:pt x="1146" y="6473"/>
                  </a:cubicBezTo>
                  <a:cubicBezTo>
                    <a:pt x="762" y="5712"/>
                    <a:pt x="436" y="4950"/>
                    <a:pt x="218" y="4136"/>
                  </a:cubicBezTo>
                  <a:cubicBezTo>
                    <a:pt x="110" y="3701"/>
                    <a:pt x="57" y="3265"/>
                    <a:pt x="57" y="2830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57"/>
            <p:cNvSpPr/>
            <p:nvPr/>
          </p:nvSpPr>
          <p:spPr>
            <a:xfrm>
              <a:off x="2524400" y="4120700"/>
              <a:ext cx="35400" cy="28650"/>
            </a:xfrm>
            <a:custGeom>
              <a:rect b="b" l="l" r="r" t="t"/>
              <a:pathLst>
                <a:path extrusionOk="0" h="1146" w="1416">
                  <a:moveTo>
                    <a:pt x="962" y="0"/>
                  </a:moveTo>
                  <a:cubicBezTo>
                    <a:pt x="913" y="0"/>
                    <a:pt x="864" y="14"/>
                    <a:pt x="819" y="44"/>
                  </a:cubicBezTo>
                  <a:lnTo>
                    <a:pt x="275" y="205"/>
                  </a:lnTo>
                  <a:cubicBezTo>
                    <a:pt x="57" y="314"/>
                    <a:pt x="0" y="480"/>
                    <a:pt x="57" y="697"/>
                  </a:cubicBezTo>
                  <a:lnTo>
                    <a:pt x="109" y="915"/>
                  </a:lnTo>
                  <a:cubicBezTo>
                    <a:pt x="199" y="1048"/>
                    <a:pt x="328" y="1146"/>
                    <a:pt x="493" y="1146"/>
                  </a:cubicBezTo>
                  <a:cubicBezTo>
                    <a:pt x="528" y="1146"/>
                    <a:pt x="564" y="1142"/>
                    <a:pt x="601" y="1133"/>
                  </a:cubicBezTo>
                  <a:lnTo>
                    <a:pt x="1145" y="915"/>
                  </a:lnTo>
                  <a:cubicBezTo>
                    <a:pt x="1306" y="858"/>
                    <a:pt x="1415" y="641"/>
                    <a:pt x="1363" y="480"/>
                  </a:cubicBezTo>
                  <a:lnTo>
                    <a:pt x="1254" y="205"/>
                  </a:lnTo>
                  <a:cubicBezTo>
                    <a:pt x="1213" y="89"/>
                    <a:pt x="1089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57"/>
            <p:cNvSpPr/>
            <p:nvPr/>
          </p:nvSpPr>
          <p:spPr>
            <a:xfrm>
              <a:off x="2524400" y="4125825"/>
              <a:ext cx="35400" cy="23525"/>
            </a:xfrm>
            <a:custGeom>
              <a:rect b="b" l="l" r="r" t="t"/>
              <a:pathLst>
                <a:path extrusionOk="0" h="941" w="1416">
                  <a:moveTo>
                    <a:pt x="275" y="0"/>
                  </a:moveTo>
                  <a:cubicBezTo>
                    <a:pt x="57" y="109"/>
                    <a:pt x="0" y="275"/>
                    <a:pt x="57" y="492"/>
                  </a:cubicBezTo>
                  <a:lnTo>
                    <a:pt x="109" y="710"/>
                  </a:lnTo>
                  <a:cubicBezTo>
                    <a:pt x="199" y="843"/>
                    <a:pt x="328" y="941"/>
                    <a:pt x="493" y="941"/>
                  </a:cubicBezTo>
                  <a:cubicBezTo>
                    <a:pt x="528" y="941"/>
                    <a:pt x="564" y="937"/>
                    <a:pt x="601" y="928"/>
                  </a:cubicBezTo>
                  <a:lnTo>
                    <a:pt x="1145" y="710"/>
                  </a:lnTo>
                  <a:cubicBezTo>
                    <a:pt x="1306" y="653"/>
                    <a:pt x="1415" y="436"/>
                    <a:pt x="1363" y="275"/>
                  </a:cubicBezTo>
                  <a:lnTo>
                    <a:pt x="1363" y="275"/>
                  </a:lnTo>
                  <a:cubicBezTo>
                    <a:pt x="1036" y="383"/>
                    <a:pt x="544" y="601"/>
                    <a:pt x="436" y="601"/>
                  </a:cubicBezTo>
                  <a:cubicBezTo>
                    <a:pt x="428" y="604"/>
                    <a:pt x="419" y="605"/>
                    <a:pt x="411" y="605"/>
                  </a:cubicBezTo>
                  <a:cubicBezTo>
                    <a:pt x="254" y="605"/>
                    <a:pt x="68" y="157"/>
                    <a:pt x="27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57"/>
            <p:cNvSpPr/>
            <p:nvPr/>
          </p:nvSpPr>
          <p:spPr>
            <a:xfrm>
              <a:off x="2540725" y="4102675"/>
              <a:ext cx="66325" cy="48350"/>
            </a:xfrm>
            <a:custGeom>
              <a:rect b="b" l="l" r="r" t="t"/>
              <a:pathLst>
                <a:path extrusionOk="0" h="1934" w="2653">
                  <a:moveTo>
                    <a:pt x="1805" y="1"/>
                  </a:moveTo>
                  <a:cubicBezTo>
                    <a:pt x="1784" y="1"/>
                    <a:pt x="1763" y="2"/>
                    <a:pt x="1741" y="4"/>
                  </a:cubicBezTo>
                  <a:lnTo>
                    <a:pt x="762" y="4"/>
                  </a:lnTo>
                  <a:cubicBezTo>
                    <a:pt x="327" y="56"/>
                    <a:pt x="0" y="491"/>
                    <a:pt x="166" y="926"/>
                  </a:cubicBezTo>
                  <a:lnTo>
                    <a:pt x="383" y="1527"/>
                  </a:lnTo>
                  <a:cubicBezTo>
                    <a:pt x="455" y="1776"/>
                    <a:pt x="715" y="1933"/>
                    <a:pt x="992" y="1933"/>
                  </a:cubicBezTo>
                  <a:cubicBezTo>
                    <a:pt x="1137" y="1933"/>
                    <a:pt x="1285" y="1891"/>
                    <a:pt x="1415" y="1797"/>
                  </a:cubicBezTo>
                  <a:lnTo>
                    <a:pt x="2177" y="1201"/>
                  </a:lnTo>
                  <a:cubicBezTo>
                    <a:pt x="2652" y="780"/>
                    <a:pt x="2412" y="1"/>
                    <a:pt x="1805" y="1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57"/>
            <p:cNvSpPr/>
            <p:nvPr/>
          </p:nvSpPr>
          <p:spPr>
            <a:xfrm>
              <a:off x="2540725" y="4102750"/>
              <a:ext cx="61275" cy="48275"/>
            </a:xfrm>
            <a:custGeom>
              <a:rect b="b" l="l" r="r" t="t"/>
              <a:pathLst>
                <a:path extrusionOk="0" h="1931" w="2451">
                  <a:moveTo>
                    <a:pt x="762" y="1"/>
                  </a:moveTo>
                  <a:cubicBezTo>
                    <a:pt x="327" y="53"/>
                    <a:pt x="0" y="488"/>
                    <a:pt x="166" y="923"/>
                  </a:cubicBezTo>
                  <a:lnTo>
                    <a:pt x="383" y="1524"/>
                  </a:lnTo>
                  <a:cubicBezTo>
                    <a:pt x="455" y="1773"/>
                    <a:pt x="715" y="1930"/>
                    <a:pt x="992" y="1930"/>
                  </a:cubicBezTo>
                  <a:cubicBezTo>
                    <a:pt x="1137" y="1930"/>
                    <a:pt x="1285" y="1888"/>
                    <a:pt x="1415" y="1794"/>
                  </a:cubicBezTo>
                  <a:lnTo>
                    <a:pt x="2177" y="1198"/>
                  </a:lnTo>
                  <a:cubicBezTo>
                    <a:pt x="2451" y="980"/>
                    <a:pt x="2451" y="654"/>
                    <a:pt x="2394" y="436"/>
                  </a:cubicBezTo>
                  <a:lnTo>
                    <a:pt x="2394" y="436"/>
                  </a:lnTo>
                  <a:cubicBezTo>
                    <a:pt x="2451" y="762"/>
                    <a:pt x="2177" y="1032"/>
                    <a:pt x="1633" y="1306"/>
                  </a:cubicBezTo>
                  <a:cubicBezTo>
                    <a:pt x="1431" y="1418"/>
                    <a:pt x="1257" y="1483"/>
                    <a:pt x="1111" y="1483"/>
                  </a:cubicBezTo>
                  <a:cubicBezTo>
                    <a:pt x="903" y="1483"/>
                    <a:pt x="750" y="1351"/>
                    <a:pt x="653" y="1032"/>
                  </a:cubicBezTo>
                  <a:cubicBezTo>
                    <a:pt x="492" y="545"/>
                    <a:pt x="327" y="162"/>
                    <a:pt x="762" y="1"/>
                  </a:cubicBezTo>
                  <a:close/>
                </a:path>
              </a:pathLst>
            </a:custGeom>
            <a:solidFill>
              <a:srgbClr val="87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57"/>
            <p:cNvSpPr/>
            <p:nvPr/>
          </p:nvSpPr>
          <p:spPr>
            <a:xfrm>
              <a:off x="2865875" y="4029275"/>
              <a:ext cx="142800" cy="433925"/>
            </a:xfrm>
            <a:custGeom>
              <a:rect b="b" l="l" r="r" t="t"/>
              <a:pathLst>
                <a:path extrusionOk="0" h="17357" w="5712">
                  <a:moveTo>
                    <a:pt x="1109" y="1"/>
                  </a:moveTo>
                  <a:cubicBezTo>
                    <a:pt x="798" y="1"/>
                    <a:pt x="496" y="41"/>
                    <a:pt x="218" y="110"/>
                  </a:cubicBezTo>
                  <a:cubicBezTo>
                    <a:pt x="110" y="162"/>
                    <a:pt x="1" y="271"/>
                    <a:pt x="53" y="380"/>
                  </a:cubicBezTo>
                  <a:cubicBezTo>
                    <a:pt x="100" y="470"/>
                    <a:pt x="181" y="559"/>
                    <a:pt x="269" y="559"/>
                  </a:cubicBezTo>
                  <a:cubicBezTo>
                    <a:pt x="289" y="559"/>
                    <a:pt x="308" y="555"/>
                    <a:pt x="327" y="545"/>
                  </a:cubicBezTo>
                  <a:cubicBezTo>
                    <a:pt x="568" y="488"/>
                    <a:pt x="827" y="454"/>
                    <a:pt x="1094" y="454"/>
                  </a:cubicBezTo>
                  <a:cubicBezTo>
                    <a:pt x="2095" y="454"/>
                    <a:pt x="3196" y="923"/>
                    <a:pt x="3753" y="2339"/>
                  </a:cubicBezTo>
                  <a:cubicBezTo>
                    <a:pt x="4950" y="5334"/>
                    <a:pt x="5277" y="12516"/>
                    <a:pt x="3100" y="17030"/>
                  </a:cubicBezTo>
                  <a:cubicBezTo>
                    <a:pt x="3048" y="17139"/>
                    <a:pt x="3100" y="17304"/>
                    <a:pt x="3209" y="17356"/>
                  </a:cubicBezTo>
                  <a:lnTo>
                    <a:pt x="3318" y="17356"/>
                  </a:lnTo>
                  <a:cubicBezTo>
                    <a:pt x="3374" y="17356"/>
                    <a:pt x="3483" y="17304"/>
                    <a:pt x="3535" y="17248"/>
                  </a:cubicBezTo>
                  <a:cubicBezTo>
                    <a:pt x="5712" y="12568"/>
                    <a:pt x="5385" y="5225"/>
                    <a:pt x="4188" y="2178"/>
                  </a:cubicBezTo>
                  <a:cubicBezTo>
                    <a:pt x="3547" y="549"/>
                    <a:pt x="2263" y="1"/>
                    <a:pt x="1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57"/>
            <p:cNvSpPr/>
            <p:nvPr/>
          </p:nvSpPr>
          <p:spPr>
            <a:xfrm>
              <a:off x="2865875" y="4028750"/>
              <a:ext cx="127900" cy="435875"/>
            </a:xfrm>
            <a:custGeom>
              <a:rect b="b" l="l" r="r" t="t"/>
              <a:pathLst>
                <a:path extrusionOk="0" h="17435" w="5116">
                  <a:moveTo>
                    <a:pt x="218" y="131"/>
                  </a:moveTo>
                  <a:cubicBezTo>
                    <a:pt x="162" y="131"/>
                    <a:pt x="162" y="131"/>
                    <a:pt x="110" y="183"/>
                  </a:cubicBezTo>
                  <a:cubicBezTo>
                    <a:pt x="53" y="183"/>
                    <a:pt x="53" y="240"/>
                    <a:pt x="53" y="292"/>
                  </a:cubicBezTo>
                  <a:lnTo>
                    <a:pt x="162" y="183"/>
                  </a:lnTo>
                  <a:lnTo>
                    <a:pt x="218" y="183"/>
                  </a:lnTo>
                  <a:cubicBezTo>
                    <a:pt x="218" y="131"/>
                    <a:pt x="271" y="131"/>
                    <a:pt x="271" y="131"/>
                  </a:cubicBezTo>
                  <a:close/>
                  <a:moveTo>
                    <a:pt x="1225" y="0"/>
                  </a:moveTo>
                  <a:cubicBezTo>
                    <a:pt x="907" y="0"/>
                    <a:pt x="589" y="52"/>
                    <a:pt x="271" y="131"/>
                  </a:cubicBezTo>
                  <a:cubicBezTo>
                    <a:pt x="528" y="67"/>
                    <a:pt x="785" y="41"/>
                    <a:pt x="1031" y="41"/>
                  </a:cubicBezTo>
                  <a:cubicBezTo>
                    <a:pt x="1202" y="41"/>
                    <a:pt x="1368" y="53"/>
                    <a:pt x="1524" y="75"/>
                  </a:cubicBezTo>
                  <a:cubicBezTo>
                    <a:pt x="1960" y="131"/>
                    <a:pt x="2395" y="240"/>
                    <a:pt x="2774" y="458"/>
                  </a:cubicBezTo>
                  <a:cubicBezTo>
                    <a:pt x="2395" y="183"/>
                    <a:pt x="1960" y="75"/>
                    <a:pt x="1577" y="22"/>
                  </a:cubicBezTo>
                  <a:cubicBezTo>
                    <a:pt x="1459" y="7"/>
                    <a:pt x="1342" y="0"/>
                    <a:pt x="1225" y="0"/>
                  </a:cubicBezTo>
                  <a:close/>
                  <a:moveTo>
                    <a:pt x="53" y="292"/>
                  </a:moveTo>
                  <a:cubicBezTo>
                    <a:pt x="1" y="401"/>
                    <a:pt x="110" y="566"/>
                    <a:pt x="218" y="566"/>
                  </a:cubicBezTo>
                  <a:cubicBezTo>
                    <a:pt x="110" y="510"/>
                    <a:pt x="53" y="401"/>
                    <a:pt x="53" y="292"/>
                  </a:cubicBezTo>
                  <a:close/>
                  <a:moveTo>
                    <a:pt x="488" y="510"/>
                  </a:moveTo>
                  <a:lnTo>
                    <a:pt x="379" y="566"/>
                  </a:lnTo>
                  <a:lnTo>
                    <a:pt x="545" y="566"/>
                  </a:lnTo>
                  <a:cubicBezTo>
                    <a:pt x="597" y="566"/>
                    <a:pt x="654" y="510"/>
                    <a:pt x="654" y="510"/>
                  </a:cubicBezTo>
                  <a:close/>
                  <a:moveTo>
                    <a:pt x="218" y="566"/>
                  </a:moveTo>
                  <a:cubicBezTo>
                    <a:pt x="245" y="593"/>
                    <a:pt x="272" y="606"/>
                    <a:pt x="299" y="606"/>
                  </a:cubicBezTo>
                  <a:cubicBezTo>
                    <a:pt x="326" y="606"/>
                    <a:pt x="353" y="593"/>
                    <a:pt x="379" y="566"/>
                  </a:cubicBezTo>
                  <a:close/>
                  <a:moveTo>
                    <a:pt x="2774" y="458"/>
                  </a:moveTo>
                  <a:cubicBezTo>
                    <a:pt x="3100" y="675"/>
                    <a:pt x="3427" y="945"/>
                    <a:pt x="3701" y="1328"/>
                  </a:cubicBezTo>
                  <a:lnTo>
                    <a:pt x="3753" y="1437"/>
                  </a:lnTo>
                  <a:lnTo>
                    <a:pt x="3810" y="1489"/>
                  </a:lnTo>
                  <a:lnTo>
                    <a:pt x="3862" y="1598"/>
                  </a:lnTo>
                  <a:cubicBezTo>
                    <a:pt x="3918" y="1655"/>
                    <a:pt x="3971" y="1764"/>
                    <a:pt x="4027" y="1872"/>
                  </a:cubicBezTo>
                  <a:lnTo>
                    <a:pt x="3862" y="1546"/>
                  </a:lnTo>
                  <a:lnTo>
                    <a:pt x="3862" y="1489"/>
                  </a:lnTo>
                  <a:lnTo>
                    <a:pt x="3810" y="1437"/>
                  </a:lnTo>
                  <a:lnTo>
                    <a:pt x="3701" y="1272"/>
                  </a:lnTo>
                  <a:cubicBezTo>
                    <a:pt x="3427" y="945"/>
                    <a:pt x="3157" y="675"/>
                    <a:pt x="2774" y="458"/>
                  </a:cubicBezTo>
                  <a:close/>
                  <a:moveTo>
                    <a:pt x="4027" y="1872"/>
                  </a:moveTo>
                  <a:lnTo>
                    <a:pt x="4136" y="2142"/>
                  </a:lnTo>
                  <a:cubicBezTo>
                    <a:pt x="4188" y="2199"/>
                    <a:pt x="4188" y="2251"/>
                    <a:pt x="4188" y="2308"/>
                  </a:cubicBezTo>
                  <a:lnTo>
                    <a:pt x="4245" y="2469"/>
                  </a:lnTo>
                  <a:cubicBezTo>
                    <a:pt x="4406" y="2852"/>
                    <a:pt x="4515" y="3287"/>
                    <a:pt x="4624" y="3666"/>
                  </a:cubicBezTo>
                  <a:cubicBezTo>
                    <a:pt x="4571" y="3230"/>
                    <a:pt x="4406" y="2852"/>
                    <a:pt x="4297" y="2416"/>
                  </a:cubicBezTo>
                  <a:lnTo>
                    <a:pt x="4245" y="2308"/>
                  </a:lnTo>
                  <a:cubicBezTo>
                    <a:pt x="4188" y="2251"/>
                    <a:pt x="4188" y="2199"/>
                    <a:pt x="4188" y="2142"/>
                  </a:cubicBezTo>
                  <a:lnTo>
                    <a:pt x="4027" y="1872"/>
                  </a:lnTo>
                  <a:close/>
                  <a:moveTo>
                    <a:pt x="815" y="458"/>
                  </a:moveTo>
                  <a:cubicBezTo>
                    <a:pt x="763" y="458"/>
                    <a:pt x="706" y="458"/>
                    <a:pt x="654" y="510"/>
                  </a:cubicBezTo>
                  <a:lnTo>
                    <a:pt x="1468" y="510"/>
                  </a:lnTo>
                  <a:cubicBezTo>
                    <a:pt x="1685" y="566"/>
                    <a:pt x="1903" y="566"/>
                    <a:pt x="2068" y="675"/>
                  </a:cubicBezTo>
                  <a:cubicBezTo>
                    <a:pt x="2177" y="675"/>
                    <a:pt x="2286" y="728"/>
                    <a:pt x="2395" y="784"/>
                  </a:cubicBezTo>
                  <a:cubicBezTo>
                    <a:pt x="2447" y="784"/>
                    <a:pt x="2447" y="836"/>
                    <a:pt x="2504" y="893"/>
                  </a:cubicBezTo>
                  <a:lnTo>
                    <a:pt x="2665" y="945"/>
                  </a:lnTo>
                  <a:lnTo>
                    <a:pt x="2774" y="1054"/>
                  </a:lnTo>
                  <a:cubicBezTo>
                    <a:pt x="2830" y="1054"/>
                    <a:pt x="2882" y="1111"/>
                    <a:pt x="2882" y="1163"/>
                  </a:cubicBezTo>
                  <a:lnTo>
                    <a:pt x="3048" y="1272"/>
                  </a:lnTo>
                  <a:lnTo>
                    <a:pt x="3100" y="1328"/>
                  </a:lnTo>
                  <a:lnTo>
                    <a:pt x="3157" y="1380"/>
                  </a:lnTo>
                  <a:cubicBezTo>
                    <a:pt x="3427" y="1707"/>
                    <a:pt x="3644" y="2090"/>
                    <a:pt x="3753" y="2469"/>
                  </a:cubicBezTo>
                  <a:cubicBezTo>
                    <a:pt x="4079" y="3230"/>
                    <a:pt x="4245" y="4101"/>
                    <a:pt x="4406" y="4919"/>
                  </a:cubicBezTo>
                  <a:cubicBezTo>
                    <a:pt x="4297" y="4101"/>
                    <a:pt x="4136" y="3230"/>
                    <a:pt x="3810" y="2469"/>
                  </a:cubicBezTo>
                  <a:cubicBezTo>
                    <a:pt x="3644" y="2033"/>
                    <a:pt x="3427" y="1655"/>
                    <a:pt x="3157" y="1328"/>
                  </a:cubicBezTo>
                  <a:lnTo>
                    <a:pt x="3100" y="1272"/>
                  </a:lnTo>
                  <a:lnTo>
                    <a:pt x="3048" y="1219"/>
                  </a:lnTo>
                  <a:lnTo>
                    <a:pt x="2939" y="1111"/>
                  </a:lnTo>
                  <a:cubicBezTo>
                    <a:pt x="2882" y="1054"/>
                    <a:pt x="2830" y="1054"/>
                    <a:pt x="2830" y="1002"/>
                  </a:cubicBezTo>
                  <a:lnTo>
                    <a:pt x="2665" y="893"/>
                  </a:lnTo>
                  <a:lnTo>
                    <a:pt x="2556" y="836"/>
                  </a:lnTo>
                  <a:cubicBezTo>
                    <a:pt x="2504" y="784"/>
                    <a:pt x="2447" y="784"/>
                    <a:pt x="2395" y="728"/>
                  </a:cubicBezTo>
                  <a:cubicBezTo>
                    <a:pt x="2286" y="728"/>
                    <a:pt x="2229" y="675"/>
                    <a:pt x="2121" y="619"/>
                  </a:cubicBezTo>
                  <a:lnTo>
                    <a:pt x="1468" y="458"/>
                  </a:lnTo>
                  <a:close/>
                  <a:moveTo>
                    <a:pt x="4624" y="3666"/>
                  </a:moveTo>
                  <a:cubicBezTo>
                    <a:pt x="4732" y="4102"/>
                    <a:pt x="4789" y="4537"/>
                    <a:pt x="4841" y="4919"/>
                  </a:cubicBezTo>
                  <a:cubicBezTo>
                    <a:pt x="5007" y="5790"/>
                    <a:pt x="5059" y="6661"/>
                    <a:pt x="5115" y="7475"/>
                  </a:cubicBezTo>
                  <a:cubicBezTo>
                    <a:pt x="5059" y="6604"/>
                    <a:pt x="5007" y="5790"/>
                    <a:pt x="4898" y="4919"/>
                  </a:cubicBezTo>
                  <a:cubicBezTo>
                    <a:pt x="4789" y="4484"/>
                    <a:pt x="4732" y="4101"/>
                    <a:pt x="4624" y="3666"/>
                  </a:cubicBezTo>
                  <a:close/>
                  <a:moveTo>
                    <a:pt x="4406" y="4919"/>
                  </a:moveTo>
                  <a:lnTo>
                    <a:pt x="4406" y="4919"/>
                  </a:lnTo>
                  <a:cubicBezTo>
                    <a:pt x="4463" y="5355"/>
                    <a:pt x="4515" y="5790"/>
                    <a:pt x="4515" y="6225"/>
                  </a:cubicBezTo>
                  <a:cubicBezTo>
                    <a:pt x="4571" y="6661"/>
                    <a:pt x="4624" y="7039"/>
                    <a:pt x="4624" y="7475"/>
                  </a:cubicBezTo>
                  <a:cubicBezTo>
                    <a:pt x="4680" y="9216"/>
                    <a:pt x="4624" y="10905"/>
                    <a:pt x="4354" y="12589"/>
                  </a:cubicBezTo>
                  <a:cubicBezTo>
                    <a:pt x="4245" y="13460"/>
                    <a:pt x="4027" y="14278"/>
                    <a:pt x="3810" y="15092"/>
                  </a:cubicBezTo>
                  <a:lnTo>
                    <a:pt x="3753" y="15258"/>
                  </a:lnTo>
                  <a:lnTo>
                    <a:pt x="3701" y="15419"/>
                  </a:lnTo>
                  <a:lnTo>
                    <a:pt x="3592" y="15693"/>
                  </a:lnTo>
                  <a:lnTo>
                    <a:pt x="3483" y="16019"/>
                  </a:lnTo>
                  <a:cubicBezTo>
                    <a:pt x="3483" y="16128"/>
                    <a:pt x="3427" y="16180"/>
                    <a:pt x="3374" y="16289"/>
                  </a:cubicBezTo>
                  <a:lnTo>
                    <a:pt x="3265" y="16616"/>
                  </a:lnTo>
                  <a:cubicBezTo>
                    <a:pt x="3209" y="16672"/>
                    <a:pt x="3209" y="16781"/>
                    <a:pt x="3157" y="16890"/>
                  </a:cubicBezTo>
                  <a:lnTo>
                    <a:pt x="3100" y="17051"/>
                  </a:lnTo>
                  <a:cubicBezTo>
                    <a:pt x="3048" y="17108"/>
                    <a:pt x="3048" y="17160"/>
                    <a:pt x="3048" y="17216"/>
                  </a:cubicBezTo>
                  <a:cubicBezTo>
                    <a:pt x="3048" y="17325"/>
                    <a:pt x="3157" y="17434"/>
                    <a:pt x="3318" y="17434"/>
                  </a:cubicBezTo>
                  <a:lnTo>
                    <a:pt x="3318" y="17377"/>
                  </a:lnTo>
                  <a:cubicBezTo>
                    <a:pt x="3209" y="17377"/>
                    <a:pt x="3157" y="17269"/>
                    <a:pt x="3100" y="17216"/>
                  </a:cubicBezTo>
                  <a:cubicBezTo>
                    <a:pt x="3100" y="17160"/>
                    <a:pt x="3100" y="17108"/>
                    <a:pt x="3157" y="17051"/>
                  </a:cubicBezTo>
                  <a:lnTo>
                    <a:pt x="3209" y="16942"/>
                  </a:lnTo>
                  <a:cubicBezTo>
                    <a:pt x="3265" y="16833"/>
                    <a:pt x="3318" y="16725"/>
                    <a:pt x="3318" y="16616"/>
                  </a:cubicBezTo>
                  <a:lnTo>
                    <a:pt x="3483" y="16346"/>
                  </a:lnTo>
                  <a:cubicBezTo>
                    <a:pt x="3483" y="16237"/>
                    <a:pt x="3535" y="16128"/>
                    <a:pt x="3592" y="16019"/>
                  </a:cubicBezTo>
                  <a:lnTo>
                    <a:pt x="3701" y="15745"/>
                  </a:lnTo>
                  <a:lnTo>
                    <a:pt x="3753" y="15419"/>
                  </a:lnTo>
                  <a:lnTo>
                    <a:pt x="3810" y="15258"/>
                  </a:lnTo>
                  <a:lnTo>
                    <a:pt x="3862" y="15092"/>
                  </a:lnTo>
                  <a:cubicBezTo>
                    <a:pt x="4136" y="14278"/>
                    <a:pt x="4297" y="13460"/>
                    <a:pt x="4406" y="12589"/>
                  </a:cubicBezTo>
                  <a:cubicBezTo>
                    <a:pt x="4680" y="10905"/>
                    <a:pt x="4732" y="9216"/>
                    <a:pt x="4680" y="7475"/>
                  </a:cubicBezTo>
                  <a:cubicBezTo>
                    <a:pt x="4680" y="7039"/>
                    <a:pt x="4624" y="6604"/>
                    <a:pt x="4571" y="6225"/>
                  </a:cubicBezTo>
                  <a:cubicBezTo>
                    <a:pt x="4571" y="5790"/>
                    <a:pt x="4515" y="5355"/>
                    <a:pt x="4406" y="4919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57"/>
            <p:cNvSpPr/>
            <p:nvPr/>
          </p:nvSpPr>
          <p:spPr>
            <a:xfrm>
              <a:off x="2844125" y="4027550"/>
              <a:ext cx="33975" cy="26575"/>
            </a:xfrm>
            <a:custGeom>
              <a:rect b="b" l="l" r="r" t="t"/>
              <a:pathLst>
                <a:path extrusionOk="0" h="1063" w="1359">
                  <a:moveTo>
                    <a:pt x="954" y="1"/>
                  </a:moveTo>
                  <a:cubicBezTo>
                    <a:pt x="926" y="1"/>
                    <a:pt x="899" y="5"/>
                    <a:pt x="871" y="14"/>
                  </a:cubicBezTo>
                  <a:lnTo>
                    <a:pt x="270" y="179"/>
                  </a:lnTo>
                  <a:cubicBezTo>
                    <a:pt x="109" y="179"/>
                    <a:pt x="0" y="397"/>
                    <a:pt x="52" y="558"/>
                  </a:cubicBezTo>
                  <a:lnTo>
                    <a:pt x="109" y="832"/>
                  </a:lnTo>
                  <a:cubicBezTo>
                    <a:pt x="152" y="965"/>
                    <a:pt x="273" y="1063"/>
                    <a:pt x="437" y="1063"/>
                  </a:cubicBezTo>
                  <a:cubicBezTo>
                    <a:pt x="471" y="1063"/>
                    <a:pt x="507" y="1059"/>
                    <a:pt x="544" y="1050"/>
                  </a:cubicBezTo>
                  <a:lnTo>
                    <a:pt x="1088" y="884"/>
                  </a:lnTo>
                  <a:cubicBezTo>
                    <a:pt x="1249" y="832"/>
                    <a:pt x="1358" y="667"/>
                    <a:pt x="1358" y="506"/>
                  </a:cubicBezTo>
                  <a:lnTo>
                    <a:pt x="1249" y="231"/>
                  </a:lnTo>
                  <a:cubicBezTo>
                    <a:pt x="1206" y="98"/>
                    <a:pt x="1085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57"/>
            <p:cNvSpPr/>
            <p:nvPr/>
          </p:nvSpPr>
          <p:spPr>
            <a:xfrm>
              <a:off x="2846850" y="4027550"/>
              <a:ext cx="31250" cy="26750"/>
            </a:xfrm>
            <a:custGeom>
              <a:rect b="b" l="l" r="r" t="t"/>
              <a:pathLst>
                <a:path extrusionOk="0" h="1070" w="1250">
                  <a:moveTo>
                    <a:pt x="845" y="1"/>
                  </a:moveTo>
                  <a:cubicBezTo>
                    <a:pt x="817" y="1"/>
                    <a:pt x="790" y="5"/>
                    <a:pt x="762" y="14"/>
                  </a:cubicBezTo>
                  <a:lnTo>
                    <a:pt x="653" y="14"/>
                  </a:lnTo>
                  <a:cubicBezTo>
                    <a:pt x="871" y="14"/>
                    <a:pt x="923" y="231"/>
                    <a:pt x="979" y="449"/>
                  </a:cubicBezTo>
                  <a:cubicBezTo>
                    <a:pt x="1032" y="614"/>
                    <a:pt x="814" y="723"/>
                    <a:pt x="109" y="832"/>
                  </a:cubicBezTo>
                  <a:cubicBezTo>
                    <a:pt x="52" y="832"/>
                    <a:pt x="52" y="884"/>
                    <a:pt x="0" y="884"/>
                  </a:cubicBezTo>
                  <a:cubicBezTo>
                    <a:pt x="39" y="1009"/>
                    <a:pt x="143" y="1069"/>
                    <a:pt x="284" y="1069"/>
                  </a:cubicBezTo>
                  <a:cubicBezTo>
                    <a:pt x="331" y="1069"/>
                    <a:pt x="381" y="1063"/>
                    <a:pt x="435" y="1050"/>
                  </a:cubicBezTo>
                  <a:lnTo>
                    <a:pt x="979" y="884"/>
                  </a:lnTo>
                  <a:cubicBezTo>
                    <a:pt x="1140" y="832"/>
                    <a:pt x="1249" y="667"/>
                    <a:pt x="1249" y="506"/>
                  </a:cubicBezTo>
                  <a:lnTo>
                    <a:pt x="1140" y="231"/>
                  </a:lnTo>
                  <a:cubicBezTo>
                    <a:pt x="1097" y="98"/>
                    <a:pt x="976" y="1"/>
                    <a:pt x="845" y="1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57"/>
            <p:cNvSpPr/>
            <p:nvPr/>
          </p:nvSpPr>
          <p:spPr>
            <a:xfrm>
              <a:off x="2795150" y="4022200"/>
              <a:ext cx="65325" cy="49225"/>
            </a:xfrm>
            <a:custGeom>
              <a:rect b="b" l="l" r="r" t="t"/>
              <a:pathLst>
                <a:path extrusionOk="0" h="1969" w="2613">
                  <a:moveTo>
                    <a:pt x="1678" y="0"/>
                  </a:moveTo>
                  <a:cubicBezTo>
                    <a:pt x="1550" y="0"/>
                    <a:pt x="1421" y="37"/>
                    <a:pt x="1306" y="119"/>
                  </a:cubicBezTo>
                  <a:lnTo>
                    <a:pt x="488" y="663"/>
                  </a:lnTo>
                  <a:cubicBezTo>
                    <a:pt x="0" y="990"/>
                    <a:pt x="218" y="1860"/>
                    <a:pt x="814" y="1860"/>
                  </a:cubicBezTo>
                  <a:lnTo>
                    <a:pt x="1794" y="1969"/>
                  </a:lnTo>
                  <a:cubicBezTo>
                    <a:pt x="2286" y="1969"/>
                    <a:pt x="2612" y="1534"/>
                    <a:pt x="2503" y="1098"/>
                  </a:cubicBezTo>
                  <a:lnTo>
                    <a:pt x="2338" y="502"/>
                  </a:lnTo>
                  <a:cubicBezTo>
                    <a:pt x="2262" y="198"/>
                    <a:pt x="1974" y="0"/>
                    <a:pt x="1678" y="0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57"/>
            <p:cNvSpPr/>
            <p:nvPr/>
          </p:nvSpPr>
          <p:spPr>
            <a:xfrm>
              <a:off x="2801900" y="4022200"/>
              <a:ext cx="58575" cy="49225"/>
            </a:xfrm>
            <a:custGeom>
              <a:rect b="b" l="l" r="r" t="t"/>
              <a:pathLst>
                <a:path extrusionOk="0" h="1969" w="2343">
                  <a:moveTo>
                    <a:pt x="1408" y="0"/>
                  </a:moveTo>
                  <a:cubicBezTo>
                    <a:pt x="1280" y="0"/>
                    <a:pt x="1151" y="37"/>
                    <a:pt x="1036" y="119"/>
                  </a:cubicBezTo>
                  <a:lnTo>
                    <a:pt x="601" y="445"/>
                  </a:lnTo>
                  <a:cubicBezTo>
                    <a:pt x="777" y="320"/>
                    <a:pt x="988" y="241"/>
                    <a:pt x="1180" y="241"/>
                  </a:cubicBezTo>
                  <a:cubicBezTo>
                    <a:pt x="1403" y="241"/>
                    <a:pt x="1601" y="347"/>
                    <a:pt x="1689" y="611"/>
                  </a:cubicBezTo>
                  <a:cubicBezTo>
                    <a:pt x="1907" y="1046"/>
                    <a:pt x="1907" y="1425"/>
                    <a:pt x="1524" y="1590"/>
                  </a:cubicBezTo>
                  <a:cubicBezTo>
                    <a:pt x="1323" y="1640"/>
                    <a:pt x="1064" y="1679"/>
                    <a:pt x="807" y="1679"/>
                  </a:cubicBezTo>
                  <a:cubicBezTo>
                    <a:pt x="506" y="1679"/>
                    <a:pt x="207" y="1627"/>
                    <a:pt x="0" y="1481"/>
                  </a:cubicBezTo>
                  <a:lnTo>
                    <a:pt x="0" y="1481"/>
                  </a:lnTo>
                  <a:cubicBezTo>
                    <a:pt x="109" y="1699"/>
                    <a:pt x="275" y="1860"/>
                    <a:pt x="544" y="1860"/>
                  </a:cubicBezTo>
                  <a:lnTo>
                    <a:pt x="1524" y="1969"/>
                  </a:lnTo>
                  <a:cubicBezTo>
                    <a:pt x="2016" y="1969"/>
                    <a:pt x="2342" y="1534"/>
                    <a:pt x="2233" y="1098"/>
                  </a:cubicBezTo>
                  <a:lnTo>
                    <a:pt x="2068" y="502"/>
                  </a:lnTo>
                  <a:cubicBezTo>
                    <a:pt x="1992" y="198"/>
                    <a:pt x="1704" y="0"/>
                    <a:pt x="1408" y="0"/>
                  </a:cubicBezTo>
                  <a:close/>
                </a:path>
              </a:pathLst>
            </a:custGeom>
            <a:solidFill>
              <a:srgbClr val="87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57"/>
            <p:cNvSpPr/>
            <p:nvPr/>
          </p:nvSpPr>
          <p:spPr>
            <a:xfrm>
              <a:off x="1973525" y="4808650"/>
              <a:ext cx="168700" cy="163450"/>
            </a:xfrm>
            <a:custGeom>
              <a:rect b="b" l="l" r="r" t="t"/>
              <a:pathLst>
                <a:path extrusionOk="0" h="6538" w="6748">
                  <a:moveTo>
                    <a:pt x="3309" y="1"/>
                  </a:moveTo>
                  <a:cubicBezTo>
                    <a:pt x="3276" y="1"/>
                    <a:pt x="3242" y="1"/>
                    <a:pt x="3209" y="2"/>
                  </a:cubicBezTo>
                  <a:cubicBezTo>
                    <a:pt x="1416" y="111"/>
                    <a:pt x="1" y="1691"/>
                    <a:pt x="110" y="3484"/>
                  </a:cubicBezTo>
                  <a:cubicBezTo>
                    <a:pt x="214" y="5215"/>
                    <a:pt x="1630" y="6538"/>
                    <a:pt x="3385" y="6538"/>
                  </a:cubicBezTo>
                  <a:cubicBezTo>
                    <a:pt x="3453" y="6538"/>
                    <a:pt x="3523" y="6536"/>
                    <a:pt x="3592" y="6531"/>
                  </a:cubicBezTo>
                  <a:cubicBezTo>
                    <a:pt x="5385" y="6423"/>
                    <a:pt x="6748" y="4899"/>
                    <a:pt x="6639" y="3106"/>
                  </a:cubicBezTo>
                  <a:cubicBezTo>
                    <a:pt x="6532" y="1341"/>
                    <a:pt x="5063" y="1"/>
                    <a:pt x="3309" y="1"/>
                  </a:cubicBezTo>
                  <a:close/>
                </a:path>
              </a:pathLst>
            </a:custGeom>
            <a:solidFill>
              <a:srgbClr val="394E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57"/>
            <p:cNvSpPr/>
            <p:nvPr/>
          </p:nvSpPr>
          <p:spPr>
            <a:xfrm>
              <a:off x="2061900" y="4932525"/>
              <a:ext cx="24500" cy="39425"/>
            </a:xfrm>
            <a:custGeom>
              <a:rect b="b" l="l" r="r" t="t"/>
              <a:pathLst>
                <a:path extrusionOk="0" h="1577" w="980">
                  <a:moveTo>
                    <a:pt x="871" y="1"/>
                  </a:moveTo>
                  <a:lnTo>
                    <a:pt x="0" y="109"/>
                  </a:lnTo>
                  <a:lnTo>
                    <a:pt x="57" y="1576"/>
                  </a:lnTo>
                  <a:cubicBezTo>
                    <a:pt x="384" y="1576"/>
                    <a:pt x="653" y="1524"/>
                    <a:pt x="980" y="1415"/>
                  </a:cubicBezTo>
                  <a:cubicBezTo>
                    <a:pt x="928" y="871"/>
                    <a:pt x="871" y="1"/>
                    <a:pt x="871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57"/>
            <p:cNvSpPr/>
            <p:nvPr/>
          </p:nvSpPr>
          <p:spPr>
            <a:xfrm>
              <a:off x="2006175" y="4839800"/>
              <a:ext cx="111575" cy="109125"/>
            </a:xfrm>
            <a:custGeom>
              <a:rect b="b" l="l" r="r" t="t"/>
              <a:pathLst>
                <a:path extrusionOk="0" h="4365" w="4463">
                  <a:moveTo>
                    <a:pt x="2312" y="1"/>
                  </a:moveTo>
                  <a:cubicBezTo>
                    <a:pt x="2249" y="1"/>
                    <a:pt x="2185" y="4"/>
                    <a:pt x="2121" y="10"/>
                  </a:cubicBezTo>
                  <a:cubicBezTo>
                    <a:pt x="924" y="62"/>
                    <a:pt x="1" y="1098"/>
                    <a:pt x="53" y="2295"/>
                  </a:cubicBezTo>
                  <a:cubicBezTo>
                    <a:pt x="108" y="3460"/>
                    <a:pt x="1086" y="4365"/>
                    <a:pt x="2242" y="4365"/>
                  </a:cubicBezTo>
                  <a:cubicBezTo>
                    <a:pt x="2274" y="4365"/>
                    <a:pt x="2306" y="4364"/>
                    <a:pt x="2338" y="4363"/>
                  </a:cubicBezTo>
                  <a:cubicBezTo>
                    <a:pt x="3535" y="4254"/>
                    <a:pt x="4463" y="3274"/>
                    <a:pt x="4406" y="2021"/>
                  </a:cubicBezTo>
                  <a:cubicBezTo>
                    <a:pt x="4356" y="888"/>
                    <a:pt x="3426" y="1"/>
                    <a:pt x="2312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57"/>
            <p:cNvSpPr/>
            <p:nvPr/>
          </p:nvSpPr>
          <p:spPr>
            <a:xfrm>
              <a:off x="2044275" y="4424750"/>
              <a:ext cx="931750" cy="908700"/>
            </a:xfrm>
            <a:custGeom>
              <a:rect b="b" l="l" r="r" t="t"/>
              <a:pathLst>
                <a:path extrusionOk="0" h="36348" w="37270">
                  <a:moveTo>
                    <a:pt x="28077" y="20856"/>
                  </a:moveTo>
                  <a:cubicBezTo>
                    <a:pt x="28346" y="20856"/>
                    <a:pt x="28621" y="20908"/>
                    <a:pt x="28947" y="21073"/>
                  </a:cubicBezTo>
                  <a:cubicBezTo>
                    <a:pt x="29870" y="21618"/>
                    <a:pt x="30362" y="22432"/>
                    <a:pt x="30580" y="23302"/>
                  </a:cubicBezTo>
                  <a:cubicBezTo>
                    <a:pt x="30326" y="23341"/>
                    <a:pt x="30067" y="23359"/>
                    <a:pt x="29803" y="23359"/>
                  </a:cubicBezTo>
                  <a:cubicBezTo>
                    <a:pt x="29326" y="23359"/>
                    <a:pt x="28836" y="23300"/>
                    <a:pt x="28346" y="23193"/>
                  </a:cubicBezTo>
                  <a:cubicBezTo>
                    <a:pt x="27532" y="22976"/>
                    <a:pt x="26988" y="22597"/>
                    <a:pt x="26932" y="22105"/>
                  </a:cubicBezTo>
                  <a:cubicBezTo>
                    <a:pt x="26823" y="21779"/>
                    <a:pt x="27041" y="21343"/>
                    <a:pt x="27367" y="21126"/>
                  </a:cubicBezTo>
                  <a:cubicBezTo>
                    <a:pt x="27476" y="21017"/>
                    <a:pt x="27750" y="20908"/>
                    <a:pt x="28077" y="20856"/>
                  </a:cubicBezTo>
                  <a:close/>
                  <a:moveTo>
                    <a:pt x="36263" y="1"/>
                  </a:moveTo>
                  <a:cubicBezTo>
                    <a:pt x="36129" y="1"/>
                    <a:pt x="36011" y="98"/>
                    <a:pt x="35964" y="232"/>
                  </a:cubicBezTo>
                  <a:lnTo>
                    <a:pt x="35855" y="558"/>
                  </a:lnTo>
                  <a:cubicBezTo>
                    <a:pt x="35041" y="2735"/>
                    <a:pt x="33570" y="4641"/>
                    <a:pt x="32264" y="5076"/>
                  </a:cubicBezTo>
                  <a:cubicBezTo>
                    <a:pt x="32007" y="5148"/>
                    <a:pt x="31717" y="5183"/>
                    <a:pt x="31402" y="5183"/>
                  </a:cubicBezTo>
                  <a:cubicBezTo>
                    <a:pt x="30055" y="5183"/>
                    <a:pt x="28260" y="4545"/>
                    <a:pt x="26714" y="3444"/>
                  </a:cubicBezTo>
                  <a:lnTo>
                    <a:pt x="26388" y="3226"/>
                  </a:lnTo>
                  <a:cubicBezTo>
                    <a:pt x="26347" y="3206"/>
                    <a:pt x="26293" y="3192"/>
                    <a:pt x="26236" y="3192"/>
                  </a:cubicBezTo>
                  <a:cubicBezTo>
                    <a:pt x="26141" y="3192"/>
                    <a:pt x="26042" y="3231"/>
                    <a:pt x="26009" y="3335"/>
                  </a:cubicBezTo>
                  <a:lnTo>
                    <a:pt x="25574" y="3879"/>
                  </a:lnTo>
                  <a:cubicBezTo>
                    <a:pt x="25465" y="4040"/>
                    <a:pt x="25517" y="4206"/>
                    <a:pt x="25626" y="4315"/>
                  </a:cubicBezTo>
                  <a:lnTo>
                    <a:pt x="25952" y="4532"/>
                  </a:lnTo>
                  <a:cubicBezTo>
                    <a:pt x="27685" y="5756"/>
                    <a:pt x="29705" y="6501"/>
                    <a:pt x="31342" y="6501"/>
                  </a:cubicBezTo>
                  <a:cubicBezTo>
                    <a:pt x="31452" y="6501"/>
                    <a:pt x="31561" y="6498"/>
                    <a:pt x="31668" y="6491"/>
                  </a:cubicBezTo>
                  <a:cubicBezTo>
                    <a:pt x="31938" y="6491"/>
                    <a:pt x="32155" y="6600"/>
                    <a:pt x="32264" y="6818"/>
                  </a:cubicBezTo>
                  <a:cubicBezTo>
                    <a:pt x="32482" y="7253"/>
                    <a:pt x="32756" y="7740"/>
                    <a:pt x="32974" y="8232"/>
                  </a:cubicBezTo>
                  <a:cubicBezTo>
                    <a:pt x="34441" y="11332"/>
                    <a:pt x="35150" y="14109"/>
                    <a:pt x="35093" y="16503"/>
                  </a:cubicBezTo>
                  <a:cubicBezTo>
                    <a:pt x="34985" y="19223"/>
                    <a:pt x="34171" y="21291"/>
                    <a:pt x="32647" y="22432"/>
                  </a:cubicBezTo>
                  <a:cubicBezTo>
                    <a:pt x="32321" y="22706"/>
                    <a:pt x="31994" y="22867"/>
                    <a:pt x="31611" y="23032"/>
                  </a:cubicBezTo>
                  <a:cubicBezTo>
                    <a:pt x="31285" y="21509"/>
                    <a:pt x="30362" y="20638"/>
                    <a:pt x="29435" y="20146"/>
                  </a:cubicBezTo>
                  <a:cubicBezTo>
                    <a:pt x="29021" y="19915"/>
                    <a:pt x="28572" y="19793"/>
                    <a:pt x="28132" y="19793"/>
                  </a:cubicBezTo>
                  <a:cubicBezTo>
                    <a:pt x="27645" y="19793"/>
                    <a:pt x="27171" y="19942"/>
                    <a:pt x="26771" y="20255"/>
                  </a:cubicBezTo>
                  <a:cubicBezTo>
                    <a:pt x="26061" y="20747"/>
                    <a:pt x="25735" y="21561"/>
                    <a:pt x="25844" y="22323"/>
                  </a:cubicBezTo>
                  <a:cubicBezTo>
                    <a:pt x="25952" y="22867"/>
                    <a:pt x="26388" y="23794"/>
                    <a:pt x="28129" y="24229"/>
                  </a:cubicBezTo>
                  <a:cubicBezTo>
                    <a:pt x="28707" y="24374"/>
                    <a:pt x="29284" y="24445"/>
                    <a:pt x="29847" y="24445"/>
                  </a:cubicBezTo>
                  <a:cubicBezTo>
                    <a:pt x="30132" y="24445"/>
                    <a:pt x="30413" y="24427"/>
                    <a:pt x="30688" y="24390"/>
                  </a:cubicBezTo>
                  <a:lnTo>
                    <a:pt x="30688" y="24390"/>
                  </a:lnTo>
                  <a:cubicBezTo>
                    <a:pt x="30688" y="25261"/>
                    <a:pt x="30523" y="26132"/>
                    <a:pt x="30305" y="26950"/>
                  </a:cubicBezTo>
                  <a:cubicBezTo>
                    <a:pt x="28997" y="31824"/>
                    <a:pt x="23136" y="35288"/>
                    <a:pt x="16480" y="35288"/>
                  </a:cubicBezTo>
                  <a:cubicBezTo>
                    <a:pt x="16229" y="35288"/>
                    <a:pt x="15976" y="35283"/>
                    <a:pt x="15723" y="35273"/>
                  </a:cubicBezTo>
                  <a:cubicBezTo>
                    <a:pt x="10230" y="35003"/>
                    <a:pt x="1032" y="32718"/>
                    <a:pt x="1089" y="20037"/>
                  </a:cubicBezTo>
                  <a:lnTo>
                    <a:pt x="0" y="20037"/>
                  </a:lnTo>
                  <a:cubicBezTo>
                    <a:pt x="0" y="25587"/>
                    <a:pt x="1685" y="29832"/>
                    <a:pt x="5006" y="32609"/>
                  </a:cubicBezTo>
                  <a:cubicBezTo>
                    <a:pt x="7618" y="34837"/>
                    <a:pt x="11318" y="36143"/>
                    <a:pt x="15671" y="36309"/>
                  </a:cubicBezTo>
                  <a:cubicBezTo>
                    <a:pt x="15997" y="36335"/>
                    <a:pt x="16337" y="36348"/>
                    <a:pt x="16676" y="36348"/>
                  </a:cubicBezTo>
                  <a:cubicBezTo>
                    <a:pt x="17016" y="36348"/>
                    <a:pt x="17355" y="36335"/>
                    <a:pt x="17682" y="36309"/>
                  </a:cubicBezTo>
                  <a:cubicBezTo>
                    <a:pt x="20620" y="36143"/>
                    <a:pt x="23449" y="35329"/>
                    <a:pt x="25791" y="33915"/>
                  </a:cubicBezTo>
                  <a:cubicBezTo>
                    <a:pt x="28673" y="32282"/>
                    <a:pt x="30632" y="29888"/>
                    <a:pt x="31341" y="27220"/>
                  </a:cubicBezTo>
                  <a:cubicBezTo>
                    <a:pt x="31668" y="26023"/>
                    <a:pt x="31829" y="24991"/>
                    <a:pt x="31777" y="24120"/>
                  </a:cubicBezTo>
                  <a:cubicBezTo>
                    <a:pt x="32321" y="23955"/>
                    <a:pt x="32865" y="23629"/>
                    <a:pt x="33300" y="23302"/>
                  </a:cubicBezTo>
                  <a:cubicBezTo>
                    <a:pt x="34549" y="22379"/>
                    <a:pt x="36021" y="20420"/>
                    <a:pt x="36129" y="16503"/>
                  </a:cubicBezTo>
                  <a:cubicBezTo>
                    <a:pt x="36182" y="13943"/>
                    <a:pt x="35477" y="11005"/>
                    <a:pt x="33953" y="7740"/>
                  </a:cubicBezTo>
                  <a:cubicBezTo>
                    <a:pt x="33679" y="7305"/>
                    <a:pt x="33461" y="6818"/>
                    <a:pt x="33243" y="6382"/>
                  </a:cubicBezTo>
                  <a:cubicBezTo>
                    <a:pt x="33191" y="6217"/>
                    <a:pt x="33243" y="6056"/>
                    <a:pt x="33352" y="5999"/>
                  </a:cubicBezTo>
                  <a:cubicBezTo>
                    <a:pt x="34824" y="5129"/>
                    <a:pt x="36291" y="3226"/>
                    <a:pt x="37109" y="993"/>
                  </a:cubicBezTo>
                  <a:lnTo>
                    <a:pt x="37218" y="667"/>
                  </a:lnTo>
                  <a:cubicBezTo>
                    <a:pt x="37270" y="506"/>
                    <a:pt x="37161" y="340"/>
                    <a:pt x="37052" y="288"/>
                  </a:cubicBezTo>
                  <a:lnTo>
                    <a:pt x="36347" y="14"/>
                  </a:lnTo>
                  <a:cubicBezTo>
                    <a:pt x="36319" y="5"/>
                    <a:pt x="36290" y="1"/>
                    <a:pt x="36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57"/>
            <p:cNvSpPr/>
            <p:nvPr/>
          </p:nvSpPr>
          <p:spPr>
            <a:xfrm>
              <a:off x="2044275" y="4932525"/>
              <a:ext cx="707375" cy="400925"/>
            </a:xfrm>
            <a:custGeom>
              <a:rect b="b" l="l" r="r" t="t"/>
              <a:pathLst>
                <a:path extrusionOk="0" h="16037" w="28295">
                  <a:moveTo>
                    <a:pt x="0" y="1"/>
                  </a:moveTo>
                  <a:cubicBezTo>
                    <a:pt x="53" y="5385"/>
                    <a:pt x="1741" y="9577"/>
                    <a:pt x="5006" y="12298"/>
                  </a:cubicBezTo>
                  <a:cubicBezTo>
                    <a:pt x="7618" y="14526"/>
                    <a:pt x="11318" y="15832"/>
                    <a:pt x="15671" y="15998"/>
                  </a:cubicBezTo>
                  <a:cubicBezTo>
                    <a:pt x="15997" y="16024"/>
                    <a:pt x="16337" y="16037"/>
                    <a:pt x="16676" y="16037"/>
                  </a:cubicBezTo>
                  <a:cubicBezTo>
                    <a:pt x="17016" y="16037"/>
                    <a:pt x="17355" y="16024"/>
                    <a:pt x="17682" y="15998"/>
                  </a:cubicBezTo>
                  <a:cubicBezTo>
                    <a:pt x="20620" y="15832"/>
                    <a:pt x="23449" y="15018"/>
                    <a:pt x="25791" y="13604"/>
                  </a:cubicBezTo>
                  <a:cubicBezTo>
                    <a:pt x="26714" y="13059"/>
                    <a:pt x="27585" y="12459"/>
                    <a:pt x="28294" y="11754"/>
                  </a:cubicBezTo>
                  <a:lnTo>
                    <a:pt x="28294" y="11754"/>
                  </a:lnTo>
                  <a:cubicBezTo>
                    <a:pt x="27995" y="12001"/>
                    <a:pt x="23685" y="15716"/>
                    <a:pt x="16905" y="15716"/>
                  </a:cubicBezTo>
                  <a:cubicBezTo>
                    <a:pt x="16278" y="15716"/>
                    <a:pt x="15630" y="15684"/>
                    <a:pt x="14961" y="15615"/>
                  </a:cubicBezTo>
                  <a:cubicBezTo>
                    <a:pt x="7074" y="14853"/>
                    <a:pt x="3426" y="10935"/>
                    <a:pt x="1794" y="7183"/>
                  </a:cubicBezTo>
                  <a:cubicBezTo>
                    <a:pt x="161" y="3426"/>
                    <a:pt x="544" y="1"/>
                    <a:pt x="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57"/>
            <p:cNvSpPr/>
            <p:nvPr/>
          </p:nvSpPr>
          <p:spPr>
            <a:xfrm>
              <a:off x="2704700" y="4938925"/>
              <a:ext cx="110825" cy="68400"/>
            </a:xfrm>
            <a:custGeom>
              <a:rect b="b" l="l" r="r" t="t"/>
              <a:pathLst>
                <a:path extrusionOk="0" h="2736" w="4433">
                  <a:moveTo>
                    <a:pt x="1052" y="2278"/>
                  </a:moveTo>
                  <a:lnTo>
                    <a:pt x="1052" y="2278"/>
                  </a:lnTo>
                  <a:cubicBezTo>
                    <a:pt x="1121" y="2324"/>
                    <a:pt x="1196" y="2368"/>
                    <a:pt x="1277" y="2409"/>
                  </a:cubicBezTo>
                  <a:cubicBezTo>
                    <a:pt x="1226" y="2378"/>
                    <a:pt x="1146" y="2334"/>
                    <a:pt x="1052" y="2278"/>
                  </a:cubicBezTo>
                  <a:close/>
                  <a:moveTo>
                    <a:pt x="1772" y="0"/>
                  </a:moveTo>
                  <a:cubicBezTo>
                    <a:pt x="1137" y="0"/>
                    <a:pt x="622" y="349"/>
                    <a:pt x="354" y="885"/>
                  </a:cubicBezTo>
                  <a:cubicBezTo>
                    <a:pt x="0" y="1549"/>
                    <a:pt x="651" y="2033"/>
                    <a:pt x="1052" y="2278"/>
                  </a:cubicBezTo>
                  <a:lnTo>
                    <a:pt x="1052" y="2278"/>
                  </a:lnTo>
                  <a:cubicBezTo>
                    <a:pt x="749" y="2070"/>
                    <a:pt x="561" y="1804"/>
                    <a:pt x="515" y="1538"/>
                  </a:cubicBezTo>
                  <a:cubicBezTo>
                    <a:pt x="406" y="1212"/>
                    <a:pt x="624" y="776"/>
                    <a:pt x="950" y="559"/>
                  </a:cubicBezTo>
                  <a:cubicBezTo>
                    <a:pt x="1059" y="450"/>
                    <a:pt x="1333" y="341"/>
                    <a:pt x="1660" y="289"/>
                  </a:cubicBezTo>
                  <a:cubicBezTo>
                    <a:pt x="1929" y="289"/>
                    <a:pt x="2204" y="341"/>
                    <a:pt x="2530" y="506"/>
                  </a:cubicBezTo>
                  <a:cubicBezTo>
                    <a:pt x="3453" y="1051"/>
                    <a:pt x="3945" y="1865"/>
                    <a:pt x="4163" y="2735"/>
                  </a:cubicBezTo>
                  <a:cubicBezTo>
                    <a:pt x="4163" y="2735"/>
                    <a:pt x="4324" y="2735"/>
                    <a:pt x="4432" y="2683"/>
                  </a:cubicBezTo>
                  <a:cubicBezTo>
                    <a:pt x="4432" y="2683"/>
                    <a:pt x="4271" y="1268"/>
                    <a:pt x="3074" y="450"/>
                  </a:cubicBezTo>
                  <a:cubicBezTo>
                    <a:pt x="2614" y="137"/>
                    <a:pt x="2169" y="0"/>
                    <a:pt x="1772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57"/>
            <p:cNvSpPr/>
            <p:nvPr/>
          </p:nvSpPr>
          <p:spPr>
            <a:xfrm>
              <a:off x="2811475" y="5027750"/>
              <a:ext cx="27225" cy="23100"/>
            </a:xfrm>
            <a:custGeom>
              <a:rect b="b" l="l" r="r" t="t"/>
              <a:pathLst>
                <a:path extrusionOk="0" h="924" w="1089">
                  <a:moveTo>
                    <a:pt x="1089" y="0"/>
                  </a:moveTo>
                  <a:cubicBezTo>
                    <a:pt x="706" y="109"/>
                    <a:pt x="0" y="270"/>
                    <a:pt x="0" y="270"/>
                  </a:cubicBezTo>
                  <a:lnTo>
                    <a:pt x="0" y="923"/>
                  </a:lnTo>
                  <a:cubicBezTo>
                    <a:pt x="218" y="923"/>
                    <a:pt x="706" y="871"/>
                    <a:pt x="1089" y="762"/>
                  </a:cubicBezTo>
                  <a:lnTo>
                    <a:pt x="1089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57"/>
            <p:cNvSpPr/>
            <p:nvPr/>
          </p:nvSpPr>
          <p:spPr>
            <a:xfrm>
              <a:off x="2680875" y="4508125"/>
              <a:ext cx="236725" cy="274800"/>
            </a:xfrm>
            <a:custGeom>
              <a:rect b="b" l="l" r="r" t="t"/>
              <a:pathLst>
                <a:path extrusionOk="0" h="10992" w="9469">
                  <a:moveTo>
                    <a:pt x="545" y="0"/>
                  </a:moveTo>
                  <a:lnTo>
                    <a:pt x="110" y="544"/>
                  </a:lnTo>
                  <a:cubicBezTo>
                    <a:pt x="1" y="705"/>
                    <a:pt x="53" y="871"/>
                    <a:pt x="162" y="980"/>
                  </a:cubicBezTo>
                  <a:lnTo>
                    <a:pt x="488" y="1197"/>
                  </a:lnTo>
                  <a:cubicBezTo>
                    <a:pt x="2221" y="2421"/>
                    <a:pt x="4241" y="3166"/>
                    <a:pt x="5878" y="3166"/>
                  </a:cubicBezTo>
                  <a:cubicBezTo>
                    <a:pt x="5988" y="3166"/>
                    <a:pt x="6097" y="3163"/>
                    <a:pt x="6204" y="3156"/>
                  </a:cubicBezTo>
                  <a:cubicBezTo>
                    <a:pt x="6474" y="3156"/>
                    <a:pt x="6691" y="3265"/>
                    <a:pt x="6800" y="3483"/>
                  </a:cubicBezTo>
                  <a:cubicBezTo>
                    <a:pt x="7018" y="3918"/>
                    <a:pt x="7292" y="4405"/>
                    <a:pt x="7510" y="4897"/>
                  </a:cubicBezTo>
                  <a:cubicBezTo>
                    <a:pt x="8541" y="7074"/>
                    <a:pt x="9194" y="9141"/>
                    <a:pt x="9468" y="10991"/>
                  </a:cubicBezTo>
                  <a:cubicBezTo>
                    <a:pt x="9360" y="8271"/>
                    <a:pt x="7836" y="4732"/>
                    <a:pt x="7453" y="3861"/>
                  </a:cubicBezTo>
                  <a:cubicBezTo>
                    <a:pt x="7074" y="3047"/>
                    <a:pt x="6857" y="2721"/>
                    <a:pt x="5768" y="2664"/>
                  </a:cubicBezTo>
                  <a:cubicBezTo>
                    <a:pt x="4297" y="2612"/>
                    <a:pt x="2721" y="1959"/>
                    <a:pt x="1685" y="1415"/>
                  </a:cubicBezTo>
                  <a:cubicBezTo>
                    <a:pt x="654" y="814"/>
                    <a:pt x="218" y="436"/>
                    <a:pt x="54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57"/>
            <p:cNvSpPr/>
            <p:nvPr/>
          </p:nvSpPr>
          <p:spPr>
            <a:xfrm>
              <a:off x="2044275" y="4927100"/>
              <a:ext cx="27225" cy="28550"/>
            </a:xfrm>
            <a:custGeom>
              <a:rect b="b" l="l" r="r" t="t"/>
              <a:pathLst>
                <a:path extrusionOk="0" h="1142" w="1089">
                  <a:moveTo>
                    <a:pt x="0" y="0"/>
                  </a:moveTo>
                  <a:cubicBezTo>
                    <a:pt x="0" y="379"/>
                    <a:pt x="0" y="762"/>
                    <a:pt x="53" y="1088"/>
                  </a:cubicBezTo>
                  <a:cubicBezTo>
                    <a:pt x="135" y="1114"/>
                    <a:pt x="271" y="1142"/>
                    <a:pt x="448" y="1142"/>
                  </a:cubicBezTo>
                  <a:cubicBezTo>
                    <a:pt x="625" y="1142"/>
                    <a:pt x="843" y="1114"/>
                    <a:pt x="1089" y="1032"/>
                  </a:cubicBezTo>
                  <a:lnTo>
                    <a:pt x="1089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57"/>
            <p:cNvSpPr/>
            <p:nvPr/>
          </p:nvSpPr>
          <p:spPr>
            <a:xfrm>
              <a:off x="2004775" y="4838550"/>
              <a:ext cx="106125" cy="103525"/>
            </a:xfrm>
            <a:custGeom>
              <a:rect b="b" l="l" r="r" t="t"/>
              <a:pathLst>
                <a:path extrusionOk="0" h="4141" w="4245">
                  <a:moveTo>
                    <a:pt x="2113" y="1"/>
                  </a:moveTo>
                  <a:cubicBezTo>
                    <a:pt x="2081" y="1"/>
                    <a:pt x="2048" y="2"/>
                    <a:pt x="2016" y="3"/>
                  </a:cubicBezTo>
                  <a:cubicBezTo>
                    <a:pt x="871" y="112"/>
                    <a:pt x="0" y="1039"/>
                    <a:pt x="57" y="2180"/>
                  </a:cubicBezTo>
                  <a:cubicBezTo>
                    <a:pt x="107" y="3289"/>
                    <a:pt x="1029" y="4141"/>
                    <a:pt x="2128" y="4141"/>
                  </a:cubicBezTo>
                  <a:cubicBezTo>
                    <a:pt x="2163" y="4141"/>
                    <a:pt x="2198" y="4140"/>
                    <a:pt x="2233" y="4138"/>
                  </a:cubicBezTo>
                  <a:cubicBezTo>
                    <a:pt x="3374" y="4086"/>
                    <a:pt x="4244" y="3107"/>
                    <a:pt x="4192" y="1962"/>
                  </a:cubicBezTo>
                  <a:cubicBezTo>
                    <a:pt x="4137" y="854"/>
                    <a:pt x="3211" y="1"/>
                    <a:pt x="2113" y="1"/>
                  </a:cubicBezTo>
                  <a:close/>
                </a:path>
              </a:pathLst>
            </a:custGeom>
            <a:solidFill>
              <a:srgbClr val="D9E5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57"/>
            <p:cNvSpPr/>
            <p:nvPr/>
          </p:nvSpPr>
          <p:spPr>
            <a:xfrm>
              <a:off x="2004775" y="4845475"/>
              <a:ext cx="95225" cy="96600"/>
            </a:xfrm>
            <a:custGeom>
              <a:rect b="b" l="l" r="r" t="t"/>
              <a:pathLst>
                <a:path extrusionOk="0" h="3864" w="3809">
                  <a:moveTo>
                    <a:pt x="1145" y="0"/>
                  </a:moveTo>
                  <a:lnTo>
                    <a:pt x="1145" y="0"/>
                  </a:lnTo>
                  <a:cubicBezTo>
                    <a:pt x="435" y="379"/>
                    <a:pt x="0" y="1089"/>
                    <a:pt x="57" y="1903"/>
                  </a:cubicBezTo>
                  <a:cubicBezTo>
                    <a:pt x="107" y="3012"/>
                    <a:pt x="1029" y="3864"/>
                    <a:pt x="2128" y="3864"/>
                  </a:cubicBezTo>
                  <a:cubicBezTo>
                    <a:pt x="2163" y="3864"/>
                    <a:pt x="2198" y="3863"/>
                    <a:pt x="2233" y="3861"/>
                  </a:cubicBezTo>
                  <a:cubicBezTo>
                    <a:pt x="2886" y="3809"/>
                    <a:pt x="3430" y="3535"/>
                    <a:pt x="3809" y="3047"/>
                  </a:cubicBezTo>
                  <a:lnTo>
                    <a:pt x="3809" y="3047"/>
                  </a:lnTo>
                  <a:cubicBezTo>
                    <a:pt x="3539" y="3208"/>
                    <a:pt x="3213" y="3265"/>
                    <a:pt x="2886" y="3317"/>
                  </a:cubicBezTo>
                  <a:cubicBezTo>
                    <a:pt x="2851" y="3319"/>
                    <a:pt x="2816" y="3320"/>
                    <a:pt x="2781" y="3320"/>
                  </a:cubicBezTo>
                  <a:cubicBezTo>
                    <a:pt x="1682" y="3320"/>
                    <a:pt x="760" y="2468"/>
                    <a:pt x="710" y="1358"/>
                  </a:cubicBezTo>
                  <a:cubicBezTo>
                    <a:pt x="710" y="871"/>
                    <a:pt x="819" y="379"/>
                    <a:pt x="1145" y="0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57"/>
            <p:cNvSpPr/>
            <p:nvPr/>
          </p:nvSpPr>
          <p:spPr>
            <a:xfrm>
              <a:off x="2044275" y="4848200"/>
              <a:ext cx="46275" cy="35375"/>
            </a:xfrm>
            <a:custGeom>
              <a:rect b="b" l="l" r="r" t="t"/>
              <a:pathLst>
                <a:path extrusionOk="0" h="1415" w="1851">
                  <a:moveTo>
                    <a:pt x="705" y="0"/>
                  </a:moveTo>
                  <a:cubicBezTo>
                    <a:pt x="544" y="0"/>
                    <a:pt x="379" y="52"/>
                    <a:pt x="270" y="109"/>
                  </a:cubicBezTo>
                  <a:cubicBezTo>
                    <a:pt x="218" y="109"/>
                    <a:pt x="218" y="161"/>
                    <a:pt x="161" y="218"/>
                  </a:cubicBezTo>
                  <a:cubicBezTo>
                    <a:pt x="0" y="379"/>
                    <a:pt x="161" y="596"/>
                    <a:pt x="270" y="762"/>
                  </a:cubicBezTo>
                  <a:lnTo>
                    <a:pt x="923" y="1249"/>
                  </a:lnTo>
                  <a:cubicBezTo>
                    <a:pt x="1032" y="1306"/>
                    <a:pt x="1250" y="1415"/>
                    <a:pt x="1415" y="1415"/>
                  </a:cubicBezTo>
                  <a:cubicBezTo>
                    <a:pt x="1524" y="1415"/>
                    <a:pt x="1633" y="1358"/>
                    <a:pt x="1685" y="1306"/>
                  </a:cubicBezTo>
                  <a:cubicBezTo>
                    <a:pt x="1741" y="1249"/>
                    <a:pt x="1741" y="1197"/>
                    <a:pt x="1794" y="1141"/>
                  </a:cubicBezTo>
                  <a:cubicBezTo>
                    <a:pt x="1850" y="871"/>
                    <a:pt x="1685" y="488"/>
                    <a:pt x="1467" y="327"/>
                  </a:cubicBezTo>
                  <a:cubicBezTo>
                    <a:pt x="1306" y="109"/>
                    <a:pt x="980" y="0"/>
                    <a:pt x="705" y="0"/>
                  </a:cubicBezTo>
                  <a:close/>
                </a:path>
              </a:pathLst>
            </a:custGeom>
            <a:solidFill>
              <a:srgbClr val="E4ED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57"/>
            <p:cNvSpPr/>
            <p:nvPr/>
          </p:nvSpPr>
          <p:spPr>
            <a:xfrm>
              <a:off x="2083675" y="4887575"/>
              <a:ext cx="19050" cy="21800"/>
            </a:xfrm>
            <a:custGeom>
              <a:rect b="b" l="l" r="r" t="t"/>
              <a:pathLst>
                <a:path extrusionOk="0" h="872" w="762">
                  <a:moveTo>
                    <a:pt x="327" y="1"/>
                  </a:moveTo>
                  <a:cubicBezTo>
                    <a:pt x="165" y="1"/>
                    <a:pt x="0" y="166"/>
                    <a:pt x="0" y="384"/>
                  </a:cubicBezTo>
                  <a:cubicBezTo>
                    <a:pt x="0" y="545"/>
                    <a:pt x="109" y="763"/>
                    <a:pt x="218" y="819"/>
                  </a:cubicBezTo>
                  <a:cubicBezTo>
                    <a:pt x="274" y="819"/>
                    <a:pt x="327" y="871"/>
                    <a:pt x="383" y="871"/>
                  </a:cubicBezTo>
                  <a:lnTo>
                    <a:pt x="435" y="819"/>
                  </a:lnTo>
                  <a:cubicBezTo>
                    <a:pt x="492" y="819"/>
                    <a:pt x="544" y="763"/>
                    <a:pt x="601" y="710"/>
                  </a:cubicBezTo>
                  <a:cubicBezTo>
                    <a:pt x="762" y="545"/>
                    <a:pt x="710" y="219"/>
                    <a:pt x="492" y="57"/>
                  </a:cubicBezTo>
                  <a:cubicBezTo>
                    <a:pt x="435" y="57"/>
                    <a:pt x="383" y="1"/>
                    <a:pt x="327" y="1"/>
                  </a:cubicBezTo>
                  <a:close/>
                </a:path>
              </a:pathLst>
            </a:custGeom>
            <a:solidFill>
              <a:srgbClr val="E4ED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57"/>
            <p:cNvSpPr/>
            <p:nvPr/>
          </p:nvSpPr>
          <p:spPr>
            <a:xfrm>
              <a:off x="2040125" y="4814125"/>
              <a:ext cx="85775" cy="46275"/>
            </a:xfrm>
            <a:custGeom>
              <a:rect b="b" l="l" r="r" t="t"/>
              <a:pathLst>
                <a:path extrusionOk="0" h="1851" w="3431">
                  <a:moveTo>
                    <a:pt x="710" y="1"/>
                  </a:moveTo>
                  <a:cubicBezTo>
                    <a:pt x="545" y="1"/>
                    <a:pt x="384" y="1"/>
                    <a:pt x="219" y="57"/>
                  </a:cubicBezTo>
                  <a:cubicBezTo>
                    <a:pt x="166" y="57"/>
                    <a:pt x="110" y="109"/>
                    <a:pt x="110" y="109"/>
                  </a:cubicBezTo>
                  <a:cubicBezTo>
                    <a:pt x="57" y="166"/>
                    <a:pt x="1" y="218"/>
                    <a:pt x="57" y="275"/>
                  </a:cubicBezTo>
                  <a:cubicBezTo>
                    <a:pt x="57" y="327"/>
                    <a:pt x="110" y="384"/>
                    <a:pt x="166" y="384"/>
                  </a:cubicBezTo>
                  <a:cubicBezTo>
                    <a:pt x="436" y="493"/>
                    <a:pt x="710" y="436"/>
                    <a:pt x="1037" y="493"/>
                  </a:cubicBezTo>
                  <a:cubicBezTo>
                    <a:pt x="1524" y="601"/>
                    <a:pt x="2016" y="762"/>
                    <a:pt x="2452" y="1089"/>
                  </a:cubicBezTo>
                  <a:cubicBezTo>
                    <a:pt x="2721" y="1254"/>
                    <a:pt x="2996" y="1472"/>
                    <a:pt x="3213" y="1798"/>
                  </a:cubicBezTo>
                  <a:cubicBezTo>
                    <a:pt x="3213" y="1798"/>
                    <a:pt x="3213" y="1851"/>
                    <a:pt x="3266" y="1851"/>
                  </a:cubicBezTo>
                  <a:lnTo>
                    <a:pt x="3322" y="1851"/>
                  </a:lnTo>
                  <a:cubicBezTo>
                    <a:pt x="3374" y="1851"/>
                    <a:pt x="3374" y="1798"/>
                    <a:pt x="3374" y="1742"/>
                  </a:cubicBezTo>
                  <a:cubicBezTo>
                    <a:pt x="3431" y="1633"/>
                    <a:pt x="3266" y="1415"/>
                    <a:pt x="3157" y="1307"/>
                  </a:cubicBezTo>
                  <a:cubicBezTo>
                    <a:pt x="3048" y="1145"/>
                    <a:pt x="2887" y="1037"/>
                    <a:pt x="2778" y="928"/>
                  </a:cubicBezTo>
                  <a:cubicBezTo>
                    <a:pt x="2234" y="436"/>
                    <a:pt x="1472" y="1"/>
                    <a:pt x="710" y="1"/>
                  </a:cubicBezTo>
                  <a:close/>
                </a:path>
              </a:pathLst>
            </a:custGeom>
            <a:solidFill>
              <a:srgbClr val="4D6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57"/>
            <p:cNvSpPr/>
            <p:nvPr/>
          </p:nvSpPr>
          <p:spPr>
            <a:xfrm>
              <a:off x="2124475" y="4863100"/>
              <a:ext cx="6875" cy="6875"/>
            </a:xfrm>
            <a:custGeom>
              <a:rect b="b" l="l" r="r" t="t"/>
              <a:pathLst>
                <a:path extrusionOk="0" h="275" w="275">
                  <a:moveTo>
                    <a:pt x="166" y="0"/>
                  </a:moveTo>
                  <a:cubicBezTo>
                    <a:pt x="57" y="0"/>
                    <a:pt x="0" y="166"/>
                    <a:pt x="57" y="218"/>
                  </a:cubicBezTo>
                  <a:cubicBezTo>
                    <a:pt x="57" y="275"/>
                    <a:pt x="109" y="275"/>
                    <a:pt x="109" y="275"/>
                  </a:cubicBezTo>
                  <a:lnTo>
                    <a:pt x="166" y="275"/>
                  </a:lnTo>
                  <a:cubicBezTo>
                    <a:pt x="275" y="218"/>
                    <a:pt x="275" y="0"/>
                    <a:pt x="166" y="0"/>
                  </a:cubicBezTo>
                  <a:close/>
                </a:path>
              </a:pathLst>
            </a:custGeom>
            <a:solidFill>
              <a:srgbClr val="4D6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57"/>
            <p:cNvSpPr/>
            <p:nvPr/>
          </p:nvSpPr>
          <p:spPr>
            <a:xfrm>
              <a:off x="2823650" y="40401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9" name="Google Shape;2669;p57"/>
          <p:cNvSpPr txBox="1"/>
          <p:nvPr>
            <p:ph type="ctrTitle"/>
          </p:nvPr>
        </p:nvSpPr>
        <p:spPr>
          <a:xfrm>
            <a:off x="2297025" y="3930459"/>
            <a:ext cx="12585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CONTINUE</a:t>
            </a:r>
            <a:endParaRPr sz="1400"/>
          </a:p>
        </p:txBody>
      </p:sp>
      <p:sp>
        <p:nvSpPr>
          <p:cNvPr id="2670" name="Google Shape;2670;p57"/>
          <p:cNvSpPr txBox="1"/>
          <p:nvPr/>
        </p:nvSpPr>
        <p:spPr>
          <a:xfrm>
            <a:off x="194425" y="194425"/>
            <a:ext cx="532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Zafrul Azim Nazir (U2222454J)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Yves Samson Li (U2222560G)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9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p6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Renaming</a:t>
            </a:r>
            <a:r>
              <a:rPr b="1" lang="en" sz="25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categorical variables categories</a:t>
            </a:r>
            <a:endParaRPr b="1" sz="25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1" name="Google Shape;2881;p66"/>
          <p:cNvGrpSpPr/>
          <p:nvPr/>
        </p:nvGrpSpPr>
        <p:grpSpPr>
          <a:xfrm>
            <a:off x="809846" y="1189147"/>
            <a:ext cx="7524267" cy="3470319"/>
            <a:chOff x="672225" y="1309995"/>
            <a:chExt cx="7331450" cy="3210880"/>
          </a:xfrm>
        </p:grpSpPr>
        <p:pic>
          <p:nvPicPr>
            <p:cNvPr id="2882" name="Google Shape;2882;p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2225" y="1309995"/>
              <a:ext cx="3645200" cy="3210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3" name="Google Shape;2883;p6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17426" y="1310000"/>
              <a:ext cx="3686249" cy="3210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7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6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Variables list</a:t>
            </a:r>
            <a:endParaRPr/>
          </a:p>
        </p:txBody>
      </p:sp>
      <p:sp>
        <p:nvSpPr>
          <p:cNvPr id="2889" name="Google Shape;2889;p67"/>
          <p:cNvSpPr txBox="1"/>
          <p:nvPr>
            <p:ph idx="1" type="subTitle"/>
          </p:nvPr>
        </p:nvSpPr>
        <p:spPr>
          <a:xfrm>
            <a:off x="713225" y="1526998"/>
            <a:ext cx="38406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Physical health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Alcohol Consumption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Mental health</a:t>
            </a:r>
            <a:endParaRPr/>
          </a:p>
        </p:txBody>
      </p:sp>
      <p:sp>
        <p:nvSpPr>
          <p:cNvPr id="2890" name="Google Shape;2890;p67"/>
          <p:cNvSpPr txBox="1"/>
          <p:nvPr>
            <p:ph idx="2" type="subTitle"/>
          </p:nvPr>
        </p:nvSpPr>
        <p:spPr>
          <a:xfrm>
            <a:off x="4572125" y="1526998"/>
            <a:ext cx="38403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General Health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Exercise</a:t>
            </a:r>
            <a:r>
              <a:rPr lang="en"/>
              <a:t> rate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</a:t>
            </a:r>
            <a:r>
              <a:rPr lang="en"/>
              <a:t>Cholesterol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Blood Pressure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Smoking Rate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Kidney Disease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Asthma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Skin cancer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Heart Attack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Stroke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Difficulty walking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Heart Disease(response)</a:t>
            </a:r>
            <a:endParaRPr/>
          </a:p>
        </p:txBody>
      </p:sp>
      <p:sp>
        <p:nvSpPr>
          <p:cNvPr id="2891" name="Google Shape;2891;p67"/>
          <p:cNvSpPr txBox="1"/>
          <p:nvPr>
            <p:ph idx="3" type="subTitle"/>
          </p:nvPr>
        </p:nvSpPr>
        <p:spPr>
          <a:xfrm>
            <a:off x="713225" y="1087100"/>
            <a:ext cx="77175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         </a:t>
            </a:r>
            <a:r>
              <a:rPr b="1" lang="en"/>
              <a:t>Integer                                                                  Categorical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5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p68"/>
          <p:cNvSpPr/>
          <p:nvPr/>
        </p:nvSpPr>
        <p:spPr>
          <a:xfrm>
            <a:off x="1018368" y="2129351"/>
            <a:ext cx="1554875" cy="106780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68"/>
          <p:cNvSpPr txBox="1"/>
          <p:nvPr>
            <p:ph type="title"/>
          </p:nvPr>
        </p:nvSpPr>
        <p:spPr>
          <a:xfrm>
            <a:off x="2725032" y="1931376"/>
            <a:ext cx="5400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898" name="Google Shape;2898;p68"/>
          <p:cNvSpPr txBox="1"/>
          <p:nvPr>
            <p:ph idx="2" type="title"/>
          </p:nvPr>
        </p:nvSpPr>
        <p:spPr>
          <a:xfrm>
            <a:off x="1233306" y="2496076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99" name="Google Shape;2899;p68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68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901" name="Google Shape;2901;p68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grpSp>
        <p:nvGrpSpPr>
          <p:cNvPr id="2902" name="Google Shape;2902;p68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2903" name="Google Shape;2903;p68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68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68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68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68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68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68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68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68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68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68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68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68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68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68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68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68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68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68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68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68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68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68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68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68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68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68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68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68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68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68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68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68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68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68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68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68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68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68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68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68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68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68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68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68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68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68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68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68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68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68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4" name="Google Shape;2954;p68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2955" name="Google Shape;2955;p68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68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7" name="Google Shape;2957;p68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958" name="Google Shape;2958;p68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68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68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68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68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68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68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68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68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68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2" name="Google Shape;297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25" y="270187"/>
            <a:ext cx="4409825" cy="460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3" name="Google Shape;2973;p69"/>
          <p:cNvSpPr txBox="1"/>
          <p:nvPr/>
        </p:nvSpPr>
        <p:spPr>
          <a:xfrm>
            <a:off x="5193900" y="1617438"/>
            <a:ext cx="2842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Boxplot shows the distribution of the data.</a:t>
            </a:r>
            <a:endParaRPr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From the plot, we can see that generally higher physical health score(higher being worse) correlates to having heart disease</a:t>
            </a:r>
            <a:endParaRPr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7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p70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9" name="Google Shape;2979;p70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980" name="Google Shape;2980;p70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pic>
        <p:nvPicPr>
          <p:cNvPr id="2981" name="Google Shape;298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25" y="73450"/>
            <a:ext cx="7635798" cy="3817899"/>
          </a:xfrm>
          <a:prstGeom prst="rect">
            <a:avLst/>
          </a:prstGeom>
          <a:noFill/>
          <a:ln>
            <a:noFill/>
          </a:ln>
        </p:spPr>
      </p:pic>
      <p:sp>
        <p:nvSpPr>
          <p:cNvPr id="2982" name="Google Shape;2982;p70"/>
          <p:cNvSpPr txBox="1"/>
          <p:nvPr/>
        </p:nvSpPr>
        <p:spPr>
          <a:xfrm>
            <a:off x="1054275" y="3932850"/>
            <a:ext cx="7335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General linear </a:t>
            </a:r>
            <a:r>
              <a:rPr lang="en" sz="2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relationship</a:t>
            </a:r>
            <a:r>
              <a:rPr lang="en" sz="2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between age and proportion of individuals with heart disease</a:t>
            </a:r>
            <a:endParaRPr sz="23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3" name="Google Shape;2983;p70"/>
          <p:cNvSpPr/>
          <p:nvPr/>
        </p:nvSpPr>
        <p:spPr>
          <a:xfrm>
            <a:off x="1846075" y="335767"/>
            <a:ext cx="6408700" cy="3193875"/>
          </a:xfrm>
          <a:custGeom>
            <a:rect b="b" l="l" r="r" t="t"/>
            <a:pathLst>
              <a:path extrusionOk="0" h="127755" w="256348">
                <a:moveTo>
                  <a:pt x="0" y="124150"/>
                </a:moveTo>
                <a:cubicBezTo>
                  <a:pt x="8197" y="124451"/>
                  <a:pt x="28725" y="130617"/>
                  <a:pt x="49179" y="125955"/>
                </a:cubicBezTo>
                <a:cubicBezTo>
                  <a:pt x="69633" y="121293"/>
                  <a:pt x="91666" y="114676"/>
                  <a:pt x="122722" y="96177"/>
                </a:cubicBezTo>
                <a:cubicBezTo>
                  <a:pt x="153779" y="77679"/>
                  <a:pt x="214688" y="29928"/>
                  <a:pt x="235518" y="14964"/>
                </a:cubicBezTo>
                <a:cubicBezTo>
                  <a:pt x="256348" y="0"/>
                  <a:pt x="245670" y="7820"/>
                  <a:pt x="247700" y="639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4" name="Google Shape;2984;p70"/>
          <p:cNvSpPr txBox="1"/>
          <p:nvPr/>
        </p:nvSpPr>
        <p:spPr>
          <a:xfrm>
            <a:off x="8389875" y="1174350"/>
            <a:ext cx="579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E9EEF1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endParaRPr b="1" sz="3100">
              <a:solidFill>
                <a:srgbClr val="E9EEF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E9EEF1"/>
                </a:solidFill>
                <a:latin typeface="Nunito"/>
                <a:ea typeface="Nunito"/>
                <a:cs typeface="Nunito"/>
                <a:sym typeface="Nunito"/>
              </a:rPr>
              <a:t>G</a:t>
            </a:r>
            <a:endParaRPr b="1" sz="3100">
              <a:solidFill>
                <a:srgbClr val="E9EEF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E9EEF1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endParaRPr b="1" sz="3100">
              <a:solidFill>
                <a:srgbClr val="E9EEF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8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p71"/>
          <p:cNvSpPr txBox="1"/>
          <p:nvPr/>
        </p:nvSpPr>
        <p:spPr>
          <a:xfrm>
            <a:off x="3550275" y="3517313"/>
            <a:ext cx="470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Due to excessive number of outliers, and the relatively flat line graph with fluctuations, we decided to drop this variable</a:t>
            </a:r>
            <a:endParaRPr b="1"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0" name="Google Shape;299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675" y="702788"/>
            <a:ext cx="2364859" cy="36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1" name="Google Shape;299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9025" y="702792"/>
            <a:ext cx="5144302" cy="267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992" name="Google Shape;2992;p71"/>
          <p:cNvSpPr txBox="1"/>
          <p:nvPr/>
        </p:nvSpPr>
        <p:spPr>
          <a:xfrm>
            <a:off x="819550" y="183700"/>
            <a:ext cx="22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Alcohol consumption</a:t>
            </a:r>
            <a:endParaRPr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3" name="Google Shape;2993;p71"/>
          <p:cNvSpPr txBox="1"/>
          <p:nvPr/>
        </p:nvSpPr>
        <p:spPr>
          <a:xfrm>
            <a:off x="6754400" y="4440725"/>
            <a:ext cx="21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*Same for mental health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7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p72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9" name="Google Shape;2999;p72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000" name="Google Shape;3000;p72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pic>
        <p:nvPicPr>
          <p:cNvPr id="3001" name="Google Shape;300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75" y="535200"/>
            <a:ext cx="6214549" cy="4073099"/>
          </a:xfrm>
          <a:prstGeom prst="rect">
            <a:avLst/>
          </a:prstGeom>
          <a:noFill/>
          <a:ln>
            <a:noFill/>
          </a:ln>
        </p:spPr>
      </p:pic>
      <p:sp>
        <p:nvSpPr>
          <p:cNvPr id="3002" name="Google Shape;3002;p72"/>
          <p:cNvSpPr txBox="1"/>
          <p:nvPr/>
        </p:nvSpPr>
        <p:spPr>
          <a:xfrm>
            <a:off x="6750475" y="1617450"/>
            <a:ext cx="1951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This graphs shows the </a:t>
            </a:r>
            <a:r>
              <a:rPr lang="en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percentage</a:t>
            </a:r>
            <a:r>
              <a:rPr lang="en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of individuals compared to whether they had a heart attack before</a:t>
            </a:r>
            <a:endParaRPr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6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73"/>
          <p:cNvSpPr/>
          <p:nvPr/>
        </p:nvSpPr>
        <p:spPr>
          <a:xfrm>
            <a:off x="3794563" y="2748638"/>
            <a:ext cx="1554875" cy="106780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8" name="Google Shape;3008;p73"/>
          <p:cNvSpPr txBox="1"/>
          <p:nvPr>
            <p:ph type="title"/>
          </p:nvPr>
        </p:nvSpPr>
        <p:spPr>
          <a:xfrm>
            <a:off x="1871700" y="1327063"/>
            <a:ext cx="5400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3009" name="Google Shape;3009;p73"/>
          <p:cNvSpPr txBox="1"/>
          <p:nvPr>
            <p:ph idx="2" type="title"/>
          </p:nvPr>
        </p:nvSpPr>
        <p:spPr>
          <a:xfrm>
            <a:off x="4009500" y="3115363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10" name="Google Shape;3010;p73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1" name="Google Shape;3011;p73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012" name="Google Shape;3012;p73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6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p74"/>
          <p:cNvSpPr/>
          <p:nvPr/>
        </p:nvSpPr>
        <p:spPr>
          <a:xfrm>
            <a:off x="3200084" y="163605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8" name="Google Shape;3018;p74"/>
          <p:cNvSpPr/>
          <p:nvPr/>
        </p:nvSpPr>
        <p:spPr>
          <a:xfrm>
            <a:off x="5131815" y="163605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9" name="Google Shape;3019;p74"/>
          <p:cNvSpPr/>
          <p:nvPr/>
        </p:nvSpPr>
        <p:spPr>
          <a:xfrm>
            <a:off x="7059727" y="163605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0" name="Google Shape;3020;p74"/>
          <p:cNvSpPr/>
          <p:nvPr/>
        </p:nvSpPr>
        <p:spPr>
          <a:xfrm>
            <a:off x="1268353" y="163605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1" name="Google Shape;3021;p7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 in machine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2" name="Google Shape;3022;p74"/>
          <p:cNvSpPr txBox="1"/>
          <p:nvPr>
            <p:ph idx="4294967295" type="title"/>
          </p:nvPr>
        </p:nvSpPr>
        <p:spPr>
          <a:xfrm>
            <a:off x="1218375" y="1730190"/>
            <a:ext cx="9144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23" name="Google Shape;3023;p74"/>
          <p:cNvSpPr txBox="1"/>
          <p:nvPr>
            <p:ph idx="4294967295" type="subTitle"/>
          </p:nvPr>
        </p:nvSpPr>
        <p:spPr>
          <a:xfrm>
            <a:off x="997125" y="2803825"/>
            <a:ext cx="1388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Chi-square</a:t>
            </a:r>
            <a:endParaRPr b="1"/>
          </a:p>
        </p:txBody>
      </p:sp>
      <p:sp>
        <p:nvSpPr>
          <p:cNvPr id="3024" name="Google Shape;3024;p74"/>
          <p:cNvSpPr txBox="1"/>
          <p:nvPr>
            <p:ph idx="4294967295" type="subTitle"/>
          </p:nvPr>
        </p:nvSpPr>
        <p:spPr>
          <a:xfrm>
            <a:off x="887625" y="3191675"/>
            <a:ext cx="1575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Chi-square test of </a:t>
            </a:r>
            <a:r>
              <a:rPr lang="en" sz="1400"/>
              <a:t>independence</a:t>
            </a:r>
            <a:endParaRPr sz="1400"/>
          </a:p>
        </p:txBody>
      </p:sp>
      <p:grpSp>
        <p:nvGrpSpPr>
          <p:cNvPr id="3025" name="Google Shape;3025;p74"/>
          <p:cNvGrpSpPr/>
          <p:nvPr/>
        </p:nvGrpSpPr>
        <p:grpSpPr>
          <a:xfrm>
            <a:off x="8266150" y="4248125"/>
            <a:ext cx="480225" cy="615300"/>
            <a:chOff x="912850" y="4743425"/>
            <a:chExt cx="480225" cy="615300"/>
          </a:xfrm>
        </p:grpSpPr>
        <p:sp>
          <p:nvSpPr>
            <p:cNvPr id="3026" name="Google Shape;3026;p74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74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74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74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74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74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74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74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74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74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74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74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74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74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74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74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74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74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74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74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6" name="Google Shape;3046;p74"/>
          <p:cNvSpPr txBox="1"/>
          <p:nvPr>
            <p:ph idx="4294967295" type="title"/>
          </p:nvPr>
        </p:nvSpPr>
        <p:spPr>
          <a:xfrm>
            <a:off x="3150106" y="1730190"/>
            <a:ext cx="9144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47" name="Google Shape;3047;p74"/>
          <p:cNvSpPr txBox="1"/>
          <p:nvPr>
            <p:ph idx="4294967295" type="subTitle"/>
          </p:nvPr>
        </p:nvSpPr>
        <p:spPr>
          <a:xfrm>
            <a:off x="2985550" y="2803825"/>
            <a:ext cx="1300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Skewness</a:t>
            </a:r>
            <a:endParaRPr b="1"/>
          </a:p>
        </p:txBody>
      </p:sp>
      <p:sp>
        <p:nvSpPr>
          <p:cNvPr id="3048" name="Google Shape;3048;p74"/>
          <p:cNvSpPr txBox="1"/>
          <p:nvPr>
            <p:ph idx="4294967295" type="subTitle"/>
          </p:nvPr>
        </p:nvSpPr>
        <p:spPr>
          <a:xfrm>
            <a:off x="2820856" y="3191675"/>
            <a:ext cx="1572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Reduction of skewness</a:t>
            </a:r>
            <a:endParaRPr sz="1400"/>
          </a:p>
        </p:txBody>
      </p:sp>
      <p:sp>
        <p:nvSpPr>
          <p:cNvPr id="3049" name="Google Shape;3049;p74"/>
          <p:cNvSpPr txBox="1"/>
          <p:nvPr>
            <p:ph idx="4294967295" type="title"/>
          </p:nvPr>
        </p:nvSpPr>
        <p:spPr>
          <a:xfrm>
            <a:off x="5081837" y="1730190"/>
            <a:ext cx="9144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50" name="Google Shape;3050;p74"/>
          <p:cNvSpPr txBox="1"/>
          <p:nvPr>
            <p:ph idx="4294967295" type="subTitle"/>
          </p:nvPr>
        </p:nvSpPr>
        <p:spPr>
          <a:xfrm>
            <a:off x="4718825" y="2803825"/>
            <a:ext cx="16593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imbalance</a:t>
            </a:r>
            <a:endParaRPr b="1"/>
          </a:p>
        </p:txBody>
      </p:sp>
      <p:sp>
        <p:nvSpPr>
          <p:cNvPr id="3051" name="Google Shape;3051;p74"/>
          <p:cNvSpPr txBox="1"/>
          <p:nvPr>
            <p:ph idx="4294967295" type="subTitle"/>
          </p:nvPr>
        </p:nvSpPr>
        <p:spPr>
          <a:xfrm>
            <a:off x="4750675" y="3470688"/>
            <a:ext cx="1572900" cy="9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 sampling, undersampling and oversampling</a:t>
            </a:r>
            <a:endParaRPr sz="1400"/>
          </a:p>
        </p:txBody>
      </p:sp>
      <p:sp>
        <p:nvSpPr>
          <p:cNvPr id="3052" name="Google Shape;3052;p74"/>
          <p:cNvSpPr txBox="1"/>
          <p:nvPr>
            <p:ph idx="4294967295" type="title"/>
          </p:nvPr>
        </p:nvSpPr>
        <p:spPr>
          <a:xfrm>
            <a:off x="7009749" y="1730190"/>
            <a:ext cx="9144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53" name="Google Shape;3053;p74"/>
          <p:cNvSpPr txBox="1"/>
          <p:nvPr>
            <p:ph idx="4294967295" type="subTitle"/>
          </p:nvPr>
        </p:nvSpPr>
        <p:spPr>
          <a:xfrm>
            <a:off x="6626400" y="2803825"/>
            <a:ext cx="1804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Cross-entropy</a:t>
            </a:r>
            <a:endParaRPr b="1"/>
          </a:p>
        </p:txBody>
      </p:sp>
      <p:sp>
        <p:nvSpPr>
          <p:cNvPr id="3054" name="Google Shape;3054;p74"/>
          <p:cNvSpPr txBox="1"/>
          <p:nvPr>
            <p:ph idx="4294967295" type="subTitle"/>
          </p:nvPr>
        </p:nvSpPr>
        <p:spPr>
          <a:xfrm>
            <a:off x="6680499" y="3191675"/>
            <a:ext cx="1572900" cy="7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Machine learning model</a:t>
            </a:r>
            <a:endParaRPr sz="1400"/>
          </a:p>
        </p:txBody>
      </p:sp>
      <p:cxnSp>
        <p:nvCxnSpPr>
          <p:cNvPr id="3055" name="Google Shape;3055;p74"/>
          <p:cNvCxnSpPr/>
          <p:nvPr/>
        </p:nvCxnSpPr>
        <p:spPr>
          <a:xfrm>
            <a:off x="714375" y="2571750"/>
            <a:ext cx="7734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056" name="Google Shape;3056;p74"/>
          <p:cNvSpPr/>
          <p:nvPr/>
        </p:nvSpPr>
        <p:spPr>
          <a:xfrm>
            <a:off x="1618425" y="2514600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7" name="Google Shape;3057;p74"/>
          <p:cNvSpPr/>
          <p:nvPr/>
        </p:nvSpPr>
        <p:spPr>
          <a:xfrm>
            <a:off x="3550156" y="2514600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8" name="Google Shape;3058;p74"/>
          <p:cNvSpPr/>
          <p:nvPr/>
        </p:nvSpPr>
        <p:spPr>
          <a:xfrm>
            <a:off x="5481887" y="2514600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9" name="Google Shape;3059;p74"/>
          <p:cNvSpPr/>
          <p:nvPr/>
        </p:nvSpPr>
        <p:spPr>
          <a:xfrm>
            <a:off x="7409799" y="2514600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0" name="Google Shape;3060;p74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1" name="Google Shape;3061;p74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062" name="Google Shape;3062;p74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6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p7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Square test of independence</a:t>
            </a:r>
            <a:endParaRPr/>
          </a:p>
        </p:txBody>
      </p:sp>
      <p:grpSp>
        <p:nvGrpSpPr>
          <p:cNvPr id="3068" name="Google Shape;3068;p75"/>
          <p:cNvGrpSpPr/>
          <p:nvPr/>
        </p:nvGrpSpPr>
        <p:grpSpPr>
          <a:xfrm>
            <a:off x="511636" y="1361850"/>
            <a:ext cx="8120736" cy="1550149"/>
            <a:chOff x="208800" y="1373125"/>
            <a:chExt cx="7049250" cy="1550149"/>
          </a:xfrm>
        </p:grpSpPr>
        <p:pic>
          <p:nvPicPr>
            <p:cNvPr id="3069" name="Google Shape;3069;p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8800" y="1373125"/>
              <a:ext cx="7049250" cy="15501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0" name="Google Shape;3070;p75"/>
            <p:cNvSpPr/>
            <p:nvPr/>
          </p:nvSpPr>
          <p:spPr>
            <a:xfrm>
              <a:off x="208800" y="1646075"/>
              <a:ext cx="744600" cy="478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1" name="Google Shape;3071;p75"/>
            <p:cNvSpPr/>
            <p:nvPr/>
          </p:nvSpPr>
          <p:spPr>
            <a:xfrm>
              <a:off x="4794100" y="1736375"/>
              <a:ext cx="456300" cy="3879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072" name="Google Shape;3072;p75"/>
          <p:cNvSpPr txBox="1"/>
          <p:nvPr/>
        </p:nvSpPr>
        <p:spPr>
          <a:xfrm>
            <a:off x="568038" y="3267425"/>
            <a:ext cx="345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Chi Square value &gt; critical value - there is a </a:t>
            </a: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relationship</a:t>
            </a:r>
            <a:endParaRPr sz="17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3" name="Google Shape;3073;p75"/>
          <p:cNvSpPr txBox="1"/>
          <p:nvPr/>
        </p:nvSpPr>
        <p:spPr>
          <a:xfrm>
            <a:off x="4705338" y="3267425"/>
            <a:ext cx="345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Higher Cramer’s V - Stronger the </a:t>
            </a: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strength</a:t>
            </a: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of relationship</a:t>
            </a:r>
            <a:endParaRPr sz="17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4" name="Google Shape;3074;p75"/>
          <p:cNvSpPr/>
          <p:nvPr/>
        </p:nvSpPr>
        <p:spPr>
          <a:xfrm>
            <a:off x="5893225" y="2120575"/>
            <a:ext cx="507575" cy="2030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4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p58"/>
          <p:cNvSpPr txBox="1"/>
          <p:nvPr>
            <p:ph idx="3" type="subTitle"/>
          </p:nvPr>
        </p:nvSpPr>
        <p:spPr>
          <a:xfrm>
            <a:off x="2068838" y="3511781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676" name="Google Shape;2676;p58"/>
          <p:cNvSpPr txBox="1"/>
          <p:nvPr>
            <p:ph idx="7" type="subTitle"/>
          </p:nvPr>
        </p:nvSpPr>
        <p:spPr>
          <a:xfrm>
            <a:off x="724560" y="1892580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Motivation</a:t>
            </a:r>
            <a:endParaRPr/>
          </a:p>
        </p:txBody>
      </p:sp>
      <p:sp>
        <p:nvSpPr>
          <p:cNvPr descr="Slidesgo" id="2677" name="Google Shape;2677;p58" title="Vector05"/>
          <p:cNvSpPr/>
          <p:nvPr/>
        </p:nvSpPr>
        <p:spPr>
          <a:xfrm>
            <a:off x="2706591" y="288020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Slidesgo" id="2678" name="Google Shape;2678;p58" title="Vector6"/>
          <p:cNvSpPr/>
          <p:nvPr/>
        </p:nvSpPr>
        <p:spPr>
          <a:xfrm>
            <a:off x="5518353" y="288020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Slidesgo" id="2679" name="Google Shape;2679;p58" title="Vector05"/>
          <p:cNvSpPr/>
          <p:nvPr/>
        </p:nvSpPr>
        <p:spPr>
          <a:xfrm>
            <a:off x="4164778" y="125847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Slidesgo" id="2680" name="Google Shape;2680;p58" title="Vector4"/>
          <p:cNvSpPr/>
          <p:nvPr/>
        </p:nvSpPr>
        <p:spPr>
          <a:xfrm>
            <a:off x="1362313" y="125847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Slidesgo" id="2681" name="Google Shape;2681;p58" title="Vector6"/>
          <p:cNvSpPr/>
          <p:nvPr/>
        </p:nvSpPr>
        <p:spPr>
          <a:xfrm>
            <a:off x="6976541" y="125847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2" name="Google Shape;2682;p5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83" name="Google Shape;2683;p58"/>
          <p:cNvSpPr txBox="1"/>
          <p:nvPr>
            <p:ph idx="5" type="subTitle"/>
          </p:nvPr>
        </p:nvSpPr>
        <p:spPr>
          <a:xfrm>
            <a:off x="4880606" y="3511781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2684" name="Google Shape;2684;p58"/>
          <p:cNvSpPr txBox="1"/>
          <p:nvPr>
            <p:ph idx="9" type="subTitle"/>
          </p:nvPr>
        </p:nvSpPr>
        <p:spPr>
          <a:xfrm>
            <a:off x="3527025" y="1892580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685" name="Google Shape;2685;p58"/>
          <p:cNvSpPr txBox="1"/>
          <p:nvPr>
            <p:ph idx="14" type="subTitle"/>
          </p:nvPr>
        </p:nvSpPr>
        <p:spPr>
          <a:xfrm>
            <a:off x="6338794" y="1892575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 b="1" sz="2000">
              <a:solidFill>
                <a:srgbClr val="0A153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86" name="Google Shape;2686;p58"/>
          <p:cNvSpPr txBox="1"/>
          <p:nvPr>
            <p:ph idx="16" type="title"/>
          </p:nvPr>
        </p:nvSpPr>
        <p:spPr>
          <a:xfrm>
            <a:off x="1484760" y="1406875"/>
            <a:ext cx="5736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1</a:t>
            </a:r>
            <a:endParaRPr/>
          </a:p>
        </p:txBody>
      </p:sp>
      <p:sp>
        <p:nvSpPr>
          <p:cNvPr id="2687" name="Google Shape;2687;p58"/>
          <p:cNvSpPr txBox="1"/>
          <p:nvPr>
            <p:ph idx="17" type="title"/>
          </p:nvPr>
        </p:nvSpPr>
        <p:spPr>
          <a:xfrm>
            <a:off x="4286025" y="1406875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action="ppaction://hlinksldjump" r:id="rId4"/>
              </a:rPr>
              <a:t>2</a:t>
            </a:r>
            <a:endParaRPr/>
          </a:p>
        </p:txBody>
      </p:sp>
      <p:sp>
        <p:nvSpPr>
          <p:cNvPr id="2688" name="Google Shape;2688;p58"/>
          <p:cNvSpPr txBox="1"/>
          <p:nvPr>
            <p:ph idx="18" type="title"/>
          </p:nvPr>
        </p:nvSpPr>
        <p:spPr>
          <a:xfrm>
            <a:off x="7097794" y="1406875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action="ppaction://hlinksldjump" r:id="rId5"/>
              </a:rPr>
              <a:t>3</a:t>
            </a:r>
            <a:endParaRPr/>
          </a:p>
        </p:txBody>
      </p:sp>
      <p:sp>
        <p:nvSpPr>
          <p:cNvPr id="2689" name="Google Shape;2689;p58"/>
          <p:cNvSpPr txBox="1"/>
          <p:nvPr>
            <p:ph idx="20" type="title"/>
          </p:nvPr>
        </p:nvSpPr>
        <p:spPr>
          <a:xfrm>
            <a:off x="2827838" y="3032616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90" name="Google Shape;2690;p58"/>
          <p:cNvSpPr txBox="1"/>
          <p:nvPr>
            <p:ph idx="21" type="title"/>
          </p:nvPr>
        </p:nvSpPr>
        <p:spPr>
          <a:xfrm>
            <a:off x="5639606" y="3032616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691" name="Google Shape;2691;p58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58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693" name="Google Shape;2693;p58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76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0" name="Google Shape;3080;p76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081" name="Google Shape;3081;p76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pic>
        <p:nvPicPr>
          <p:cNvPr id="3082" name="Google Shape;308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00" y="50900"/>
            <a:ext cx="8019799" cy="37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3" name="Google Shape;3083;p76"/>
          <p:cNvSpPr txBox="1"/>
          <p:nvPr/>
        </p:nvSpPr>
        <p:spPr>
          <a:xfrm>
            <a:off x="1577250" y="3969700"/>
            <a:ext cx="598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Chi square results using 5% </a:t>
            </a: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significance</a:t>
            </a: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value</a:t>
            </a:r>
            <a:endParaRPr sz="17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4" name="Google Shape;3084;p76"/>
          <p:cNvSpPr/>
          <p:nvPr/>
        </p:nvSpPr>
        <p:spPr>
          <a:xfrm>
            <a:off x="7059175" y="1375350"/>
            <a:ext cx="507575" cy="1586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85" name="Google Shape;3085;p76"/>
          <p:cNvSpPr/>
          <p:nvPr/>
        </p:nvSpPr>
        <p:spPr>
          <a:xfrm>
            <a:off x="7059175" y="1144225"/>
            <a:ext cx="507575" cy="1586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86" name="Google Shape;3086;p76"/>
          <p:cNvSpPr/>
          <p:nvPr/>
        </p:nvSpPr>
        <p:spPr>
          <a:xfrm>
            <a:off x="7059175" y="2672525"/>
            <a:ext cx="507575" cy="1586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87" name="Google Shape;3087;p76"/>
          <p:cNvSpPr/>
          <p:nvPr/>
        </p:nvSpPr>
        <p:spPr>
          <a:xfrm>
            <a:off x="7059175" y="1606475"/>
            <a:ext cx="507575" cy="1586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88" name="Google Shape;3088;p76"/>
          <p:cNvSpPr/>
          <p:nvPr/>
        </p:nvSpPr>
        <p:spPr>
          <a:xfrm>
            <a:off x="7059175" y="1837600"/>
            <a:ext cx="507575" cy="1586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89" name="Google Shape;3089;p76"/>
          <p:cNvSpPr/>
          <p:nvPr/>
        </p:nvSpPr>
        <p:spPr>
          <a:xfrm>
            <a:off x="7059175" y="457000"/>
            <a:ext cx="507575" cy="242100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3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p77"/>
          <p:cNvSpPr txBox="1"/>
          <p:nvPr>
            <p:ph type="title"/>
          </p:nvPr>
        </p:nvSpPr>
        <p:spPr>
          <a:xfrm>
            <a:off x="-1858500" y="2913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variables</a:t>
            </a:r>
            <a:endParaRPr/>
          </a:p>
        </p:txBody>
      </p:sp>
      <p:graphicFrame>
        <p:nvGraphicFramePr>
          <p:cNvPr id="3095" name="Google Shape;3095;p77"/>
          <p:cNvGraphicFramePr/>
          <p:nvPr/>
        </p:nvGraphicFramePr>
        <p:xfrm>
          <a:off x="1144875" y="104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{6E7CDA1A-884D-4271-B880-FE632F199780}</a:tableStyleId>
              </a:tblPr>
              <a:tblGrid>
                <a:gridCol w="2284750"/>
                <a:gridCol w="2284750"/>
                <a:gridCol w="2284750"/>
              </a:tblGrid>
              <a:tr h="63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Variables</a:t>
                      </a:r>
                      <a:endParaRPr sz="1800">
                        <a:solidFill>
                          <a:schemeClr val="accent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Relationship with Heart disease</a:t>
                      </a:r>
                      <a:endParaRPr sz="150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Cramer’s V(2dp)</a:t>
                      </a:r>
                      <a:endParaRPr sz="180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Heart attack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0.49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General health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0.24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6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High blood pressure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0.18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Difficulty walking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0.17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Pneumonia vaccine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0.17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High cholesterol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0.17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pSp>
        <p:nvGrpSpPr>
          <p:cNvPr id="3096" name="Google Shape;3096;p77"/>
          <p:cNvGrpSpPr/>
          <p:nvPr/>
        </p:nvGrpSpPr>
        <p:grpSpPr>
          <a:xfrm rot="-720259">
            <a:off x="598741" y="4003249"/>
            <a:ext cx="480258" cy="615343"/>
            <a:chOff x="912850" y="4743425"/>
            <a:chExt cx="480225" cy="615300"/>
          </a:xfrm>
        </p:grpSpPr>
        <p:sp>
          <p:nvSpPr>
            <p:cNvPr id="3097" name="Google Shape;3097;p77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77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77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77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77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77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77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77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77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77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77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77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77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77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77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77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77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77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77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77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7" name="Google Shape;3117;p77"/>
          <p:cNvGrpSpPr/>
          <p:nvPr/>
        </p:nvGrpSpPr>
        <p:grpSpPr>
          <a:xfrm rot="989871">
            <a:off x="7991334" y="3789022"/>
            <a:ext cx="531314" cy="821185"/>
            <a:chOff x="238125" y="3188925"/>
            <a:chExt cx="531275" cy="821125"/>
          </a:xfrm>
        </p:grpSpPr>
        <p:sp>
          <p:nvSpPr>
            <p:cNvPr id="3118" name="Google Shape;3118;p77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77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77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77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77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77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77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77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77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77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77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77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77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77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77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77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77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77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77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77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8" name="Google Shape;3138;p77"/>
          <p:cNvGrpSpPr/>
          <p:nvPr/>
        </p:nvGrpSpPr>
        <p:grpSpPr>
          <a:xfrm>
            <a:off x="4130922" y="519921"/>
            <a:ext cx="882155" cy="590533"/>
            <a:chOff x="2715675" y="216850"/>
            <a:chExt cx="1262025" cy="844825"/>
          </a:xfrm>
        </p:grpSpPr>
        <p:sp>
          <p:nvSpPr>
            <p:cNvPr id="3139" name="Google Shape;3139;p77"/>
            <p:cNvSpPr/>
            <p:nvPr/>
          </p:nvSpPr>
          <p:spPr>
            <a:xfrm>
              <a:off x="2715675" y="754925"/>
              <a:ext cx="1262025" cy="306750"/>
            </a:xfrm>
            <a:custGeom>
              <a:rect b="b" l="l" r="r" t="t"/>
              <a:pathLst>
                <a:path extrusionOk="0" h="12270" w="50481">
                  <a:moveTo>
                    <a:pt x="1" y="0"/>
                  </a:moveTo>
                  <a:lnTo>
                    <a:pt x="1" y="12270"/>
                  </a:lnTo>
                  <a:lnTo>
                    <a:pt x="50480" y="12270"/>
                  </a:lnTo>
                  <a:lnTo>
                    <a:pt x="50480" y="0"/>
                  </a:ln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77"/>
            <p:cNvSpPr/>
            <p:nvPr/>
          </p:nvSpPr>
          <p:spPr>
            <a:xfrm>
              <a:off x="2715675" y="940475"/>
              <a:ext cx="1262025" cy="121200"/>
            </a:xfrm>
            <a:custGeom>
              <a:rect b="b" l="l" r="r" t="t"/>
              <a:pathLst>
                <a:path extrusionOk="0" h="4848" w="50481">
                  <a:moveTo>
                    <a:pt x="1" y="1"/>
                  </a:moveTo>
                  <a:lnTo>
                    <a:pt x="1" y="4848"/>
                  </a:lnTo>
                  <a:lnTo>
                    <a:pt x="50480" y="4848"/>
                  </a:lnTo>
                  <a:lnTo>
                    <a:pt x="504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77"/>
            <p:cNvSpPr/>
            <p:nvPr/>
          </p:nvSpPr>
          <p:spPr>
            <a:xfrm>
              <a:off x="2715675" y="216850"/>
              <a:ext cx="1262025" cy="538100"/>
            </a:xfrm>
            <a:custGeom>
              <a:rect b="b" l="l" r="r" t="t"/>
              <a:pathLst>
                <a:path extrusionOk="0" h="21524" w="50481">
                  <a:moveTo>
                    <a:pt x="25240" y="5281"/>
                  </a:moveTo>
                  <a:cubicBezTo>
                    <a:pt x="27811" y="5281"/>
                    <a:pt x="29975" y="7385"/>
                    <a:pt x="29975" y="9955"/>
                  </a:cubicBezTo>
                  <a:cubicBezTo>
                    <a:pt x="29975" y="12587"/>
                    <a:pt x="27811" y="14690"/>
                    <a:pt x="25240" y="14690"/>
                  </a:cubicBezTo>
                  <a:cubicBezTo>
                    <a:pt x="22614" y="14690"/>
                    <a:pt x="20510" y="12587"/>
                    <a:pt x="20510" y="9955"/>
                  </a:cubicBezTo>
                  <a:cubicBezTo>
                    <a:pt x="20510" y="7385"/>
                    <a:pt x="22614" y="5281"/>
                    <a:pt x="25240" y="5281"/>
                  </a:cubicBezTo>
                  <a:close/>
                  <a:moveTo>
                    <a:pt x="25272" y="0"/>
                  </a:moveTo>
                  <a:cubicBezTo>
                    <a:pt x="18941" y="0"/>
                    <a:pt x="13789" y="5115"/>
                    <a:pt x="13789" y="11418"/>
                  </a:cubicBezTo>
                  <a:lnTo>
                    <a:pt x="13789" y="11474"/>
                  </a:lnTo>
                  <a:cubicBezTo>
                    <a:pt x="13789" y="13522"/>
                    <a:pt x="12214" y="15274"/>
                    <a:pt x="10111" y="15274"/>
                  </a:cubicBezTo>
                  <a:lnTo>
                    <a:pt x="5493" y="15274"/>
                  </a:lnTo>
                  <a:cubicBezTo>
                    <a:pt x="2455" y="15274"/>
                    <a:pt x="1" y="17728"/>
                    <a:pt x="1" y="20706"/>
                  </a:cubicBezTo>
                  <a:lnTo>
                    <a:pt x="1" y="21523"/>
                  </a:lnTo>
                  <a:lnTo>
                    <a:pt x="50480" y="21523"/>
                  </a:lnTo>
                  <a:lnTo>
                    <a:pt x="50480" y="20706"/>
                  </a:lnTo>
                  <a:cubicBezTo>
                    <a:pt x="50480" y="17728"/>
                    <a:pt x="48026" y="15274"/>
                    <a:pt x="44988" y="15274"/>
                  </a:cubicBezTo>
                  <a:lnTo>
                    <a:pt x="40375" y="15274"/>
                  </a:lnTo>
                  <a:cubicBezTo>
                    <a:pt x="38272" y="15274"/>
                    <a:pt x="36692" y="13578"/>
                    <a:pt x="36692" y="11474"/>
                  </a:cubicBezTo>
                  <a:lnTo>
                    <a:pt x="36692" y="10951"/>
                  </a:lnTo>
                  <a:cubicBezTo>
                    <a:pt x="36402" y="5164"/>
                    <a:pt x="31784" y="374"/>
                    <a:pt x="26002" y="23"/>
                  </a:cubicBezTo>
                  <a:cubicBezTo>
                    <a:pt x="25757" y="8"/>
                    <a:pt x="25514" y="0"/>
                    <a:pt x="25272" y="0"/>
                  </a:cubicBezTo>
                  <a:close/>
                </a:path>
              </a:pathLst>
            </a:custGeom>
            <a:solidFill>
              <a:srgbClr val="F4F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77"/>
            <p:cNvSpPr/>
            <p:nvPr/>
          </p:nvSpPr>
          <p:spPr>
            <a:xfrm>
              <a:off x="3175850" y="294875"/>
              <a:ext cx="341800" cy="341825"/>
            </a:xfrm>
            <a:custGeom>
              <a:rect b="b" l="l" r="r" t="t"/>
              <a:pathLst>
                <a:path extrusionOk="0" h="13673" w="13672">
                  <a:moveTo>
                    <a:pt x="6833" y="2160"/>
                  </a:moveTo>
                  <a:cubicBezTo>
                    <a:pt x="9404" y="2160"/>
                    <a:pt x="11568" y="4264"/>
                    <a:pt x="11568" y="6834"/>
                  </a:cubicBezTo>
                  <a:cubicBezTo>
                    <a:pt x="11568" y="9466"/>
                    <a:pt x="9404" y="11569"/>
                    <a:pt x="6833" y="11569"/>
                  </a:cubicBezTo>
                  <a:cubicBezTo>
                    <a:pt x="4207" y="11569"/>
                    <a:pt x="2103" y="9466"/>
                    <a:pt x="2103" y="6834"/>
                  </a:cubicBezTo>
                  <a:cubicBezTo>
                    <a:pt x="2103" y="4264"/>
                    <a:pt x="4207" y="2160"/>
                    <a:pt x="6833" y="2160"/>
                  </a:cubicBezTo>
                  <a:close/>
                  <a:moveTo>
                    <a:pt x="6833" y="1"/>
                  </a:moveTo>
                  <a:cubicBezTo>
                    <a:pt x="3038" y="1"/>
                    <a:pt x="0" y="3095"/>
                    <a:pt x="0" y="6834"/>
                  </a:cubicBezTo>
                  <a:cubicBezTo>
                    <a:pt x="0" y="8998"/>
                    <a:pt x="935" y="10868"/>
                    <a:pt x="2454" y="12153"/>
                  </a:cubicBezTo>
                  <a:cubicBezTo>
                    <a:pt x="3678" y="13088"/>
                    <a:pt x="5198" y="13672"/>
                    <a:pt x="6833" y="13672"/>
                  </a:cubicBezTo>
                  <a:cubicBezTo>
                    <a:pt x="8469" y="13672"/>
                    <a:pt x="9988" y="13088"/>
                    <a:pt x="11157" y="12153"/>
                  </a:cubicBezTo>
                  <a:cubicBezTo>
                    <a:pt x="12676" y="10868"/>
                    <a:pt x="13671" y="8998"/>
                    <a:pt x="13671" y="6834"/>
                  </a:cubicBezTo>
                  <a:cubicBezTo>
                    <a:pt x="13671" y="3095"/>
                    <a:pt x="10633" y="1"/>
                    <a:pt x="6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3" name="Google Shape;3143;p77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4" name="Google Shape;3144;p77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145" name="Google Shape;3145;p77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9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p78"/>
          <p:cNvSpPr txBox="1"/>
          <p:nvPr>
            <p:ph type="title"/>
          </p:nvPr>
        </p:nvSpPr>
        <p:spPr>
          <a:xfrm>
            <a:off x="310350" y="1129800"/>
            <a:ext cx="324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transformation</a:t>
            </a:r>
            <a:endParaRPr/>
          </a:p>
        </p:txBody>
      </p:sp>
      <p:sp>
        <p:nvSpPr>
          <p:cNvPr id="3151" name="Google Shape;3151;p78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2" name="Google Shape;3152;p78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153" name="Google Shape;3153;p78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154" name="Google Shape;3154;p78"/>
          <p:cNvSpPr txBox="1"/>
          <p:nvPr/>
        </p:nvSpPr>
        <p:spPr>
          <a:xfrm>
            <a:off x="1481400" y="484275"/>
            <a:ext cx="61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Handling Skewness</a:t>
            </a:r>
            <a:endParaRPr b="1" sz="27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55" name="Google Shape;315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50" y="1778274"/>
            <a:ext cx="4348425" cy="20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6" name="Google Shape;315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550" y="1791650"/>
            <a:ext cx="4180425" cy="19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0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7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data imbalance into account</a:t>
            </a:r>
            <a:endParaRPr/>
          </a:p>
        </p:txBody>
      </p:sp>
      <p:sp>
        <p:nvSpPr>
          <p:cNvPr id="3162" name="Google Shape;3162;p79"/>
          <p:cNvSpPr/>
          <p:nvPr/>
        </p:nvSpPr>
        <p:spPr>
          <a:xfrm>
            <a:off x="4167412" y="1936841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3" name="Google Shape;3163;p79"/>
          <p:cNvGrpSpPr/>
          <p:nvPr/>
        </p:nvGrpSpPr>
        <p:grpSpPr>
          <a:xfrm>
            <a:off x="2117050" y="1938424"/>
            <a:ext cx="4808428" cy="613777"/>
            <a:chOff x="-219369" y="1436264"/>
            <a:chExt cx="14914478" cy="2853451"/>
          </a:xfrm>
        </p:grpSpPr>
        <p:sp>
          <p:nvSpPr>
            <p:cNvPr id="3164" name="Google Shape;3164;p79"/>
            <p:cNvSpPr/>
            <p:nvPr/>
          </p:nvSpPr>
          <p:spPr>
            <a:xfrm>
              <a:off x="-178667" y="1648015"/>
              <a:ext cx="5816061" cy="2641700"/>
            </a:xfrm>
            <a:custGeom>
              <a:rect b="b" l="l" r="r" t="t"/>
              <a:pathLst>
                <a:path extrusionOk="0" h="105668" w="103798">
                  <a:moveTo>
                    <a:pt x="53871" y="1"/>
                  </a:moveTo>
                  <a:cubicBezTo>
                    <a:pt x="52851" y="1"/>
                    <a:pt x="52035" y="749"/>
                    <a:pt x="51934" y="1769"/>
                  </a:cubicBezTo>
                  <a:lnTo>
                    <a:pt x="43873" y="92915"/>
                  </a:lnTo>
                  <a:lnTo>
                    <a:pt x="39147" y="48431"/>
                  </a:lnTo>
                  <a:lnTo>
                    <a:pt x="39147" y="48395"/>
                  </a:lnTo>
                  <a:cubicBezTo>
                    <a:pt x="39011" y="47478"/>
                    <a:pt x="38295" y="46763"/>
                    <a:pt x="37343" y="46695"/>
                  </a:cubicBezTo>
                  <a:cubicBezTo>
                    <a:pt x="37294" y="46691"/>
                    <a:pt x="37246" y="46690"/>
                    <a:pt x="37199" y="46690"/>
                  </a:cubicBezTo>
                  <a:cubicBezTo>
                    <a:pt x="36306" y="46690"/>
                    <a:pt x="35529" y="47286"/>
                    <a:pt x="35302" y="48159"/>
                  </a:cubicBezTo>
                  <a:lnTo>
                    <a:pt x="29657" y="69721"/>
                  </a:lnTo>
                  <a:lnTo>
                    <a:pt x="25915" y="62443"/>
                  </a:lnTo>
                  <a:cubicBezTo>
                    <a:pt x="25575" y="61795"/>
                    <a:pt x="24963" y="61387"/>
                    <a:pt x="24250" y="61354"/>
                  </a:cubicBezTo>
                  <a:cubicBezTo>
                    <a:pt x="23535" y="61354"/>
                    <a:pt x="22855" y="61694"/>
                    <a:pt x="22514" y="62307"/>
                  </a:cubicBezTo>
                  <a:lnTo>
                    <a:pt x="20338" y="65844"/>
                  </a:lnTo>
                  <a:lnTo>
                    <a:pt x="0" y="65844"/>
                  </a:lnTo>
                  <a:lnTo>
                    <a:pt x="0" y="68837"/>
                  </a:lnTo>
                  <a:lnTo>
                    <a:pt x="20950" y="68837"/>
                  </a:lnTo>
                  <a:cubicBezTo>
                    <a:pt x="21598" y="68837"/>
                    <a:pt x="22242" y="68461"/>
                    <a:pt x="22618" y="67884"/>
                  </a:cubicBezTo>
                  <a:lnTo>
                    <a:pt x="24079" y="65468"/>
                  </a:lnTo>
                  <a:lnTo>
                    <a:pt x="28228" y="73530"/>
                  </a:lnTo>
                  <a:cubicBezTo>
                    <a:pt x="28565" y="74201"/>
                    <a:pt x="29202" y="74599"/>
                    <a:pt x="29919" y="74599"/>
                  </a:cubicBezTo>
                  <a:cubicBezTo>
                    <a:pt x="30001" y="74599"/>
                    <a:pt x="30084" y="74593"/>
                    <a:pt x="30168" y="74583"/>
                  </a:cubicBezTo>
                  <a:cubicBezTo>
                    <a:pt x="30984" y="74482"/>
                    <a:pt x="31629" y="73938"/>
                    <a:pt x="31869" y="73122"/>
                  </a:cubicBezTo>
                  <a:lnTo>
                    <a:pt x="36766" y="54449"/>
                  </a:lnTo>
                  <a:lnTo>
                    <a:pt x="42036" y="103934"/>
                  </a:lnTo>
                  <a:cubicBezTo>
                    <a:pt x="42139" y="104955"/>
                    <a:pt x="42956" y="105668"/>
                    <a:pt x="43976" y="105668"/>
                  </a:cubicBezTo>
                  <a:cubicBezTo>
                    <a:pt x="44996" y="105635"/>
                    <a:pt x="45813" y="104919"/>
                    <a:pt x="45913" y="103866"/>
                  </a:cubicBezTo>
                  <a:lnTo>
                    <a:pt x="53907" y="13673"/>
                  </a:lnTo>
                  <a:lnTo>
                    <a:pt x="60537" y="86658"/>
                  </a:lnTo>
                  <a:cubicBezTo>
                    <a:pt x="60605" y="87610"/>
                    <a:pt x="61354" y="88323"/>
                    <a:pt x="62306" y="88426"/>
                  </a:cubicBezTo>
                  <a:cubicBezTo>
                    <a:pt x="62375" y="88433"/>
                    <a:pt x="62443" y="88437"/>
                    <a:pt x="62510" y="88437"/>
                  </a:cubicBezTo>
                  <a:cubicBezTo>
                    <a:pt x="63378" y="88437"/>
                    <a:pt x="64127" y="87848"/>
                    <a:pt x="64346" y="86998"/>
                  </a:cubicBezTo>
                  <a:lnTo>
                    <a:pt x="71012" y="63191"/>
                  </a:lnTo>
                  <a:lnTo>
                    <a:pt x="75162" y="73971"/>
                  </a:lnTo>
                  <a:cubicBezTo>
                    <a:pt x="75434" y="74686"/>
                    <a:pt x="76081" y="75162"/>
                    <a:pt x="76829" y="75230"/>
                  </a:cubicBezTo>
                  <a:cubicBezTo>
                    <a:pt x="76864" y="75232"/>
                    <a:pt x="76898" y="75232"/>
                    <a:pt x="76932" y="75232"/>
                  </a:cubicBezTo>
                  <a:cubicBezTo>
                    <a:pt x="77672" y="75232"/>
                    <a:pt x="78342" y="74893"/>
                    <a:pt x="78699" y="74243"/>
                  </a:cubicBezTo>
                  <a:lnTo>
                    <a:pt x="81827" y="68837"/>
                  </a:lnTo>
                  <a:lnTo>
                    <a:pt x="103798" y="68837"/>
                  </a:lnTo>
                  <a:lnTo>
                    <a:pt x="103798" y="65844"/>
                  </a:lnTo>
                  <a:lnTo>
                    <a:pt x="81251" y="65844"/>
                  </a:lnTo>
                  <a:cubicBezTo>
                    <a:pt x="80535" y="65844"/>
                    <a:pt x="79890" y="66216"/>
                    <a:pt x="79550" y="66796"/>
                  </a:cubicBezTo>
                  <a:lnTo>
                    <a:pt x="77202" y="70842"/>
                  </a:lnTo>
                  <a:lnTo>
                    <a:pt x="72713" y="59178"/>
                  </a:lnTo>
                  <a:cubicBezTo>
                    <a:pt x="72418" y="58388"/>
                    <a:pt x="71675" y="57916"/>
                    <a:pt x="70858" y="57916"/>
                  </a:cubicBezTo>
                  <a:cubicBezTo>
                    <a:pt x="70830" y="57916"/>
                    <a:pt x="70803" y="57917"/>
                    <a:pt x="70776" y="57918"/>
                  </a:cubicBezTo>
                  <a:cubicBezTo>
                    <a:pt x="69924" y="57953"/>
                    <a:pt x="69211" y="58530"/>
                    <a:pt x="68972" y="59346"/>
                  </a:cubicBezTo>
                  <a:lnTo>
                    <a:pt x="63021" y="80705"/>
                  </a:lnTo>
                  <a:lnTo>
                    <a:pt x="55844" y="1769"/>
                  </a:lnTo>
                  <a:cubicBezTo>
                    <a:pt x="55743" y="749"/>
                    <a:pt x="54892" y="1"/>
                    <a:pt x="53871" y="1"/>
                  </a:cubicBezTo>
                  <a:close/>
                </a:path>
              </a:pathLst>
            </a:custGeom>
            <a:solidFill>
              <a:srgbClr val="C97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79"/>
            <p:cNvSpPr/>
            <p:nvPr/>
          </p:nvSpPr>
          <p:spPr>
            <a:xfrm>
              <a:off x="8635084" y="1647988"/>
              <a:ext cx="6060024" cy="2641700"/>
            </a:xfrm>
            <a:custGeom>
              <a:rect b="b" l="l" r="r" t="t"/>
              <a:pathLst>
                <a:path extrusionOk="0" h="105668" w="103290">
                  <a:moveTo>
                    <a:pt x="54995" y="1"/>
                  </a:moveTo>
                  <a:cubicBezTo>
                    <a:pt x="53975" y="1"/>
                    <a:pt x="53159" y="749"/>
                    <a:pt x="53056" y="1769"/>
                  </a:cubicBezTo>
                  <a:lnTo>
                    <a:pt x="44997" y="92915"/>
                  </a:lnTo>
                  <a:lnTo>
                    <a:pt x="40268" y="48431"/>
                  </a:lnTo>
                  <a:lnTo>
                    <a:pt x="40268" y="48395"/>
                  </a:lnTo>
                  <a:cubicBezTo>
                    <a:pt x="40132" y="47478"/>
                    <a:pt x="39384" y="46763"/>
                    <a:pt x="38431" y="46695"/>
                  </a:cubicBezTo>
                  <a:cubicBezTo>
                    <a:pt x="38383" y="46691"/>
                    <a:pt x="38335" y="46690"/>
                    <a:pt x="38288" y="46690"/>
                  </a:cubicBezTo>
                  <a:cubicBezTo>
                    <a:pt x="37398" y="46690"/>
                    <a:pt x="36651" y="47286"/>
                    <a:pt x="36426" y="48159"/>
                  </a:cubicBezTo>
                  <a:lnTo>
                    <a:pt x="30745" y="69721"/>
                  </a:lnTo>
                  <a:lnTo>
                    <a:pt x="27039" y="62443"/>
                  </a:lnTo>
                  <a:cubicBezTo>
                    <a:pt x="26699" y="61795"/>
                    <a:pt x="26052" y="61387"/>
                    <a:pt x="25372" y="61354"/>
                  </a:cubicBezTo>
                  <a:cubicBezTo>
                    <a:pt x="24659" y="61354"/>
                    <a:pt x="23979" y="61694"/>
                    <a:pt x="23603" y="62307"/>
                  </a:cubicBezTo>
                  <a:lnTo>
                    <a:pt x="21462" y="65844"/>
                  </a:lnTo>
                  <a:lnTo>
                    <a:pt x="0" y="65844"/>
                  </a:lnTo>
                  <a:lnTo>
                    <a:pt x="0" y="68837"/>
                  </a:lnTo>
                  <a:lnTo>
                    <a:pt x="22039" y="68837"/>
                  </a:lnTo>
                  <a:cubicBezTo>
                    <a:pt x="22719" y="68837"/>
                    <a:pt x="23366" y="68461"/>
                    <a:pt x="23707" y="67884"/>
                  </a:cubicBezTo>
                  <a:lnTo>
                    <a:pt x="25203" y="65468"/>
                  </a:lnTo>
                  <a:lnTo>
                    <a:pt x="29317" y="73530"/>
                  </a:lnTo>
                  <a:cubicBezTo>
                    <a:pt x="29654" y="74201"/>
                    <a:pt x="30317" y="74599"/>
                    <a:pt x="31039" y="74599"/>
                  </a:cubicBezTo>
                  <a:cubicBezTo>
                    <a:pt x="31122" y="74599"/>
                    <a:pt x="31205" y="74593"/>
                    <a:pt x="31289" y="74583"/>
                  </a:cubicBezTo>
                  <a:cubicBezTo>
                    <a:pt x="32106" y="74482"/>
                    <a:pt x="32753" y="73938"/>
                    <a:pt x="32957" y="73122"/>
                  </a:cubicBezTo>
                  <a:lnTo>
                    <a:pt x="37887" y="54449"/>
                  </a:lnTo>
                  <a:lnTo>
                    <a:pt x="43125" y="103934"/>
                  </a:lnTo>
                  <a:cubicBezTo>
                    <a:pt x="43261" y="104955"/>
                    <a:pt x="44077" y="105668"/>
                    <a:pt x="45065" y="105668"/>
                  </a:cubicBezTo>
                  <a:lnTo>
                    <a:pt x="45097" y="105668"/>
                  </a:lnTo>
                  <a:cubicBezTo>
                    <a:pt x="46118" y="105635"/>
                    <a:pt x="46934" y="104919"/>
                    <a:pt x="47037" y="103866"/>
                  </a:cubicBezTo>
                  <a:lnTo>
                    <a:pt x="54995" y="13673"/>
                  </a:lnTo>
                  <a:lnTo>
                    <a:pt x="61661" y="86658"/>
                  </a:lnTo>
                  <a:cubicBezTo>
                    <a:pt x="61729" y="87610"/>
                    <a:pt x="62442" y="88323"/>
                    <a:pt x="63430" y="88426"/>
                  </a:cubicBezTo>
                  <a:cubicBezTo>
                    <a:pt x="63499" y="88433"/>
                    <a:pt x="63567" y="88437"/>
                    <a:pt x="63634" y="88437"/>
                  </a:cubicBezTo>
                  <a:cubicBezTo>
                    <a:pt x="64501" y="88437"/>
                    <a:pt x="65248" y="87848"/>
                    <a:pt x="65470" y="86998"/>
                  </a:cubicBezTo>
                  <a:lnTo>
                    <a:pt x="72136" y="63191"/>
                  </a:lnTo>
                  <a:lnTo>
                    <a:pt x="76286" y="73971"/>
                  </a:lnTo>
                  <a:cubicBezTo>
                    <a:pt x="76558" y="74686"/>
                    <a:pt x="77203" y="75162"/>
                    <a:pt x="77951" y="75230"/>
                  </a:cubicBezTo>
                  <a:cubicBezTo>
                    <a:pt x="77985" y="75232"/>
                    <a:pt x="78019" y="75232"/>
                    <a:pt x="78053" y="75232"/>
                  </a:cubicBezTo>
                  <a:cubicBezTo>
                    <a:pt x="78793" y="75232"/>
                    <a:pt x="79432" y="74893"/>
                    <a:pt x="79823" y="74243"/>
                  </a:cubicBezTo>
                  <a:lnTo>
                    <a:pt x="82952" y="68837"/>
                  </a:lnTo>
                  <a:lnTo>
                    <a:pt x="103289" y="68837"/>
                  </a:lnTo>
                  <a:lnTo>
                    <a:pt x="103289" y="65844"/>
                  </a:lnTo>
                  <a:lnTo>
                    <a:pt x="82339" y="65844"/>
                  </a:lnTo>
                  <a:cubicBezTo>
                    <a:pt x="81659" y="65844"/>
                    <a:pt x="81012" y="66216"/>
                    <a:pt x="80671" y="66796"/>
                  </a:cubicBezTo>
                  <a:lnTo>
                    <a:pt x="78291" y="70842"/>
                  </a:lnTo>
                  <a:lnTo>
                    <a:pt x="73802" y="59178"/>
                  </a:lnTo>
                  <a:cubicBezTo>
                    <a:pt x="73507" y="58388"/>
                    <a:pt x="72796" y="57916"/>
                    <a:pt x="71979" y="57916"/>
                  </a:cubicBezTo>
                  <a:cubicBezTo>
                    <a:pt x="71952" y="57916"/>
                    <a:pt x="71924" y="57917"/>
                    <a:pt x="71897" y="57918"/>
                  </a:cubicBezTo>
                  <a:cubicBezTo>
                    <a:pt x="71048" y="57953"/>
                    <a:pt x="70333" y="58530"/>
                    <a:pt x="70096" y="59346"/>
                  </a:cubicBezTo>
                  <a:lnTo>
                    <a:pt x="64110" y="80705"/>
                  </a:lnTo>
                  <a:lnTo>
                    <a:pt x="56933" y="1769"/>
                  </a:lnTo>
                  <a:cubicBezTo>
                    <a:pt x="56865" y="749"/>
                    <a:pt x="56016" y="1"/>
                    <a:pt x="54995" y="1"/>
                  </a:cubicBezTo>
                  <a:close/>
                </a:path>
              </a:pathLst>
            </a:custGeom>
            <a:solidFill>
              <a:srgbClr val="C97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79"/>
            <p:cNvSpPr/>
            <p:nvPr/>
          </p:nvSpPr>
          <p:spPr>
            <a:xfrm>
              <a:off x="-219369" y="1436268"/>
              <a:ext cx="6362039" cy="2574550"/>
            </a:xfrm>
            <a:custGeom>
              <a:rect b="b" l="l" r="r" t="t"/>
              <a:pathLst>
                <a:path extrusionOk="0" fill="none" h="102982" w="103798">
                  <a:moveTo>
                    <a:pt x="0" y="65979"/>
                  </a:moveTo>
                  <a:lnTo>
                    <a:pt x="20950" y="65979"/>
                  </a:lnTo>
                  <a:cubicBezTo>
                    <a:pt x="21086" y="65979"/>
                    <a:pt x="21257" y="65911"/>
                    <a:pt x="21325" y="65775"/>
                  </a:cubicBezTo>
                  <a:lnTo>
                    <a:pt x="23774" y="61762"/>
                  </a:lnTo>
                  <a:cubicBezTo>
                    <a:pt x="23978" y="61457"/>
                    <a:pt x="24419" y="61457"/>
                    <a:pt x="24590" y="61797"/>
                  </a:cubicBezTo>
                  <a:lnTo>
                    <a:pt x="29556" y="71524"/>
                  </a:lnTo>
                  <a:cubicBezTo>
                    <a:pt x="29760" y="71897"/>
                    <a:pt x="30304" y="71829"/>
                    <a:pt x="30405" y="71420"/>
                  </a:cubicBezTo>
                  <a:lnTo>
                    <a:pt x="36766" y="47206"/>
                  </a:lnTo>
                  <a:cubicBezTo>
                    <a:pt x="36902" y="46697"/>
                    <a:pt x="37582" y="46765"/>
                    <a:pt x="37650" y="47241"/>
                  </a:cubicBezTo>
                  <a:lnTo>
                    <a:pt x="43500" y="102437"/>
                  </a:lnTo>
                  <a:cubicBezTo>
                    <a:pt x="43568" y="102981"/>
                    <a:pt x="44384" y="102949"/>
                    <a:pt x="44417" y="102405"/>
                  </a:cubicBezTo>
                  <a:lnTo>
                    <a:pt x="53431" y="580"/>
                  </a:lnTo>
                  <a:cubicBezTo>
                    <a:pt x="53463" y="0"/>
                    <a:pt x="54280" y="0"/>
                    <a:pt x="54348" y="580"/>
                  </a:cubicBezTo>
                  <a:lnTo>
                    <a:pt x="62034" y="85196"/>
                  </a:lnTo>
                  <a:cubicBezTo>
                    <a:pt x="62069" y="85672"/>
                    <a:pt x="62782" y="85740"/>
                    <a:pt x="62918" y="85264"/>
                  </a:cubicBezTo>
                  <a:lnTo>
                    <a:pt x="70436" y="58396"/>
                  </a:lnTo>
                  <a:cubicBezTo>
                    <a:pt x="70536" y="57988"/>
                    <a:pt x="71148" y="57953"/>
                    <a:pt x="71284" y="58361"/>
                  </a:cubicBezTo>
                  <a:lnTo>
                    <a:pt x="76590" y="72101"/>
                  </a:lnTo>
                  <a:cubicBezTo>
                    <a:pt x="76726" y="72441"/>
                    <a:pt x="77202" y="72476"/>
                    <a:pt x="77406" y="72169"/>
                  </a:cubicBezTo>
                  <a:lnTo>
                    <a:pt x="80843" y="66218"/>
                  </a:lnTo>
                  <a:cubicBezTo>
                    <a:pt x="80911" y="66082"/>
                    <a:pt x="81079" y="65979"/>
                    <a:pt x="81251" y="65979"/>
                  </a:cubicBezTo>
                  <a:lnTo>
                    <a:pt x="103798" y="65979"/>
                  </a:lnTo>
                </a:path>
              </a:pathLst>
            </a:custGeom>
            <a:noFill/>
            <a:ln cap="flat" cmpd="sng" w="34000">
              <a:solidFill>
                <a:schemeClr val="lt2"/>
              </a:solidFill>
              <a:prstDash val="solid"/>
              <a:miter lim="2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79"/>
            <p:cNvSpPr/>
            <p:nvPr/>
          </p:nvSpPr>
          <p:spPr>
            <a:xfrm>
              <a:off x="8635084" y="1436264"/>
              <a:ext cx="6060024" cy="2574550"/>
            </a:xfrm>
            <a:custGeom>
              <a:rect b="b" l="l" r="r" t="t"/>
              <a:pathLst>
                <a:path extrusionOk="0" fill="none" h="102982" w="103290">
                  <a:moveTo>
                    <a:pt x="0" y="65979"/>
                  </a:moveTo>
                  <a:lnTo>
                    <a:pt x="22039" y="65979"/>
                  </a:lnTo>
                  <a:cubicBezTo>
                    <a:pt x="22210" y="65979"/>
                    <a:pt x="22346" y="65911"/>
                    <a:pt x="22447" y="65775"/>
                  </a:cubicBezTo>
                  <a:lnTo>
                    <a:pt x="24895" y="61762"/>
                  </a:lnTo>
                  <a:cubicBezTo>
                    <a:pt x="25067" y="61457"/>
                    <a:pt x="25543" y="61457"/>
                    <a:pt x="25679" y="61797"/>
                  </a:cubicBezTo>
                  <a:lnTo>
                    <a:pt x="30677" y="71524"/>
                  </a:lnTo>
                  <a:cubicBezTo>
                    <a:pt x="30849" y="71897"/>
                    <a:pt x="31425" y="71829"/>
                    <a:pt x="31529" y="71420"/>
                  </a:cubicBezTo>
                  <a:lnTo>
                    <a:pt x="37887" y="47206"/>
                  </a:lnTo>
                  <a:cubicBezTo>
                    <a:pt x="37991" y="46697"/>
                    <a:pt x="38703" y="46765"/>
                    <a:pt x="38771" y="47241"/>
                  </a:cubicBezTo>
                  <a:lnTo>
                    <a:pt x="44621" y="102437"/>
                  </a:lnTo>
                  <a:cubicBezTo>
                    <a:pt x="44689" y="102981"/>
                    <a:pt x="45473" y="102949"/>
                    <a:pt x="45541" y="102405"/>
                  </a:cubicBezTo>
                  <a:lnTo>
                    <a:pt x="54552" y="580"/>
                  </a:lnTo>
                  <a:cubicBezTo>
                    <a:pt x="54587" y="0"/>
                    <a:pt x="55404" y="0"/>
                    <a:pt x="55436" y="580"/>
                  </a:cubicBezTo>
                  <a:lnTo>
                    <a:pt x="63158" y="85196"/>
                  </a:lnTo>
                  <a:cubicBezTo>
                    <a:pt x="63190" y="85672"/>
                    <a:pt x="63906" y="85740"/>
                    <a:pt x="64042" y="85264"/>
                  </a:cubicBezTo>
                  <a:lnTo>
                    <a:pt x="71557" y="58396"/>
                  </a:lnTo>
                  <a:cubicBezTo>
                    <a:pt x="71660" y="57988"/>
                    <a:pt x="72237" y="57953"/>
                    <a:pt x="72408" y="58361"/>
                  </a:cubicBezTo>
                  <a:lnTo>
                    <a:pt x="77679" y="72101"/>
                  </a:lnTo>
                  <a:cubicBezTo>
                    <a:pt x="77815" y="72441"/>
                    <a:pt x="78326" y="72476"/>
                    <a:pt x="78495" y="72169"/>
                  </a:cubicBezTo>
                  <a:lnTo>
                    <a:pt x="81964" y="66218"/>
                  </a:lnTo>
                  <a:cubicBezTo>
                    <a:pt x="82032" y="66082"/>
                    <a:pt x="82203" y="65979"/>
                    <a:pt x="82339" y="65979"/>
                  </a:cubicBezTo>
                  <a:lnTo>
                    <a:pt x="103289" y="65979"/>
                  </a:lnTo>
                </a:path>
              </a:pathLst>
            </a:custGeom>
            <a:noFill/>
            <a:ln cap="flat" cmpd="sng" w="34000">
              <a:solidFill>
                <a:schemeClr val="lt2"/>
              </a:solidFill>
              <a:prstDash val="solid"/>
              <a:miter lim="2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8" name="Google Shape;3168;p79"/>
          <p:cNvSpPr txBox="1"/>
          <p:nvPr>
            <p:ph idx="3" type="subTitle"/>
          </p:nvPr>
        </p:nvSpPr>
        <p:spPr>
          <a:xfrm>
            <a:off x="3960234" y="2667000"/>
            <a:ext cx="1228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Under- sampling</a:t>
            </a:r>
            <a:endParaRPr/>
          </a:p>
        </p:txBody>
      </p:sp>
      <p:sp>
        <p:nvSpPr>
          <p:cNvPr id="3169" name="Google Shape;3169;p79"/>
          <p:cNvSpPr/>
          <p:nvPr/>
        </p:nvSpPr>
        <p:spPr>
          <a:xfrm>
            <a:off x="6739354" y="1936841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0" name="Google Shape;3170;p79"/>
          <p:cNvSpPr txBox="1"/>
          <p:nvPr>
            <p:ph idx="5" type="subTitle"/>
          </p:nvPr>
        </p:nvSpPr>
        <p:spPr>
          <a:xfrm>
            <a:off x="6231600" y="2667000"/>
            <a:ext cx="1906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Over-sampling</a:t>
            </a:r>
            <a:endParaRPr/>
          </a:p>
        </p:txBody>
      </p:sp>
      <p:sp>
        <p:nvSpPr>
          <p:cNvPr id="3171" name="Google Shape;3171;p79"/>
          <p:cNvSpPr/>
          <p:nvPr/>
        </p:nvSpPr>
        <p:spPr>
          <a:xfrm>
            <a:off x="1597216" y="1936841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2" name="Google Shape;3172;p79"/>
          <p:cNvSpPr txBox="1"/>
          <p:nvPr>
            <p:ph idx="1" type="subTitle"/>
          </p:nvPr>
        </p:nvSpPr>
        <p:spPr>
          <a:xfrm>
            <a:off x="1358825" y="2667000"/>
            <a:ext cx="13986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 sample</a:t>
            </a:r>
            <a:endParaRPr/>
          </a:p>
        </p:txBody>
      </p:sp>
      <p:grpSp>
        <p:nvGrpSpPr>
          <p:cNvPr id="3173" name="Google Shape;3173;p79"/>
          <p:cNvGrpSpPr/>
          <p:nvPr/>
        </p:nvGrpSpPr>
        <p:grpSpPr>
          <a:xfrm>
            <a:off x="6837851" y="2005494"/>
            <a:ext cx="617450" cy="497075"/>
            <a:chOff x="3987475" y="250450"/>
            <a:chExt cx="617450" cy="497075"/>
          </a:xfrm>
        </p:grpSpPr>
        <p:sp>
          <p:nvSpPr>
            <p:cNvPr id="3174" name="Google Shape;3174;p79"/>
            <p:cNvSpPr/>
            <p:nvPr/>
          </p:nvSpPr>
          <p:spPr>
            <a:xfrm>
              <a:off x="4189750" y="684275"/>
              <a:ext cx="213050" cy="63250"/>
            </a:xfrm>
            <a:custGeom>
              <a:rect b="b" l="l" r="r" t="t"/>
              <a:pathLst>
                <a:path extrusionOk="0" h="2530" w="8522">
                  <a:moveTo>
                    <a:pt x="801" y="0"/>
                  </a:moveTo>
                  <a:cubicBezTo>
                    <a:pt x="371" y="0"/>
                    <a:pt x="1" y="371"/>
                    <a:pt x="1" y="800"/>
                  </a:cubicBezTo>
                  <a:lnTo>
                    <a:pt x="1" y="1729"/>
                  </a:lnTo>
                  <a:cubicBezTo>
                    <a:pt x="1" y="2159"/>
                    <a:pt x="371" y="2529"/>
                    <a:pt x="801" y="2529"/>
                  </a:cubicBezTo>
                  <a:lnTo>
                    <a:pt x="7716" y="2529"/>
                  </a:lnTo>
                  <a:cubicBezTo>
                    <a:pt x="8151" y="2529"/>
                    <a:pt x="8521" y="2159"/>
                    <a:pt x="8521" y="1729"/>
                  </a:cubicBezTo>
                  <a:lnTo>
                    <a:pt x="8521" y="800"/>
                  </a:lnTo>
                  <a:cubicBezTo>
                    <a:pt x="8521" y="371"/>
                    <a:pt x="8151" y="0"/>
                    <a:pt x="7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79"/>
            <p:cNvSpPr/>
            <p:nvPr/>
          </p:nvSpPr>
          <p:spPr>
            <a:xfrm>
              <a:off x="3987475" y="276775"/>
              <a:ext cx="617450" cy="432225"/>
            </a:xfrm>
            <a:custGeom>
              <a:rect b="b" l="l" r="r" t="t"/>
              <a:pathLst>
                <a:path extrusionOk="0" h="17289" w="24698">
                  <a:moveTo>
                    <a:pt x="742" y="0"/>
                  </a:moveTo>
                  <a:cubicBezTo>
                    <a:pt x="312" y="0"/>
                    <a:pt x="1" y="306"/>
                    <a:pt x="1" y="741"/>
                  </a:cubicBezTo>
                  <a:lnTo>
                    <a:pt x="1" y="16547"/>
                  </a:lnTo>
                  <a:cubicBezTo>
                    <a:pt x="1" y="16977"/>
                    <a:pt x="312" y="17288"/>
                    <a:pt x="742" y="17288"/>
                  </a:cubicBezTo>
                  <a:lnTo>
                    <a:pt x="23957" y="17288"/>
                  </a:lnTo>
                  <a:cubicBezTo>
                    <a:pt x="24392" y="17288"/>
                    <a:pt x="24698" y="16977"/>
                    <a:pt x="24698" y="16547"/>
                  </a:cubicBezTo>
                  <a:lnTo>
                    <a:pt x="24698" y="741"/>
                  </a:lnTo>
                  <a:cubicBezTo>
                    <a:pt x="24698" y="306"/>
                    <a:pt x="24392" y="0"/>
                    <a:pt x="23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79"/>
            <p:cNvSpPr/>
            <p:nvPr/>
          </p:nvSpPr>
          <p:spPr>
            <a:xfrm>
              <a:off x="4058500" y="326150"/>
              <a:ext cx="475425" cy="279350"/>
            </a:xfrm>
            <a:custGeom>
              <a:rect b="b" l="l" r="r" t="t"/>
              <a:pathLst>
                <a:path extrusionOk="0" h="11174" w="19017">
                  <a:moveTo>
                    <a:pt x="805" y="1"/>
                  </a:moveTo>
                  <a:cubicBezTo>
                    <a:pt x="370" y="1"/>
                    <a:pt x="0" y="371"/>
                    <a:pt x="0" y="801"/>
                  </a:cubicBezTo>
                  <a:lnTo>
                    <a:pt x="0" y="10433"/>
                  </a:lnTo>
                  <a:cubicBezTo>
                    <a:pt x="0" y="10868"/>
                    <a:pt x="370" y="11174"/>
                    <a:pt x="805" y="11174"/>
                  </a:cubicBezTo>
                  <a:lnTo>
                    <a:pt x="18217" y="11174"/>
                  </a:lnTo>
                  <a:cubicBezTo>
                    <a:pt x="18646" y="11174"/>
                    <a:pt x="19017" y="10868"/>
                    <a:pt x="19017" y="10433"/>
                  </a:cubicBezTo>
                  <a:lnTo>
                    <a:pt x="19017" y="801"/>
                  </a:lnTo>
                  <a:cubicBezTo>
                    <a:pt x="19017" y="371"/>
                    <a:pt x="18646" y="1"/>
                    <a:pt x="18217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79"/>
            <p:cNvSpPr/>
            <p:nvPr/>
          </p:nvSpPr>
          <p:spPr>
            <a:xfrm>
              <a:off x="4067750" y="333825"/>
              <a:ext cx="456925" cy="264025"/>
            </a:xfrm>
            <a:custGeom>
              <a:rect b="b" l="l" r="r" t="t"/>
              <a:pathLst>
                <a:path extrusionOk="0" h="10561" w="18277">
                  <a:moveTo>
                    <a:pt x="741" y="0"/>
                  </a:moveTo>
                  <a:cubicBezTo>
                    <a:pt x="312" y="0"/>
                    <a:pt x="0" y="371"/>
                    <a:pt x="0" y="741"/>
                  </a:cubicBezTo>
                  <a:lnTo>
                    <a:pt x="0" y="9820"/>
                  </a:lnTo>
                  <a:cubicBezTo>
                    <a:pt x="0" y="10249"/>
                    <a:pt x="312" y="10561"/>
                    <a:pt x="741" y="10561"/>
                  </a:cubicBezTo>
                  <a:lnTo>
                    <a:pt x="17535" y="10561"/>
                  </a:lnTo>
                  <a:cubicBezTo>
                    <a:pt x="17970" y="10561"/>
                    <a:pt x="18276" y="10249"/>
                    <a:pt x="18276" y="9820"/>
                  </a:cubicBezTo>
                  <a:lnTo>
                    <a:pt x="18276" y="741"/>
                  </a:lnTo>
                  <a:cubicBezTo>
                    <a:pt x="18276" y="371"/>
                    <a:pt x="17970" y="0"/>
                    <a:pt x="17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79"/>
            <p:cNvSpPr/>
            <p:nvPr/>
          </p:nvSpPr>
          <p:spPr>
            <a:xfrm>
              <a:off x="4462900" y="637950"/>
              <a:ext cx="47950" cy="47825"/>
            </a:xfrm>
            <a:custGeom>
              <a:rect b="b" l="l" r="r" t="t"/>
              <a:pathLst>
                <a:path extrusionOk="0" h="1913" w="1918">
                  <a:moveTo>
                    <a:pt x="988" y="1"/>
                  </a:moveTo>
                  <a:cubicBezTo>
                    <a:pt x="435" y="1"/>
                    <a:pt x="1" y="431"/>
                    <a:pt x="1" y="989"/>
                  </a:cubicBezTo>
                  <a:cubicBezTo>
                    <a:pt x="1" y="1483"/>
                    <a:pt x="435" y="1912"/>
                    <a:pt x="988" y="1912"/>
                  </a:cubicBezTo>
                  <a:cubicBezTo>
                    <a:pt x="1482" y="1912"/>
                    <a:pt x="1917" y="1483"/>
                    <a:pt x="1917" y="989"/>
                  </a:cubicBezTo>
                  <a:cubicBezTo>
                    <a:pt x="1917" y="431"/>
                    <a:pt x="1482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79"/>
            <p:cNvSpPr/>
            <p:nvPr/>
          </p:nvSpPr>
          <p:spPr>
            <a:xfrm>
              <a:off x="4385725" y="642525"/>
              <a:ext cx="37075" cy="38675"/>
            </a:xfrm>
            <a:custGeom>
              <a:rect b="b" l="l" r="r" t="t"/>
              <a:pathLst>
                <a:path extrusionOk="0" h="1547" w="1483">
                  <a:moveTo>
                    <a:pt x="741" y="1"/>
                  </a:moveTo>
                  <a:cubicBezTo>
                    <a:pt x="312" y="1"/>
                    <a:pt x="0" y="371"/>
                    <a:pt x="0" y="806"/>
                  </a:cubicBezTo>
                  <a:cubicBezTo>
                    <a:pt x="0" y="1235"/>
                    <a:pt x="312" y="1547"/>
                    <a:pt x="741" y="1547"/>
                  </a:cubicBezTo>
                  <a:cubicBezTo>
                    <a:pt x="1176" y="1547"/>
                    <a:pt x="1482" y="1235"/>
                    <a:pt x="1482" y="806"/>
                  </a:cubicBezTo>
                  <a:cubicBezTo>
                    <a:pt x="1482" y="371"/>
                    <a:pt x="117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79"/>
            <p:cNvSpPr/>
            <p:nvPr/>
          </p:nvSpPr>
          <p:spPr>
            <a:xfrm>
              <a:off x="4311625" y="642525"/>
              <a:ext cx="38675" cy="38675"/>
            </a:xfrm>
            <a:custGeom>
              <a:rect b="b" l="l" r="r" t="t"/>
              <a:pathLst>
                <a:path extrusionOk="0" h="1547" w="1547">
                  <a:moveTo>
                    <a:pt x="806" y="1"/>
                  </a:moveTo>
                  <a:cubicBezTo>
                    <a:pt x="371" y="1"/>
                    <a:pt x="1" y="371"/>
                    <a:pt x="1" y="806"/>
                  </a:cubicBezTo>
                  <a:cubicBezTo>
                    <a:pt x="1" y="1235"/>
                    <a:pt x="371" y="1547"/>
                    <a:pt x="806" y="1547"/>
                  </a:cubicBezTo>
                  <a:cubicBezTo>
                    <a:pt x="1236" y="1547"/>
                    <a:pt x="1547" y="1235"/>
                    <a:pt x="1547" y="806"/>
                  </a:cubicBezTo>
                  <a:cubicBezTo>
                    <a:pt x="1547" y="371"/>
                    <a:pt x="1236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79"/>
            <p:cNvSpPr/>
            <p:nvPr/>
          </p:nvSpPr>
          <p:spPr>
            <a:xfrm>
              <a:off x="4239150" y="642525"/>
              <a:ext cx="38550" cy="38675"/>
            </a:xfrm>
            <a:custGeom>
              <a:rect b="b" l="l" r="r" t="t"/>
              <a:pathLst>
                <a:path extrusionOk="0" h="1547" w="1542">
                  <a:moveTo>
                    <a:pt x="741" y="1"/>
                  </a:moveTo>
                  <a:cubicBezTo>
                    <a:pt x="307" y="1"/>
                    <a:pt x="0" y="371"/>
                    <a:pt x="0" y="806"/>
                  </a:cubicBezTo>
                  <a:cubicBezTo>
                    <a:pt x="0" y="1235"/>
                    <a:pt x="307" y="1547"/>
                    <a:pt x="741" y="1547"/>
                  </a:cubicBezTo>
                  <a:cubicBezTo>
                    <a:pt x="1171" y="1547"/>
                    <a:pt x="1541" y="1235"/>
                    <a:pt x="1541" y="806"/>
                  </a:cubicBezTo>
                  <a:cubicBezTo>
                    <a:pt x="1541" y="371"/>
                    <a:pt x="1171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79"/>
            <p:cNvSpPr/>
            <p:nvPr/>
          </p:nvSpPr>
          <p:spPr>
            <a:xfrm>
              <a:off x="4087875" y="542250"/>
              <a:ext cx="41650" cy="40175"/>
            </a:xfrm>
            <a:custGeom>
              <a:rect b="b" l="l" r="r" t="t"/>
              <a:pathLst>
                <a:path extrusionOk="0" h="1607" w="1666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cubicBezTo>
                    <a:pt x="1" y="1236"/>
                    <a:pt x="371" y="1606"/>
                    <a:pt x="801" y="1606"/>
                  </a:cubicBezTo>
                  <a:cubicBezTo>
                    <a:pt x="1295" y="1606"/>
                    <a:pt x="1665" y="1236"/>
                    <a:pt x="1665" y="801"/>
                  </a:cubicBezTo>
                  <a:cubicBezTo>
                    <a:pt x="1665" y="371"/>
                    <a:pt x="1295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79"/>
            <p:cNvSpPr/>
            <p:nvPr/>
          </p:nvSpPr>
          <p:spPr>
            <a:xfrm>
              <a:off x="4387325" y="545350"/>
              <a:ext cx="117350" cy="9275"/>
            </a:xfrm>
            <a:custGeom>
              <a:rect b="b" l="l" r="r" t="t"/>
              <a:pathLst>
                <a:path extrusionOk="0" h="371" w="4694">
                  <a:moveTo>
                    <a:pt x="1" y="0"/>
                  </a:moveTo>
                  <a:lnTo>
                    <a:pt x="1" y="371"/>
                  </a:lnTo>
                  <a:lnTo>
                    <a:pt x="4693" y="371"/>
                  </a:lnTo>
                  <a:lnTo>
                    <a:pt x="4693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79"/>
            <p:cNvSpPr/>
            <p:nvPr/>
          </p:nvSpPr>
          <p:spPr>
            <a:xfrm>
              <a:off x="4387325" y="568425"/>
              <a:ext cx="117350" cy="10900"/>
            </a:xfrm>
            <a:custGeom>
              <a:rect b="b" l="l" r="r" t="t"/>
              <a:pathLst>
                <a:path extrusionOk="0" h="436" w="4694">
                  <a:moveTo>
                    <a:pt x="1" y="1"/>
                  </a:moveTo>
                  <a:lnTo>
                    <a:pt x="1" y="436"/>
                  </a:lnTo>
                  <a:lnTo>
                    <a:pt x="4693" y="436"/>
                  </a:lnTo>
                  <a:lnTo>
                    <a:pt x="4693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79"/>
            <p:cNvSpPr/>
            <p:nvPr/>
          </p:nvSpPr>
          <p:spPr>
            <a:xfrm>
              <a:off x="4077000" y="465075"/>
              <a:ext cx="40175" cy="3125"/>
            </a:xfrm>
            <a:custGeom>
              <a:rect b="b" l="l" r="r" t="t"/>
              <a:pathLst>
                <a:path extrusionOk="0" h="125" w="1607">
                  <a:moveTo>
                    <a:pt x="65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5" y="124"/>
                  </a:cubicBezTo>
                  <a:lnTo>
                    <a:pt x="1547" y="124"/>
                  </a:lnTo>
                  <a:cubicBezTo>
                    <a:pt x="1547" y="124"/>
                    <a:pt x="1606" y="124"/>
                    <a:pt x="1606" y="60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79"/>
            <p:cNvSpPr/>
            <p:nvPr/>
          </p:nvSpPr>
          <p:spPr>
            <a:xfrm>
              <a:off x="4206675" y="465075"/>
              <a:ext cx="64850" cy="3125"/>
            </a:xfrm>
            <a:custGeom>
              <a:rect b="b" l="l" r="r" t="t"/>
              <a:pathLst>
                <a:path extrusionOk="0" h="125" w="2594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2534" y="124"/>
                  </a:lnTo>
                  <a:cubicBezTo>
                    <a:pt x="2534" y="124"/>
                    <a:pt x="2593" y="124"/>
                    <a:pt x="2593" y="60"/>
                  </a:cubicBezTo>
                  <a:lnTo>
                    <a:pt x="2534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79"/>
            <p:cNvSpPr/>
            <p:nvPr/>
          </p:nvSpPr>
          <p:spPr>
            <a:xfrm>
              <a:off x="4337925" y="465075"/>
              <a:ext cx="67950" cy="3125"/>
            </a:xfrm>
            <a:custGeom>
              <a:rect b="b" l="l" r="r" t="t"/>
              <a:pathLst>
                <a:path extrusionOk="0" h="125" w="2718">
                  <a:moveTo>
                    <a:pt x="60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0" y="124"/>
                  </a:cubicBezTo>
                  <a:lnTo>
                    <a:pt x="2718" y="124"/>
                  </a:lnTo>
                  <a:lnTo>
                    <a:pt x="2718" y="60"/>
                  </a:lnTo>
                  <a:lnTo>
                    <a:pt x="2718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79"/>
            <p:cNvSpPr/>
            <p:nvPr/>
          </p:nvSpPr>
          <p:spPr>
            <a:xfrm>
              <a:off x="4114050" y="443475"/>
              <a:ext cx="21650" cy="24725"/>
            </a:xfrm>
            <a:custGeom>
              <a:rect b="b" l="l" r="r" t="t"/>
              <a:pathLst>
                <a:path extrusionOk="0" h="989" w="866">
                  <a:moveTo>
                    <a:pt x="742" y="0"/>
                  </a:moveTo>
                  <a:lnTo>
                    <a:pt x="1" y="924"/>
                  </a:lnTo>
                  <a:lnTo>
                    <a:pt x="1" y="988"/>
                  </a:lnTo>
                  <a:lnTo>
                    <a:pt x="65" y="988"/>
                  </a:lnTo>
                  <a:lnTo>
                    <a:pt x="865" y="124"/>
                  </a:lnTo>
                  <a:cubicBezTo>
                    <a:pt x="865" y="60"/>
                    <a:pt x="865" y="60"/>
                    <a:pt x="806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79"/>
            <p:cNvSpPr/>
            <p:nvPr/>
          </p:nvSpPr>
          <p:spPr>
            <a:xfrm>
              <a:off x="4132575" y="443475"/>
              <a:ext cx="18550" cy="44725"/>
            </a:xfrm>
            <a:custGeom>
              <a:rect b="b" l="l" r="r" t="t"/>
              <a:pathLst>
                <a:path extrusionOk="0" h="1789" w="742">
                  <a:moveTo>
                    <a:pt x="65" y="0"/>
                  </a:moveTo>
                  <a:cubicBezTo>
                    <a:pt x="1" y="0"/>
                    <a:pt x="1" y="60"/>
                    <a:pt x="1" y="60"/>
                  </a:cubicBezTo>
                  <a:lnTo>
                    <a:pt x="618" y="1788"/>
                  </a:lnTo>
                  <a:lnTo>
                    <a:pt x="682" y="1788"/>
                  </a:lnTo>
                  <a:cubicBezTo>
                    <a:pt x="742" y="1788"/>
                    <a:pt x="742" y="1788"/>
                    <a:pt x="742" y="1729"/>
                  </a:cubicBezTo>
                  <a:lnTo>
                    <a:pt x="124" y="60"/>
                  </a:lnTo>
                  <a:cubicBezTo>
                    <a:pt x="124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79"/>
            <p:cNvSpPr/>
            <p:nvPr/>
          </p:nvSpPr>
          <p:spPr>
            <a:xfrm>
              <a:off x="4148025" y="389375"/>
              <a:ext cx="23225" cy="98825"/>
            </a:xfrm>
            <a:custGeom>
              <a:rect b="b" l="l" r="r" t="t"/>
              <a:pathLst>
                <a:path extrusionOk="0" h="3953" w="929">
                  <a:moveTo>
                    <a:pt x="929" y="1"/>
                  </a:moveTo>
                  <a:cubicBezTo>
                    <a:pt x="864" y="1"/>
                    <a:pt x="864" y="1"/>
                    <a:pt x="864" y="65"/>
                  </a:cubicBezTo>
                  <a:lnTo>
                    <a:pt x="0" y="3893"/>
                  </a:lnTo>
                  <a:cubicBezTo>
                    <a:pt x="0" y="3952"/>
                    <a:pt x="0" y="3952"/>
                    <a:pt x="64" y="3952"/>
                  </a:cubicBezTo>
                  <a:lnTo>
                    <a:pt x="124" y="3952"/>
                  </a:lnTo>
                  <a:lnTo>
                    <a:pt x="929" y="6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79"/>
            <p:cNvSpPr/>
            <p:nvPr/>
          </p:nvSpPr>
          <p:spPr>
            <a:xfrm>
              <a:off x="4169625" y="389375"/>
              <a:ext cx="20150" cy="148225"/>
            </a:xfrm>
            <a:custGeom>
              <a:rect b="b" l="l" r="r" t="t"/>
              <a:pathLst>
                <a:path extrusionOk="0" h="5929" w="806">
                  <a:moveTo>
                    <a:pt x="0" y="1"/>
                  </a:moveTo>
                  <a:lnTo>
                    <a:pt x="0" y="65"/>
                  </a:lnTo>
                  <a:lnTo>
                    <a:pt x="682" y="5928"/>
                  </a:lnTo>
                  <a:lnTo>
                    <a:pt x="741" y="5928"/>
                  </a:lnTo>
                  <a:cubicBezTo>
                    <a:pt x="806" y="5928"/>
                    <a:pt x="806" y="5928"/>
                    <a:pt x="806" y="5869"/>
                  </a:cubicBezTo>
                  <a:lnTo>
                    <a:pt x="65" y="65"/>
                  </a:lnTo>
                  <a:cubicBezTo>
                    <a:pt x="65" y="1"/>
                    <a:pt x="65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79"/>
            <p:cNvSpPr/>
            <p:nvPr/>
          </p:nvSpPr>
          <p:spPr>
            <a:xfrm>
              <a:off x="4186675" y="465075"/>
              <a:ext cx="23100" cy="72525"/>
            </a:xfrm>
            <a:custGeom>
              <a:rect b="b" l="l" r="r" t="t"/>
              <a:pathLst>
                <a:path extrusionOk="0" h="2901" w="924">
                  <a:moveTo>
                    <a:pt x="865" y="1"/>
                  </a:moveTo>
                  <a:cubicBezTo>
                    <a:pt x="865" y="1"/>
                    <a:pt x="800" y="1"/>
                    <a:pt x="800" y="60"/>
                  </a:cubicBezTo>
                  <a:lnTo>
                    <a:pt x="0" y="2841"/>
                  </a:lnTo>
                  <a:cubicBezTo>
                    <a:pt x="0" y="2900"/>
                    <a:pt x="0" y="2900"/>
                    <a:pt x="59" y="2900"/>
                  </a:cubicBezTo>
                  <a:lnTo>
                    <a:pt x="124" y="2900"/>
                  </a:lnTo>
                  <a:lnTo>
                    <a:pt x="924" y="60"/>
                  </a:lnTo>
                  <a:cubicBezTo>
                    <a:pt x="924" y="60"/>
                    <a:pt x="924" y="1"/>
                    <a:pt x="865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79"/>
            <p:cNvSpPr/>
            <p:nvPr/>
          </p:nvSpPr>
          <p:spPr>
            <a:xfrm>
              <a:off x="4268425" y="465075"/>
              <a:ext cx="15450" cy="29300"/>
            </a:xfrm>
            <a:custGeom>
              <a:rect b="b" l="l" r="r" t="t"/>
              <a:pathLst>
                <a:path extrusionOk="0" h="1172" w="618">
                  <a:moveTo>
                    <a:pt x="0" y="1"/>
                  </a:moveTo>
                  <a:lnTo>
                    <a:pt x="0" y="124"/>
                  </a:lnTo>
                  <a:lnTo>
                    <a:pt x="494" y="1112"/>
                  </a:lnTo>
                  <a:lnTo>
                    <a:pt x="558" y="1171"/>
                  </a:lnTo>
                  <a:cubicBezTo>
                    <a:pt x="617" y="1171"/>
                    <a:pt x="617" y="1112"/>
                    <a:pt x="617" y="1112"/>
                  </a:cubicBezTo>
                  <a:lnTo>
                    <a:pt x="64" y="60"/>
                  </a:ln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79"/>
            <p:cNvSpPr/>
            <p:nvPr/>
          </p:nvSpPr>
          <p:spPr>
            <a:xfrm>
              <a:off x="4280750" y="381725"/>
              <a:ext cx="26350" cy="112650"/>
            </a:xfrm>
            <a:custGeom>
              <a:rect b="b" l="l" r="r" t="t"/>
              <a:pathLst>
                <a:path extrusionOk="0" h="4506" w="1054">
                  <a:moveTo>
                    <a:pt x="1053" y="1"/>
                  </a:moveTo>
                  <a:cubicBezTo>
                    <a:pt x="989" y="1"/>
                    <a:pt x="989" y="1"/>
                    <a:pt x="930" y="60"/>
                  </a:cubicBezTo>
                  <a:lnTo>
                    <a:pt x="1" y="4446"/>
                  </a:lnTo>
                  <a:cubicBezTo>
                    <a:pt x="1" y="4446"/>
                    <a:pt x="1" y="4505"/>
                    <a:pt x="65" y="4505"/>
                  </a:cubicBezTo>
                  <a:cubicBezTo>
                    <a:pt x="65" y="4505"/>
                    <a:pt x="124" y="4505"/>
                    <a:pt x="124" y="4446"/>
                  </a:cubicBezTo>
                  <a:lnTo>
                    <a:pt x="1053" y="6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79"/>
            <p:cNvSpPr/>
            <p:nvPr/>
          </p:nvSpPr>
          <p:spPr>
            <a:xfrm>
              <a:off x="4303975" y="381725"/>
              <a:ext cx="12375" cy="148200"/>
            </a:xfrm>
            <a:custGeom>
              <a:rect b="b" l="l" r="r" t="t"/>
              <a:pathLst>
                <a:path extrusionOk="0" h="5928" w="495">
                  <a:moveTo>
                    <a:pt x="60" y="1"/>
                  </a:moveTo>
                  <a:lnTo>
                    <a:pt x="1" y="60"/>
                  </a:lnTo>
                  <a:lnTo>
                    <a:pt x="371" y="5864"/>
                  </a:lnTo>
                  <a:cubicBezTo>
                    <a:pt x="371" y="5928"/>
                    <a:pt x="430" y="5928"/>
                    <a:pt x="430" y="5928"/>
                  </a:cubicBezTo>
                  <a:cubicBezTo>
                    <a:pt x="494" y="5928"/>
                    <a:pt x="494" y="5928"/>
                    <a:pt x="494" y="5864"/>
                  </a:cubicBez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79"/>
            <p:cNvSpPr/>
            <p:nvPr/>
          </p:nvSpPr>
          <p:spPr>
            <a:xfrm>
              <a:off x="4313225" y="465075"/>
              <a:ext cx="27825" cy="64850"/>
            </a:xfrm>
            <a:custGeom>
              <a:rect b="b" l="l" r="r" t="t"/>
              <a:pathLst>
                <a:path extrusionOk="0" h="2594" w="1113">
                  <a:moveTo>
                    <a:pt x="1048" y="1"/>
                  </a:moveTo>
                  <a:cubicBezTo>
                    <a:pt x="989" y="1"/>
                    <a:pt x="989" y="1"/>
                    <a:pt x="989" y="60"/>
                  </a:cubicBezTo>
                  <a:lnTo>
                    <a:pt x="1" y="2530"/>
                  </a:lnTo>
                  <a:cubicBezTo>
                    <a:pt x="1" y="2530"/>
                    <a:pt x="1" y="2594"/>
                    <a:pt x="60" y="2594"/>
                  </a:cubicBezTo>
                  <a:lnTo>
                    <a:pt x="124" y="2594"/>
                  </a:lnTo>
                  <a:lnTo>
                    <a:pt x="1048" y="124"/>
                  </a:lnTo>
                  <a:cubicBezTo>
                    <a:pt x="1112" y="60"/>
                    <a:pt x="1048" y="60"/>
                    <a:pt x="1048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79"/>
            <p:cNvSpPr/>
            <p:nvPr/>
          </p:nvSpPr>
          <p:spPr>
            <a:xfrm>
              <a:off x="4404250" y="450025"/>
              <a:ext cx="15450" cy="18175"/>
            </a:xfrm>
            <a:custGeom>
              <a:rect b="b" l="l" r="r" t="t"/>
              <a:pathLst>
                <a:path extrusionOk="0" h="727" w="618">
                  <a:moveTo>
                    <a:pt x="558" y="0"/>
                  </a:moveTo>
                  <a:cubicBezTo>
                    <a:pt x="542" y="0"/>
                    <a:pt x="526" y="15"/>
                    <a:pt x="494" y="45"/>
                  </a:cubicBezTo>
                  <a:lnTo>
                    <a:pt x="0" y="662"/>
                  </a:lnTo>
                  <a:lnTo>
                    <a:pt x="0" y="726"/>
                  </a:lnTo>
                  <a:lnTo>
                    <a:pt x="65" y="726"/>
                  </a:lnTo>
                  <a:lnTo>
                    <a:pt x="618" y="109"/>
                  </a:lnTo>
                  <a:lnTo>
                    <a:pt x="618" y="45"/>
                  </a:lnTo>
                  <a:cubicBezTo>
                    <a:pt x="588" y="15"/>
                    <a:pt x="573" y="0"/>
                    <a:pt x="55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79"/>
            <p:cNvSpPr/>
            <p:nvPr/>
          </p:nvSpPr>
          <p:spPr>
            <a:xfrm>
              <a:off x="4416600" y="449650"/>
              <a:ext cx="17050" cy="58675"/>
            </a:xfrm>
            <a:custGeom>
              <a:rect b="b" l="l" r="r" t="t"/>
              <a:pathLst>
                <a:path extrusionOk="0" h="2347" w="682">
                  <a:moveTo>
                    <a:pt x="64" y="0"/>
                  </a:moveTo>
                  <a:cubicBezTo>
                    <a:pt x="0" y="0"/>
                    <a:pt x="0" y="60"/>
                    <a:pt x="0" y="60"/>
                  </a:cubicBezTo>
                  <a:lnTo>
                    <a:pt x="618" y="2282"/>
                  </a:lnTo>
                  <a:cubicBezTo>
                    <a:pt x="618" y="2346"/>
                    <a:pt x="618" y="2346"/>
                    <a:pt x="682" y="2346"/>
                  </a:cubicBezTo>
                  <a:lnTo>
                    <a:pt x="682" y="2282"/>
                  </a:lnTo>
                  <a:lnTo>
                    <a:pt x="124" y="60"/>
                  </a:lnTo>
                  <a:cubicBezTo>
                    <a:pt x="124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79"/>
            <p:cNvSpPr/>
            <p:nvPr/>
          </p:nvSpPr>
          <p:spPr>
            <a:xfrm>
              <a:off x="4430550" y="381725"/>
              <a:ext cx="18550" cy="126600"/>
            </a:xfrm>
            <a:custGeom>
              <a:rect b="b" l="l" r="r" t="t"/>
              <a:pathLst>
                <a:path extrusionOk="0" h="5064" w="742">
                  <a:moveTo>
                    <a:pt x="741" y="1"/>
                  </a:moveTo>
                  <a:cubicBezTo>
                    <a:pt x="677" y="1"/>
                    <a:pt x="677" y="1"/>
                    <a:pt x="677" y="60"/>
                  </a:cubicBezTo>
                  <a:lnTo>
                    <a:pt x="60" y="4999"/>
                  </a:lnTo>
                  <a:cubicBezTo>
                    <a:pt x="0" y="4999"/>
                    <a:pt x="60" y="5063"/>
                    <a:pt x="60" y="5063"/>
                  </a:cubicBezTo>
                  <a:cubicBezTo>
                    <a:pt x="124" y="5063"/>
                    <a:pt x="124" y="5063"/>
                    <a:pt x="124" y="4999"/>
                  </a:cubicBezTo>
                  <a:lnTo>
                    <a:pt x="741" y="6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79"/>
            <p:cNvSpPr/>
            <p:nvPr/>
          </p:nvSpPr>
          <p:spPr>
            <a:xfrm>
              <a:off x="4445975" y="381725"/>
              <a:ext cx="15475" cy="138950"/>
            </a:xfrm>
            <a:custGeom>
              <a:rect b="b" l="l" r="r" t="t"/>
              <a:pathLst>
                <a:path extrusionOk="0" h="5558" w="619">
                  <a:moveTo>
                    <a:pt x="60" y="1"/>
                  </a:moveTo>
                  <a:cubicBezTo>
                    <a:pt x="60" y="1"/>
                    <a:pt x="1" y="60"/>
                    <a:pt x="60" y="60"/>
                  </a:cubicBezTo>
                  <a:lnTo>
                    <a:pt x="495" y="5493"/>
                  </a:lnTo>
                  <a:cubicBezTo>
                    <a:pt x="495" y="5493"/>
                    <a:pt x="495" y="5557"/>
                    <a:pt x="554" y="5557"/>
                  </a:cubicBezTo>
                  <a:lnTo>
                    <a:pt x="618" y="5493"/>
                  </a:ln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79"/>
            <p:cNvSpPr/>
            <p:nvPr/>
          </p:nvSpPr>
          <p:spPr>
            <a:xfrm>
              <a:off x="4458325" y="465075"/>
              <a:ext cx="20025" cy="55600"/>
            </a:xfrm>
            <a:custGeom>
              <a:rect b="b" l="l" r="r" t="t"/>
              <a:pathLst>
                <a:path extrusionOk="0" h="2224" w="801">
                  <a:moveTo>
                    <a:pt x="742" y="1"/>
                  </a:moveTo>
                  <a:cubicBezTo>
                    <a:pt x="742" y="1"/>
                    <a:pt x="677" y="1"/>
                    <a:pt x="677" y="60"/>
                  </a:cubicBezTo>
                  <a:lnTo>
                    <a:pt x="1" y="2159"/>
                  </a:lnTo>
                  <a:cubicBezTo>
                    <a:pt x="1" y="2159"/>
                    <a:pt x="1" y="2223"/>
                    <a:pt x="60" y="2223"/>
                  </a:cubicBezTo>
                  <a:lnTo>
                    <a:pt x="124" y="2159"/>
                  </a:lnTo>
                  <a:lnTo>
                    <a:pt x="801" y="60"/>
                  </a:lnTo>
                  <a:cubicBezTo>
                    <a:pt x="801" y="60"/>
                    <a:pt x="801" y="1"/>
                    <a:pt x="742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79"/>
            <p:cNvSpPr/>
            <p:nvPr/>
          </p:nvSpPr>
          <p:spPr>
            <a:xfrm>
              <a:off x="4475250" y="465075"/>
              <a:ext cx="40150" cy="3125"/>
            </a:xfrm>
            <a:custGeom>
              <a:rect b="b" l="l" r="r" t="t"/>
              <a:pathLst>
                <a:path extrusionOk="0" h="125" w="1606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1606" y="124"/>
                  </a:lnTo>
                  <a:lnTo>
                    <a:pt x="1606" y="60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79"/>
            <p:cNvSpPr/>
            <p:nvPr/>
          </p:nvSpPr>
          <p:spPr>
            <a:xfrm>
              <a:off x="4549350" y="424950"/>
              <a:ext cx="33975" cy="33975"/>
            </a:xfrm>
            <a:custGeom>
              <a:rect b="b" l="l" r="r" t="t"/>
              <a:pathLst>
                <a:path extrusionOk="0" h="1359" w="1359">
                  <a:moveTo>
                    <a:pt x="682" y="0"/>
                  </a:moveTo>
                  <a:cubicBezTo>
                    <a:pt x="311" y="0"/>
                    <a:pt x="0" y="307"/>
                    <a:pt x="0" y="677"/>
                  </a:cubicBezTo>
                  <a:cubicBezTo>
                    <a:pt x="0" y="1048"/>
                    <a:pt x="311" y="1359"/>
                    <a:pt x="682" y="1359"/>
                  </a:cubicBezTo>
                  <a:cubicBezTo>
                    <a:pt x="1052" y="1359"/>
                    <a:pt x="1358" y="1048"/>
                    <a:pt x="1358" y="677"/>
                  </a:cubicBezTo>
                  <a:cubicBezTo>
                    <a:pt x="1358" y="307"/>
                    <a:pt x="1052" y="0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79"/>
            <p:cNvSpPr/>
            <p:nvPr/>
          </p:nvSpPr>
          <p:spPr>
            <a:xfrm>
              <a:off x="4552425" y="475825"/>
              <a:ext cx="29425" cy="29400"/>
            </a:xfrm>
            <a:custGeom>
              <a:rect b="b" l="l" r="r" t="t"/>
              <a:pathLst>
                <a:path extrusionOk="0" h="1176" w="1177">
                  <a:moveTo>
                    <a:pt x="559" y="0"/>
                  </a:moveTo>
                  <a:cubicBezTo>
                    <a:pt x="248" y="0"/>
                    <a:pt x="1" y="247"/>
                    <a:pt x="1" y="559"/>
                  </a:cubicBezTo>
                  <a:cubicBezTo>
                    <a:pt x="1" y="929"/>
                    <a:pt x="248" y="1176"/>
                    <a:pt x="559" y="1176"/>
                  </a:cubicBezTo>
                  <a:cubicBezTo>
                    <a:pt x="865" y="1176"/>
                    <a:pt x="1176" y="929"/>
                    <a:pt x="1176" y="559"/>
                  </a:cubicBezTo>
                  <a:cubicBezTo>
                    <a:pt x="1176" y="247"/>
                    <a:pt x="865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79"/>
            <p:cNvSpPr/>
            <p:nvPr/>
          </p:nvSpPr>
          <p:spPr>
            <a:xfrm>
              <a:off x="4029225" y="250450"/>
              <a:ext cx="72500" cy="41775"/>
            </a:xfrm>
            <a:custGeom>
              <a:rect b="b" l="l" r="r" t="t"/>
              <a:pathLst>
                <a:path extrusionOk="0" h="1671" w="2900">
                  <a:moveTo>
                    <a:pt x="801" y="1"/>
                  </a:moveTo>
                  <a:cubicBezTo>
                    <a:pt x="371" y="1"/>
                    <a:pt x="0" y="371"/>
                    <a:pt x="0" y="806"/>
                  </a:cubicBezTo>
                  <a:lnTo>
                    <a:pt x="0" y="865"/>
                  </a:lnTo>
                  <a:cubicBezTo>
                    <a:pt x="0" y="1300"/>
                    <a:pt x="371" y="1670"/>
                    <a:pt x="801" y="1670"/>
                  </a:cubicBezTo>
                  <a:lnTo>
                    <a:pt x="2159" y="1670"/>
                  </a:lnTo>
                  <a:cubicBezTo>
                    <a:pt x="2594" y="1670"/>
                    <a:pt x="2900" y="1300"/>
                    <a:pt x="2900" y="865"/>
                  </a:cubicBezTo>
                  <a:lnTo>
                    <a:pt x="2900" y="806"/>
                  </a:lnTo>
                  <a:cubicBezTo>
                    <a:pt x="2900" y="371"/>
                    <a:pt x="2594" y="1"/>
                    <a:pt x="2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79"/>
            <p:cNvSpPr/>
            <p:nvPr/>
          </p:nvSpPr>
          <p:spPr>
            <a:xfrm>
              <a:off x="4126400" y="255150"/>
              <a:ext cx="43250" cy="32375"/>
            </a:xfrm>
            <a:custGeom>
              <a:rect b="b" l="l" r="r" t="t"/>
              <a:pathLst>
                <a:path extrusionOk="0" h="1295" w="1730">
                  <a:moveTo>
                    <a:pt x="618" y="1"/>
                  </a:moveTo>
                  <a:cubicBezTo>
                    <a:pt x="248" y="1"/>
                    <a:pt x="1" y="307"/>
                    <a:pt x="1" y="618"/>
                  </a:cubicBezTo>
                  <a:cubicBezTo>
                    <a:pt x="1" y="989"/>
                    <a:pt x="248" y="1295"/>
                    <a:pt x="618" y="1295"/>
                  </a:cubicBezTo>
                  <a:lnTo>
                    <a:pt x="1053" y="1295"/>
                  </a:lnTo>
                  <a:cubicBezTo>
                    <a:pt x="1423" y="1295"/>
                    <a:pt x="1729" y="989"/>
                    <a:pt x="1729" y="618"/>
                  </a:cubicBezTo>
                  <a:cubicBezTo>
                    <a:pt x="1729" y="307"/>
                    <a:pt x="1423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7" name="Google Shape;3207;p79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8" name="Google Shape;3208;p79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209" name="Google Shape;3209;p79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grpSp>
        <p:nvGrpSpPr>
          <p:cNvPr id="3210" name="Google Shape;3210;p79"/>
          <p:cNvGrpSpPr/>
          <p:nvPr/>
        </p:nvGrpSpPr>
        <p:grpSpPr>
          <a:xfrm>
            <a:off x="4266776" y="2005494"/>
            <a:ext cx="617450" cy="497075"/>
            <a:chOff x="3987475" y="250450"/>
            <a:chExt cx="617450" cy="497075"/>
          </a:xfrm>
        </p:grpSpPr>
        <p:sp>
          <p:nvSpPr>
            <p:cNvPr id="3211" name="Google Shape;3211;p79"/>
            <p:cNvSpPr/>
            <p:nvPr/>
          </p:nvSpPr>
          <p:spPr>
            <a:xfrm>
              <a:off x="4189750" y="684275"/>
              <a:ext cx="213050" cy="63250"/>
            </a:xfrm>
            <a:custGeom>
              <a:rect b="b" l="l" r="r" t="t"/>
              <a:pathLst>
                <a:path extrusionOk="0" h="2530" w="8522">
                  <a:moveTo>
                    <a:pt x="801" y="0"/>
                  </a:moveTo>
                  <a:cubicBezTo>
                    <a:pt x="371" y="0"/>
                    <a:pt x="1" y="371"/>
                    <a:pt x="1" y="800"/>
                  </a:cubicBezTo>
                  <a:lnTo>
                    <a:pt x="1" y="1729"/>
                  </a:lnTo>
                  <a:cubicBezTo>
                    <a:pt x="1" y="2159"/>
                    <a:pt x="371" y="2529"/>
                    <a:pt x="801" y="2529"/>
                  </a:cubicBezTo>
                  <a:lnTo>
                    <a:pt x="7716" y="2529"/>
                  </a:lnTo>
                  <a:cubicBezTo>
                    <a:pt x="8151" y="2529"/>
                    <a:pt x="8521" y="2159"/>
                    <a:pt x="8521" y="1729"/>
                  </a:cubicBezTo>
                  <a:lnTo>
                    <a:pt x="8521" y="800"/>
                  </a:lnTo>
                  <a:cubicBezTo>
                    <a:pt x="8521" y="371"/>
                    <a:pt x="8151" y="0"/>
                    <a:pt x="7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79"/>
            <p:cNvSpPr/>
            <p:nvPr/>
          </p:nvSpPr>
          <p:spPr>
            <a:xfrm>
              <a:off x="3987475" y="276775"/>
              <a:ext cx="617450" cy="432225"/>
            </a:xfrm>
            <a:custGeom>
              <a:rect b="b" l="l" r="r" t="t"/>
              <a:pathLst>
                <a:path extrusionOk="0" h="17289" w="24698">
                  <a:moveTo>
                    <a:pt x="742" y="0"/>
                  </a:moveTo>
                  <a:cubicBezTo>
                    <a:pt x="312" y="0"/>
                    <a:pt x="1" y="306"/>
                    <a:pt x="1" y="741"/>
                  </a:cubicBezTo>
                  <a:lnTo>
                    <a:pt x="1" y="16547"/>
                  </a:lnTo>
                  <a:cubicBezTo>
                    <a:pt x="1" y="16977"/>
                    <a:pt x="312" y="17288"/>
                    <a:pt x="742" y="17288"/>
                  </a:cubicBezTo>
                  <a:lnTo>
                    <a:pt x="23957" y="17288"/>
                  </a:lnTo>
                  <a:cubicBezTo>
                    <a:pt x="24392" y="17288"/>
                    <a:pt x="24698" y="16977"/>
                    <a:pt x="24698" y="16547"/>
                  </a:cubicBezTo>
                  <a:lnTo>
                    <a:pt x="24698" y="741"/>
                  </a:lnTo>
                  <a:cubicBezTo>
                    <a:pt x="24698" y="306"/>
                    <a:pt x="24392" y="0"/>
                    <a:pt x="23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79"/>
            <p:cNvSpPr/>
            <p:nvPr/>
          </p:nvSpPr>
          <p:spPr>
            <a:xfrm>
              <a:off x="4058500" y="326150"/>
              <a:ext cx="475425" cy="279350"/>
            </a:xfrm>
            <a:custGeom>
              <a:rect b="b" l="l" r="r" t="t"/>
              <a:pathLst>
                <a:path extrusionOk="0" h="11174" w="19017">
                  <a:moveTo>
                    <a:pt x="805" y="1"/>
                  </a:moveTo>
                  <a:cubicBezTo>
                    <a:pt x="370" y="1"/>
                    <a:pt x="0" y="371"/>
                    <a:pt x="0" y="801"/>
                  </a:cubicBezTo>
                  <a:lnTo>
                    <a:pt x="0" y="10433"/>
                  </a:lnTo>
                  <a:cubicBezTo>
                    <a:pt x="0" y="10868"/>
                    <a:pt x="370" y="11174"/>
                    <a:pt x="805" y="11174"/>
                  </a:cubicBezTo>
                  <a:lnTo>
                    <a:pt x="18217" y="11174"/>
                  </a:lnTo>
                  <a:cubicBezTo>
                    <a:pt x="18646" y="11174"/>
                    <a:pt x="19017" y="10868"/>
                    <a:pt x="19017" y="10433"/>
                  </a:cubicBezTo>
                  <a:lnTo>
                    <a:pt x="19017" y="801"/>
                  </a:lnTo>
                  <a:cubicBezTo>
                    <a:pt x="19017" y="371"/>
                    <a:pt x="18646" y="1"/>
                    <a:pt x="18217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79"/>
            <p:cNvSpPr/>
            <p:nvPr/>
          </p:nvSpPr>
          <p:spPr>
            <a:xfrm>
              <a:off x="4067750" y="333825"/>
              <a:ext cx="456925" cy="264025"/>
            </a:xfrm>
            <a:custGeom>
              <a:rect b="b" l="l" r="r" t="t"/>
              <a:pathLst>
                <a:path extrusionOk="0" h="10561" w="18277">
                  <a:moveTo>
                    <a:pt x="741" y="0"/>
                  </a:moveTo>
                  <a:cubicBezTo>
                    <a:pt x="312" y="0"/>
                    <a:pt x="0" y="371"/>
                    <a:pt x="0" y="741"/>
                  </a:cubicBezTo>
                  <a:lnTo>
                    <a:pt x="0" y="9820"/>
                  </a:lnTo>
                  <a:cubicBezTo>
                    <a:pt x="0" y="10249"/>
                    <a:pt x="312" y="10561"/>
                    <a:pt x="741" y="10561"/>
                  </a:cubicBezTo>
                  <a:lnTo>
                    <a:pt x="17535" y="10561"/>
                  </a:lnTo>
                  <a:cubicBezTo>
                    <a:pt x="17970" y="10561"/>
                    <a:pt x="18276" y="10249"/>
                    <a:pt x="18276" y="9820"/>
                  </a:cubicBezTo>
                  <a:lnTo>
                    <a:pt x="18276" y="741"/>
                  </a:lnTo>
                  <a:cubicBezTo>
                    <a:pt x="18276" y="371"/>
                    <a:pt x="17970" y="0"/>
                    <a:pt x="17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79"/>
            <p:cNvSpPr/>
            <p:nvPr/>
          </p:nvSpPr>
          <p:spPr>
            <a:xfrm>
              <a:off x="4462900" y="637950"/>
              <a:ext cx="47950" cy="47825"/>
            </a:xfrm>
            <a:custGeom>
              <a:rect b="b" l="l" r="r" t="t"/>
              <a:pathLst>
                <a:path extrusionOk="0" h="1913" w="1918">
                  <a:moveTo>
                    <a:pt x="988" y="1"/>
                  </a:moveTo>
                  <a:cubicBezTo>
                    <a:pt x="435" y="1"/>
                    <a:pt x="1" y="431"/>
                    <a:pt x="1" y="989"/>
                  </a:cubicBezTo>
                  <a:cubicBezTo>
                    <a:pt x="1" y="1483"/>
                    <a:pt x="435" y="1912"/>
                    <a:pt x="988" y="1912"/>
                  </a:cubicBezTo>
                  <a:cubicBezTo>
                    <a:pt x="1482" y="1912"/>
                    <a:pt x="1917" y="1483"/>
                    <a:pt x="1917" y="989"/>
                  </a:cubicBezTo>
                  <a:cubicBezTo>
                    <a:pt x="1917" y="431"/>
                    <a:pt x="1482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79"/>
            <p:cNvSpPr/>
            <p:nvPr/>
          </p:nvSpPr>
          <p:spPr>
            <a:xfrm>
              <a:off x="4385725" y="642525"/>
              <a:ext cx="37075" cy="38675"/>
            </a:xfrm>
            <a:custGeom>
              <a:rect b="b" l="l" r="r" t="t"/>
              <a:pathLst>
                <a:path extrusionOk="0" h="1547" w="1483">
                  <a:moveTo>
                    <a:pt x="741" y="1"/>
                  </a:moveTo>
                  <a:cubicBezTo>
                    <a:pt x="312" y="1"/>
                    <a:pt x="0" y="371"/>
                    <a:pt x="0" y="806"/>
                  </a:cubicBezTo>
                  <a:cubicBezTo>
                    <a:pt x="0" y="1235"/>
                    <a:pt x="312" y="1547"/>
                    <a:pt x="741" y="1547"/>
                  </a:cubicBezTo>
                  <a:cubicBezTo>
                    <a:pt x="1176" y="1547"/>
                    <a:pt x="1482" y="1235"/>
                    <a:pt x="1482" y="806"/>
                  </a:cubicBezTo>
                  <a:cubicBezTo>
                    <a:pt x="1482" y="371"/>
                    <a:pt x="117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79"/>
            <p:cNvSpPr/>
            <p:nvPr/>
          </p:nvSpPr>
          <p:spPr>
            <a:xfrm>
              <a:off x="4311625" y="642525"/>
              <a:ext cx="38675" cy="38675"/>
            </a:xfrm>
            <a:custGeom>
              <a:rect b="b" l="l" r="r" t="t"/>
              <a:pathLst>
                <a:path extrusionOk="0" h="1547" w="1547">
                  <a:moveTo>
                    <a:pt x="806" y="1"/>
                  </a:moveTo>
                  <a:cubicBezTo>
                    <a:pt x="371" y="1"/>
                    <a:pt x="1" y="371"/>
                    <a:pt x="1" y="806"/>
                  </a:cubicBezTo>
                  <a:cubicBezTo>
                    <a:pt x="1" y="1235"/>
                    <a:pt x="371" y="1547"/>
                    <a:pt x="806" y="1547"/>
                  </a:cubicBezTo>
                  <a:cubicBezTo>
                    <a:pt x="1236" y="1547"/>
                    <a:pt x="1547" y="1235"/>
                    <a:pt x="1547" y="806"/>
                  </a:cubicBezTo>
                  <a:cubicBezTo>
                    <a:pt x="1547" y="371"/>
                    <a:pt x="1236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79"/>
            <p:cNvSpPr/>
            <p:nvPr/>
          </p:nvSpPr>
          <p:spPr>
            <a:xfrm>
              <a:off x="4239150" y="642525"/>
              <a:ext cx="38550" cy="38675"/>
            </a:xfrm>
            <a:custGeom>
              <a:rect b="b" l="l" r="r" t="t"/>
              <a:pathLst>
                <a:path extrusionOk="0" h="1547" w="1542">
                  <a:moveTo>
                    <a:pt x="741" y="1"/>
                  </a:moveTo>
                  <a:cubicBezTo>
                    <a:pt x="307" y="1"/>
                    <a:pt x="0" y="371"/>
                    <a:pt x="0" y="806"/>
                  </a:cubicBezTo>
                  <a:cubicBezTo>
                    <a:pt x="0" y="1235"/>
                    <a:pt x="307" y="1547"/>
                    <a:pt x="741" y="1547"/>
                  </a:cubicBezTo>
                  <a:cubicBezTo>
                    <a:pt x="1171" y="1547"/>
                    <a:pt x="1541" y="1235"/>
                    <a:pt x="1541" y="806"/>
                  </a:cubicBezTo>
                  <a:cubicBezTo>
                    <a:pt x="1541" y="371"/>
                    <a:pt x="1171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79"/>
            <p:cNvSpPr/>
            <p:nvPr/>
          </p:nvSpPr>
          <p:spPr>
            <a:xfrm>
              <a:off x="4087875" y="542250"/>
              <a:ext cx="41650" cy="40175"/>
            </a:xfrm>
            <a:custGeom>
              <a:rect b="b" l="l" r="r" t="t"/>
              <a:pathLst>
                <a:path extrusionOk="0" h="1607" w="1666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cubicBezTo>
                    <a:pt x="1" y="1236"/>
                    <a:pt x="371" y="1606"/>
                    <a:pt x="801" y="1606"/>
                  </a:cubicBezTo>
                  <a:cubicBezTo>
                    <a:pt x="1295" y="1606"/>
                    <a:pt x="1665" y="1236"/>
                    <a:pt x="1665" y="801"/>
                  </a:cubicBezTo>
                  <a:cubicBezTo>
                    <a:pt x="1665" y="371"/>
                    <a:pt x="1295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79"/>
            <p:cNvSpPr/>
            <p:nvPr/>
          </p:nvSpPr>
          <p:spPr>
            <a:xfrm>
              <a:off x="4387325" y="545350"/>
              <a:ext cx="117350" cy="9275"/>
            </a:xfrm>
            <a:custGeom>
              <a:rect b="b" l="l" r="r" t="t"/>
              <a:pathLst>
                <a:path extrusionOk="0" h="371" w="4694">
                  <a:moveTo>
                    <a:pt x="1" y="0"/>
                  </a:moveTo>
                  <a:lnTo>
                    <a:pt x="1" y="371"/>
                  </a:lnTo>
                  <a:lnTo>
                    <a:pt x="4693" y="371"/>
                  </a:lnTo>
                  <a:lnTo>
                    <a:pt x="4693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79"/>
            <p:cNvSpPr/>
            <p:nvPr/>
          </p:nvSpPr>
          <p:spPr>
            <a:xfrm>
              <a:off x="4387325" y="568425"/>
              <a:ext cx="117350" cy="10900"/>
            </a:xfrm>
            <a:custGeom>
              <a:rect b="b" l="l" r="r" t="t"/>
              <a:pathLst>
                <a:path extrusionOk="0" h="436" w="4694">
                  <a:moveTo>
                    <a:pt x="1" y="1"/>
                  </a:moveTo>
                  <a:lnTo>
                    <a:pt x="1" y="436"/>
                  </a:lnTo>
                  <a:lnTo>
                    <a:pt x="4693" y="436"/>
                  </a:lnTo>
                  <a:lnTo>
                    <a:pt x="4693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79"/>
            <p:cNvSpPr/>
            <p:nvPr/>
          </p:nvSpPr>
          <p:spPr>
            <a:xfrm>
              <a:off x="4077000" y="465075"/>
              <a:ext cx="40175" cy="3125"/>
            </a:xfrm>
            <a:custGeom>
              <a:rect b="b" l="l" r="r" t="t"/>
              <a:pathLst>
                <a:path extrusionOk="0" h="125" w="1607">
                  <a:moveTo>
                    <a:pt x="65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5" y="124"/>
                  </a:cubicBezTo>
                  <a:lnTo>
                    <a:pt x="1547" y="124"/>
                  </a:lnTo>
                  <a:cubicBezTo>
                    <a:pt x="1547" y="124"/>
                    <a:pt x="1606" y="124"/>
                    <a:pt x="1606" y="60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79"/>
            <p:cNvSpPr/>
            <p:nvPr/>
          </p:nvSpPr>
          <p:spPr>
            <a:xfrm>
              <a:off x="4206675" y="465075"/>
              <a:ext cx="64850" cy="3125"/>
            </a:xfrm>
            <a:custGeom>
              <a:rect b="b" l="l" r="r" t="t"/>
              <a:pathLst>
                <a:path extrusionOk="0" h="125" w="2594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2534" y="124"/>
                  </a:lnTo>
                  <a:cubicBezTo>
                    <a:pt x="2534" y="124"/>
                    <a:pt x="2593" y="124"/>
                    <a:pt x="2593" y="60"/>
                  </a:cubicBezTo>
                  <a:lnTo>
                    <a:pt x="2534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79"/>
            <p:cNvSpPr/>
            <p:nvPr/>
          </p:nvSpPr>
          <p:spPr>
            <a:xfrm>
              <a:off x="4337925" y="465075"/>
              <a:ext cx="67950" cy="3125"/>
            </a:xfrm>
            <a:custGeom>
              <a:rect b="b" l="l" r="r" t="t"/>
              <a:pathLst>
                <a:path extrusionOk="0" h="125" w="2718">
                  <a:moveTo>
                    <a:pt x="60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0" y="124"/>
                  </a:cubicBezTo>
                  <a:lnTo>
                    <a:pt x="2718" y="124"/>
                  </a:lnTo>
                  <a:lnTo>
                    <a:pt x="2718" y="60"/>
                  </a:lnTo>
                  <a:lnTo>
                    <a:pt x="2718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79"/>
            <p:cNvSpPr/>
            <p:nvPr/>
          </p:nvSpPr>
          <p:spPr>
            <a:xfrm>
              <a:off x="4114050" y="443475"/>
              <a:ext cx="21650" cy="24725"/>
            </a:xfrm>
            <a:custGeom>
              <a:rect b="b" l="l" r="r" t="t"/>
              <a:pathLst>
                <a:path extrusionOk="0" h="989" w="866">
                  <a:moveTo>
                    <a:pt x="742" y="0"/>
                  </a:moveTo>
                  <a:lnTo>
                    <a:pt x="1" y="924"/>
                  </a:lnTo>
                  <a:lnTo>
                    <a:pt x="1" y="988"/>
                  </a:lnTo>
                  <a:lnTo>
                    <a:pt x="65" y="988"/>
                  </a:lnTo>
                  <a:lnTo>
                    <a:pt x="865" y="124"/>
                  </a:lnTo>
                  <a:cubicBezTo>
                    <a:pt x="865" y="60"/>
                    <a:pt x="865" y="60"/>
                    <a:pt x="806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79"/>
            <p:cNvSpPr/>
            <p:nvPr/>
          </p:nvSpPr>
          <p:spPr>
            <a:xfrm>
              <a:off x="4132575" y="443475"/>
              <a:ext cx="18550" cy="44725"/>
            </a:xfrm>
            <a:custGeom>
              <a:rect b="b" l="l" r="r" t="t"/>
              <a:pathLst>
                <a:path extrusionOk="0" h="1789" w="742">
                  <a:moveTo>
                    <a:pt x="65" y="0"/>
                  </a:moveTo>
                  <a:cubicBezTo>
                    <a:pt x="1" y="0"/>
                    <a:pt x="1" y="60"/>
                    <a:pt x="1" y="60"/>
                  </a:cubicBezTo>
                  <a:lnTo>
                    <a:pt x="618" y="1788"/>
                  </a:lnTo>
                  <a:lnTo>
                    <a:pt x="682" y="1788"/>
                  </a:lnTo>
                  <a:cubicBezTo>
                    <a:pt x="742" y="1788"/>
                    <a:pt x="742" y="1788"/>
                    <a:pt x="742" y="1729"/>
                  </a:cubicBezTo>
                  <a:lnTo>
                    <a:pt x="124" y="60"/>
                  </a:lnTo>
                  <a:cubicBezTo>
                    <a:pt x="124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79"/>
            <p:cNvSpPr/>
            <p:nvPr/>
          </p:nvSpPr>
          <p:spPr>
            <a:xfrm>
              <a:off x="4148025" y="389375"/>
              <a:ext cx="23225" cy="98825"/>
            </a:xfrm>
            <a:custGeom>
              <a:rect b="b" l="l" r="r" t="t"/>
              <a:pathLst>
                <a:path extrusionOk="0" h="3953" w="929">
                  <a:moveTo>
                    <a:pt x="929" y="1"/>
                  </a:moveTo>
                  <a:cubicBezTo>
                    <a:pt x="864" y="1"/>
                    <a:pt x="864" y="1"/>
                    <a:pt x="864" y="65"/>
                  </a:cubicBezTo>
                  <a:lnTo>
                    <a:pt x="0" y="3893"/>
                  </a:lnTo>
                  <a:cubicBezTo>
                    <a:pt x="0" y="3952"/>
                    <a:pt x="0" y="3952"/>
                    <a:pt x="64" y="3952"/>
                  </a:cubicBezTo>
                  <a:lnTo>
                    <a:pt x="124" y="3952"/>
                  </a:lnTo>
                  <a:lnTo>
                    <a:pt x="929" y="6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79"/>
            <p:cNvSpPr/>
            <p:nvPr/>
          </p:nvSpPr>
          <p:spPr>
            <a:xfrm>
              <a:off x="4169625" y="389375"/>
              <a:ext cx="20150" cy="148225"/>
            </a:xfrm>
            <a:custGeom>
              <a:rect b="b" l="l" r="r" t="t"/>
              <a:pathLst>
                <a:path extrusionOk="0" h="5929" w="806">
                  <a:moveTo>
                    <a:pt x="0" y="1"/>
                  </a:moveTo>
                  <a:lnTo>
                    <a:pt x="0" y="65"/>
                  </a:lnTo>
                  <a:lnTo>
                    <a:pt x="682" y="5928"/>
                  </a:lnTo>
                  <a:lnTo>
                    <a:pt x="741" y="5928"/>
                  </a:lnTo>
                  <a:cubicBezTo>
                    <a:pt x="806" y="5928"/>
                    <a:pt x="806" y="5928"/>
                    <a:pt x="806" y="5869"/>
                  </a:cubicBezTo>
                  <a:lnTo>
                    <a:pt x="65" y="65"/>
                  </a:lnTo>
                  <a:cubicBezTo>
                    <a:pt x="65" y="1"/>
                    <a:pt x="65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79"/>
            <p:cNvSpPr/>
            <p:nvPr/>
          </p:nvSpPr>
          <p:spPr>
            <a:xfrm>
              <a:off x="4186675" y="465075"/>
              <a:ext cx="23100" cy="72525"/>
            </a:xfrm>
            <a:custGeom>
              <a:rect b="b" l="l" r="r" t="t"/>
              <a:pathLst>
                <a:path extrusionOk="0" h="2901" w="924">
                  <a:moveTo>
                    <a:pt x="865" y="1"/>
                  </a:moveTo>
                  <a:cubicBezTo>
                    <a:pt x="865" y="1"/>
                    <a:pt x="800" y="1"/>
                    <a:pt x="800" y="60"/>
                  </a:cubicBezTo>
                  <a:lnTo>
                    <a:pt x="0" y="2841"/>
                  </a:lnTo>
                  <a:cubicBezTo>
                    <a:pt x="0" y="2900"/>
                    <a:pt x="0" y="2900"/>
                    <a:pt x="59" y="2900"/>
                  </a:cubicBezTo>
                  <a:lnTo>
                    <a:pt x="124" y="2900"/>
                  </a:lnTo>
                  <a:lnTo>
                    <a:pt x="924" y="60"/>
                  </a:lnTo>
                  <a:cubicBezTo>
                    <a:pt x="924" y="60"/>
                    <a:pt x="924" y="1"/>
                    <a:pt x="865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79"/>
            <p:cNvSpPr/>
            <p:nvPr/>
          </p:nvSpPr>
          <p:spPr>
            <a:xfrm>
              <a:off x="4268425" y="465075"/>
              <a:ext cx="15450" cy="29300"/>
            </a:xfrm>
            <a:custGeom>
              <a:rect b="b" l="l" r="r" t="t"/>
              <a:pathLst>
                <a:path extrusionOk="0" h="1172" w="618">
                  <a:moveTo>
                    <a:pt x="0" y="1"/>
                  </a:moveTo>
                  <a:lnTo>
                    <a:pt x="0" y="124"/>
                  </a:lnTo>
                  <a:lnTo>
                    <a:pt x="494" y="1112"/>
                  </a:lnTo>
                  <a:lnTo>
                    <a:pt x="558" y="1171"/>
                  </a:lnTo>
                  <a:cubicBezTo>
                    <a:pt x="617" y="1171"/>
                    <a:pt x="617" y="1112"/>
                    <a:pt x="617" y="1112"/>
                  </a:cubicBezTo>
                  <a:lnTo>
                    <a:pt x="64" y="60"/>
                  </a:ln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79"/>
            <p:cNvSpPr/>
            <p:nvPr/>
          </p:nvSpPr>
          <p:spPr>
            <a:xfrm>
              <a:off x="4280750" y="381725"/>
              <a:ext cx="26350" cy="112650"/>
            </a:xfrm>
            <a:custGeom>
              <a:rect b="b" l="l" r="r" t="t"/>
              <a:pathLst>
                <a:path extrusionOk="0" h="4506" w="1054">
                  <a:moveTo>
                    <a:pt x="1053" y="1"/>
                  </a:moveTo>
                  <a:cubicBezTo>
                    <a:pt x="989" y="1"/>
                    <a:pt x="989" y="1"/>
                    <a:pt x="930" y="60"/>
                  </a:cubicBezTo>
                  <a:lnTo>
                    <a:pt x="1" y="4446"/>
                  </a:lnTo>
                  <a:cubicBezTo>
                    <a:pt x="1" y="4446"/>
                    <a:pt x="1" y="4505"/>
                    <a:pt x="65" y="4505"/>
                  </a:cubicBezTo>
                  <a:cubicBezTo>
                    <a:pt x="65" y="4505"/>
                    <a:pt x="124" y="4505"/>
                    <a:pt x="124" y="4446"/>
                  </a:cubicBezTo>
                  <a:lnTo>
                    <a:pt x="1053" y="6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79"/>
            <p:cNvSpPr/>
            <p:nvPr/>
          </p:nvSpPr>
          <p:spPr>
            <a:xfrm>
              <a:off x="4303975" y="381725"/>
              <a:ext cx="12375" cy="148200"/>
            </a:xfrm>
            <a:custGeom>
              <a:rect b="b" l="l" r="r" t="t"/>
              <a:pathLst>
                <a:path extrusionOk="0" h="5928" w="495">
                  <a:moveTo>
                    <a:pt x="60" y="1"/>
                  </a:moveTo>
                  <a:lnTo>
                    <a:pt x="1" y="60"/>
                  </a:lnTo>
                  <a:lnTo>
                    <a:pt x="371" y="5864"/>
                  </a:lnTo>
                  <a:cubicBezTo>
                    <a:pt x="371" y="5928"/>
                    <a:pt x="430" y="5928"/>
                    <a:pt x="430" y="5928"/>
                  </a:cubicBezTo>
                  <a:cubicBezTo>
                    <a:pt x="494" y="5928"/>
                    <a:pt x="494" y="5928"/>
                    <a:pt x="494" y="5864"/>
                  </a:cubicBez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79"/>
            <p:cNvSpPr/>
            <p:nvPr/>
          </p:nvSpPr>
          <p:spPr>
            <a:xfrm>
              <a:off x="4313225" y="465075"/>
              <a:ext cx="27825" cy="64850"/>
            </a:xfrm>
            <a:custGeom>
              <a:rect b="b" l="l" r="r" t="t"/>
              <a:pathLst>
                <a:path extrusionOk="0" h="2594" w="1113">
                  <a:moveTo>
                    <a:pt x="1048" y="1"/>
                  </a:moveTo>
                  <a:cubicBezTo>
                    <a:pt x="989" y="1"/>
                    <a:pt x="989" y="1"/>
                    <a:pt x="989" y="60"/>
                  </a:cubicBezTo>
                  <a:lnTo>
                    <a:pt x="1" y="2530"/>
                  </a:lnTo>
                  <a:cubicBezTo>
                    <a:pt x="1" y="2530"/>
                    <a:pt x="1" y="2594"/>
                    <a:pt x="60" y="2594"/>
                  </a:cubicBezTo>
                  <a:lnTo>
                    <a:pt x="124" y="2594"/>
                  </a:lnTo>
                  <a:lnTo>
                    <a:pt x="1048" y="124"/>
                  </a:lnTo>
                  <a:cubicBezTo>
                    <a:pt x="1112" y="60"/>
                    <a:pt x="1048" y="60"/>
                    <a:pt x="1048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79"/>
            <p:cNvSpPr/>
            <p:nvPr/>
          </p:nvSpPr>
          <p:spPr>
            <a:xfrm>
              <a:off x="4404250" y="450025"/>
              <a:ext cx="15450" cy="18175"/>
            </a:xfrm>
            <a:custGeom>
              <a:rect b="b" l="l" r="r" t="t"/>
              <a:pathLst>
                <a:path extrusionOk="0" h="727" w="618">
                  <a:moveTo>
                    <a:pt x="558" y="0"/>
                  </a:moveTo>
                  <a:cubicBezTo>
                    <a:pt x="542" y="0"/>
                    <a:pt x="526" y="15"/>
                    <a:pt x="494" y="45"/>
                  </a:cubicBezTo>
                  <a:lnTo>
                    <a:pt x="0" y="662"/>
                  </a:lnTo>
                  <a:lnTo>
                    <a:pt x="0" y="726"/>
                  </a:lnTo>
                  <a:lnTo>
                    <a:pt x="65" y="726"/>
                  </a:lnTo>
                  <a:lnTo>
                    <a:pt x="618" y="109"/>
                  </a:lnTo>
                  <a:lnTo>
                    <a:pt x="618" y="45"/>
                  </a:lnTo>
                  <a:cubicBezTo>
                    <a:pt x="588" y="15"/>
                    <a:pt x="573" y="0"/>
                    <a:pt x="55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79"/>
            <p:cNvSpPr/>
            <p:nvPr/>
          </p:nvSpPr>
          <p:spPr>
            <a:xfrm>
              <a:off x="4416600" y="449650"/>
              <a:ext cx="17050" cy="58675"/>
            </a:xfrm>
            <a:custGeom>
              <a:rect b="b" l="l" r="r" t="t"/>
              <a:pathLst>
                <a:path extrusionOk="0" h="2347" w="682">
                  <a:moveTo>
                    <a:pt x="64" y="0"/>
                  </a:moveTo>
                  <a:cubicBezTo>
                    <a:pt x="0" y="0"/>
                    <a:pt x="0" y="60"/>
                    <a:pt x="0" y="60"/>
                  </a:cubicBezTo>
                  <a:lnTo>
                    <a:pt x="618" y="2282"/>
                  </a:lnTo>
                  <a:cubicBezTo>
                    <a:pt x="618" y="2346"/>
                    <a:pt x="618" y="2346"/>
                    <a:pt x="682" y="2346"/>
                  </a:cubicBezTo>
                  <a:lnTo>
                    <a:pt x="682" y="2282"/>
                  </a:lnTo>
                  <a:lnTo>
                    <a:pt x="124" y="60"/>
                  </a:lnTo>
                  <a:cubicBezTo>
                    <a:pt x="124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79"/>
            <p:cNvSpPr/>
            <p:nvPr/>
          </p:nvSpPr>
          <p:spPr>
            <a:xfrm>
              <a:off x="4430550" y="381725"/>
              <a:ext cx="18550" cy="126600"/>
            </a:xfrm>
            <a:custGeom>
              <a:rect b="b" l="l" r="r" t="t"/>
              <a:pathLst>
                <a:path extrusionOk="0" h="5064" w="742">
                  <a:moveTo>
                    <a:pt x="741" y="1"/>
                  </a:moveTo>
                  <a:cubicBezTo>
                    <a:pt x="677" y="1"/>
                    <a:pt x="677" y="1"/>
                    <a:pt x="677" y="60"/>
                  </a:cubicBezTo>
                  <a:lnTo>
                    <a:pt x="60" y="4999"/>
                  </a:lnTo>
                  <a:cubicBezTo>
                    <a:pt x="0" y="4999"/>
                    <a:pt x="60" y="5063"/>
                    <a:pt x="60" y="5063"/>
                  </a:cubicBezTo>
                  <a:cubicBezTo>
                    <a:pt x="124" y="5063"/>
                    <a:pt x="124" y="5063"/>
                    <a:pt x="124" y="4999"/>
                  </a:cubicBezTo>
                  <a:lnTo>
                    <a:pt x="741" y="6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79"/>
            <p:cNvSpPr/>
            <p:nvPr/>
          </p:nvSpPr>
          <p:spPr>
            <a:xfrm>
              <a:off x="4445975" y="381725"/>
              <a:ext cx="15475" cy="138950"/>
            </a:xfrm>
            <a:custGeom>
              <a:rect b="b" l="l" r="r" t="t"/>
              <a:pathLst>
                <a:path extrusionOk="0" h="5558" w="619">
                  <a:moveTo>
                    <a:pt x="60" y="1"/>
                  </a:moveTo>
                  <a:cubicBezTo>
                    <a:pt x="60" y="1"/>
                    <a:pt x="1" y="60"/>
                    <a:pt x="60" y="60"/>
                  </a:cubicBezTo>
                  <a:lnTo>
                    <a:pt x="495" y="5493"/>
                  </a:lnTo>
                  <a:cubicBezTo>
                    <a:pt x="495" y="5493"/>
                    <a:pt x="495" y="5557"/>
                    <a:pt x="554" y="5557"/>
                  </a:cubicBezTo>
                  <a:lnTo>
                    <a:pt x="618" y="5493"/>
                  </a:ln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79"/>
            <p:cNvSpPr/>
            <p:nvPr/>
          </p:nvSpPr>
          <p:spPr>
            <a:xfrm>
              <a:off x="4458325" y="465075"/>
              <a:ext cx="20025" cy="55600"/>
            </a:xfrm>
            <a:custGeom>
              <a:rect b="b" l="l" r="r" t="t"/>
              <a:pathLst>
                <a:path extrusionOk="0" h="2224" w="801">
                  <a:moveTo>
                    <a:pt x="742" y="1"/>
                  </a:moveTo>
                  <a:cubicBezTo>
                    <a:pt x="742" y="1"/>
                    <a:pt x="677" y="1"/>
                    <a:pt x="677" y="60"/>
                  </a:cubicBezTo>
                  <a:lnTo>
                    <a:pt x="1" y="2159"/>
                  </a:lnTo>
                  <a:cubicBezTo>
                    <a:pt x="1" y="2159"/>
                    <a:pt x="1" y="2223"/>
                    <a:pt x="60" y="2223"/>
                  </a:cubicBezTo>
                  <a:lnTo>
                    <a:pt x="124" y="2159"/>
                  </a:lnTo>
                  <a:lnTo>
                    <a:pt x="801" y="60"/>
                  </a:lnTo>
                  <a:cubicBezTo>
                    <a:pt x="801" y="60"/>
                    <a:pt x="801" y="1"/>
                    <a:pt x="742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79"/>
            <p:cNvSpPr/>
            <p:nvPr/>
          </p:nvSpPr>
          <p:spPr>
            <a:xfrm>
              <a:off x="4475250" y="465075"/>
              <a:ext cx="40150" cy="3125"/>
            </a:xfrm>
            <a:custGeom>
              <a:rect b="b" l="l" r="r" t="t"/>
              <a:pathLst>
                <a:path extrusionOk="0" h="125" w="1606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1606" y="124"/>
                  </a:lnTo>
                  <a:lnTo>
                    <a:pt x="1606" y="60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79"/>
            <p:cNvSpPr/>
            <p:nvPr/>
          </p:nvSpPr>
          <p:spPr>
            <a:xfrm>
              <a:off x="4549350" y="424950"/>
              <a:ext cx="33975" cy="33975"/>
            </a:xfrm>
            <a:custGeom>
              <a:rect b="b" l="l" r="r" t="t"/>
              <a:pathLst>
                <a:path extrusionOk="0" h="1359" w="1359">
                  <a:moveTo>
                    <a:pt x="682" y="0"/>
                  </a:moveTo>
                  <a:cubicBezTo>
                    <a:pt x="311" y="0"/>
                    <a:pt x="0" y="307"/>
                    <a:pt x="0" y="677"/>
                  </a:cubicBezTo>
                  <a:cubicBezTo>
                    <a:pt x="0" y="1048"/>
                    <a:pt x="311" y="1359"/>
                    <a:pt x="682" y="1359"/>
                  </a:cubicBezTo>
                  <a:cubicBezTo>
                    <a:pt x="1052" y="1359"/>
                    <a:pt x="1358" y="1048"/>
                    <a:pt x="1358" y="677"/>
                  </a:cubicBezTo>
                  <a:cubicBezTo>
                    <a:pt x="1358" y="307"/>
                    <a:pt x="1052" y="0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79"/>
            <p:cNvSpPr/>
            <p:nvPr/>
          </p:nvSpPr>
          <p:spPr>
            <a:xfrm>
              <a:off x="4552425" y="475825"/>
              <a:ext cx="29425" cy="29400"/>
            </a:xfrm>
            <a:custGeom>
              <a:rect b="b" l="l" r="r" t="t"/>
              <a:pathLst>
                <a:path extrusionOk="0" h="1176" w="1177">
                  <a:moveTo>
                    <a:pt x="559" y="0"/>
                  </a:moveTo>
                  <a:cubicBezTo>
                    <a:pt x="248" y="0"/>
                    <a:pt x="1" y="247"/>
                    <a:pt x="1" y="559"/>
                  </a:cubicBezTo>
                  <a:cubicBezTo>
                    <a:pt x="1" y="929"/>
                    <a:pt x="248" y="1176"/>
                    <a:pt x="559" y="1176"/>
                  </a:cubicBezTo>
                  <a:cubicBezTo>
                    <a:pt x="865" y="1176"/>
                    <a:pt x="1176" y="929"/>
                    <a:pt x="1176" y="559"/>
                  </a:cubicBezTo>
                  <a:cubicBezTo>
                    <a:pt x="1176" y="247"/>
                    <a:pt x="865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79"/>
            <p:cNvSpPr/>
            <p:nvPr/>
          </p:nvSpPr>
          <p:spPr>
            <a:xfrm>
              <a:off x="4029225" y="250450"/>
              <a:ext cx="72500" cy="41775"/>
            </a:xfrm>
            <a:custGeom>
              <a:rect b="b" l="l" r="r" t="t"/>
              <a:pathLst>
                <a:path extrusionOk="0" h="1671" w="2900">
                  <a:moveTo>
                    <a:pt x="801" y="1"/>
                  </a:moveTo>
                  <a:cubicBezTo>
                    <a:pt x="371" y="1"/>
                    <a:pt x="0" y="371"/>
                    <a:pt x="0" y="806"/>
                  </a:cubicBezTo>
                  <a:lnTo>
                    <a:pt x="0" y="865"/>
                  </a:lnTo>
                  <a:cubicBezTo>
                    <a:pt x="0" y="1300"/>
                    <a:pt x="371" y="1670"/>
                    <a:pt x="801" y="1670"/>
                  </a:cubicBezTo>
                  <a:lnTo>
                    <a:pt x="2159" y="1670"/>
                  </a:lnTo>
                  <a:cubicBezTo>
                    <a:pt x="2594" y="1670"/>
                    <a:pt x="2900" y="1300"/>
                    <a:pt x="2900" y="865"/>
                  </a:cubicBezTo>
                  <a:lnTo>
                    <a:pt x="2900" y="806"/>
                  </a:lnTo>
                  <a:cubicBezTo>
                    <a:pt x="2900" y="371"/>
                    <a:pt x="2594" y="1"/>
                    <a:pt x="2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79"/>
            <p:cNvSpPr/>
            <p:nvPr/>
          </p:nvSpPr>
          <p:spPr>
            <a:xfrm>
              <a:off x="4126400" y="255150"/>
              <a:ext cx="43250" cy="32375"/>
            </a:xfrm>
            <a:custGeom>
              <a:rect b="b" l="l" r="r" t="t"/>
              <a:pathLst>
                <a:path extrusionOk="0" h="1295" w="1730">
                  <a:moveTo>
                    <a:pt x="618" y="1"/>
                  </a:moveTo>
                  <a:cubicBezTo>
                    <a:pt x="248" y="1"/>
                    <a:pt x="1" y="307"/>
                    <a:pt x="1" y="618"/>
                  </a:cubicBezTo>
                  <a:cubicBezTo>
                    <a:pt x="1" y="989"/>
                    <a:pt x="248" y="1295"/>
                    <a:pt x="618" y="1295"/>
                  </a:cubicBezTo>
                  <a:lnTo>
                    <a:pt x="1053" y="1295"/>
                  </a:lnTo>
                  <a:cubicBezTo>
                    <a:pt x="1423" y="1295"/>
                    <a:pt x="1729" y="989"/>
                    <a:pt x="1729" y="618"/>
                  </a:cubicBezTo>
                  <a:cubicBezTo>
                    <a:pt x="1729" y="307"/>
                    <a:pt x="1423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4" name="Google Shape;3244;p79"/>
          <p:cNvGrpSpPr/>
          <p:nvPr/>
        </p:nvGrpSpPr>
        <p:grpSpPr>
          <a:xfrm>
            <a:off x="1693951" y="2005494"/>
            <a:ext cx="617450" cy="497075"/>
            <a:chOff x="3987475" y="250450"/>
            <a:chExt cx="617450" cy="497075"/>
          </a:xfrm>
        </p:grpSpPr>
        <p:sp>
          <p:nvSpPr>
            <p:cNvPr id="3245" name="Google Shape;3245;p79"/>
            <p:cNvSpPr/>
            <p:nvPr/>
          </p:nvSpPr>
          <p:spPr>
            <a:xfrm>
              <a:off x="4189750" y="684275"/>
              <a:ext cx="213050" cy="63250"/>
            </a:xfrm>
            <a:custGeom>
              <a:rect b="b" l="l" r="r" t="t"/>
              <a:pathLst>
                <a:path extrusionOk="0" h="2530" w="8522">
                  <a:moveTo>
                    <a:pt x="801" y="0"/>
                  </a:moveTo>
                  <a:cubicBezTo>
                    <a:pt x="371" y="0"/>
                    <a:pt x="1" y="371"/>
                    <a:pt x="1" y="800"/>
                  </a:cubicBezTo>
                  <a:lnTo>
                    <a:pt x="1" y="1729"/>
                  </a:lnTo>
                  <a:cubicBezTo>
                    <a:pt x="1" y="2159"/>
                    <a:pt x="371" y="2529"/>
                    <a:pt x="801" y="2529"/>
                  </a:cubicBezTo>
                  <a:lnTo>
                    <a:pt x="7716" y="2529"/>
                  </a:lnTo>
                  <a:cubicBezTo>
                    <a:pt x="8151" y="2529"/>
                    <a:pt x="8521" y="2159"/>
                    <a:pt x="8521" y="1729"/>
                  </a:cubicBezTo>
                  <a:lnTo>
                    <a:pt x="8521" y="800"/>
                  </a:lnTo>
                  <a:cubicBezTo>
                    <a:pt x="8521" y="371"/>
                    <a:pt x="8151" y="0"/>
                    <a:pt x="7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79"/>
            <p:cNvSpPr/>
            <p:nvPr/>
          </p:nvSpPr>
          <p:spPr>
            <a:xfrm>
              <a:off x="3987475" y="276775"/>
              <a:ext cx="617450" cy="432225"/>
            </a:xfrm>
            <a:custGeom>
              <a:rect b="b" l="l" r="r" t="t"/>
              <a:pathLst>
                <a:path extrusionOk="0" h="17289" w="24698">
                  <a:moveTo>
                    <a:pt x="742" y="0"/>
                  </a:moveTo>
                  <a:cubicBezTo>
                    <a:pt x="312" y="0"/>
                    <a:pt x="1" y="306"/>
                    <a:pt x="1" y="741"/>
                  </a:cubicBezTo>
                  <a:lnTo>
                    <a:pt x="1" y="16547"/>
                  </a:lnTo>
                  <a:cubicBezTo>
                    <a:pt x="1" y="16977"/>
                    <a:pt x="312" y="17288"/>
                    <a:pt x="742" y="17288"/>
                  </a:cubicBezTo>
                  <a:lnTo>
                    <a:pt x="23957" y="17288"/>
                  </a:lnTo>
                  <a:cubicBezTo>
                    <a:pt x="24392" y="17288"/>
                    <a:pt x="24698" y="16977"/>
                    <a:pt x="24698" y="16547"/>
                  </a:cubicBezTo>
                  <a:lnTo>
                    <a:pt x="24698" y="741"/>
                  </a:lnTo>
                  <a:cubicBezTo>
                    <a:pt x="24698" y="306"/>
                    <a:pt x="24392" y="0"/>
                    <a:pt x="23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79"/>
            <p:cNvSpPr/>
            <p:nvPr/>
          </p:nvSpPr>
          <p:spPr>
            <a:xfrm>
              <a:off x="4058500" y="326150"/>
              <a:ext cx="475425" cy="279350"/>
            </a:xfrm>
            <a:custGeom>
              <a:rect b="b" l="l" r="r" t="t"/>
              <a:pathLst>
                <a:path extrusionOk="0" h="11174" w="19017">
                  <a:moveTo>
                    <a:pt x="805" y="1"/>
                  </a:moveTo>
                  <a:cubicBezTo>
                    <a:pt x="370" y="1"/>
                    <a:pt x="0" y="371"/>
                    <a:pt x="0" y="801"/>
                  </a:cubicBezTo>
                  <a:lnTo>
                    <a:pt x="0" y="10433"/>
                  </a:lnTo>
                  <a:cubicBezTo>
                    <a:pt x="0" y="10868"/>
                    <a:pt x="370" y="11174"/>
                    <a:pt x="805" y="11174"/>
                  </a:cubicBezTo>
                  <a:lnTo>
                    <a:pt x="18217" y="11174"/>
                  </a:lnTo>
                  <a:cubicBezTo>
                    <a:pt x="18646" y="11174"/>
                    <a:pt x="19017" y="10868"/>
                    <a:pt x="19017" y="10433"/>
                  </a:cubicBezTo>
                  <a:lnTo>
                    <a:pt x="19017" y="801"/>
                  </a:lnTo>
                  <a:cubicBezTo>
                    <a:pt x="19017" y="371"/>
                    <a:pt x="18646" y="1"/>
                    <a:pt x="18217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79"/>
            <p:cNvSpPr/>
            <p:nvPr/>
          </p:nvSpPr>
          <p:spPr>
            <a:xfrm>
              <a:off x="4067750" y="333825"/>
              <a:ext cx="456925" cy="264025"/>
            </a:xfrm>
            <a:custGeom>
              <a:rect b="b" l="l" r="r" t="t"/>
              <a:pathLst>
                <a:path extrusionOk="0" h="10561" w="18277">
                  <a:moveTo>
                    <a:pt x="741" y="0"/>
                  </a:moveTo>
                  <a:cubicBezTo>
                    <a:pt x="312" y="0"/>
                    <a:pt x="0" y="371"/>
                    <a:pt x="0" y="741"/>
                  </a:cubicBezTo>
                  <a:lnTo>
                    <a:pt x="0" y="9820"/>
                  </a:lnTo>
                  <a:cubicBezTo>
                    <a:pt x="0" y="10249"/>
                    <a:pt x="312" y="10561"/>
                    <a:pt x="741" y="10561"/>
                  </a:cubicBezTo>
                  <a:lnTo>
                    <a:pt x="17535" y="10561"/>
                  </a:lnTo>
                  <a:cubicBezTo>
                    <a:pt x="17970" y="10561"/>
                    <a:pt x="18276" y="10249"/>
                    <a:pt x="18276" y="9820"/>
                  </a:cubicBezTo>
                  <a:lnTo>
                    <a:pt x="18276" y="741"/>
                  </a:lnTo>
                  <a:cubicBezTo>
                    <a:pt x="18276" y="371"/>
                    <a:pt x="17970" y="0"/>
                    <a:pt x="17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79"/>
            <p:cNvSpPr/>
            <p:nvPr/>
          </p:nvSpPr>
          <p:spPr>
            <a:xfrm>
              <a:off x="4462900" y="637950"/>
              <a:ext cx="47950" cy="47825"/>
            </a:xfrm>
            <a:custGeom>
              <a:rect b="b" l="l" r="r" t="t"/>
              <a:pathLst>
                <a:path extrusionOk="0" h="1913" w="1918">
                  <a:moveTo>
                    <a:pt x="988" y="1"/>
                  </a:moveTo>
                  <a:cubicBezTo>
                    <a:pt x="435" y="1"/>
                    <a:pt x="1" y="431"/>
                    <a:pt x="1" y="989"/>
                  </a:cubicBezTo>
                  <a:cubicBezTo>
                    <a:pt x="1" y="1483"/>
                    <a:pt x="435" y="1912"/>
                    <a:pt x="988" y="1912"/>
                  </a:cubicBezTo>
                  <a:cubicBezTo>
                    <a:pt x="1482" y="1912"/>
                    <a:pt x="1917" y="1483"/>
                    <a:pt x="1917" y="989"/>
                  </a:cubicBezTo>
                  <a:cubicBezTo>
                    <a:pt x="1917" y="431"/>
                    <a:pt x="1482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79"/>
            <p:cNvSpPr/>
            <p:nvPr/>
          </p:nvSpPr>
          <p:spPr>
            <a:xfrm>
              <a:off x="4385725" y="642525"/>
              <a:ext cx="37075" cy="38675"/>
            </a:xfrm>
            <a:custGeom>
              <a:rect b="b" l="l" r="r" t="t"/>
              <a:pathLst>
                <a:path extrusionOk="0" h="1547" w="1483">
                  <a:moveTo>
                    <a:pt x="741" y="1"/>
                  </a:moveTo>
                  <a:cubicBezTo>
                    <a:pt x="312" y="1"/>
                    <a:pt x="0" y="371"/>
                    <a:pt x="0" y="806"/>
                  </a:cubicBezTo>
                  <a:cubicBezTo>
                    <a:pt x="0" y="1235"/>
                    <a:pt x="312" y="1547"/>
                    <a:pt x="741" y="1547"/>
                  </a:cubicBezTo>
                  <a:cubicBezTo>
                    <a:pt x="1176" y="1547"/>
                    <a:pt x="1482" y="1235"/>
                    <a:pt x="1482" y="806"/>
                  </a:cubicBezTo>
                  <a:cubicBezTo>
                    <a:pt x="1482" y="371"/>
                    <a:pt x="117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79"/>
            <p:cNvSpPr/>
            <p:nvPr/>
          </p:nvSpPr>
          <p:spPr>
            <a:xfrm>
              <a:off x="4311625" y="642525"/>
              <a:ext cx="38675" cy="38675"/>
            </a:xfrm>
            <a:custGeom>
              <a:rect b="b" l="l" r="r" t="t"/>
              <a:pathLst>
                <a:path extrusionOk="0" h="1547" w="1547">
                  <a:moveTo>
                    <a:pt x="806" y="1"/>
                  </a:moveTo>
                  <a:cubicBezTo>
                    <a:pt x="371" y="1"/>
                    <a:pt x="1" y="371"/>
                    <a:pt x="1" y="806"/>
                  </a:cubicBezTo>
                  <a:cubicBezTo>
                    <a:pt x="1" y="1235"/>
                    <a:pt x="371" y="1547"/>
                    <a:pt x="806" y="1547"/>
                  </a:cubicBezTo>
                  <a:cubicBezTo>
                    <a:pt x="1236" y="1547"/>
                    <a:pt x="1547" y="1235"/>
                    <a:pt x="1547" y="806"/>
                  </a:cubicBezTo>
                  <a:cubicBezTo>
                    <a:pt x="1547" y="371"/>
                    <a:pt x="1236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79"/>
            <p:cNvSpPr/>
            <p:nvPr/>
          </p:nvSpPr>
          <p:spPr>
            <a:xfrm>
              <a:off x="4239150" y="642525"/>
              <a:ext cx="38550" cy="38675"/>
            </a:xfrm>
            <a:custGeom>
              <a:rect b="b" l="l" r="r" t="t"/>
              <a:pathLst>
                <a:path extrusionOk="0" h="1547" w="1542">
                  <a:moveTo>
                    <a:pt x="741" y="1"/>
                  </a:moveTo>
                  <a:cubicBezTo>
                    <a:pt x="307" y="1"/>
                    <a:pt x="0" y="371"/>
                    <a:pt x="0" y="806"/>
                  </a:cubicBezTo>
                  <a:cubicBezTo>
                    <a:pt x="0" y="1235"/>
                    <a:pt x="307" y="1547"/>
                    <a:pt x="741" y="1547"/>
                  </a:cubicBezTo>
                  <a:cubicBezTo>
                    <a:pt x="1171" y="1547"/>
                    <a:pt x="1541" y="1235"/>
                    <a:pt x="1541" y="806"/>
                  </a:cubicBezTo>
                  <a:cubicBezTo>
                    <a:pt x="1541" y="371"/>
                    <a:pt x="1171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79"/>
            <p:cNvSpPr/>
            <p:nvPr/>
          </p:nvSpPr>
          <p:spPr>
            <a:xfrm>
              <a:off x="4087875" y="542250"/>
              <a:ext cx="41650" cy="40175"/>
            </a:xfrm>
            <a:custGeom>
              <a:rect b="b" l="l" r="r" t="t"/>
              <a:pathLst>
                <a:path extrusionOk="0" h="1607" w="1666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cubicBezTo>
                    <a:pt x="1" y="1236"/>
                    <a:pt x="371" y="1606"/>
                    <a:pt x="801" y="1606"/>
                  </a:cubicBezTo>
                  <a:cubicBezTo>
                    <a:pt x="1295" y="1606"/>
                    <a:pt x="1665" y="1236"/>
                    <a:pt x="1665" y="801"/>
                  </a:cubicBezTo>
                  <a:cubicBezTo>
                    <a:pt x="1665" y="371"/>
                    <a:pt x="1295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79"/>
            <p:cNvSpPr/>
            <p:nvPr/>
          </p:nvSpPr>
          <p:spPr>
            <a:xfrm>
              <a:off x="4387325" y="545350"/>
              <a:ext cx="117350" cy="9275"/>
            </a:xfrm>
            <a:custGeom>
              <a:rect b="b" l="l" r="r" t="t"/>
              <a:pathLst>
                <a:path extrusionOk="0" h="371" w="4694">
                  <a:moveTo>
                    <a:pt x="1" y="0"/>
                  </a:moveTo>
                  <a:lnTo>
                    <a:pt x="1" y="371"/>
                  </a:lnTo>
                  <a:lnTo>
                    <a:pt x="4693" y="371"/>
                  </a:lnTo>
                  <a:lnTo>
                    <a:pt x="4693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79"/>
            <p:cNvSpPr/>
            <p:nvPr/>
          </p:nvSpPr>
          <p:spPr>
            <a:xfrm>
              <a:off x="4387325" y="568425"/>
              <a:ext cx="117350" cy="10900"/>
            </a:xfrm>
            <a:custGeom>
              <a:rect b="b" l="l" r="r" t="t"/>
              <a:pathLst>
                <a:path extrusionOk="0" h="436" w="4694">
                  <a:moveTo>
                    <a:pt x="1" y="1"/>
                  </a:moveTo>
                  <a:lnTo>
                    <a:pt x="1" y="436"/>
                  </a:lnTo>
                  <a:lnTo>
                    <a:pt x="4693" y="436"/>
                  </a:lnTo>
                  <a:lnTo>
                    <a:pt x="4693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79"/>
            <p:cNvSpPr/>
            <p:nvPr/>
          </p:nvSpPr>
          <p:spPr>
            <a:xfrm>
              <a:off x="4077000" y="465075"/>
              <a:ext cx="40175" cy="3125"/>
            </a:xfrm>
            <a:custGeom>
              <a:rect b="b" l="l" r="r" t="t"/>
              <a:pathLst>
                <a:path extrusionOk="0" h="125" w="1607">
                  <a:moveTo>
                    <a:pt x="65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5" y="124"/>
                  </a:cubicBezTo>
                  <a:lnTo>
                    <a:pt x="1547" y="124"/>
                  </a:lnTo>
                  <a:cubicBezTo>
                    <a:pt x="1547" y="124"/>
                    <a:pt x="1606" y="124"/>
                    <a:pt x="1606" y="60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79"/>
            <p:cNvSpPr/>
            <p:nvPr/>
          </p:nvSpPr>
          <p:spPr>
            <a:xfrm>
              <a:off x="4206675" y="465075"/>
              <a:ext cx="64850" cy="3125"/>
            </a:xfrm>
            <a:custGeom>
              <a:rect b="b" l="l" r="r" t="t"/>
              <a:pathLst>
                <a:path extrusionOk="0" h="125" w="2594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2534" y="124"/>
                  </a:lnTo>
                  <a:cubicBezTo>
                    <a:pt x="2534" y="124"/>
                    <a:pt x="2593" y="124"/>
                    <a:pt x="2593" y="60"/>
                  </a:cubicBezTo>
                  <a:lnTo>
                    <a:pt x="2534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79"/>
            <p:cNvSpPr/>
            <p:nvPr/>
          </p:nvSpPr>
          <p:spPr>
            <a:xfrm>
              <a:off x="4337925" y="465075"/>
              <a:ext cx="67950" cy="3125"/>
            </a:xfrm>
            <a:custGeom>
              <a:rect b="b" l="l" r="r" t="t"/>
              <a:pathLst>
                <a:path extrusionOk="0" h="125" w="2718">
                  <a:moveTo>
                    <a:pt x="60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0" y="124"/>
                  </a:cubicBezTo>
                  <a:lnTo>
                    <a:pt x="2718" y="124"/>
                  </a:lnTo>
                  <a:lnTo>
                    <a:pt x="2718" y="60"/>
                  </a:lnTo>
                  <a:lnTo>
                    <a:pt x="2718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79"/>
            <p:cNvSpPr/>
            <p:nvPr/>
          </p:nvSpPr>
          <p:spPr>
            <a:xfrm>
              <a:off x="4114050" y="443475"/>
              <a:ext cx="21650" cy="24725"/>
            </a:xfrm>
            <a:custGeom>
              <a:rect b="b" l="l" r="r" t="t"/>
              <a:pathLst>
                <a:path extrusionOk="0" h="989" w="866">
                  <a:moveTo>
                    <a:pt x="742" y="0"/>
                  </a:moveTo>
                  <a:lnTo>
                    <a:pt x="1" y="924"/>
                  </a:lnTo>
                  <a:lnTo>
                    <a:pt x="1" y="988"/>
                  </a:lnTo>
                  <a:lnTo>
                    <a:pt x="65" y="988"/>
                  </a:lnTo>
                  <a:lnTo>
                    <a:pt x="865" y="124"/>
                  </a:lnTo>
                  <a:cubicBezTo>
                    <a:pt x="865" y="60"/>
                    <a:pt x="865" y="60"/>
                    <a:pt x="806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79"/>
            <p:cNvSpPr/>
            <p:nvPr/>
          </p:nvSpPr>
          <p:spPr>
            <a:xfrm>
              <a:off x="4132575" y="443475"/>
              <a:ext cx="18550" cy="44725"/>
            </a:xfrm>
            <a:custGeom>
              <a:rect b="b" l="l" r="r" t="t"/>
              <a:pathLst>
                <a:path extrusionOk="0" h="1789" w="742">
                  <a:moveTo>
                    <a:pt x="65" y="0"/>
                  </a:moveTo>
                  <a:cubicBezTo>
                    <a:pt x="1" y="0"/>
                    <a:pt x="1" y="60"/>
                    <a:pt x="1" y="60"/>
                  </a:cubicBezTo>
                  <a:lnTo>
                    <a:pt x="618" y="1788"/>
                  </a:lnTo>
                  <a:lnTo>
                    <a:pt x="682" y="1788"/>
                  </a:lnTo>
                  <a:cubicBezTo>
                    <a:pt x="742" y="1788"/>
                    <a:pt x="742" y="1788"/>
                    <a:pt x="742" y="1729"/>
                  </a:cubicBezTo>
                  <a:lnTo>
                    <a:pt x="124" y="60"/>
                  </a:lnTo>
                  <a:cubicBezTo>
                    <a:pt x="124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79"/>
            <p:cNvSpPr/>
            <p:nvPr/>
          </p:nvSpPr>
          <p:spPr>
            <a:xfrm>
              <a:off x="4148025" y="389375"/>
              <a:ext cx="23225" cy="98825"/>
            </a:xfrm>
            <a:custGeom>
              <a:rect b="b" l="l" r="r" t="t"/>
              <a:pathLst>
                <a:path extrusionOk="0" h="3953" w="929">
                  <a:moveTo>
                    <a:pt x="929" y="1"/>
                  </a:moveTo>
                  <a:cubicBezTo>
                    <a:pt x="864" y="1"/>
                    <a:pt x="864" y="1"/>
                    <a:pt x="864" y="65"/>
                  </a:cubicBezTo>
                  <a:lnTo>
                    <a:pt x="0" y="3893"/>
                  </a:lnTo>
                  <a:cubicBezTo>
                    <a:pt x="0" y="3952"/>
                    <a:pt x="0" y="3952"/>
                    <a:pt x="64" y="3952"/>
                  </a:cubicBezTo>
                  <a:lnTo>
                    <a:pt x="124" y="3952"/>
                  </a:lnTo>
                  <a:lnTo>
                    <a:pt x="929" y="6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79"/>
            <p:cNvSpPr/>
            <p:nvPr/>
          </p:nvSpPr>
          <p:spPr>
            <a:xfrm>
              <a:off x="4169625" y="389375"/>
              <a:ext cx="20150" cy="148225"/>
            </a:xfrm>
            <a:custGeom>
              <a:rect b="b" l="l" r="r" t="t"/>
              <a:pathLst>
                <a:path extrusionOk="0" h="5929" w="806">
                  <a:moveTo>
                    <a:pt x="0" y="1"/>
                  </a:moveTo>
                  <a:lnTo>
                    <a:pt x="0" y="65"/>
                  </a:lnTo>
                  <a:lnTo>
                    <a:pt x="682" y="5928"/>
                  </a:lnTo>
                  <a:lnTo>
                    <a:pt x="741" y="5928"/>
                  </a:lnTo>
                  <a:cubicBezTo>
                    <a:pt x="806" y="5928"/>
                    <a:pt x="806" y="5928"/>
                    <a:pt x="806" y="5869"/>
                  </a:cubicBezTo>
                  <a:lnTo>
                    <a:pt x="65" y="65"/>
                  </a:lnTo>
                  <a:cubicBezTo>
                    <a:pt x="65" y="1"/>
                    <a:pt x="65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79"/>
            <p:cNvSpPr/>
            <p:nvPr/>
          </p:nvSpPr>
          <p:spPr>
            <a:xfrm>
              <a:off x="4186675" y="465075"/>
              <a:ext cx="23100" cy="72525"/>
            </a:xfrm>
            <a:custGeom>
              <a:rect b="b" l="l" r="r" t="t"/>
              <a:pathLst>
                <a:path extrusionOk="0" h="2901" w="924">
                  <a:moveTo>
                    <a:pt x="865" y="1"/>
                  </a:moveTo>
                  <a:cubicBezTo>
                    <a:pt x="865" y="1"/>
                    <a:pt x="800" y="1"/>
                    <a:pt x="800" y="60"/>
                  </a:cubicBezTo>
                  <a:lnTo>
                    <a:pt x="0" y="2841"/>
                  </a:lnTo>
                  <a:cubicBezTo>
                    <a:pt x="0" y="2900"/>
                    <a:pt x="0" y="2900"/>
                    <a:pt x="59" y="2900"/>
                  </a:cubicBezTo>
                  <a:lnTo>
                    <a:pt x="124" y="2900"/>
                  </a:lnTo>
                  <a:lnTo>
                    <a:pt x="924" y="60"/>
                  </a:lnTo>
                  <a:cubicBezTo>
                    <a:pt x="924" y="60"/>
                    <a:pt x="924" y="1"/>
                    <a:pt x="865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79"/>
            <p:cNvSpPr/>
            <p:nvPr/>
          </p:nvSpPr>
          <p:spPr>
            <a:xfrm>
              <a:off x="4268425" y="465075"/>
              <a:ext cx="15450" cy="29300"/>
            </a:xfrm>
            <a:custGeom>
              <a:rect b="b" l="l" r="r" t="t"/>
              <a:pathLst>
                <a:path extrusionOk="0" h="1172" w="618">
                  <a:moveTo>
                    <a:pt x="0" y="1"/>
                  </a:moveTo>
                  <a:lnTo>
                    <a:pt x="0" y="124"/>
                  </a:lnTo>
                  <a:lnTo>
                    <a:pt x="494" y="1112"/>
                  </a:lnTo>
                  <a:lnTo>
                    <a:pt x="558" y="1171"/>
                  </a:lnTo>
                  <a:cubicBezTo>
                    <a:pt x="617" y="1171"/>
                    <a:pt x="617" y="1112"/>
                    <a:pt x="617" y="1112"/>
                  </a:cubicBezTo>
                  <a:lnTo>
                    <a:pt x="64" y="60"/>
                  </a:ln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79"/>
            <p:cNvSpPr/>
            <p:nvPr/>
          </p:nvSpPr>
          <p:spPr>
            <a:xfrm>
              <a:off x="4280750" y="381725"/>
              <a:ext cx="26350" cy="112650"/>
            </a:xfrm>
            <a:custGeom>
              <a:rect b="b" l="l" r="r" t="t"/>
              <a:pathLst>
                <a:path extrusionOk="0" h="4506" w="1054">
                  <a:moveTo>
                    <a:pt x="1053" y="1"/>
                  </a:moveTo>
                  <a:cubicBezTo>
                    <a:pt x="989" y="1"/>
                    <a:pt x="989" y="1"/>
                    <a:pt x="930" y="60"/>
                  </a:cubicBezTo>
                  <a:lnTo>
                    <a:pt x="1" y="4446"/>
                  </a:lnTo>
                  <a:cubicBezTo>
                    <a:pt x="1" y="4446"/>
                    <a:pt x="1" y="4505"/>
                    <a:pt x="65" y="4505"/>
                  </a:cubicBezTo>
                  <a:cubicBezTo>
                    <a:pt x="65" y="4505"/>
                    <a:pt x="124" y="4505"/>
                    <a:pt x="124" y="4446"/>
                  </a:cubicBezTo>
                  <a:lnTo>
                    <a:pt x="1053" y="6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79"/>
            <p:cNvSpPr/>
            <p:nvPr/>
          </p:nvSpPr>
          <p:spPr>
            <a:xfrm>
              <a:off x="4303975" y="381725"/>
              <a:ext cx="12375" cy="148200"/>
            </a:xfrm>
            <a:custGeom>
              <a:rect b="b" l="l" r="r" t="t"/>
              <a:pathLst>
                <a:path extrusionOk="0" h="5928" w="495">
                  <a:moveTo>
                    <a:pt x="60" y="1"/>
                  </a:moveTo>
                  <a:lnTo>
                    <a:pt x="1" y="60"/>
                  </a:lnTo>
                  <a:lnTo>
                    <a:pt x="371" y="5864"/>
                  </a:lnTo>
                  <a:cubicBezTo>
                    <a:pt x="371" y="5928"/>
                    <a:pt x="430" y="5928"/>
                    <a:pt x="430" y="5928"/>
                  </a:cubicBezTo>
                  <a:cubicBezTo>
                    <a:pt x="494" y="5928"/>
                    <a:pt x="494" y="5928"/>
                    <a:pt x="494" y="5864"/>
                  </a:cubicBez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79"/>
            <p:cNvSpPr/>
            <p:nvPr/>
          </p:nvSpPr>
          <p:spPr>
            <a:xfrm>
              <a:off x="4313225" y="465075"/>
              <a:ext cx="27825" cy="64850"/>
            </a:xfrm>
            <a:custGeom>
              <a:rect b="b" l="l" r="r" t="t"/>
              <a:pathLst>
                <a:path extrusionOk="0" h="2594" w="1113">
                  <a:moveTo>
                    <a:pt x="1048" y="1"/>
                  </a:moveTo>
                  <a:cubicBezTo>
                    <a:pt x="989" y="1"/>
                    <a:pt x="989" y="1"/>
                    <a:pt x="989" y="60"/>
                  </a:cubicBezTo>
                  <a:lnTo>
                    <a:pt x="1" y="2530"/>
                  </a:lnTo>
                  <a:cubicBezTo>
                    <a:pt x="1" y="2530"/>
                    <a:pt x="1" y="2594"/>
                    <a:pt x="60" y="2594"/>
                  </a:cubicBezTo>
                  <a:lnTo>
                    <a:pt x="124" y="2594"/>
                  </a:lnTo>
                  <a:lnTo>
                    <a:pt x="1048" y="124"/>
                  </a:lnTo>
                  <a:cubicBezTo>
                    <a:pt x="1112" y="60"/>
                    <a:pt x="1048" y="60"/>
                    <a:pt x="1048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79"/>
            <p:cNvSpPr/>
            <p:nvPr/>
          </p:nvSpPr>
          <p:spPr>
            <a:xfrm>
              <a:off x="4404250" y="450025"/>
              <a:ext cx="15450" cy="18175"/>
            </a:xfrm>
            <a:custGeom>
              <a:rect b="b" l="l" r="r" t="t"/>
              <a:pathLst>
                <a:path extrusionOk="0" h="727" w="618">
                  <a:moveTo>
                    <a:pt x="558" y="0"/>
                  </a:moveTo>
                  <a:cubicBezTo>
                    <a:pt x="542" y="0"/>
                    <a:pt x="526" y="15"/>
                    <a:pt x="494" y="45"/>
                  </a:cubicBezTo>
                  <a:lnTo>
                    <a:pt x="0" y="662"/>
                  </a:lnTo>
                  <a:lnTo>
                    <a:pt x="0" y="726"/>
                  </a:lnTo>
                  <a:lnTo>
                    <a:pt x="65" y="726"/>
                  </a:lnTo>
                  <a:lnTo>
                    <a:pt x="618" y="109"/>
                  </a:lnTo>
                  <a:lnTo>
                    <a:pt x="618" y="45"/>
                  </a:lnTo>
                  <a:cubicBezTo>
                    <a:pt x="588" y="15"/>
                    <a:pt x="573" y="0"/>
                    <a:pt x="55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79"/>
            <p:cNvSpPr/>
            <p:nvPr/>
          </p:nvSpPr>
          <p:spPr>
            <a:xfrm>
              <a:off x="4416600" y="449650"/>
              <a:ext cx="17050" cy="58675"/>
            </a:xfrm>
            <a:custGeom>
              <a:rect b="b" l="l" r="r" t="t"/>
              <a:pathLst>
                <a:path extrusionOk="0" h="2347" w="682">
                  <a:moveTo>
                    <a:pt x="64" y="0"/>
                  </a:moveTo>
                  <a:cubicBezTo>
                    <a:pt x="0" y="0"/>
                    <a:pt x="0" y="60"/>
                    <a:pt x="0" y="60"/>
                  </a:cubicBezTo>
                  <a:lnTo>
                    <a:pt x="618" y="2282"/>
                  </a:lnTo>
                  <a:cubicBezTo>
                    <a:pt x="618" y="2346"/>
                    <a:pt x="618" y="2346"/>
                    <a:pt x="682" y="2346"/>
                  </a:cubicBezTo>
                  <a:lnTo>
                    <a:pt x="682" y="2282"/>
                  </a:lnTo>
                  <a:lnTo>
                    <a:pt x="124" y="60"/>
                  </a:lnTo>
                  <a:cubicBezTo>
                    <a:pt x="124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79"/>
            <p:cNvSpPr/>
            <p:nvPr/>
          </p:nvSpPr>
          <p:spPr>
            <a:xfrm>
              <a:off x="4430550" y="381725"/>
              <a:ext cx="18550" cy="126600"/>
            </a:xfrm>
            <a:custGeom>
              <a:rect b="b" l="l" r="r" t="t"/>
              <a:pathLst>
                <a:path extrusionOk="0" h="5064" w="742">
                  <a:moveTo>
                    <a:pt x="741" y="1"/>
                  </a:moveTo>
                  <a:cubicBezTo>
                    <a:pt x="677" y="1"/>
                    <a:pt x="677" y="1"/>
                    <a:pt x="677" y="60"/>
                  </a:cubicBezTo>
                  <a:lnTo>
                    <a:pt x="60" y="4999"/>
                  </a:lnTo>
                  <a:cubicBezTo>
                    <a:pt x="0" y="4999"/>
                    <a:pt x="60" y="5063"/>
                    <a:pt x="60" y="5063"/>
                  </a:cubicBezTo>
                  <a:cubicBezTo>
                    <a:pt x="124" y="5063"/>
                    <a:pt x="124" y="5063"/>
                    <a:pt x="124" y="4999"/>
                  </a:cubicBezTo>
                  <a:lnTo>
                    <a:pt x="741" y="6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79"/>
            <p:cNvSpPr/>
            <p:nvPr/>
          </p:nvSpPr>
          <p:spPr>
            <a:xfrm>
              <a:off x="4445975" y="381725"/>
              <a:ext cx="15475" cy="138950"/>
            </a:xfrm>
            <a:custGeom>
              <a:rect b="b" l="l" r="r" t="t"/>
              <a:pathLst>
                <a:path extrusionOk="0" h="5558" w="619">
                  <a:moveTo>
                    <a:pt x="60" y="1"/>
                  </a:moveTo>
                  <a:cubicBezTo>
                    <a:pt x="60" y="1"/>
                    <a:pt x="1" y="60"/>
                    <a:pt x="60" y="60"/>
                  </a:cubicBezTo>
                  <a:lnTo>
                    <a:pt x="495" y="5493"/>
                  </a:lnTo>
                  <a:cubicBezTo>
                    <a:pt x="495" y="5493"/>
                    <a:pt x="495" y="5557"/>
                    <a:pt x="554" y="5557"/>
                  </a:cubicBezTo>
                  <a:lnTo>
                    <a:pt x="618" y="5493"/>
                  </a:ln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79"/>
            <p:cNvSpPr/>
            <p:nvPr/>
          </p:nvSpPr>
          <p:spPr>
            <a:xfrm>
              <a:off x="4458325" y="465075"/>
              <a:ext cx="20025" cy="55600"/>
            </a:xfrm>
            <a:custGeom>
              <a:rect b="b" l="l" r="r" t="t"/>
              <a:pathLst>
                <a:path extrusionOk="0" h="2224" w="801">
                  <a:moveTo>
                    <a:pt x="742" y="1"/>
                  </a:moveTo>
                  <a:cubicBezTo>
                    <a:pt x="742" y="1"/>
                    <a:pt x="677" y="1"/>
                    <a:pt x="677" y="60"/>
                  </a:cubicBezTo>
                  <a:lnTo>
                    <a:pt x="1" y="2159"/>
                  </a:lnTo>
                  <a:cubicBezTo>
                    <a:pt x="1" y="2159"/>
                    <a:pt x="1" y="2223"/>
                    <a:pt x="60" y="2223"/>
                  </a:cubicBezTo>
                  <a:lnTo>
                    <a:pt x="124" y="2159"/>
                  </a:lnTo>
                  <a:lnTo>
                    <a:pt x="801" y="60"/>
                  </a:lnTo>
                  <a:cubicBezTo>
                    <a:pt x="801" y="60"/>
                    <a:pt x="801" y="1"/>
                    <a:pt x="742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79"/>
            <p:cNvSpPr/>
            <p:nvPr/>
          </p:nvSpPr>
          <p:spPr>
            <a:xfrm>
              <a:off x="4475250" y="465075"/>
              <a:ext cx="40150" cy="3125"/>
            </a:xfrm>
            <a:custGeom>
              <a:rect b="b" l="l" r="r" t="t"/>
              <a:pathLst>
                <a:path extrusionOk="0" h="125" w="1606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1606" y="124"/>
                  </a:lnTo>
                  <a:lnTo>
                    <a:pt x="1606" y="60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79"/>
            <p:cNvSpPr/>
            <p:nvPr/>
          </p:nvSpPr>
          <p:spPr>
            <a:xfrm>
              <a:off x="4549350" y="424950"/>
              <a:ext cx="33975" cy="33975"/>
            </a:xfrm>
            <a:custGeom>
              <a:rect b="b" l="l" r="r" t="t"/>
              <a:pathLst>
                <a:path extrusionOk="0" h="1359" w="1359">
                  <a:moveTo>
                    <a:pt x="682" y="0"/>
                  </a:moveTo>
                  <a:cubicBezTo>
                    <a:pt x="311" y="0"/>
                    <a:pt x="0" y="307"/>
                    <a:pt x="0" y="677"/>
                  </a:cubicBezTo>
                  <a:cubicBezTo>
                    <a:pt x="0" y="1048"/>
                    <a:pt x="311" y="1359"/>
                    <a:pt x="682" y="1359"/>
                  </a:cubicBezTo>
                  <a:cubicBezTo>
                    <a:pt x="1052" y="1359"/>
                    <a:pt x="1358" y="1048"/>
                    <a:pt x="1358" y="677"/>
                  </a:cubicBezTo>
                  <a:cubicBezTo>
                    <a:pt x="1358" y="307"/>
                    <a:pt x="1052" y="0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79"/>
            <p:cNvSpPr/>
            <p:nvPr/>
          </p:nvSpPr>
          <p:spPr>
            <a:xfrm>
              <a:off x="4552425" y="475825"/>
              <a:ext cx="29425" cy="29400"/>
            </a:xfrm>
            <a:custGeom>
              <a:rect b="b" l="l" r="r" t="t"/>
              <a:pathLst>
                <a:path extrusionOk="0" h="1176" w="1177">
                  <a:moveTo>
                    <a:pt x="559" y="0"/>
                  </a:moveTo>
                  <a:cubicBezTo>
                    <a:pt x="248" y="0"/>
                    <a:pt x="1" y="247"/>
                    <a:pt x="1" y="559"/>
                  </a:cubicBezTo>
                  <a:cubicBezTo>
                    <a:pt x="1" y="929"/>
                    <a:pt x="248" y="1176"/>
                    <a:pt x="559" y="1176"/>
                  </a:cubicBezTo>
                  <a:cubicBezTo>
                    <a:pt x="865" y="1176"/>
                    <a:pt x="1176" y="929"/>
                    <a:pt x="1176" y="559"/>
                  </a:cubicBezTo>
                  <a:cubicBezTo>
                    <a:pt x="1176" y="247"/>
                    <a:pt x="865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79"/>
            <p:cNvSpPr/>
            <p:nvPr/>
          </p:nvSpPr>
          <p:spPr>
            <a:xfrm>
              <a:off x="4029225" y="250450"/>
              <a:ext cx="72500" cy="41775"/>
            </a:xfrm>
            <a:custGeom>
              <a:rect b="b" l="l" r="r" t="t"/>
              <a:pathLst>
                <a:path extrusionOk="0" h="1671" w="2900">
                  <a:moveTo>
                    <a:pt x="801" y="1"/>
                  </a:moveTo>
                  <a:cubicBezTo>
                    <a:pt x="371" y="1"/>
                    <a:pt x="0" y="371"/>
                    <a:pt x="0" y="806"/>
                  </a:cubicBezTo>
                  <a:lnTo>
                    <a:pt x="0" y="865"/>
                  </a:lnTo>
                  <a:cubicBezTo>
                    <a:pt x="0" y="1300"/>
                    <a:pt x="371" y="1670"/>
                    <a:pt x="801" y="1670"/>
                  </a:cubicBezTo>
                  <a:lnTo>
                    <a:pt x="2159" y="1670"/>
                  </a:lnTo>
                  <a:cubicBezTo>
                    <a:pt x="2594" y="1670"/>
                    <a:pt x="2900" y="1300"/>
                    <a:pt x="2900" y="865"/>
                  </a:cubicBezTo>
                  <a:lnTo>
                    <a:pt x="2900" y="806"/>
                  </a:lnTo>
                  <a:cubicBezTo>
                    <a:pt x="2900" y="371"/>
                    <a:pt x="2594" y="1"/>
                    <a:pt x="2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79"/>
            <p:cNvSpPr/>
            <p:nvPr/>
          </p:nvSpPr>
          <p:spPr>
            <a:xfrm>
              <a:off x="4126400" y="255150"/>
              <a:ext cx="43250" cy="32375"/>
            </a:xfrm>
            <a:custGeom>
              <a:rect b="b" l="l" r="r" t="t"/>
              <a:pathLst>
                <a:path extrusionOk="0" h="1295" w="1730">
                  <a:moveTo>
                    <a:pt x="618" y="1"/>
                  </a:moveTo>
                  <a:cubicBezTo>
                    <a:pt x="248" y="1"/>
                    <a:pt x="1" y="307"/>
                    <a:pt x="1" y="618"/>
                  </a:cubicBezTo>
                  <a:cubicBezTo>
                    <a:pt x="1" y="989"/>
                    <a:pt x="248" y="1295"/>
                    <a:pt x="618" y="1295"/>
                  </a:cubicBezTo>
                  <a:lnTo>
                    <a:pt x="1053" y="1295"/>
                  </a:lnTo>
                  <a:cubicBezTo>
                    <a:pt x="1423" y="1295"/>
                    <a:pt x="1729" y="989"/>
                    <a:pt x="1729" y="618"/>
                  </a:cubicBezTo>
                  <a:cubicBezTo>
                    <a:pt x="1729" y="307"/>
                    <a:pt x="1423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8" name="Google Shape;3278;p79"/>
          <p:cNvSpPr txBox="1"/>
          <p:nvPr/>
        </p:nvSpPr>
        <p:spPr>
          <a:xfrm>
            <a:off x="1265000" y="3426400"/>
            <a:ext cx="6621000" cy="85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We will run our machine learning model 3 times, once with no sampling, once with undersampling and once with oversampling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2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Google Shape;3283;p8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3284" name="Google Shape;3284;p80"/>
          <p:cNvSpPr txBox="1"/>
          <p:nvPr/>
        </p:nvSpPr>
        <p:spPr>
          <a:xfrm>
            <a:off x="-25775" y="2422800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Binary Classification Model 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285" name="Google Shape;3285;p80"/>
          <p:cNvSpPr txBox="1"/>
          <p:nvPr/>
        </p:nvSpPr>
        <p:spPr>
          <a:xfrm>
            <a:off x="-17975" y="2791538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 supervised learning model in machine learning that involves predicting one of two possible outcomes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6" name="Google Shape;3286;p80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7" name="Google Shape;3287;p80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288" name="Google Shape;3288;p80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289" name="Google Shape;3289;p80"/>
          <p:cNvSpPr/>
          <p:nvPr/>
        </p:nvSpPr>
        <p:spPr>
          <a:xfrm>
            <a:off x="3831302" y="2546227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0" name="Google Shape;3290;p80"/>
          <p:cNvSpPr/>
          <p:nvPr/>
        </p:nvSpPr>
        <p:spPr>
          <a:xfrm>
            <a:off x="3831302" y="361302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1" name="Google Shape;3291;p80"/>
          <p:cNvSpPr/>
          <p:nvPr/>
        </p:nvSpPr>
        <p:spPr>
          <a:xfrm>
            <a:off x="3857077" y="40062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2" name="Google Shape;3292;p80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3" name="Google Shape;3293;p80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4" name="Google Shape;3294;p80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5" name="Google Shape;3295;p80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6" name="Google Shape;3296;p80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7" name="Google Shape;3297;p80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8" name="Google Shape;3298;p80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9" name="Google Shape;3299;p80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0" name="Google Shape;3300;p80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1" name="Google Shape;3301;p80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2" name="Google Shape;3302;p80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3" name="Google Shape;330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400" y="1651455"/>
            <a:ext cx="4573701" cy="2571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7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p8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3309" name="Google Shape;3309;p81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0" name="Google Shape;3310;p81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311" name="Google Shape;3311;p81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312" name="Google Shape;3312;p81"/>
          <p:cNvSpPr/>
          <p:nvPr/>
        </p:nvSpPr>
        <p:spPr>
          <a:xfrm>
            <a:off x="3857077" y="1948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3" name="Google Shape;3313;p81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4" name="Google Shape;3314;p81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5" name="Google Shape;3315;p81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6" name="Google Shape;3316;p81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7" name="Google Shape;3317;p81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8" name="Google Shape;3318;p81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9" name="Google Shape;3319;p81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0" name="Google Shape;3320;p81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1" name="Google Shape;3321;p81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2" name="Google Shape;3322;p81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3" name="Google Shape;3323;p81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4" name="Google Shape;332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075" y="2063718"/>
            <a:ext cx="5231828" cy="12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5" name="Google Shape;3325;p81"/>
          <p:cNvSpPr txBox="1"/>
          <p:nvPr/>
        </p:nvSpPr>
        <p:spPr>
          <a:xfrm>
            <a:off x="-25775" y="2422800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Binary Cross-Entropy Loss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326" name="Google Shape;3326;p81"/>
          <p:cNvSpPr txBox="1"/>
          <p:nvPr/>
        </p:nvSpPr>
        <p:spPr>
          <a:xfrm>
            <a:off x="-17975" y="2791538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 loss function, that tracks incorrect labeling of the data class by a model.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0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p8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3332" name="Google Shape;3332;p82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3" name="Google Shape;3333;p82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334" name="Google Shape;3334;p82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335" name="Google Shape;3335;p82"/>
          <p:cNvSpPr/>
          <p:nvPr/>
        </p:nvSpPr>
        <p:spPr>
          <a:xfrm>
            <a:off x="3857077" y="1948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6" name="Google Shape;3336;p82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7" name="Google Shape;3337;p82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8" name="Google Shape;3338;p82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9" name="Google Shape;3339;p82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0" name="Google Shape;3340;p82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1" name="Google Shape;3341;p82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2" name="Google Shape;3342;p82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3" name="Google Shape;3343;p82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4" name="Google Shape;3344;p82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5" name="Google Shape;3345;p82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6" name="Google Shape;3346;p82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7" name="Google Shape;3347;p82"/>
          <p:cNvSpPr txBox="1"/>
          <p:nvPr/>
        </p:nvSpPr>
        <p:spPr>
          <a:xfrm>
            <a:off x="-25775" y="2422800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Sigmoid Activation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348" name="Google Shape;3348;p82"/>
          <p:cNvSpPr txBox="1"/>
          <p:nvPr/>
        </p:nvSpPr>
        <p:spPr>
          <a:xfrm>
            <a:off x="-17975" y="2791538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 nonlinear function, commonly applied at the output of the neuron’s that produces an output between 1 and 0.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49" name="Google Shape;334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138" y="1165739"/>
            <a:ext cx="4761899" cy="29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3" name="Shape 3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4" name="Google Shape;3354;p8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3355" name="Google Shape;3355;p83"/>
          <p:cNvSpPr txBox="1"/>
          <p:nvPr/>
        </p:nvSpPr>
        <p:spPr>
          <a:xfrm>
            <a:off x="0" y="1825438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Sequential model 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356" name="Google Shape;3356;p83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7" name="Google Shape;3357;p83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358" name="Google Shape;3358;p83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359" name="Google Shape;3359;p83"/>
          <p:cNvSpPr/>
          <p:nvPr/>
        </p:nvSpPr>
        <p:spPr>
          <a:xfrm>
            <a:off x="3857077" y="1948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0" name="Google Shape;3360;p83"/>
          <p:cNvSpPr/>
          <p:nvPr/>
        </p:nvSpPr>
        <p:spPr>
          <a:xfrm>
            <a:off x="3857077" y="30156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1" name="Google Shape;3361;p83"/>
          <p:cNvSpPr/>
          <p:nvPr/>
        </p:nvSpPr>
        <p:spPr>
          <a:xfrm>
            <a:off x="3857077" y="40062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2" name="Google Shape;3362;p83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3" name="Google Shape;3363;p83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4" name="Google Shape;3364;p83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5" name="Google Shape;3365;p83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6" name="Google Shape;3366;p83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7" name="Google Shape;3367;p83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8" name="Google Shape;3368;p83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9" name="Google Shape;3369;p83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0" name="Google Shape;3370;p83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1" name="Google Shape;3371;p83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2" name="Google Shape;3372;p83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3" name="Google Shape;337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600" y="1802504"/>
            <a:ext cx="3822018" cy="21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4" name="Google Shape;3374;p83"/>
          <p:cNvSpPr txBox="1"/>
          <p:nvPr/>
        </p:nvSpPr>
        <p:spPr>
          <a:xfrm>
            <a:off x="3900" y="2191151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Neural network model, in which the layers are stacked in a chain-like </a:t>
            </a: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structure.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8" name="Shape 3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" name="Google Shape;3379;p8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 - Machine Learning </a:t>
            </a:r>
            <a:endParaRPr/>
          </a:p>
        </p:txBody>
      </p:sp>
      <p:sp>
        <p:nvSpPr>
          <p:cNvPr id="3380" name="Google Shape;3380;p84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1" name="Google Shape;3381;p84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382" name="Google Shape;3382;p84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383" name="Google Shape;3383;p84"/>
          <p:cNvSpPr/>
          <p:nvPr/>
        </p:nvSpPr>
        <p:spPr>
          <a:xfrm>
            <a:off x="3884502" y="13964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4" name="Google Shape;3384;p84"/>
          <p:cNvSpPr/>
          <p:nvPr/>
        </p:nvSpPr>
        <p:spPr>
          <a:xfrm>
            <a:off x="3884502" y="24632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5" name="Google Shape;3385;p84"/>
          <p:cNvSpPr/>
          <p:nvPr/>
        </p:nvSpPr>
        <p:spPr>
          <a:xfrm>
            <a:off x="3884502" y="35300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6" name="Google Shape;3386;p84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7" name="Google Shape;3387;p84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8" name="Google Shape;3388;p84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9" name="Google Shape;3389;p84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0" name="Google Shape;3390;p84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1" name="Google Shape;3391;p84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2" name="Google Shape;3392;p84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3" name="Google Shape;3393;p84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4" name="Google Shape;3394;p84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5" name="Google Shape;3395;p84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6" name="Google Shape;3396;p84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7" name="Google Shape;339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027" y="1314863"/>
            <a:ext cx="5242693" cy="25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1" name="Shape 3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2" name="Google Shape;3402;p8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Under/Oversampled Data - Machine Learning </a:t>
            </a:r>
            <a:endParaRPr/>
          </a:p>
        </p:txBody>
      </p:sp>
      <p:sp>
        <p:nvSpPr>
          <p:cNvPr id="3403" name="Google Shape;3403;p85"/>
          <p:cNvSpPr txBox="1"/>
          <p:nvPr/>
        </p:nvSpPr>
        <p:spPr>
          <a:xfrm>
            <a:off x="27425" y="1577838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SMOTE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04" name="Google Shape;3404;p85"/>
          <p:cNvSpPr txBox="1"/>
          <p:nvPr/>
        </p:nvSpPr>
        <p:spPr>
          <a:xfrm>
            <a:off x="35225" y="1974201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 machine learning </a:t>
            </a: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technique</a:t>
            </a: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that solves </a:t>
            </a: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imbalance</a:t>
            </a: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data set in classification problems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5" name="Google Shape;3405;p85"/>
          <p:cNvSpPr txBox="1"/>
          <p:nvPr/>
        </p:nvSpPr>
        <p:spPr>
          <a:xfrm>
            <a:off x="27425" y="26446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ENN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06" name="Google Shape;3406;p85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7" name="Google Shape;3407;p85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408" name="Google Shape;3408;p85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409" name="Google Shape;3409;p85"/>
          <p:cNvSpPr/>
          <p:nvPr/>
        </p:nvSpPr>
        <p:spPr>
          <a:xfrm>
            <a:off x="3884502" y="17012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0" name="Google Shape;3410;p85"/>
          <p:cNvSpPr/>
          <p:nvPr/>
        </p:nvSpPr>
        <p:spPr>
          <a:xfrm>
            <a:off x="3884502" y="27680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1" name="Google Shape;3411;p85"/>
          <p:cNvSpPr/>
          <p:nvPr/>
        </p:nvSpPr>
        <p:spPr>
          <a:xfrm>
            <a:off x="3884502" y="38348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2" name="Google Shape;3412;p85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3" name="Google Shape;3413;p85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4" name="Google Shape;3414;p85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5" name="Google Shape;3415;p85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6" name="Google Shape;3416;p85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7" name="Google Shape;3417;p85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8" name="Google Shape;3418;p85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9" name="Google Shape;3419;p85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0" name="Google Shape;3420;p85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1" name="Google Shape;3421;p85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2" name="Google Shape;3422;p85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3" name="Google Shape;3423;p85"/>
          <p:cNvSpPr txBox="1"/>
          <p:nvPr/>
        </p:nvSpPr>
        <p:spPr>
          <a:xfrm>
            <a:off x="35225" y="3013372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This is an undersampling method technique that remove the majority class to match the minority class.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24" name="Google Shape;342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525" y="1084188"/>
            <a:ext cx="4267200" cy="311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7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59"/>
          <p:cNvSpPr/>
          <p:nvPr/>
        </p:nvSpPr>
        <p:spPr>
          <a:xfrm>
            <a:off x="3779588" y="1252525"/>
            <a:ext cx="1554875" cy="106780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59"/>
          <p:cNvSpPr txBox="1"/>
          <p:nvPr>
            <p:ph type="title"/>
          </p:nvPr>
        </p:nvSpPr>
        <p:spPr>
          <a:xfrm>
            <a:off x="713275" y="2288400"/>
            <a:ext cx="768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motivation</a:t>
            </a:r>
            <a:endParaRPr/>
          </a:p>
        </p:txBody>
      </p:sp>
      <p:sp>
        <p:nvSpPr>
          <p:cNvPr id="2700" name="Google Shape;2700;p59"/>
          <p:cNvSpPr txBox="1"/>
          <p:nvPr>
            <p:ph idx="2" type="title"/>
          </p:nvPr>
        </p:nvSpPr>
        <p:spPr>
          <a:xfrm>
            <a:off x="3994525" y="1619250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01" name="Google Shape;2701;p59"/>
          <p:cNvSpPr txBox="1"/>
          <p:nvPr>
            <p:ph idx="1" type="subTitle"/>
          </p:nvPr>
        </p:nvSpPr>
        <p:spPr>
          <a:xfrm>
            <a:off x="1988250" y="3078375"/>
            <a:ext cx="5167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in case you need it</a:t>
            </a:r>
            <a:endParaRPr/>
          </a:p>
        </p:txBody>
      </p:sp>
      <p:sp>
        <p:nvSpPr>
          <p:cNvPr id="2702" name="Google Shape;2702;p59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3" name="Google Shape;2703;p59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704" name="Google Shape;2704;p59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8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8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Under/Oversampled </a:t>
            </a:r>
            <a:r>
              <a:rPr lang="en"/>
              <a:t>Data - Machine Learning </a:t>
            </a:r>
            <a:endParaRPr/>
          </a:p>
        </p:txBody>
      </p:sp>
      <p:sp>
        <p:nvSpPr>
          <p:cNvPr id="3430" name="Google Shape;3430;p86"/>
          <p:cNvSpPr txBox="1"/>
          <p:nvPr/>
        </p:nvSpPr>
        <p:spPr>
          <a:xfrm>
            <a:off x="27425" y="1577838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Batch normalization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31" name="Google Shape;3431;p86"/>
          <p:cNvSpPr txBox="1"/>
          <p:nvPr/>
        </p:nvSpPr>
        <p:spPr>
          <a:xfrm>
            <a:off x="35225" y="1946576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Normalization technique that is done between the neural network layers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2" name="Google Shape;3432;p86"/>
          <p:cNvSpPr txBox="1"/>
          <p:nvPr/>
        </p:nvSpPr>
        <p:spPr>
          <a:xfrm>
            <a:off x="27425" y="26446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Dropout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33" name="Google Shape;3433;p86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4" name="Google Shape;3434;p86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435" name="Google Shape;3435;p86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436" name="Google Shape;3436;p86"/>
          <p:cNvSpPr/>
          <p:nvPr/>
        </p:nvSpPr>
        <p:spPr>
          <a:xfrm>
            <a:off x="3884502" y="17012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7" name="Google Shape;3437;p86"/>
          <p:cNvSpPr/>
          <p:nvPr/>
        </p:nvSpPr>
        <p:spPr>
          <a:xfrm>
            <a:off x="3884502" y="27680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8" name="Google Shape;3438;p86"/>
          <p:cNvSpPr/>
          <p:nvPr/>
        </p:nvSpPr>
        <p:spPr>
          <a:xfrm>
            <a:off x="3884502" y="38348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9" name="Google Shape;3439;p86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0" name="Google Shape;3440;p86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1" name="Google Shape;3441;p86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2" name="Google Shape;3442;p86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3" name="Google Shape;3443;p86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4" name="Google Shape;3444;p86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5" name="Google Shape;3445;p86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6" name="Google Shape;3446;p86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7" name="Google Shape;3447;p86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8" name="Google Shape;3448;p86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9" name="Google Shape;3449;p86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0" name="Google Shape;3450;p86"/>
          <p:cNvSpPr txBox="1"/>
          <p:nvPr/>
        </p:nvSpPr>
        <p:spPr>
          <a:xfrm>
            <a:off x="35225" y="3013372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Regularization method that drops out the nodes in a neural network to prevent overfitting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51" name="Google Shape;345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488" y="1084175"/>
            <a:ext cx="42672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5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p87"/>
          <p:cNvSpPr/>
          <p:nvPr/>
        </p:nvSpPr>
        <p:spPr>
          <a:xfrm>
            <a:off x="3794563" y="2748638"/>
            <a:ext cx="1554875" cy="106780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7" name="Google Shape;3457;p87"/>
          <p:cNvSpPr txBox="1"/>
          <p:nvPr>
            <p:ph type="title"/>
          </p:nvPr>
        </p:nvSpPr>
        <p:spPr>
          <a:xfrm>
            <a:off x="1871700" y="1327063"/>
            <a:ext cx="5400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3458" name="Google Shape;3458;p87"/>
          <p:cNvSpPr txBox="1"/>
          <p:nvPr>
            <p:ph idx="2" type="title"/>
          </p:nvPr>
        </p:nvSpPr>
        <p:spPr>
          <a:xfrm>
            <a:off x="4009500" y="3115363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459" name="Google Shape;3459;p87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0" name="Google Shape;3460;p87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461" name="Google Shape;3461;p87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65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Google Shape;3466;p8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Accuracy</a:t>
            </a:r>
            <a:endParaRPr/>
          </a:p>
        </p:txBody>
      </p:sp>
      <p:sp>
        <p:nvSpPr>
          <p:cNvPr id="3467" name="Google Shape;3467;p88"/>
          <p:cNvSpPr txBox="1"/>
          <p:nvPr/>
        </p:nvSpPr>
        <p:spPr>
          <a:xfrm>
            <a:off x="164700" y="1273038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Normal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68" name="Google Shape;3468;p88"/>
          <p:cNvSpPr txBox="1"/>
          <p:nvPr/>
        </p:nvSpPr>
        <p:spPr>
          <a:xfrm>
            <a:off x="172500" y="1641776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Accuracy: 92.0%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9" name="Google Shape;3469;p88"/>
          <p:cNvSpPr txBox="1"/>
          <p:nvPr/>
        </p:nvSpPr>
        <p:spPr>
          <a:xfrm>
            <a:off x="164700" y="23398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Under-Sampled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70" name="Google Shape;3470;p88"/>
          <p:cNvSpPr txBox="1"/>
          <p:nvPr/>
        </p:nvSpPr>
        <p:spPr>
          <a:xfrm>
            <a:off x="172500" y="2708572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Accuracy: 91.7%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1" name="Google Shape;3471;p88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2" name="Google Shape;3472;p88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473" name="Google Shape;3473;p88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474" name="Google Shape;3474;p88"/>
          <p:cNvSpPr txBox="1"/>
          <p:nvPr/>
        </p:nvSpPr>
        <p:spPr>
          <a:xfrm>
            <a:off x="164700" y="3406629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Over-Sampled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75" name="Google Shape;3475;p88"/>
          <p:cNvSpPr txBox="1"/>
          <p:nvPr/>
        </p:nvSpPr>
        <p:spPr>
          <a:xfrm>
            <a:off x="172500" y="3775367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Accuracy: 76.4%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6" name="Google Shape;3476;p88"/>
          <p:cNvSpPr/>
          <p:nvPr/>
        </p:nvSpPr>
        <p:spPr>
          <a:xfrm>
            <a:off x="4021777" y="13964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7" name="Google Shape;3477;p88"/>
          <p:cNvSpPr/>
          <p:nvPr/>
        </p:nvSpPr>
        <p:spPr>
          <a:xfrm>
            <a:off x="4021777" y="24632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8" name="Google Shape;3478;p88"/>
          <p:cNvSpPr/>
          <p:nvPr/>
        </p:nvSpPr>
        <p:spPr>
          <a:xfrm>
            <a:off x="4021777" y="35300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9" name="Google Shape;3479;p88"/>
          <p:cNvGrpSpPr/>
          <p:nvPr/>
        </p:nvGrpSpPr>
        <p:grpSpPr>
          <a:xfrm>
            <a:off x="5325850" y="1298963"/>
            <a:ext cx="2891100" cy="2907682"/>
            <a:chOff x="5301750" y="1306750"/>
            <a:chExt cx="2891100" cy="2907682"/>
          </a:xfrm>
        </p:grpSpPr>
        <p:sp>
          <p:nvSpPr>
            <p:cNvPr id="3480" name="Google Shape;3480;p88"/>
            <p:cNvSpPr/>
            <p:nvPr/>
          </p:nvSpPr>
          <p:spPr>
            <a:xfrm>
              <a:off x="5301750" y="1315041"/>
              <a:ext cx="2891100" cy="289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1" name="Google Shape;3481;p88"/>
            <p:cNvGrpSpPr/>
            <p:nvPr/>
          </p:nvGrpSpPr>
          <p:grpSpPr>
            <a:xfrm>
              <a:off x="5301820" y="1306750"/>
              <a:ext cx="2839589" cy="2907682"/>
              <a:chOff x="1807200" y="238125"/>
              <a:chExt cx="3938950" cy="4006175"/>
            </a:xfrm>
          </p:grpSpPr>
          <p:sp>
            <p:nvSpPr>
              <p:cNvPr id="3482" name="Google Shape;3482;p88"/>
              <p:cNvSpPr/>
              <p:nvPr/>
            </p:nvSpPr>
            <p:spPr>
              <a:xfrm>
                <a:off x="1807200" y="1591600"/>
                <a:ext cx="1713825" cy="2632075"/>
              </a:xfrm>
              <a:custGeom>
                <a:rect b="b" l="l" r="r" t="t"/>
                <a:pathLst>
                  <a:path extrusionOk="0" h="105283" w="68553">
                    <a:moveTo>
                      <a:pt x="4318" y="0"/>
                    </a:moveTo>
                    <a:lnTo>
                      <a:pt x="3822" y="1533"/>
                    </a:lnTo>
                    <a:lnTo>
                      <a:pt x="3327" y="3067"/>
                    </a:lnTo>
                    <a:lnTo>
                      <a:pt x="2879" y="4647"/>
                    </a:lnTo>
                    <a:lnTo>
                      <a:pt x="2478" y="6204"/>
                    </a:lnTo>
                    <a:lnTo>
                      <a:pt x="2077" y="7808"/>
                    </a:lnTo>
                    <a:lnTo>
                      <a:pt x="1723" y="9389"/>
                    </a:lnTo>
                    <a:lnTo>
                      <a:pt x="1416" y="11017"/>
                    </a:lnTo>
                    <a:lnTo>
                      <a:pt x="1109" y="12621"/>
                    </a:lnTo>
                    <a:lnTo>
                      <a:pt x="850" y="14272"/>
                    </a:lnTo>
                    <a:lnTo>
                      <a:pt x="638" y="15900"/>
                    </a:lnTo>
                    <a:lnTo>
                      <a:pt x="449" y="17575"/>
                    </a:lnTo>
                    <a:lnTo>
                      <a:pt x="284" y="19226"/>
                    </a:lnTo>
                    <a:lnTo>
                      <a:pt x="166" y="20901"/>
                    </a:lnTo>
                    <a:lnTo>
                      <a:pt x="71" y="22599"/>
                    </a:lnTo>
                    <a:lnTo>
                      <a:pt x="24" y="24274"/>
                    </a:lnTo>
                    <a:lnTo>
                      <a:pt x="1" y="25996"/>
                    </a:lnTo>
                    <a:lnTo>
                      <a:pt x="24" y="27860"/>
                    </a:lnTo>
                    <a:lnTo>
                      <a:pt x="95" y="29747"/>
                    </a:lnTo>
                    <a:lnTo>
                      <a:pt x="213" y="31611"/>
                    </a:lnTo>
                    <a:lnTo>
                      <a:pt x="354" y="33451"/>
                    </a:lnTo>
                    <a:lnTo>
                      <a:pt x="543" y="35291"/>
                    </a:lnTo>
                    <a:lnTo>
                      <a:pt x="779" y="37131"/>
                    </a:lnTo>
                    <a:lnTo>
                      <a:pt x="1039" y="38947"/>
                    </a:lnTo>
                    <a:lnTo>
                      <a:pt x="1369" y="40740"/>
                    </a:lnTo>
                    <a:lnTo>
                      <a:pt x="1723" y="42533"/>
                    </a:lnTo>
                    <a:lnTo>
                      <a:pt x="2100" y="44302"/>
                    </a:lnTo>
                    <a:lnTo>
                      <a:pt x="2548" y="46048"/>
                    </a:lnTo>
                    <a:lnTo>
                      <a:pt x="3020" y="47793"/>
                    </a:lnTo>
                    <a:lnTo>
                      <a:pt x="3515" y="49515"/>
                    </a:lnTo>
                    <a:lnTo>
                      <a:pt x="4058" y="51214"/>
                    </a:lnTo>
                    <a:lnTo>
                      <a:pt x="4648" y="52912"/>
                    </a:lnTo>
                    <a:lnTo>
                      <a:pt x="5261" y="54587"/>
                    </a:lnTo>
                    <a:lnTo>
                      <a:pt x="5922" y="56239"/>
                    </a:lnTo>
                    <a:lnTo>
                      <a:pt x="6606" y="57890"/>
                    </a:lnTo>
                    <a:lnTo>
                      <a:pt x="7337" y="59518"/>
                    </a:lnTo>
                    <a:lnTo>
                      <a:pt x="8092" y="61098"/>
                    </a:lnTo>
                    <a:lnTo>
                      <a:pt x="8894" y="62679"/>
                    </a:lnTo>
                    <a:lnTo>
                      <a:pt x="9720" y="64259"/>
                    </a:lnTo>
                    <a:lnTo>
                      <a:pt x="10569" y="65793"/>
                    </a:lnTo>
                    <a:lnTo>
                      <a:pt x="11465" y="67302"/>
                    </a:lnTo>
                    <a:lnTo>
                      <a:pt x="12409" y="68812"/>
                    </a:lnTo>
                    <a:lnTo>
                      <a:pt x="13352" y="70275"/>
                    </a:lnTo>
                    <a:lnTo>
                      <a:pt x="14343" y="71737"/>
                    </a:lnTo>
                    <a:lnTo>
                      <a:pt x="15358" y="73153"/>
                    </a:lnTo>
                    <a:lnTo>
                      <a:pt x="16419" y="74568"/>
                    </a:lnTo>
                    <a:lnTo>
                      <a:pt x="17504" y="75960"/>
                    </a:lnTo>
                    <a:lnTo>
                      <a:pt x="18613" y="77305"/>
                    </a:lnTo>
                    <a:lnTo>
                      <a:pt x="19745" y="78649"/>
                    </a:lnTo>
                    <a:lnTo>
                      <a:pt x="20901" y="79947"/>
                    </a:lnTo>
                    <a:lnTo>
                      <a:pt x="22104" y="81220"/>
                    </a:lnTo>
                    <a:lnTo>
                      <a:pt x="23331" y="82494"/>
                    </a:lnTo>
                    <a:lnTo>
                      <a:pt x="24581" y="83721"/>
                    </a:lnTo>
                    <a:lnTo>
                      <a:pt x="25855" y="84924"/>
                    </a:lnTo>
                    <a:lnTo>
                      <a:pt x="27153" y="86080"/>
                    </a:lnTo>
                    <a:lnTo>
                      <a:pt x="28474" y="87236"/>
                    </a:lnTo>
                    <a:lnTo>
                      <a:pt x="29818" y="88345"/>
                    </a:lnTo>
                    <a:lnTo>
                      <a:pt x="31210" y="89430"/>
                    </a:lnTo>
                    <a:lnTo>
                      <a:pt x="32602" y="90491"/>
                    </a:lnTo>
                    <a:lnTo>
                      <a:pt x="34017" y="91529"/>
                    </a:lnTo>
                    <a:lnTo>
                      <a:pt x="35480" y="92520"/>
                    </a:lnTo>
                    <a:lnTo>
                      <a:pt x="36942" y="93487"/>
                    </a:lnTo>
                    <a:lnTo>
                      <a:pt x="38429" y="94407"/>
                    </a:lnTo>
                    <a:lnTo>
                      <a:pt x="39938" y="95327"/>
                    </a:lnTo>
                    <a:lnTo>
                      <a:pt x="41472" y="96177"/>
                    </a:lnTo>
                    <a:lnTo>
                      <a:pt x="43029" y="97026"/>
                    </a:lnTo>
                    <a:lnTo>
                      <a:pt x="44609" y="97828"/>
                    </a:lnTo>
                    <a:lnTo>
                      <a:pt x="46213" y="98583"/>
                    </a:lnTo>
                    <a:lnTo>
                      <a:pt x="47817" y="99338"/>
                    </a:lnTo>
                    <a:lnTo>
                      <a:pt x="49469" y="100022"/>
                    </a:lnTo>
                    <a:lnTo>
                      <a:pt x="51120" y="100682"/>
                    </a:lnTo>
                    <a:lnTo>
                      <a:pt x="52771" y="101319"/>
                    </a:lnTo>
                    <a:lnTo>
                      <a:pt x="54470" y="101909"/>
                    </a:lnTo>
                    <a:lnTo>
                      <a:pt x="56168" y="102475"/>
                    </a:lnTo>
                    <a:lnTo>
                      <a:pt x="57890" y="102970"/>
                    </a:lnTo>
                    <a:lnTo>
                      <a:pt x="59636" y="103466"/>
                    </a:lnTo>
                    <a:lnTo>
                      <a:pt x="61382" y="103890"/>
                    </a:lnTo>
                    <a:lnTo>
                      <a:pt x="63151" y="104315"/>
                    </a:lnTo>
                    <a:lnTo>
                      <a:pt x="64944" y="104669"/>
                    </a:lnTo>
                    <a:lnTo>
                      <a:pt x="66737" y="104999"/>
                    </a:lnTo>
                    <a:lnTo>
                      <a:pt x="68553" y="105282"/>
                    </a:lnTo>
                    <a:lnTo>
                      <a:pt x="68034" y="104976"/>
                    </a:lnTo>
                    <a:lnTo>
                      <a:pt x="67515" y="104669"/>
                    </a:lnTo>
                    <a:lnTo>
                      <a:pt x="67043" y="104339"/>
                    </a:lnTo>
                    <a:lnTo>
                      <a:pt x="66571" y="103961"/>
                    </a:lnTo>
                    <a:lnTo>
                      <a:pt x="66123" y="103584"/>
                    </a:lnTo>
                    <a:lnTo>
                      <a:pt x="65675" y="103183"/>
                    </a:lnTo>
                    <a:lnTo>
                      <a:pt x="65274" y="102758"/>
                    </a:lnTo>
                    <a:lnTo>
                      <a:pt x="64873" y="102334"/>
                    </a:lnTo>
                    <a:lnTo>
                      <a:pt x="64448" y="101815"/>
                    </a:lnTo>
                    <a:lnTo>
                      <a:pt x="64047" y="101272"/>
                    </a:lnTo>
                    <a:lnTo>
                      <a:pt x="63670" y="100729"/>
                    </a:lnTo>
                    <a:lnTo>
                      <a:pt x="63292" y="100163"/>
                    </a:lnTo>
                    <a:lnTo>
                      <a:pt x="62962" y="99573"/>
                    </a:lnTo>
                    <a:lnTo>
                      <a:pt x="62655" y="98984"/>
                    </a:lnTo>
                    <a:lnTo>
                      <a:pt x="62372" y="98370"/>
                    </a:lnTo>
                    <a:lnTo>
                      <a:pt x="62113" y="97757"/>
                    </a:lnTo>
                    <a:lnTo>
                      <a:pt x="61853" y="97144"/>
                    </a:lnTo>
                    <a:lnTo>
                      <a:pt x="61641" y="96507"/>
                    </a:lnTo>
                    <a:lnTo>
                      <a:pt x="61429" y="95846"/>
                    </a:lnTo>
                    <a:lnTo>
                      <a:pt x="61240" y="95209"/>
                    </a:lnTo>
                    <a:lnTo>
                      <a:pt x="61075" y="94549"/>
                    </a:lnTo>
                    <a:lnTo>
                      <a:pt x="60910" y="93888"/>
                    </a:lnTo>
                    <a:lnTo>
                      <a:pt x="60792" y="93228"/>
                    </a:lnTo>
                    <a:lnTo>
                      <a:pt x="60674" y="92567"/>
                    </a:lnTo>
                    <a:lnTo>
                      <a:pt x="60462" y="91270"/>
                    </a:lnTo>
                    <a:lnTo>
                      <a:pt x="60344" y="90609"/>
                    </a:lnTo>
                    <a:lnTo>
                      <a:pt x="60226" y="89949"/>
                    </a:lnTo>
                    <a:lnTo>
                      <a:pt x="60084" y="89312"/>
                    </a:lnTo>
                    <a:lnTo>
                      <a:pt x="59919" y="88675"/>
                    </a:lnTo>
                    <a:lnTo>
                      <a:pt x="59707" y="88062"/>
                    </a:lnTo>
                    <a:lnTo>
                      <a:pt x="59589" y="87755"/>
                    </a:lnTo>
                    <a:lnTo>
                      <a:pt x="59447" y="87448"/>
                    </a:lnTo>
                    <a:lnTo>
                      <a:pt x="59211" y="87000"/>
                    </a:lnTo>
                    <a:lnTo>
                      <a:pt x="58952" y="86575"/>
                    </a:lnTo>
                    <a:lnTo>
                      <a:pt x="58386" y="85726"/>
                    </a:lnTo>
                    <a:lnTo>
                      <a:pt x="58126" y="85278"/>
                    </a:lnTo>
                    <a:lnTo>
                      <a:pt x="57890" y="84853"/>
                    </a:lnTo>
                    <a:lnTo>
                      <a:pt x="57654" y="84405"/>
                    </a:lnTo>
                    <a:lnTo>
                      <a:pt x="57489" y="83933"/>
                    </a:lnTo>
                    <a:lnTo>
                      <a:pt x="57371" y="83509"/>
                    </a:lnTo>
                    <a:lnTo>
                      <a:pt x="57301" y="83084"/>
                    </a:lnTo>
                    <a:lnTo>
                      <a:pt x="57253" y="82659"/>
                    </a:lnTo>
                    <a:lnTo>
                      <a:pt x="57230" y="82211"/>
                    </a:lnTo>
                    <a:lnTo>
                      <a:pt x="57230" y="81787"/>
                    </a:lnTo>
                    <a:lnTo>
                      <a:pt x="57253" y="81338"/>
                    </a:lnTo>
                    <a:lnTo>
                      <a:pt x="57324" y="80466"/>
                    </a:lnTo>
                    <a:lnTo>
                      <a:pt x="57442" y="79569"/>
                    </a:lnTo>
                    <a:lnTo>
                      <a:pt x="57513" y="78696"/>
                    </a:lnTo>
                    <a:lnTo>
                      <a:pt x="57536" y="78248"/>
                    </a:lnTo>
                    <a:lnTo>
                      <a:pt x="57536" y="77800"/>
                    </a:lnTo>
                    <a:lnTo>
                      <a:pt x="57536" y="77375"/>
                    </a:lnTo>
                    <a:lnTo>
                      <a:pt x="57489" y="76927"/>
                    </a:lnTo>
                    <a:lnTo>
                      <a:pt x="57418" y="76502"/>
                    </a:lnTo>
                    <a:lnTo>
                      <a:pt x="57301" y="76054"/>
                    </a:lnTo>
                    <a:lnTo>
                      <a:pt x="57183" y="75630"/>
                    </a:lnTo>
                    <a:lnTo>
                      <a:pt x="57041" y="75205"/>
                    </a:lnTo>
                    <a:lnTo>
                      <a:pt x="56711" y="74379"/>
                    </a:lnTo>
                    <a:lnTo>
                      <a:pt x="56357" y="73554"/>
                    </a:lnTo>
                    <a:lnTo>
                      <a:pt x="56003" y="72728"/>
                    </a:lnTo>
                    <a:lnTo>
                      <a:pt x="55838" y="72303"/>
                    </a:lnTo>
                    <a:lnTo>
                      <a:pt x="55673" y="71879"/>
                    </a:lnTo>
                    <a:lnTo>
                      <a:pt x="55555" y="71454"/>
                    </a:lnTo>
                    <a:lnTo>
                      <a:pt x="55437" y="71030"/>
                    </a:lnTo>
                    <a:lnTo>
                      <a:pt x="55366" y="70605"/>
                    </a:lnTo>
                    <a:lnTo>
                      <a:pt x="55295" y="70157"/>
                    </a:lnTo>
                    <a:lnTo>
                      <a:pt x="55295" y="69756"/>
                    </a:lnTo>
                    <a:lnTo>
                      <a:pt x="55295" y="69355"/>
                    </a:lnTo>
                    <a:lnTo>
                      <a:pt x="55319" y="68954"/>
                    </a:lnTo>
                    <a:lnTo>
                      <a:pt x="55366" y="68529"/>
                    </a:lnTo>
                    <a:lnTo>
                      <a:pt x="55484" y="67727"/>
                    </a:lnTo>
                    <a:lnTo>
                      <a:pt x="55602" y="66925"/>
                    </a:lnTo>
                    <a:lnTo>
                      <a:pt x="55720" y="66099"/>
                    </a:lnTo>
                    <a:lnTo>
                      <a:pt x="55744" y="65698"/>
                    </a:lnTo>
                    <a:lnTo>
                      <a:pt x="55767" y="65297"/>
                    </a:lnTo>
                    <a:lnTo>
                      <a:pt x="55767" y="64920"/>
                    </a:lnTo>
                    <a:lnTo>
                      <a:pt x="55744" y="64519"/>
                    </a:lnTo>
                    <a:lnTo>
                      <a:pt x="55673" y="64118"/>
                    </a:lnTo>
                    <a:lnTo>
                      <a:pt x="55578" y="63740"/>
                    </a:lnTo>
                    <a:lnTo>
                      <a:pt x="55508" y="63504"/>
                    </a:lnTo>
                    <a:lnTo>
                      <a:pt x="55413" y="63268"/>
                    </a:lnTo>
                    <a:lnTo>
                      <a:pt x="55177" y="62820"/>
                    </a:lnTo>
                    <a:lnTo>
                      <a:pt x="54918" y="62419"/>
                    </a:lnTo>
                    <a:lnTo>
                      <a:pt x="54635" y="62042"/>
                    </a:lnTo>
                    <a:lnTo>
                      <a:pt x="54305" y="61688"/>
                    </a:lnTo>
                    <a:lnTo>
                      <a:pt x="53927" y="61358"/>
                    </a:lnTo>
                    <a:lnTo>
                      <a:pt x="53550" y="61051"/>
                    </a:lnTo>
                    <a:lnTo>
                      <a:pt x="53125" y="60744"/>
                    </a:lnTo>
                    <a:lnTo>
                      <a:pt x="52701" y="60485"/>
                    </a:lnTo>
                    <a:lnTo>
                      <a:pt x="52252" y="60202"/>
                    </a:lnTo>
                    <a:lnTo>
                      <a:pt x="51332" y="59706"/>
                    </a:lnTo>
                    <a:lnTo>
                      <a:pt x="50412" y="59235"/>
                    </a:lnTo>
                    <a:lnTo>
                      <a:pt x="49492" y="58739"/>
                    </a:lnTo>
                    <a:lnTo>
                      <a:pt x="48879" y="58385"/>
                    </a:lnTo>
                    <a:lnTo>
                      <a:pt x="48266" y="58031"/>
                    </a:lnTo>
                    <a:lnTo>
                      <a:pt x="47676" y="57630"/>
                    </a:lnTo>
                    <a:lnTo>
                      <a:pt x="47086" y="57206"/>
                    </a:lnTo>
                    <a:lnTo>
                      <a:pt x="46520" y="56758"/>
                    </a:lnTo>
                    <a:lnTo>
                      <a:pt x="45977" y="56309"/>
                    </a:lnTo>
                    <a:lnTo>
                      <a:pt x="45458" y="55838"/>
                    </a:lnTo>
                    <a:lnTo>
                      <a:pt x="44939" y="55342"/>
                    </a:lnTo>
                    <a:lnTo>
                      <a:pt x="44444" y="54823"/>
                    </a:lnTo>
                    <a:lnTo>
                      <a:pt x="43972" y="54281"/>
                    </a:lnTo>
                    <a:lnTo>
                      <a:pt x="43500" y="53738"/>
                    </a:lnTo>
                    <a:lnTo>
                      <a:pt x="43076" y="53172"/>
                    </a:lnTo>
                    <a:lnTo>
                      <a:pt x="42651" y="52606"/>
                    </a:lnTo>
                    <a:lnTo>
                      <a:pt x="42250" y="52016"/>
                    </a:lnTo>
                    <a:lnTo>
                      <a:pt x="41896" y="51403"/>
                    </a:lnTo>
                    <a:lnTo>
                      <a:pt x="41542" y="50766"/>
                    </a:lnTo>
                    <a:lnTo>
                      <a:pt x="41283" y="50294"/>
                    </a:lnTo>
                    <a:lnTo>
                      <a:pt x="41071" y="49799"/>
                    </a:lnTo>
                    <a:lnTo>
                      <a:pt x="40858" y="49303"/>
                    </a:lnTo>
                    <a:lnTo>
                      <a:pt x="40693" y="48808"/>
                    </a:lnTo>
                    <a:lnTo>
                      <a:pt x="40552" y="48289"/>
                    </a:lnTo>
                    <a:lnTo>
                      <a:pt x="40481" y="47746"/>
                    </a:lnTo>
                    <a:lnTo>
                      <a:pt x="40457" y="47487"/>
                    </a:lnTo>
                    <a:lnTo>
                      <a:pt x="40457" y="47227"/>
                    </a:lnTo>
                    <a:lnTo>
                      <a:pt x="40457" y="46968"/>
                    </a:lnTo>
                    <a:lnTo>
                      <a:pt x="40505" y="46708"/>
                    </a:lnTo>
                    <a:lnTo>
                      <a:pt x="40575" y="46260"/>
                    </a:lnTo>
                    <a:lnTo>
                      <a:pt x="40693" y="45835"/>
                    </a:lnTo>
                    <a:lnTo>
                      <a:pt x="40858" y="45411"/>
                    </a:lnTo>
                    <a:lnTo>
                      <a:pt x="41071" y="45010"/>
                    </a:lnTo>
                    <a:lnTo>
                      <a:pt x="41307" y="44632"/>
                    </a:lnTo>
                    <a:lnTo>
                      <a:pt x="41566" y="44278"/>
                    </a:lnTo>
                    <a:lnTo>
                      <a:pt x="41849" y="43925"/>
                    </a:lnTo>
                    <a:lnTo>
                      <a:pt x="42156" y="43571"/>
                    </a:lnTo>
                    <a:lnTo>
                      <a:pt x="42486" y="43241"/>
                    </a:lnTo>
                    <a:lnTo>
                      <a:pt x="42816" y="42910"/>
                    </a:lnTo>
                    <a:lnTo>
                      <a:pt x="43524" y="42297"/>
                    </a:lnTo>
                    <a:lnTo>
                      <a:pt x="44232" y="41660"/>
                    </a:lnTo>
                    <a:lnTo>
                      <a:pt x="44939" y="41047"/>
                    </a:lnTo>
                    <a:lnTo>
                      <a:pt x="45270" y="40740"/>
                    </a:lnTo>
                    <a:lnTo>
                      <a:pt x="45600" y="40386"/>
                    </a:lnTo>
                    <a:lnTo>
                      <a:pt x="45907" y="40032"/>
                    </a:lnTo>
                    <a:lnTo>
                      <a:pt x="46213" y="39655"/>
                    </a:lnTo>
                    <a:lnTo>
                      <a:pt x="46496" y="39254"/>
                    </a:lnTo>
                    <a:lnTo>
                      <a:pt x="46732" y="38853"/>
                    </a:lnTo>
                    <a:lnTo>
                      <a:pt x="46968" y="38428"/>
                    </a:lnTo>
                    <a:lnTo>
                      <a:pt x="47157" y="38004"/>
                    </a:lnTo>
                    <a:lnTo>
                      <a:pt x="47298" y="37579"/>
                    </a:lnTo>
                    <a:lnTo>
                      <a:pt x="47393" y="37131"/>
                    </a:lnTo>
                    <a:lnTo>
                      <a:pt x="47464" y="36706"/>
                    </a:lnTo>
                    <a:lnTo>
                      <a:pt x="47464" y="36281"/>
                    </a:lnTo>
                    <a:lnTo>
                      <a:pt x="47464" y="36069"/>
                    </a:lnTo>
                    <a:lnTo>
                      <a:pt x="47440" y="35857"/>
                    </a:lnTo>
                    <a:lnTo>
                      <a:pt x="47393" y="35645"/>
                    </a:lnTo>
                    <a:lnTo>
                      <a:pt x="47322" y="35432"/>
                    </a:lnTo>
                    <a:lnTo>
                      <a:pt x="47251" y="35244"/>
                    </a:lnTo>
                    <a:lnTo>
                      <a:pt x="47180" y="35031"/>
                    </a:lnTo>
                    <a:lnTo>
                      <a:pt x="47063" y="34842"/>
                    </a:lnTo>
                    <a:lnTo>
                      <a:pt x="46945" y="34654"/>
                    </a:lnTo>
                    <a:lnTo>
                      <a:pt x="46709" y="34371"/>
                    </a:lnTo>
                    <a:lnTo>
                      <a:pt x="46473" y="34111"/>
                    </a:lnTo>
                    <a:lnTo>
                      <a:pt x="46190" y="33875"/>
                    </a:lnTo>
                    <a:lnTo>
                      <a:pt x="45883" y="33663"/>
                    </a:lnTo>
                    <a:lnTo>
                      <a:pt x="45553" y="33498"/>
                    </a:lnTo>
                    <a:lnTo>
                      <a:pt x="45222" y="33333"/>
                    </a:lnTo>
                    <a:lnTo>
                      <a:pt x="44892" y="33191"/>
                    </a:lnTo>
                    <a:lnTo>
                      <a:pt x="44515" y="33050"/>
                    </a:lnTo>
                    <a:lnTo>
                      <a:pt x="43784" y="32814"/>
                    </a:lnTo>
                    <a:lnTo>
                      <a:pt x="43052" y="32578"/>
                    </a:lnTo>
                    <a:lnTo>
                      <a:pt x="42321" y="32318"/>
                    </a:lnTo>
                    <a:lnTo>
                      <a:pt x="41967" y="32153"/>
                    </a:lnTo>
                    <a:lnTo>
                      <a:pt x="41613" y="31988"/>
                    </a:lnTo>
                    <a:lnTo>
                      <a:pt x="41354" y="31847"/>
                    </a:lnTo>
                    <a:lnTo>
                      <a:pt x="41118" y="31681"/>
                    </a:lnTo>
                    <a:lnTo>
                      <a:pt x="40858" y="31516"/>
                    </a:lnTo>
                    <a:lnTo>
                      <a:pt x="40622" y="31328"/>
                    </a:lnTo>
                    <a:lnTo>
                      <a:pt x="40174" y="30927"/>
                    </a:lnTo>
                    <a:lnTo>
                      <a:pt x="39773" y="30502"/>
                    </a:lnTo>
                    <a:lnTo>
                      <a:pt x="39372" y="30030"/>
                    </a:lnTo>
                    <a:lnTo>
                      <a:pt x="39018" y="29558"/>
                    </a:lnTo>
                    <a:lnTo>
                      <a:pt x="38641" y="29039"/>
                    </a:lnTo>
                    <a:lnTo>
                      <a:pt x="38287" y="28544"/>
                    </a:lnTo>
                    <a:lnTo>
                      <a:pt x="37603" y="27506"/>
                    </a:lnTo>
                    <a:lnTo>
                      <a:pt x="37249" y="27011"/>
                    </a:lnTo>
                    <a:lnTo>
                      <a:pt x="36872" y="26515"/>
                    </a:lnTo>
                    <a:lnTo>
                      <a:pt x="36471" y="26043"/>
                    </a:lnTo>
                    <a:lnTo>
                      <a:pt x="36070" y="25595"/>
                    </a:lnTo>
                    <a:lnTo>
                      <a:pt x="35621" y="25171"/>
                    </a:lnTo>
                    <a:lnTo>
                      <a:pt x="35150" y="24793"/>
                    </a:lnTo>
                    <a:lnTo>
                      <a:pt x="34725" y="24510"/>
                    </a:lnTo>
                    <a:lnTo>
                      <a:pt x="34300" y="24251"/>
                    </a:lnTo>
                    <a:lnTo>
                      <a:pt x="33829" y="24038"/>
                    </a:lnTo>
                    <a:lnTo>
                      <a:pt x="33380" y="23826"/>
                    </a:lnTo>
                    <a:lnTo>
                      <a:pt x="32909" y="23637"/>
                    </a:lnTo>
                    <a:lnTo>
                      <a:pt x="32413" y="23472"/>
                    </a:lnTo>
                    <a:lnTo>
                      <a:pt x="31446" y="23142"/>
                    </a:lnTo>
                    <a:lnTo>
                      <a:pt x="29158" y="22411"/>
                    </a:lnTo>
                    <a:lnTo>
                      <a:pt x="27483" y="21868"/>
                    </a:lnTo>
                    <a:lnTo>
                      <a:pt x="26634" y="21609"/>
                    </a:lnTo>
                    <a:lnTo>
                      <a:pt x="25808" y="21373"/>
                    </a:lnTo>
                    <a:lnTo>
                      <a:pt x="24959" y="21137"/>
                    </a:lnTo>
                    <a:lnTo>
                      <a:pt x="24110" y="20924"/>
                    </a:lnTo>
                    <a:lnTo>
                      <a:pt x="23237" y="20759"/>
                    </a:lnTo>
                    <a:lnTo>
                      <a:pt x="22387" y="20594"/>
                    </a:lnTo>
                    <a:lnTo>
                      <a:pt x="21255" y="20453"/>
                    </a:lnTo>
                    <a:lnTo>
                      <a:pt x="20146" y="20287"/>
                    </a:lnTo>
                    <a:lnTo>
                      <a:pt x="19604" y="20193"/>
                    </a:lnTo>
                    <a:lnTo>
                      <a:pt x="19061" y="20075"/>
                    </a:lnTo>
                    <a:lnTo>
                      <a:pt x="18519" y="19910"/>
                    </a:lnTo>
                    <a:lnTo>
                      <a:pt x="18000" y="19721"/>
                    </a:lnTo>
                    <a:lnTo>
                      <a:pt x="17740" y="19603"/>
                    </a:lnTo>
                    <a:lnTo>
                      <a:pt x="17481" y="19485"/>
                    </a:lnTo>
                    <a:lnTo>
                      <a:pt x="17221" y="19320"/>
                    </a:lnTo>
                    <a:lnTo>
                      <a:pt x="16985" y="19179"/>
                    </a:lnTo>
                    <a:lnTo>
                      <a:pt x="16773" y="18990"/>
                    </a:lnTo>
                    <a:lnTo>
                      <a:pt x="16561" y="18825"/>
                    </a:lnTo>
                    <a:lnTo>
                      <a:pt x="16348" y="18613"/>
                    </a:lnTo>
                    <a:lnTo>
                      <a:pt x="16160" y="18400"/>
                    </a:lnTo>
                    <a:lnTo>
                      <a:pt x="15971" y="18188"/>
                    </a:lnTo>
                    <a:lnTo>
                      <a:pt x="15829" y="17952"/>
                    </a:lnTo>
                    <a:lnTo>
                      <a:pt x="15688" y="17716"/>
                    </a:lnTo>
                    <a:lnTo>
                      <a:pt x="15570" y="17480"/>
                    </a:lnTo>
                    <a:lnTo>
                      <a:pt x="15476" y="17221"/>
                    </a:lnTo>
                    <a:lnTo>
                      <a:pt x="15405" y="16961"/>
                    </a:lnTo>
                    <a:lnTo>
                      <a:pt x="15358" y="16678"/>
                    </a:lnTo>
                    <a:lnTo>
                      <a:pt x="15334" y="16395"/>
                    </a:lnTo>
                    <a:lnTo>
                      <a:pt x="15334" y="16183"/>
                    </a:lnTo>
                    <a:lnTo>
                      <a:pt x="15358" y="15947"/>
                    </a:lnTo>
                    <a:lnTo>
                      <a:pt x="15452" y="15522"/>
                    </a:lnTo>
                    <a:lnTo>
                      <a:pt x="15570" y="15074"/>
                    </a:lnTo>
                    <a:lnTo>
                      <a:pt x="15735" y="14649"/>
                    </a:lnTo>
                    <a:lnTo>
                      <a:pt x="16065" y="13777"/>
                    </a:lnTo>
                    <a:lnTo>
                      <a:pt x="16207" y="13352"/>
                    </a:lnTo>
                    <a:lnTo>
                      <a:pt x="16325" y="12904"/>
                    </a:lnTo>
                    <a:lnTo>
                      <a:pt x="16396" y="12456"/>
                    </a:lnTo>
                    <a:lnTo>
                      <a:pt x="16396" y="11984"/>
                    </a:lnTo>
                    <a:lnTo>
                      <a:pt x="16372" y="11536"/>
                    </a:lnTo>
                    <a:lnTo>
                      <a:pt x="16301" y="11111"/>
                    </a:lnTo>
                    <a:lnTo>
                      <a:pt x="16207" y="10663"/>
                    </a:lnTo>
                    <a:lnTo>
                      <a:pt x="16065" y="10238"/>
                    </a:lnTo>
                    <a:lnTo>
                      <a:pt x="15877" y="9814"/>
                    </a:lnTo>
                    <a:lnTo>
                      <a:pt x="15664" y="9389"/>
                    </a:lnTo>
                    <a:lnTo>
                      <a:pt x="15428" y="9011"/>
                    </a:lnTo>
                    <a:lnTo>
                      <a:pt x="15145" y="8610"/>
                    </a:lnTo>
                    <a:lnTo>
                      <a:pt x="14862" y="8233"/>
                    </a:lnTo>
                    <a:lnTo>
                      <a:pt x="14532" y="7879"/>
                    </a:lnTo>
                    <a:lnTo>
                      <a:pt x="14202" y="7549"/>
                    </a:lnTo>
                    <a:lnTo>
                      <a:pt x="13848" y="7219"/>
                    </a:lnTo>
                    <a:lnTo>
                      <a:pt x="13494" y="6912"/>
                    </a:lnTo>
                    <a:lnTo>
                      <a:pt x="13117" y="6629"/>
                    </a:lnTo>
                    <a:lnTo>
                      <a:pt x="12739" y="6369"/>
                    </a:lnTo>
                    <a:lnTo>
                      <a:pt x="12338" y="6110"/>
                    </a:lnTo>
                    <a:lnTo>
                      <a:pt x="11560" y="5614"/>
                    </a:lnTo>
                    <a:lnTo>
                      <a:pt x="10734" y="5166"/>
                    </a:lnTo>
                    <a:lnTo>
                      <a:pt x="9908" y="4718"/>
                    </a:lnTo>
                    <a:lnTo>
                      <a:pt x="9106" y="4270"/>
                    </a:lnTo>
                    <a:lnTo>
                      <a:pt x="8304" y="3798"/>
                    </a:lnTo>
                    <a:lnTo>
                      <a:pt x="7526" y="3279"/>
                    </a:lnTo>
                    <a:lnTo>
                      <a:pt x="7148" y="3020"/>
                    </a:lnTo>
                    <a:lnTo>
                      <a:pt x="6771" y="2737"/>
                    </a:lnTo>
                    <a:lnTo>
                      <a:pt x="6417" y="2430"/>
                    </a:lnTo>
                    <a:lnTo>
                      <a:pt x="6087" y="2123"/>
                    </a:lnTo>
                    <a:lnTo>
                      <a:pt x="5757" y="1793"/>
                    </a:lnTo>
                    <a:lnTo>
                      <a:pt x="5426" y="1463"/>
                    </a:lnTo>
                    <a:lnTo>
                      <a:pt x="5143" y="1109"/>
                    </a:lnTo>
                    <a:lnTo>
                      <a:pt x="4860" y="755"/>
                    </a:lnTo>
                    <a:lnTo>
                      <a:pt x="4577" y="377"/>
                    </a:lnTo>
                    <a:lnTo>
                      <a:pt x="43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3" name="Google Shape;3483;p88"/>
              <p:cNvSpPr/>
              <p:nvPr/>
            </p:nvSpPr>
            <p:spPr>
              <a:xfrm>
                <a:off x="2490125" y="238125"/>
                <a:ext cx="3256025" cy="4006175"/>
              </a:xfrm>
              <a:custGeom>
                <a:rect b="b" l="l" r="r" t="t"/>
                <a:pathLst>
                  <a:path extrusionOk="0" h="160247" w="130241">
                    <a:moveTo>
                      <a:pt x="92025" y="31233"/>
                    </a:moveTo>
                    <a:lnTo>
                      <a:pt x="91860" y="31280"/>
                    </a:lnTo>
                    <a:lnTo>
                      <a:pt x="92049" y="31304"/>
                    </a:lnTo>
                    <a:lnTo>
                      <a:pt x="92237" y="31351"/>
                    </a:lnTo>
                    <a:lnTo>
                      <a:pt x="92426" y="31398"/>
                    </a:lnTo>
                    <a:lnTo>
                      <a:pt x="92615" y="31469"/>
                    </a:lnTo>
                    <a:lnTo>
                      <a:pt x="92780" y="31563"/>
                    </a:lnTo>
                    <a:lnTo>
                      <a:pt x="92945" y="31658"/>
                    </a:lnTo>
                    <a:lnTo>
                      <a:pt x="93110" y="31776"/>
                    </a:lnTo>
                    <a:lnTo>
                      <a:pt x="93252" y="31894"/>
                    </a:lnTo>
                    <a:lnTo>
                      <a:pt x="93370" y="32035"/>
                    </a:lnTo>
                    <a:lnTo>
                      <a:pt x="93511" y="32177"/>
                    </a:lnTo>
                    <a:lnTo>
                      <a:pt x="93606" y="32318"/>
                    </a:lnTo>
                    <a:lnTo>
                      <a:pt x="93700" y="32483"/>
                    </a:lnTo>
                    <a:lnTo>
                      <a:pt x="93747" y="32672"/>
                    </a:lnTo>
                    <a:lnTo>
                      <a:pt x="93794" y="32837"/>
                    </a:lnTo>
                    <a:lnTo>
                      <a:pt x="93841" y="33026"/>
                    </a:lnTo>
                    <a:lnTo>
                      <a:pt x="93841" y="33215"/>
                    </a:lnTo>
                    <a:lnTo>
                      <a:pt x="93794" y="33498"/>
                    </a:lnTo>
                    <a:lnTo>
                      <a:pt x="93700" y="33757"/>
                    </a:lnTo>
                    <a:lnTo>
                      <a:pt x="93582" y="33993"/>
                    </a:lnTo>
                    <a:lnTo>
                      <a:pt x="93417" y="34229"/>
                    </a:lnTo>
                    <a:lnTo>
                      <a:pt x="93228" y="34418"/>
                    </a:lnTo>
                    <a:lnTo>
                      <a:pt x="92992" y="34583"/>
                    </a:lnTo>
                    <a:lnTo>
                      <a:pt x="92756" y="34724"/>
                    </a:lnTo>
                    <a:lnTo>
                      <a:pt x="92497" y="34819"/>
                    </a:lnTo>
                    <a:lnTo>
                      <a:pt x="92237" y="34913"/>
                    </a:lnTo>
                    <a:lnTo>
                      <a:pt x="91954" y="34960"/>
                    </a:lnTo>
                    <a:lnTo>
                      <a:pt x="91671" y="34960"/>
                    </a:lnTo>
                    <a:lnTo>
                      <a:pt x="91412" y="34937"/>
                    </a:lnTo>
                    <a:lnTo>
                      <a:pt x="91152" y="34890"/>
                    </a:lnTo>
                    <a:lnTo>
                      <a:pt x="90893" y="34772"/>
                    </a:lnTo>
                    <a:lnTo>
                      <a:pt x="90657" y="34630"/>
                    </a:lnTo>
                    <a:lnTo>
                      <a:pt x="90468" y="34441"/>
                    </a:lnTo>
                    <a:lnTo>
                      <a:pt x="90327" y="34276"/>
                    </a:lnTo>
                    <a:lnTo>
                      <a:pt x="90232" y="34111"/>
                    </a:lnTo>
                    <a:lnTo>
                      <a:pt x="90138" y="33922"/>
                    </a:lnTo>
                    <a:lnTo>
                      <a:pt x="90091" y="33734"/>
                    </a:lnTo>
                    <a:lnTo>
                      <a:pt x="90067" y="33521"/>
                    </a:lnTo>
                    <a:lnTo>
                      <a:pt x="90044" y="33333"/>
                    </a:lnTo>
                    <a:lnTo>
                      <a:pt x="90067" y="33120"/>
                    </a:lnTo>
                    <a:lnTo>
                      <a:pt x="90091" y="32932"/>
                    </a:lnTo>
                    <a:lnTo>
                      <a:pt x="90138" y="32719"/>
                    </a:lnTo>
                    <a:lnTo>
                      <a:pt x="90209" y="32531"/>
                    </a:lnTo>
                    <a:lnTo>
                      <a:pt x="90303" y="32342"/>
                    </a:lnTo>
                    <a:lnTo>
                      <a:pt x="90397" y="32153"/>
                    </a:lnTo>
                    <a:lnTo>
                      <a:pt x="90515" y="31988"/>
                    </a:lnTo>
                    <a:lnTo>
                      <a:pt x="90657" y="31823"/>
                    </a:lnTo>
                    <a:lnTo>
                      <a:pt x="90798" y="31681"/>
                    </a:lnTo>
                    <a:lnTo>
                      <a:pt x="90940" y="31563"/>
                    </a:lnTo>
                    <a:lnTo>
                      <a:pt x="90586" y="31658"/>
                    </a:lnTo>
                    <a:lnTo>
                      <a:pt x="90798" y="31516"/>
                    </a:lnTo>
                    <a:lnTo>
                      <a:pt x="91034" y="31398"/>
                    </a:lnTo>
                    <a:lnTo>
                      <a:pt x="91270" y="31328"/>
                    </a:lnTo>
                    <a:lnTo>
                      <a:pt x="91506" y="31280"/>
                    </a:lnTo>
                    <a:lnTo>
                      <a:pt x="91766" y="31233"/>
                    </a:lnTo>
                    <a:close/>
                    <a:moveTo>
                      <a:pt x="95304" y="24722"/>
                    </a:moveTo>
                    <a:lnTo>
                      <a:pt x="95516" y="24770"/>
                    </a:lnTo>
                    <a:lnTo>
                      <a:pt x="95729" y="24840"/>
                    </a:lnTo>
                    <a:lnTo>
                      <a:pt x="95894" y="24958"/>
                    </a:lnTo>
                    <a:lnTo>
                      <a:pt x="96059" y="25076"/>
                    </a:lnTo>
                    <a:lnTo>
                      <a:pt x="96200" y="25218"/>
                    </a:lnTo>
                    <a:lnTo>
                      <a:pt x="96342" y="25383"/>
                    </a:lnTo>
                    <a:lnTo>
                      <a:pt x="96578" y="25737"/>
                    </a:lnTo>
                    <a:lnTo>
                      <a:pt x="96790" y="26091"/>
                    </a:lnTo>
                    <a:lnTo>
                      <a:pt x="97356" y="27105"/>
                    </a:lnTo>
                    <a:lnTo>
                      <a:pt x="97616" y="27624"/>
                    </a:lnTo>
                    <a:lnTo>
                      <a:pt x="97852" y="28166"/>
                    </a:lnTo>
                    <a:lnTo>
                      <a:pt x="98088" y="28709"/>
                    </a:lnTo>
                    <a:lnTo>
                      <a:pt x="98300" y="29252"/>
                    </a:lnTo>
                    <a:lnTo>
                      <a:pt x="98489" y="29818"/>
                    </a:lnTo>
                    <a:lnTo>
                      <a:pt x="98630" y="30360"/>
                    </a:lnTo>
                    <a:lnTo>
                      <a:pt x="98748" y="30926"/>
                    </a:lnTo>
                    <a:lnTo>
                      <a:pt x="98819" y="31469"/>
                    </a:lnTo>
                    <a:lnTo>
                      <a:pt x="98866" y="32012"/>
                    </a:lnTo>
                    <a:lnTo>
                      <a:pt x="98843" y="32554"/>
                    </a:lnTo>
                    <a:lnTo>
                      <a:pt x="98795" y="32814"/>
                    </a:lnTo>
                    <a:lnTo>
                      <a:pt x="98748" y="33073"/>
                    </a:lnTo>
                    <a:lnTo>
                      <a:pt x="98701" y="33333"/>
                    </a:lnTo>
                    <a:lnTo>
                      <a:pt x="98607" y="33592"/>
                    </a:lnTo>
                    <a:lnTo>
                      <a:pt x="98512" y="33852"/>
                    </a:lnTo>
                    <a:lnTo>
                      <a:pt x="98418" y="34088"/>
                    </a:lnTo>
                    <a:lnTo>
                      <a:pt x="98276" y="34323"/>
                    </a:lnTo>
                    <a:lnTo>
                      <a:pt x="98135" y="34583"/>
                    </a:lnTo>
                    <a:lnTo>
                      <a:pt x="98371" y="33663"/>
                    </a:lnTo>
                    <a:lnTo>
                      <a:pt x="98158" y="34182"/>
                    </a:lnTo>
                    <a:lnTo>
                      <a:pt x="98040" y="34465"/>
                    </a:lnTo>
                    <a:lnTo>
                      <a:pt x="97899" y="34724"/>
                    </a:lnTo>
                    <a:lnTo>
                      <a:pt x="97757" y="34960"/>
                    </a:lnTo>
                    <a:lnTo>
                      <a:pt x="97592" y="35196"/>
                    </a:lnTo>
                    <a:lnTo>
                      <a:pt x="97404" y="35409"/>
                    </a:lnTo>
                    <a:lnTo>
                      <a:pt x="97191" y="35574"/>
                    </a:lnTo>
                    <a:lnTo>
                      <a:pt x="97073" y="35668"/>
                    </a:lnTo>
                    <a:lnTo>
                      <a:pt x="96955" y="35739"/>
                    </a:lnTo>
                    <a:lnTo>
                      <a:pt x="96672" y="35833"/>
                    </a:lnTo>
                    <a:lnTo>
                      <a:pt x="96389" y="35880"/>
                    </a:lnTo>
                    <a:lnTo>
                      <a:pt x="95965" y="35880"/>
                    </a:lnTo>
                    <a:lnTo>
                      <a:pt x="95823" y="35833"/>
                    </a:lnTo>
                    <a:lnTo>
                      <a:pt x="95682" y="35786"/>
                    </a:lnTo>
                    <a:lnTo>
                      <a:pt x="95564" y="35739"/>
                    </a:lnTo>
                    <a:lnTo>
                      <a:pt x="95446" y="35668"/>
                    </a:lnTo>
                    <a:lnTo>
                      <a:pt x="95351" y="35574"/>
                    </a:lnTo>
                    <a:lnTo>
                      <a:pt x="95257" y="35456"/>
                    </a:lnTo>
                    <a:lnTo>
                      <a:pt x="95186" y="35338"/>
                    </a:lnTo>
                    <a:lnTo>
                      <a:pt x="95115" y="35173"/>
                    </a:lnTo>
                    <a:lnTo>
                      <a:pt x="95068" y="34960"/>
                    </a:lnTo>
                    <a:lnTo>
                      <a:pt x="95021" y="34559"/>
                    </a:lnTo>
                    <a:lnTo>
                      <a:pt x="94266" y="25878"/>
                    </a:lnTo>
                    <a:lnTo>
                      <a:pt x="94243" y="25548"/>
                    </a:lnTo>
                    <a:lnTo>
                      <a:pt x="94266" y="25383"/>
                    </a:lnTo>
                    <a:lnTo>
                      <a:pt x="94290" y="25241"/>
                    </a:lnTo>
                    <a:lnTo>
                      <a:pt x="94337" y="25147"/>
                    </a:lnTo>
                    <a:lnTo>
                      <a:pt x="94384" y="25053"/>
                    </a:lnTo>
                    <a:lnTo>
                      <a:pt x="94526" y="24911"/>
                    </a:lnTo>
                    <a:lnTo>
                      <a:pt x="94691" y="24817"/>
                    </a:lnTo>
                    <a:lnTo>
                      <a:pt x="94903" y="24746"/>
                    </a:lnTo>
                    <a:lnTo>
                      <a:pt x="95092" y="24722"/>
                    </a:lnTo>
                    <a:close/>
                    <a:moveTo>
                      <a:pt x="52819" y="0"/>
                    </a:moveTo>
                    <a:lnTo>
                      <a:pt x="51191" y="24"/>
                    </a:lnTo>
                    <a:lnTo>
                      <a:pt x="49587" y="71"/>
                    </a:lnTo>
                    <a:lnTo>
                      <a:pt x="47983" y="142"/>
                    </a:lnTo>
                    <a:lnTo>
                      <a:pt x="46402" y="259"/>
                    </a:lnTo>
                    <a:lnTo>
                      <a:pt x="44822" y="401"/>
                    </a:lnTo>
                    <a:lnTo>
                      <a:pt x="43241" y="566"/>
                    </a:lnTo>
                    <a:lnTo>
                      <a:pt x="41684" y="778"/>
                    </a:lnTo>
                    <a:lnTo>
                      <a:pt x="40127" y="991"/>
                    </a:lnTo>
                    <a:lnTo>
                      <a:pt x="38570" y="1250"/>
                    </a:lnTo>
                    <a:lnTo>
                      <a:pt x="37037" y="1557"/>
                    </a:lnTo>
                    <a:lnTo>
                      <a:pt x="35527" y="1864"/>
                    </a:lnTo>
                    <a:lnTo>
                      <a:pt x="34017" y="2217"/>
                    </a:lnTo>
                    <a:lnTo>
                      <a:pt x="32508" y="2595"/>
                    </a:lnTo>
                    <a:lnTo>
                      <a:pt x="31021" y="2996"/>
                    </a:lnTo>
                    <a:lnTo>
                      <a:pt x="29535" y="3444"/>
                    </a:lnTo>
                    <a:lnTo>
                      <a:pt x="28073" y="3892"/>
                    </a:lnTo>
                    <a:lnTo>
                      <a:pt x="26610" y="4388"/>
                    </a:lnTo>
                    <a:lnTo>
                      <a:pt x="25171" y="4907"/>
                    </a:lnTo>
                    <a:lnTo>
                      <a:pt x="23732" y="5426"/>
                    </a:lnTo>
                    <a:lnTo>
                      <a:pt x="22317" y="6015"/>
                    </a:lnTo>
                    <a:lnTo>
                      <a:pt x="20925" y="6605"/>
                    </a:lnTo>
                    <a:lnTo>
                      <a:pt x="19533" y="7219"/>
                    </a:lnTo>
                    <a:lnTo>
                      <a:pt x="18165" y="7855"/>
                    </a:lnTo>
                    <a:lnTo>
                      <a:pt x="16797" y="8540"/>
                    </a:lnTo>
                    <a:lnTo>
                      <a:pt x="15452" y="9224"/>
                    </a:lnTo>
                    <a:lnTo>
                      <a:pt x="14131" y="9955"/>
                    </a:lnTo>
                    <a:lnTo>
                      <a:pt x="12810" y="10686"/>
                    </a:lnTo>
                    <a:lnTo>
                      <a:pt x="11513" y="11465"/>
                    </a:lnTo>
                    <a:lnTo>
                      <a:pt x="10215" y="12243"/>
                    </a:lnTo>
                    <a:lnTo>
                      <a:pt x="8965" y="13069"/>
                    </a:lnTo>
                    <a:lnTo>
                      <a:pt x="7691" y="13895"/>
                    </a:lnTo>
                    <a:lnTo>
                      <a:pt x="6464" y="14767"/>
                    </a:lnTo>
                    <a:lnTo>
                      <a:pt x="7125" y="15027"/>
                    </a:lnTo>
                    <a:lnTo>
                      <a:pt x="7785" y="15334"/>
                    </a:lnTo>
                    <a:lnTo>
                      <a:pt x="9106" y="15970"/>
                    </a:lnTo>
                    <a:lnTo>
                      <a:pt x="10404" y="16607"/>
                    </a:lnTo>
                    <a:lnTo>
                      <a:pt x="11041" y="16914"/>
                    </a:lnTo>
                    <a:lnTo>
                      <a:pt x="11701" y="17221"/>
                    </a:lnTo>
                    <a:lnTo>
                      <a:pt x="12362" y="17504"/>
                    </a:lnTo>
                    <a:lnTo>
                      <a:pt x="13022" y="17740"/>
                    </a:lnTo>
                    <a:lnTo>
                      <a:pt x="13683" y="17976"/>
                    </a:lnTo>
                    <a:lnTo>
                      <a:pt x="14343" y="18141"/>
                    </a:lnTo>
                    <a:lnTo>
                      <a:pt x="15028" y="18282"/>
                    </a:lnTo>
                    <a:lnTo>
                      <a:pt x="15712" y="18377"/>
                    </a:lnTo>
                    <a:lnTo>
                      <a:pt x="16065" y="18400"/>
                    </a:lnTo>
                    <a:lnTo>
                      <a:pt x="16750" y="18400"/>
                    </a:lnTo>
                    <a:lnTo>
                      <a:pt x="17103" y="18377"/>
                    </a:lnTo>
                    <a:lnTo>
                      <a:pt x="17410" y="18353"/>
                    </a:lnTo>
                    <a:lnTo>
                      <a:pt x="17740" y="18282"/>
                    </a:lnTo>
                    <a:lnTo>
                      <a:pt x="18047" y="18211"/>
                    </a:lnTo>
                    <a:lnTo>
                      <a:pt x="18330" y="18117"/>
                    </a:lnTo>
                    <a:lnTo>
                      <a:pt x="18637" y="17999"/>
                    </a:lnTo>
                    <a:lnTo>
                      <a:pt x="18896" y="17834"/>
                    </a:lnTo>
                    <a:lnTo>
                      <a:pt x="19132" y="17645"/>
                    </a:lnTo>
                    <a:lnTo>
                      <a:pt x="19368" y="17433"/>
                    </a:lnTo>
                    <a:lnTo>
                      <a:pt x="19462" y="17315"/>
                    </a:lnTo>
                    <a:lnTo>
                      <a:pt x="19557" y="17174"/>
                    </a:lnTo>
                    <a:lnTo>
                      <a:pt x="19698" y="16890"/>
                    </a:lnTo>
                    <a:lnTo>
                      <a:pt x="19769" y="16584"/>
                    </a:lnTo>
                    <a:lnTo>
                      <a:pt x="19816" y="16277"/>
                    </a:lnTo>
                    <a:lnTo>
                      <a:pt x="19816" y="16136"/>
                    </a:lnTo>
                    <a:lnTo>
                      <a:pt x="19793" y="15970"/>
                    </a:lnTo>
                    <a:lnTo>
                      <a:pt x="19769" y="15829"/>
                    </a:lnTo>
                    <a:lnTo>
                      <a:pt x="19722" y="15687"/>
                    </a:lnTo>
                    <a:lnTo>
                      <a:pt x="19651" y="15546"/>
                    </a:lnTo>
                    <a:lnTo>
                      <a:pt x="19580" y="15404"/>
                    </a:lnTo>
                    <a:lnTo>
                      <a:pt x="19486" y="15286"/>
                    </a:lnTo>
                    <a:lnTo>
                      <a:pt x="19368" y="15192"/>
                    </a:lnTo>
                    <a:lnTo>
                      <a:pt x="19203" y="15074"/>
                    </a:lnTo>
                    <a:lnTo>
                      <a:pt x="19038" y="14980"/>
                    </a:lnTo>
                    <a:lnTo>
                      <a:pt x="18849" y="14909"/>
                    </a:lnTo>
                    <a:lnTo>
                      <a:pt x="18660" y="14862"/>
                    </a:lnTo>
                    <a:lnTo>
                      <a:pt x="18259" y="14791"/>
                    </a:lnTo>
                    <a:lnTo>
                      <a:pt x="17858" y="14744"/>
                    </a:lnTo>
                    <a:lnTo>
                      <a:pt x="17387" y="14673"/>
                    </a:lnTo>
                    <a:lnTo>
                      <a:pt x="16915" y="14579"/>
                    </a:lnTo>
                    <a:lnTo>
                      <a:pt x="16443" y="14461"/>
                    </a:lnTo>
                    <a:lnTo>
                      <a:pt x="15995" y="14319"/>
                    </a:lnTo>
                    <a:lnTo>
                      <a:pt x="15570" y="14107"/>
                    </a:lnTo>
                    <a:lnTo>
                      <a:pt x="15381" y="14012"/>
                    </a:lnTo>
                    <a:lnTo>
                      <a:pt x="15169" y="13871"/>
                    </a:lnTo>
                    <a:lnTo>
                      <a:pt x="15004" y="13729"/>
                    </a:lnTo>
                    <a:lnTo>
                      <a:pt x="14815" y="13588"/>
                    </a:lnTo>
                    <a:lnTo>
                      <a:pt x="14650" y="13423"/>
                    </a:lnTo>
                    <a:lnTo>
                      <a:pt x="14509" y="13234"/>
                    </a:lnTo>
                    <a:lnTo>
                      <a:pt x="14367" y="13045"/>
                    </a:lnTo>
                    <a:lnTo>
                      <a:pt x="14273" y="12833"/>
                    </a:lnTo>
                    <a:lnTo>
                      <a:pt x="14178" y="12621"/>
                    </a:lnTo>
                    <a:lnTo>
                      <a:pt x="14108" y="12385"/>
                    </a:lnTo>
                    <a:lnTo>
                      <a:pt x="14060" y="12149"/>
                    </a:lnTo>
                    <a:lnTo>
                      <a:pt x="14037" y="11913"/>
                    </a:lnTo>
                    <a:lnTo>
                      <a:pt x="14037" y="11677"/>
                    </a:lnTo>
                    <a:lnTo>
                      <a:pt x="14060" y="11441"/>
                    </a:lnTo>
                    <a:lnTo>
                      <a:pt x="14108" y="11205"/>
                    </a:lnTo>
                    <a:lnTo>
                      <a:pt x="14178" y="10993"/>
                    </a:lnTo>
                    <a:lnTo>
                      <a:pt x="14273" y="10804"/>
                    </a:lnTo>
                    <a:lnTo>
                      <a:pt x="14391" y="10592"/>
                    </a:lnTo>
                    <a:lnTo>
                      <a:pt x="14532" y="10427"/>
                    </a:lnTo>
                    <a:lnTo>
                      <a:pt x="14697" y="10285"/>
                    </a:lnTo>
                    <a:lnTo>
                      <a:pt x="14886" y="10144"/>
                    </a:lnTo>
                    <a:lnTo>
                      <a:pt x="15075" y="10049"/>
                    </a:lnTo>
                    <a:lnTo>
                      <a:pt x="15311" y="9979"/>
                    </a:lnTo>
                    <a:lnTo>
                      <a:pt x="15523" y="9955"/>
                    </a:lnTo>
                    <a:lnTo>
                      <a:pt x="15971" y="9955"/>
                    </a:lnTo>
                    <a:lnTo>
                      <a:pt x="16183" y="10002"/>
                    </a:lnTo>
                    <a:lnTo>
                      <a:pt x="16396" y="10073"/>
                    </a:lnTo>
                    <a:lnTo>
                      <a:pt x="16844" y="10238"/>
                    </a:lnTo>
                    <a:lnTo>
                      <a:pt x="17292" y="10427"/>
                    </a:lnTo>
                    <a:lnTo>
                      <a:pt x="17717" y="10639"/>
                    </a:lnTo>
                    <a:lnTo>
                      <a:pt x="18165" y="10851"/>
                    </a:lnTo>
                    <a:lnTo>
                      <a:pt x="18613" y="11040"/>
                    </a:lnTo>
                    <a:lnTo>
                      <a:pt x="18967" y="11134"/>
                    </a:lnTo>
                    <a:lnTo>
                      <a:pt x="19321" y="11182"/>
                    </a:lnTo>
                    <a:lnTo>
                      <a:pt x="19651" y="11229"/>
                    </a:lnTo>
                    <a:lnTo>
                      <a:pt x="20005" y="11229"/>
                    </a:lnTo>
                    <a:lnTo>
                      <a:pt x="20359" y="11205"/>
                    </a:lnTo>
                    <a:lnTo>
                      <a:pt x="20689" y="11158"/>
                    </a:lnTo>
                    <a:lnTo>
                      <a:pt x="21043" y="11087"/>
                    </a:lnTo>
                    <a:lnTo>
                      <a:pt x="21397" y="10993"/>
                    </a:lnTo>
                    <a:lnTo>
                      <a:pt x="21751" y="10875"/>
                    </a:lnTo>
                    <a:lnTo>
                      <a:pt x="22081" y="10757"/>
                    </a:lnTo>
                    <a:lnTo>
                      <a:pt x="22789" y="10450"/>
                    </a:lnTo>
                    <a:lnTo>
                      <a:pt x="23473" y="10120"/>
                    </a:lnTo>
                    <a:lnTo>
                      <a:pt x="24180" y="9790"/>
                    </a:lnTo>
                    <a:lnTo>
                      <a:pt x="24865" y="9436"/>
                    </a:lnTo>
                    <a:lnTo>
                      <a:pt x="25549" y="9106"/>
                    </a:lnTo>
                    <a:lnTo>
                      <a:pt x="26256" y="8823"/>
                    </a:lnTo>
                    <a:lnTo>
                      <a:pt x="26610" y="8681"/>
                    </a:lnTo>
                    <a:lnTo>
                      <a:pt x="26940" y="8563"/>
                    </a:lnTo>
                    <a:lnTo>
                      <a:pt x="27294" y="8469"/>
                    </a:lnTo>
                    <a:lnTo>
                      <a:pt x="27648" y="8398"/>
                    </a:lnTo>
                    <a:lnTo>
                      <a:pt x="28002" y="8351"/>
                    </a:lnTo>
                    <a:lnTo>
                      <a:pt x="28332" y="8327"/>
                    </a:lnTo>
                    <a:lnTo>
                      <a:pt x="28686" y="8327"/>
                    </a:lnTo>
                    <a:lnTo>
                      <a:pt x="29040" y="8351"/>
                    </a:lnTo>
                    <a:lnTo>
                      <a:pt x="29394" y="8422"/>
                    </a:lnTo>
                    <a:lnTo>
                      <a:pt x="29724" y="8516"/>
                    </a:lnTo>
                    <a:lnTo>
                      <a:pt x="29842" y="8728"/>
                    </a:lnTo>
                    <a:lnTo>
                      <a:pt x="29913" y="8941"/>
                    </a:lnTo>
                    <a:lnTo>
                      <a:pt x="29960" y="9177"/>
                    </a:lnTo>
                    <a:lnTo>
                      <a:pt x="29960" y="9389"/>
                    </a:lnTo>
                    <a:lnTo>
                      <a:pt x="29936" y="9625"/>
                    </a:lnTo>
                    <a:lnTo>
                      <a:pt x="29889" y="9837"/>
                    </a:lnTo>
                    <a:lnTo>
                      <a:pt x="29818" y="10073"/>
                    </a:lnTo>
                    <a:lnTo>
                      <a:pt x="29724" y="10309"/>
                    </a:lnTo>
                    <a:lnTo>
                      <a:pt x="29606" y="10521"/>
                    </a:lnTo>
                    <a:lnTo>
                      <a:pt x="29465" y="10757"/>
                    </a:lnTo>
                    <a:lnTo>
                      <a:pt x="29158" y="11182"/>
                    </a:lnTo>
                    <a:lnTo>
                      <a:pt x="28828" y="11583"/>
                    </a:lnTo>
                    <a:lnTo>
                      <a:pt x="28474" y="11960"/>
                    </a:lnTo>
                    <a:lnTo>
                      <a:pt x="28120" y="12338"/>
                    </a:lnTo>
                    <a:lnTo>
                      <a:pt x="27790" y="12762"/>
                    </a:lnTo>
                    <a:lnTo>
                      <a:pt x="27648" y="12998"/>
                    </a:lnTo>
                    <a:lnTo>
                      <a:pt x="27530" y="13210"/>
                    </a:lnTo>
                    <a:lnTo>
                      <a:pt x="27412" y="13446"/>
                    </a:lnTo>
                    <a:lnTo>
                      <a:pt x="27318" y="13682"/>
                    </a:lnTo>
                    <a:lnTo>
                      <a:pt x="27224" y="13918"/>
                    </a:lnTo>
                    <a:lnTo>
                      <a:pt x="27176" y="14154"/>
                    </a:lnTo>
                    <a:lnTo>
                      <a:pt x="27153" y="14390"/>
                    </a:lnTo>
                    <a:lnTo>
                      <a:pt x="27153" y="14602"/>
                    </a:lnTo>
                    <a:lnTo>
                      <a:pt x="27200" y="14838"/>
                    </a:lnTo>
                    <a:lnTo>
                      <a:pt x="27271" y="15050"/>
                    </a:lnTo>
                    <a:lnTo>
                      <a:pt x="27389" y="15239"/>
                    </a:lnTo>
                    <a:lnTo>
                      <a:pt x="27530" y="15428"/>
                    </a:lnTo>
                    <a:lnTo>
                      <a:pt x="27695" y="15569"/>
                    </a:lnTo>
                    <a:lnTo>
                      <a:pt x="27860" y="15687"/>
                    </a:lnTo>
                    <a:lnTo>
                      <a:pt x="28049" y="15782"/>
                    </a:lnTo>
                    <a:lnTo>
                      <a:pt x="28261" y="15829"/>
                    </a:lnTo>
                    <a:lnTo>
                      <a:pt x="28474" y="15852"/>
                    </a:lnTo>
                    <a:lnTo>
                      <a:pt x="28686" y="15852"/>
                    </a:lnTo>
                    <a:lnTo>
                      <a:pt x="28898" y="15829"/>
                    </a:lnTo>
                    <a:lnTo>
                      <a:pt x="29111" y="15782"/>
                    </a:lnTo>
                    <a:lnTo>
                      <a:pt x="29323" y="15711"/>
                    </a:lnTo>
                    <a:lnTo>
                      <a:pt x="29535" y="15617"/>
                    </a:lnTo>
                    <a:lnTo>
                      <a:pt x="29748" y="15499"/>
                    </a:lnTo>
                    <a:lnTo>
                      <a:pt x="29936" y="15357"/>
                    </a:lnTo>
                    <a:lnTo>
                      <a:pt x="30125" y="15216"/>
                    </a:lnTo>
                    <a:lnTo>
                      <a:pt x="30290" y="15050"/>
                    </a:lnTo>
                    <a:lnTo>
                      <a:pt x="30455" y="14885"/>
                    </a:lnTo>
                    <a:lnTo>
                      <a:pt x="30597" y="14720"/>
                    </a:lnTo>
                    <a:lnTo>
                      <a:pt x="30833" y="14319"/>
                    </a:lnTo>
                    <a:lnTo>
                      <a:pt x="31021" y="13918"/>
                    </a:lnTo>
                    <a:lnTo>
                      <a:pt x="31210" y="13517"/>
                    </a:lnTo>
                    <a:lnTo>
                      <a:pt x="31375" y="13092"/>
                    </a:lnTo>
                    <a:lnTo>
                      <a:pt x="31540" y="12668"/>
                    </a:lnTo>
                    <a:lnTo>
                      <a:pt x="31729" y="12243"/>
                    </a:lnTo>
                    <a:lnTo>
                      <a:pt x="31918" y="11842"/>
                    </a:lnTo>
                    <a:lnTo>
                      <a:pt x="32154" y="11465"/>
                    </a:lnTo>
                    <a:lnTo>
                      <a:pt x="32295" y="11276"/>
                    </a:lnTo>
                    <a:lnTo>
                      <a:pt x="32460" y="11111"/>
                    </a:lnTo>
                    <a:lnTo>
                      <a:pt x="32626" y="10946"/>
                    </a:lnTo>
                    <a:lnTo>
                      <a:pt x="32814" y="10804"/>
                    </a:lnTo>
                    <a:lnTo>
                      <a:pt x="33003" y="10663"/>
                    </a:lnTo>
                    <a:lnTo>
                      <a:pt x="33215" y="10545"/>
                    </a:lnTo>
                    <a:lnTo>
                      <a:pt x="33428" y="10450"/>
                    </a:lnTo>
                    <a:lnTo>
                      <a:pt x="33640" y="10380"/>
                    </a:lnTo>
                    <a:lnTo>
                      <a:pt x="33852" y="10332"/>
                    </a:lnTo>
                    <a:lnTo>
                      <a:pt x="34065" y="10309"/>
                    </a:lnTo>
                    <a:lnTo>
                      <a:pt x="34489" y="10309"/>
                    </a:lnTo>
                    <a:lnTo>
                      <a:pt x="34678" y="10380"/>
                    </a:lnTo>
                    <a:lnTo>
                      <a:pt x="34867" y="10450"/>
                    </a:lnTo>
                    <a:lnTo>
                      <a:pt x="35055" y="10568"/>
                    </a:lnTo>
                    <a:lnTo>
                      <a:pt x="35221" y="10710"/>
                    </a:lnTo>
                    <a:lnTo>
                      <a:pt x="35338" y="10851"/>
                    </a:lnTo>
                    <a:lnTo>
                      <a:pt x="35433" y="11017"/>
                    </a:lnTo>
                    <a:lnTo>
                      <a:pt x="35527" y="11182"/>
                    </a:lnTo>
                    <a:lnTo>
                      <a:pt x="35574" y="11347"/>
                    </a:lnTo>
                    <a:lnTo>
                      <a:pt x="35669" y="11701"/>
                    </a:lnTo>
                    <a:lnTo>
                      <a:pt x="35739" y="12078"/>
                    </a:lnTo>
                    <a:lnTo>
                      <a:pt x="35787" y="12479"/>
                    </a:lnTo>
                    <a:lnTo>
                      <a:pt x="35857" y="12857"/>
                    </a:lnTo>
                    <a:lnTo>
                      <a:pt x="35975" y="13210"/>
                    </a:lnTo>
                    <a:lnTo>
                      <a:pt x="36023" y="13399"/>
                    </a:lnTo>
                    <a:lnTo>
                      <a:pt x="36117" y="13564"/>
                    </a:lnTo>
                    <a:lnTo>
                      <a:pt x="36235" y="13729"/>
                    </a:lnTo>
                    <a:lnTo>
                      <a:pt x="36353" y="13871"/>
                    </a:lnTo>
                    <a:lnTo>
                      <a:pt x="36494" y="14012"/>
                    </a:lnTo>
                    <a:lnTo>
                      <a:pt x="36636" y="14130"/>
                    </a:lnTo>
                    <a:lnTo>
                      <a:pt x="36801" y="14225"/>
                    </a:lnTo>
                    <a:lnTo>
                      <a:pt x="36966" y="14319"/>
                    </a:lnTo>
                    <a:lnTo>
                      <a:pt x="37155" y="14390"/>
                    </a:lnTo>
                    <a:lnTo>
                      <a:pt x="37344" y="14437"/>
                    </a:lnTo>
                    <a:lnTo>
                      <a:pt x="37532" y="14484"/>
                    </a:lnTo>
                    <a:lnTo>
                      <a:pt x="37721" y="14508"/>
                    </a:lnTo>
                    <a:lnTo>
                      <a:pt x="38122" y="14531"/>
                    </a:lnTo>
                    <a:lnTo>
                      <a:pt x="38523" y="14508"/>
                    </a:lnTo>
                    <a:lnTo>
                      <a:pt x="38924" y="14413"/>
                    </a:lnTo>
                    <a:lnTo>
                      <a:pt x="39278" y="14296"/>
                    </a:lnTo>
                    <a:lnTo>
                      <a:pt x="39632" y="14130"/>
                    </a:lnTo>
                    <a:lnTo>
                      <a:pt x="39986" y="13942"/>
                    </a:lnTo>
                    <a:lnTo>
                      <a:pt x="40316" y="13729"/>
                    </a:lnTo>
                    <a:lnTo>
                      <a:pt x="40976" y="13281"/>
                    </a:lnTo>
                    <a:lnTo>
                      <a:pt x="41613" y="12809"/>
                    </a:lnTo>
                    <a:lnTo>
                      <a:pt x="42227" y="12408"/>
                    </a:lnTo>
                    <a:lnTo>
                      <a:pt x="42864" y="12007"/>
                    </a:lnTo>
                    <a:lnTo>
                      <a:pt x="43548" y="11677"/>
                    </a:lnTo>
                    <a:lnTo>
                      <a:pt x="44232" y="11347"/>
                    </a:lnTo>
                    <a:lnTo>
                      <a:pt x="44940" y="11087"/>
                    </a:lnTo>
                    <a:lnTo>
                      <a:pt x="45647" y="10851"/>
                    </a:lnTo>
                    <a:lnTo>
                      <a:pt x="46379" y="10663"/>
                    </a:lnTo>
                    <a:lnTo>
                      <a:pt x="47110" y="10545"/>
                    </a:lnTo>
                    <a:lnTo>
                      <a:pt x="47841" y="10450"/>
                    </a:lnTo>
                    <a:lnTo>
                      <a:pt x="48195" y="10427"/>
                    </a:lnTo>
                    <a:lnTo>
                      <a:pt x="48549" y="10427"/>
                    </a:lnTo>
                    <a:lnTo>
                      <a:pt x="48926" y="10450"/>
                    </a:lnTo>
                    <a:lnTo>
                      <a:pt x="49280" y="10474"/>
                    </a:lnTo>
                    <a:lnTo>
                      <a:pt x="49634" y="10521"/>
                    </a:lnTo>
                    <a:lnTo>
                      <a:pt x="49988" y="10568"/>
                    </a:lnTo>
                    <a:lnTo>
                      <a:pt x="50318" y="10639"/>
                    </a:lnTo>
                    <a:lnTo>
                      <a:pt x="50672" y="10733"/>
                    </a:lnTo>
                    <a:lnTo>
                      <a:pt x="51002" y="10851"/>
                    </a:lnTo>
                    <a:lnTo>
                      <a:pt x="51332" y="10969"/>
                    </a:lnTo>
                    <a:lnTo>
                      <a:pt x="51663" y="11111"/>
                    </a:lnTo>
                    <a:lnTo>
                      <a:pt x="51969" y="11276"/>
                    </a:lnTo>
                    <a:lnTo>
                      <a:pt x="52300" y="11465"/>
                    </a:lnTo>
                    <a:lnTo>
                      <a:pt x="52583" y="11677"/>
                    </a:lnTo>
                    <a:lnTo>
                      <a:pt x="52889" y="11889"/>
                    </a:lnTo>
                    <a:lnTo>
                      <a:pt x="53172" y="12125"/>
                    </a:lnTo>
                    <a:lnTo>
                      <a:pt x="53739" y="12644"/>
                    </a:lnTo>
                    <a:lnTo>
                      <a:pt x="54281" y="13163"/>
                    </a:lnTo>
                    <a:lnTo>
                      <a:pt x="54847" y="13659"/>
                    </a:lnTo>
                    <a:lnTo>
                      <a:pt x="55130" y="13895"/>
                    </a:lnTo>
                    <a:lnTo>
                      <a:pt x="55413" y="14130"/>
                    </a:lnTo>
                    <a:lnTo>
                      <a:pt x="55720" y="14343"/>
                    </a:lnTo>
                    <a:lnTo>
                      <a:pt x="56027" y="14508"/>
                    </a:lnTo>
                    <a:lnTo>
                      <a:pt x="56333" y="14673"/>
                    </a:lnTo>
                    <a:lnTo>
                      <a:pt x="56664" y="14815"/>
                    </a:lnTo>
                    <a:lnTo>
                      <a:pt x="57018" y="14909"/>
                    </a:lnTo>
                    <a:lnTo>
                      <a:pt x="57371" y="14956"/>
                    </a:lnTo>
                    <a:lnTo>
                      <a:pt x="57796" y="14980"/>
                    </a:lnTo>
                    <a:lnTo>
                      <a:pt x="58244" y="14980"/>
                    </a:lnTo>
                    <a:lnTo>
                      <a:pt x="58457" y="15003"/>
                    </a:lnTo>
                    <a:lnTo>
                      <a:pt x="58669" y="15027"/>
                    </a:lnTo>
                    <a:lnTo>
                      <a:pt x="58881" y="15074"/>
                    </a:lnTo>
                    <a:lnTo>
                      <a:pt x="59094" y="15145"/>
                    </a:lnTo>
                    <a:lnTo>
                      <a:pt x="59306" y="15239"/>
                    </a:lnTo>
                    <a:lnTo>
                      <a:pt x="59471" y="15357"/>
                    </a:lnTo>
                    <a:lnTo>
                      <a:pt x="59636" y="15522"/>
                    </a:lnTo>
                    <a:lnTo>
                      <a:pt x="59778" y="15687"/>
                    </a:lnTo>
                    <a:lnTo>
                      <a:pt x="59896" y="15876"/>
                    </a:lnTo>
                    <a:lnTo>
                      <a:pt x="59990" y="16065"/>
                    </a:lnTo>
                    <a:lnTo>
                      <a:pt x="60084" y="16277"/>
                    </a:lnTo>
                    <a:lnTo>
                      <a:pt x="60155" y="16513"/>
                    </a:lnTo>
                    <a:lnTo>
                      <a:pt x="60202" y="16725"/>
                    </a:lnTo>
                    <a:lnTo>
                      <a:pt x="60226" y="16985"/>
                    </a:lnTo>
                    <a:lnTo>
                      <a:pt x="60273" y="17457"/>
                    </a:lnTo>
                    <a:lnTo>
                      <a:pt x="60249" y="17952"/>
                    </a:lnTo>
                    <a:lnTo>
                      <a:pt x="60202" y="18447"/>
                    </a:lnTo>
                    <a:lnTo>
                      <a:pt x="60108" y="18966"/>
                    </a:lnTo>
                    <a:lnTo>
                      <a:pt x="59966" y="19485"/>
                    </a:lnTo>
                    <a:lnTo>
                      <a:pt x="59872" y="19745"/>
                    </a:lnTo>
                    <a:lnTo>
                      <a:pt x="59778" y="20004"/>
                    </a:lnTo>
                    <a:lnTo>
                      <a:pt x="59660" y="20240"/>
                    </a:lnTo>
                    <a:lnTo>
                      <a:pt x="59518" y="20453"/>
                    </a:lnTo>
                    <a:lnTo>
                      <a:pt x="59377" y="20665"/>
                    </a:lnTo>
                    <a:lnTo>
                      <a:pt x="59235" y="20877"/>
                    </a:lnTo>
                    <a:lnTo>
                      <a:pt x="59046" y="21042"/>
                    </a:lnTo>
                    <a:lnTo>
                      <a:pt x="58858" y="21184"/>
                    </a:lnTo>
                    <a:lnTo>
                      <a:pt x="58669" y="21325"/>
                    </a:lnTo>
                    <a:lnTo>
                      <a:pt x="58457" y="21420"/>
                    </a:lnTo>
                    <a:lnTo>
                      <a:pt x="58221" y="21467"/>
                    </a:lnTo>
                    <a:lnTo>
                      <a:pt x="57961" y="21514"/>
                    </a:lnTo>
                    <a:lnTo>
                      <a:pt x="57796" y="21514"/>
                    </a:lnTo>
                    <a:lnTo>
                      <a:pt x="57655" y="21490"/>
                    </a:lnTo>
                    <a:lnTo>
                      <a:pt x="57348" y="21420"/>
                    </a:lnTo>
                    <a:lnTo>
                      <a:pt x="57065" y="21302"/>
                    </a:lnTo>
                    <a:lnTo>
                      <a:pt x="56782" y="21160"/>
                    </a:lnTo>
                    <a:lnTo>
                      <a:pt x="56522" y="20972"/>
                    </a:lnTo>
                    <a:lnTo>
                      <a:pt x="56263" y="20783"/>
                    </a:lnTo>
                    <a:lnTo>
                      <a:pt x="55791" y="20335"/>
                    </a:lnTo>
                    <a:lnTo>
                      <a:pt x="54942" y="19509"/>
                    </a:lnTo>
                    <a:lnTo>
                      <a:pt x="54022" y="18707"/>
                    </a:lnTo>
                    <a:lnTo>
                      <a:pt x="53573" y="18329"/>
                    </a:lnTo>
                    <a:lnTo>
                      <a:pt x="53078" y="17952"/>
                    </a:lnTo>
                    <a:lnTo>
                      <a:pt x="52606" y="17598"/>
                    </a:lnTo>
                    <a:lnTo>
                      <a:pt x="52111" y="17291"/>
                    </a:lnTo>
                    <a:lnTo>
                      <a:pt x="51592" y="17008"/>
                    </a:lnTo>
                    <a:lnTo>
                      <a:pt x="51073" y="16749"/>
                    </a:lnTo>
                    <a:lnTo>
                      <a:pt x="50554" y="16560"/>
                    </a:lnTo>
                    <a:lnTo>
                      <a:pt x="50035" y="16395"/>
                    </a:lnTo>
                    <a:lnTo>
                      <a:pt x="49752" y="16348"/>
                    </a:lnTo>
                    <a:lnTo>
                      <a:pt x="49492" y="16301"/>
                    </a:lnTo>
                    <a:lnTo>
                      <a:pt x="49209" y="16277"/>
                    </a:lnTo>
                    <a:lnTo>
                      <a:pt x="48667" y="16277"/>
                    </a:lnTo>
                    <a:lnTo>
                      <a:pt x="48384" y="16301"/>
                    </a:lnTo>
                    <a:lnTo>
                      <a:pt x="48124" y="16348"/>
                    </a:lnTo>
                    <a:lnTo>
                      <a:pt x="47841" y="16419"/>
                    </a:lnTo>
                    <a:lnTo>
                      <a:pt x="47582" y="16489"/>
                    </a:lnTo>
                    <a:lnTo>
                      <a:pt x="47322" y="16584"/>
                    </a:lnTo>
                    <a:lnTo>
                      <a:pt x="47086" y="16678"/>
                    </a:lnTo>
                    <a:lnTo>
                      <a:pt x="46850" y="16796"/>
                    </a:lnTo>
                    <a:lnTo>
                      <a:pt x="46379" y="17056"/>
                    </a:lnTo>
                    <a:lnTo>
                      <a:pt x="45954" y="17362"/>
                    </a:lnTo>
                    <a:lnTo>
                      <a:pt x="45529" y="17693"/>
                    </a:lnTo>
                    <a:lnTo>
                      <a:pt x="45105" y="18046"/>
                    </a:lnTo>
                    <a:lnTo>
                      <a:pt x="44303" y="18801"/>
                    </a:lnTo>
                    <a:lnTo>
                      <a:pt x="43524" y="19580"/>
                    </a:lnTo>
                    <a:lnTo>
                      <a:pt x="43100" y="19957"/>
                    </a:lnTo>
                    <a:lnTo>
                      <a:pt x="42699" y="20287"/>
                    </a:lnTo>
                    <a:lnTo>
                      <a:pt x="42250" y="20618"/>
                    </a:lnTo>
                    <a:lnTo>
                      <a:pt x="41802" y="20901"/>
                    </a:lnTo>
                    <a:lnTo>
                      <a:pt x="41330" y="21160"/>
                    </a:lnTo>
                    <a:lnTo>
                      <a:pt x="41094" y="21278"/>
                    </a:lnTo>
                    <a:lnTo>
                      <a:pt x="40835" y="21373"/>
                    </a:lnTo>
                    <a:lnTo>
                      <a:pt x="40552" y="21443"/>
                    </a:lnTo>
                    <a:lnTo>
                      <a:pt x="40245" y="21514"/>
                    </a:lnTo>
                    <a:lnTo>
                      <a:pt x="39938" y="21561"/>
                    </a:lnTo>
                    <a:lnTo>
                      <a:pt x="39655" y="21608"/>
                    </a:lnTo>
                    <a:lnTo>
                      <a:pt x="39349" y="21632"/>
                    </a:lnTo>
                    <a:lnTo>
                      <a:pt x="39042" y="21632"/>
                    </a:lnTo>
                    <a:lnTo>
                      <a:pt x="38452" y="21608"/>
                    </a:lnTo>
                    <a:lnTo>
                      <a:pt x="37839" y="21514"/>
                    </a:lnTo>
                    <a:lnTo>
                      <a:pt x="37226" y="21420"/>
                    </a:lnTo>
                    <a:lnTo>
                      <a:pt x="36612" y="21278"/>
                    </a:lnTo>
                    <a:lnTo>
                      <a:pt x="35999" y="21113"/>
                    </a:lnTo>
                    <a:lnTo>
                      <a:pt x="34772" y="20806"/>
                    </a:lnTo>
                    <a:lnTo>
                      <a:pt x="34159" y="20665"/>
                    </a:lnTo>
                    <a:lnTo>
                      <a:pt x="33546" y="20547"/>
                    </a:lnTo>
                    <a:lnTo>
                      <a:pt x="32909" y="20453"/>
                    </a:lnTo>
                    <a:lnTo>
                      <a:pt x="32295" y="20405"/>
                    </a:lnTo>
                    <a:lnTo>
                      <a:pt x="31682" y="20405"/>
                    </a:lnTo>
                    <a:lnTo>
                      <a:pt x="31375" y="20429"/>
                    </a:lnTo>
                    <a:lnTo>
                      <a:pt x="31069" y="20476"/>
                    </a:lnTo>
                    <a:lnTo>
                      <a:pt x="30668" y="20547"/>
                    </a:lnTo>
                    <a:lnTo>
                      <a:pt x="30290" y="20641"/>
                    </a:lnTo>
                    <a:lnTo>
                      <a:pt x="29913" y="20783"/>
                    </a:lnTo>
                    <a:lnTo>
                      <a:pt x="29559" y="20924"/>
                    </a:lnTo>
                    <a:lnTo>
                      <a:pt x="29181" y="21089"/>
                    </a:lnTo>
                    <a:lnTo>
                      <a:pt x="28828" y="21278"/>
                    </a:lnTo>
                    <a:lnTo>
                      <a:pt x="28497" y="21490"/>
                    </a:lnTo>
                    <a:lnTo>
                      <a:pt x="28167" y="21726"/>
                    </a:lnTo>
                    <a:lnTo>
                      <a:pt x="27837" y="21962"/>
                    </a:lnTo>
                    <a:lnTo>
                      <a:pt x="27507" y="22198"/>
                    </a:lnTo>
                    <a:lnTo>
                      <a:pt x="26893" y="22741"/>
                    </a:lnTo>
                    <a:lnTo>
                      <a:pt x="26280" y="23283"/>
                    </a:lnTo>
                    <a:lnTo>
                      <a:pt x="25714" y="23873"/>
                    </a:lnTo>
                    <a:lnTo>
                      <a:pt x="25454" y="24133"/>
                    </a:lnTo>
                    <a:lnTo>
                      <a:pt x="25218" y="24392"/>
                    </a:lnTo>
                    <a:lnTo>
                      <a:pt x="25006" y="24699"/>
                    </a:lnTo>
                    <a:lnTo>
                      <a:pt x="24794" y="25005"/>
                    </a:lnTo>
                    <a:lnTo>
                      <a:pt x="24581" y="25312"/>
                    </a:lnTo>
                    <a:lnTo>
                      <a:pt x="24393" y="25642"/>
                    </a:lnTo>
                    <a:lnTo>
                      <a:pt x="24251" y="25973"/>
                    </a:lnTo>
                    <a:lnTo>
                      <a:pt x="24133" y="26303"/>
                    </a:lnTo>
                    <a:lnTo>
                      <a:pt x="24039" y="26633"/>
                    </a:lnTo>
                    <a:lnTo>
                      <a:pt x="23968" y="26963"/>
                    </a:lnTo>
                    <a:lnTo>
                      <a:pt x="23945" y="27270"/>
                    </a:lnTo>
                    <a:lnTo>
                      <a:pt x="23968" y="27577"/>
                    </a:lnTo>
                    <a:lnTo>
                      <a:pt x="24039" y="27883"/>
                    </a:lnTo>
                    <a:lnTo>
                      <a:pt x="24157" y="28166"/>
                    </a:lnTo>
                    <a:lnTo>
                      <a:pt x="24251" y="28284"/>
                    </a:lnTo>
                    <a:lnTo>
                      <a:pt x="24346" y="28426"/>
                    </a:lnTo>
                    <a:lnTo>
                      <a:pt x="24440" y="28544"/>
                    </a:lnTo>
                    <a:lnTo>
                      <a:pt x="24581" y="28662"/>
                    </a:lnTo>
                    <a:lnTo>
                      <a:pt x="24699" y="28756"/>
                    </a:lnTo>
                    <a:lnTo>
                      <a:pt x="24865" y="28851"/>
                    </a:lnTo>
                    <a:lnTo>
                      <a:pt x="25171" y="29016"/>
                    </a:lnTo>
                    <a:lnTo>
                      <a:pt x="25525" y="29134"/>
                    </a:lnTo>
                    <a:lnTo>
                      <a:pt x="25879" y="29204"/>
                    </a:lnTo>
                    <a:lnTo>
                      <a:pt x="26256" y="29252"/>
                    </a:lnTo>
                    <a:lnTo>
                      <a:pt x="26657" y="29275"/>
                    </a:lnTo>
                    <a:lnTo>
                      <a:pt x="27412" y="29322"/>
                    </a:lnTo>
                    <a:lnTo>
                      <a:pt x="27790" y="29346"/>
                    </a:lnTo>
                    <a:lnTo>
                      <a:pt x="28167" y="29393"/>
                    </a:lnTo>
                    <a:lnTo>
                      <a:pt x="28497" y="29440"/>
                    </a:lnTo>
                    <a:lnTo>
                      <a:pt x="28804" y="29535"/>
                    </a:lnTo>
                    <a:lnTo>
                      <a:pt x="29087" y="29676"/>
                    </a:lnTo>
                    <a:lnTo>
                      <a:pt x="29205" y="29771"/>
                    </a:lnTo>
                    <a:lnTo>
                      <a:pt x="29323" y="29865"/>
                    </a:lnTo>
                    <a:lnTo>
                      <a:pt x="29441" y="29959"/>
                    </a:lnTo>
                    <a:lnTo>
                      <a:pt x="29535" y="30101"/>
                    </a:lnTo>
                    <a:lnTo>
                      <a:pt x="29606" y="30242"/>
                    </a:lnTo>
                    <a:lnTo>
                      <a:pt x="29677" y="30384"/>
                    </a:lnTo>
                    <a:lnTo>
                      <a:pt x="29724" y="30549"/>
                    </a:lnTo>
                    <a:lnTo>
                      <a:pt x="29748" y="30691"/>
                    </a:lnTo>
                    <a:lnTo>
                      <a:pt x="29771" y="30997"/>
                    </a:lnTo>
                    <a:lnTo>
                      <a:pt x="29748" y="31280"/>
                    </a:lnTo>
                    <a:lnTo>
                      <a:pt x="29700" y="31587"/>
                    </a:lnTo>
                    <a:lnTo>
                      <a:pt x="29559" y="32224"/>
                    </a:lnTo>
                    <a:lnTo>
                      <a:pt x="29535" y="32531"/>
                    </a:lnTo>
                    <a:lnTo>
                      <a:pt x="29512" y="32837"/>
                    </a:lnTo>
                    <a:lnTo>
                      <a:pt x="29559" y="33097"/>
                    </a:lnTo>
                    <a:lnTo>
                      <a:pt x="29606" y="33333"/>
                    </a:lnTo>
                    <a:lnTo>
                      <a:pt x="29700" y="33545"/>
                    </a:lnTo>
                    <a:lnTo>
                      <a:pt x="29818" y="33757"/>
                    </a:lnTo>
                    <a:lnTo>
                      <a:pt x="29960" y="33946"/>
                    </a:lnTo>
                    <a:lnTo>
                      <a:pt x="30125" y="34135"/>
                    </a:lnTo>
                    <a:lnTo>
                      <a:pt x="30314" y="34300"/>
                    </a:lnTo>
                    <a:lnTo>
                      <a:pt x="30526" y="34441"/>
                    </a:lnTo>
                    <a:lnTo>
                      <a:pt x="30738" y="34583"/>
                    </a:lnTo>
                    <a:lnTo>
                      <a:pt x="30951" y="34701"/>
                    </a:lnTo>
                    <a:lnTo>
                      <a:pt x="31210" y="34772"/>
                    </a:lnTo>
                    <a:lnTo>
                      <a:pt x="31446" y="34842"/>
                    </a:lnTo>
                    <a:lnTo>
                      <a:pt x="31706" y="34890"/>
                    </a:lnTo>
                    <a:lnTo>
                      <a:pt x="31965" y="34913"/>
                    </a:lnTo>
                    <a:lnTo>
                      <a:pt x="32201" y="34913"/>
                    </a:lnTo>
                    <a:lnTo>
                      <a:pt x="32460" y="34890"/>
                    </a:lnTo>
                    <a:lnTo>
                      <a:pt x="32696" y="34842"/>
                    </a:lnTo>
                    <a:lnTo>
                      <a:pt x="32956" y="34772"/>
                    </a:lnTo>
                    <a:lnTo>
                      <a:pt x="33168" y="34677"/>
                    </a:lnTo>
                    <a:lnTo>
                      <a:pt x="33404" y="34583"/>
                    </a:lnTo>
                    <a:lnTo>
                      <a:pt x="33616" y="34465"/>
                    </a:lnTo>
                    <a:lnTo>
                      <a:pt x="33829" y="34323"/>
                    </a:lnTo>
                    <a:lnTo>
                      <a:pt x="34041" y="34182"/>
                    </a:lnTo>
                    <a:lnTo>
                      <a:pt x="34230" y="34017"/>
                    </a:lnTo>
                    <a:lnTo>
                      <a:pt x="34607" y="33687"/>
                    </a:lnTo>
                    <a:lnTo>
                      <a:pt x="34937" y="33285"/>
                    </a:lnTo>
                    <a:lnTo>
                      <a:pt x="35244" y="32884"/>
                    </a:lnTo>
                    <a:lnTo>
                      <a:pt x="35527" y="32460"/>
                    </a:lnTo>
                    <a:lnTo>
                      <a:pt x="35928" y="31729"/>
                    </a:lnTo>
                    <a:lnTo>
                      <a:pt x="36164" y="31375"/>
                    </a:lnTo>
                    <a:lnTo>
                      <a:pt x="36400" y="31021"/>
                    </a:lnTo>
                    <a:lnTo>
                      <a:pt x="36659" y="30738"/>
                    </a:lnTo>
                    <a:lnTo>
                      <a:pt x="36801" y="30596"/>
                    </a:lnTo>
                    <a:lnTo>
                      <a:pt x="36943" y="30478"/>
                    </a:lnTo>
                    <a:lnTo>
                      <a:pt x="37108" y="30360"/>
                    </a:lnTo>
                    <a:lnTo>
                      <a:pt x="37273" y="30290"/>
                    </a:lnTo>
                    <a:lnTo>
                      <a:pt x="37462" y="30219"/>
                    </a:lnTo>
                    <a:lnTo>
                      <a:pt x="37650" y="30172"/>
                    </a:lnTo>
                    <a:lnTo>
                      <a:pt x="37933" y="30148"/>
                    </a:lnTo>
                    <a:lnTo>
                      <a:pt x="38216" y="30172"/>
                    </a:lnTo>
                    <a:lnTo>
                      <a:pt x="38476" y="30242"/>
                    </a:lnTo>
                    <a:lnTo>
                      <a:pt x="38735" y="30337"/>
                    </a:lnTo>
                    <a:lnTo>
                      <a:pt x="38995" y="30455"/>
                    </a:lnTo>
                    <a:lnTo>
                      <a:pt x="39231" y="30620"/>
                    </a:lnTo>
                    <a:lnTo>
                      <a:pt x="39726" y="30950"/>
                    </a:lnTo>
                    <a:lnTo>
                      <a:pt x="40222" y="31328"/>
                    </a:lnTo>
                    <a:lnTo>
                      <a:pt x="40457" y="31493"/>
                    </a:lnTo>
                    <a:lnTo>
                      <a:pt x="40717" y="31658"/>
                    </a:lnTo>
                    <a:lnTo>
                      <a:pt x="40976" y="31799"/>
                    </a:lnTo>
                    <a:lnTo>
                      <a:pt x="41236" y="31917"/>
                    </a:lnTo>
                    <a:lnTo>
                      <a:pt x="41519" y="32012"/>
                    </a:lnTo>
                    <a:lnTo>
                      <a:pt x="41802" y="32059"/>
                    </a:lnTo>
                    <a:lnTo>
                      <a:pt x="42132" y="32059"/>
                    </a:lnTo>
                    <a:lnTo>
                      <a:pt x="42415" y="32012"/>
                    </a:lnTo>
                    <a:lnTo>
                      <a:pt x="42699" y="31917"/>
                    </a:lnTo>
                    <a:lnTo>
                      <a:pt x="42958" y="31799"/>
                    </a:lnTo>
                    <a:lnTo>
                      <a:pt x="43217" y="31634"/>
                    </a:lnTo>
                    <a:lnTo>
                      <a:pt x="43477" y="31445"/>
                    </a:lnTo>
                    <a:lnTo>
                      <a:pt x="43713" y="31257"/>
                    </a:lnTo>
                    <a:lnTo>
                      <a:pt x="43949" y="31021"/>
                    </a:lnTo>
                    <a:lnTo>
                      <a:pt x="44397" y="30525"/>
                    </a:lnTo>
                    <a:lnTo>
                      <a:pt x="44845" y="30006"/>
                    </a:lnTo>
                    <a:lnTo>
                      <a:pt x="45317" y="29511"/>
                    </a:lnTo>
                    <a:lnTo>
                      <a:pt x="45553" y="29275"/>
                    </a:lnTo>
                    <a:lnTo>
                      <a:pt x="45789" y="29063"/>
                    </a:lnTo>
                    <a:lnTo>
                      <a:pt x="46072" y="28851"/>
                    </a:lnTo>
                    <a:lnTo>
                      <a:pt x="46355" y="28685"/>
                    </a:lnTo>
                    <a:lnTo>
                      <a:pt x="46662" y="28544"/>
                    </a:lnTo>
                    <a:lnTo>
                      <a:pt x="46968" y="28402"/>
                    </a:lnTo>
                    <a:lnTo>
                      <a:pt x="47275" y="28308"/>
                    </a:lnTo>
                    <a:lnTo>
                      <a:pt x="47605" y="28237"/>
                    </a:lnTo>
                    <a:lnTo>
                      <a:pt x="47935" y="28166"/>
                    </a:lnTo>
                    <a:lnTo>
                      <a:pt x="48289" y="28143"/>
                    </a:lnTo>
                    <a:lnTo>
                      <a:pt x="48950" y="28143"/>
                    </a:lnTo>
                    <a:lnTo>
                      <a:pt x="49304" y="28190"/>
                    </a:lnTo>
                    <a:lnTo>
                      <a:pt x="49634" y="28237"/>
                    </a:lnTo>
                    <a:lnTo>
                      <a:pt x="49964" y="28332"/>
                    </a:lnTo>
                    <a:lnTo>
                      <a:pt x="50294" y="28426"/>
                    </a:lnTo>
                    <a:lnTo>
                      <a:pt x="50601" y="28544"/>
                    </a:lnTo>
                    <a:lnTo>
                      <a:pt x="50931" y="28685"/>
                    </a:lnTo>
                    <a:lnTo>
                      <a:pt x="51214" y="28851"/>
                    </a:lnTo>
                    <a:lnTo>
                      <a:pt x="51498" y="29016"/>
                    </a:lnTo>
                    <a:lnTo>
                      <a:pt x="51781" y="29204"/>
                    </a:lnTo>
                    <a:lnTo>
                      <a:pt x="52040" y="29417"/>
                    </a:lnTo>
                    <a:lnTo>
                      <a:pt x="52300" y="29653"/>
                    </a:lnTo>
                    <a:lnTo>
                      <a:pt x="52536" y="29889"/>
                    </a:lnTo>
                    <a:lnTo>
                      <a:pt x="52771" y="30124"/>
                    </a:lnTo>
                    <a:lnTo>
                      <a:pt x="53007" y="30384"/>
                    </a:lnTo>
                    <a:lnTo>
                      <a:pt x="53196" y="30643"/>
                    </a:lnTo>
                    <a:lnTo>
                      <a:pt x="53408" y="30926"/>
                    </a:lnTo>
                    <a:lnTo>
                      <a:pt x="53762" y="31493"/>
                    </a:lnTo>
                    <a:lnTo>
                      <a:pt x="54092" y="32106"/>
                    </a:lnTo>
                    <a:lnTo>
                      <a:pt x="54352" y="32743"/>
                    </a:lnTo>
                    <a:lnTo>
                      <a:pt x="54517" y="33215"/>
                    </a:lnTo>
                    <a:lnTo>
                      <a:pt x="54635" y="33710"/>
                    </a:lnTo>
                    <a:lnTo>
                      <a:pt x="54682" y="33970"/>
                    </a:lnTo>
                    <a:lnTo>
                      <a:pt x="54706" y="34206"/>
                    </a:lnTo>
                    <a:lnTo>
                      <a:pt x="54706" y="34465"/>
                    </a:lnTo>
                    <a:lnTo>
                      <a:pt x="54706" y="34724"/>
                    </a:lnTo>
                    <a:lnTo>
                      <a:pt x="54682" y="34960"/>
                    </a:lnTo>
                    <a:lnTo>
                      <a:pt x="54659" y="35196"/>
                    </a:lnTo>
                    <a:lnTo>
                      <a:pt x="54588" y="35432"/>
                    </a:lnTo>
                    <a:lnTo>
                      <a:pt x="54517" y="35644"/>
                    </a:lnTo>
                    <a:lnTo>
                      <a:pt x="54399" y="35857"/>
                    </a:lnTo>
                    <a:lnTo>
                      <a:pt x="54281" y="36046"/>
                    </a:lnTo>
                    <a:lnTo>
                      <a:pt x="54116" y="36234"/>
                    </a:lnTo>
                    <a:lnTo>
                      <a:pt x="53951" y="36399"/>
                    </a:lnTo>
                    <a:lnTo>
                      <a:pt x="53739" y="36541"/>
                    </a:lnTo>
                    <a:lnTo>
                      <a:pt x="53526" y="36659"/>
                    </a:lnTo>
                    <a:lnTo>
                      <a:pt x="53290" y="36753"/>
                    </a:lnTo>
                    <a:lnTo>
                      <a:pt x="53078" y="36824"/>
                    </a:lnTo>
                    <a:lnTo>
                      <a:pt x="52819" y="36871"/>
                    </a:lnTo>
                    <a:lnTo>
                      <a:pt x="52583" y="36918"/>
                    </a:lnTo>
                    <a:lnTo>
                      <a:pt x="52087" y="36966"/>
                    </a:lnTo>
                    <a:lnTo>
                      <a:pt x="51403" y="36989"/>
                    </a:lnTo>
                    <a:lnTo>
                      <a:pt x="50743" y="37013"/>
                    </a:lnTo>
                    <a:lnTo>
                      <a:pt x="49351" y="36989"/>
                    </a:lnTo>
                    <a:lnTo>
                      <a:pt x="47983" y="36942"/>
                    </a:lnTo>
                    <a:lnTo>
                      <a:pt x="46614" y="36942"/>
                    </a:lnTo>
                    <a:lnTo>
                      <a:pt x="45954" y="36966"/>
                    </a:lnTo>
                    <a:lnTo>
                      <a:pt x="45293" y="37013"/>
                    </a:lnTo>
                    <a:lnTo>
                      <a:pt x="44656" y="37107"/>
                    </a:lnTo>
                    <a:lnTo>
                      <a:pt x="44020" y="37225"/>
                    </a:lnTo>
                    <a:lnTo>
                      <a:pt x="43406" y="37414"/>
                    </a:lnTo>
                    <a:lnTo>
                      <a:pt x="43100" y="37508"/>
                    </a:lnTo>
                    <a:lnTo>
                      <a:pt x="42793" y="37650"/>
                    </a:lnTo>
                    <a:lnTo>
                      <a:pt x="42510" y="37768"/>
                    </a:lnTo>
                    <a:lnTo>
                      <a:pt x="42227" y="37933"/>
                    </a:lnTo>
                    <a:lnTo>
                      <a:pt x="41944" y="38098"/>
                    </a:lnTo>
                    <a:lnTo>
                      <a:pt x="41661" y="38287"/>
                    </a:lnTo>
                    <a:lnTo>
                      <a:pt x="41283" y="38593"/>
                    </a:lnTo>
                    <a:lnTo>
                      <a:pt x="40929" y="38900"/>
                    </a:lnTo>
                    <a:lnTo>
                      <a:pt x="40623" y="39254"/>
                    </a:lnTo>
                    <a:lnTo>
                      <a:pt x="40316" y="39631"/>
                    </a:lnTo>
                    <a:lnTo>
                      <a:pt x="40033" y="40009"/>
                    </a:lnTo>
                    <a:lnTo>
                      <a:pt x="39750" y="40410"/>
                    </a:lnTo>
                    <a:lnTo>
                      <a:pt x="39514" y="40811"/>
                    </a:lnTo>
                    <a:lnTo>
                      <a:pt x="39254" y="41235"/>
                    </a:lnTo>
                    <a:lnTo>
                      <a:pt x="38783" y="42085"/>
                    </a:lnTo>
                    <a:lnTo>
                      <a:pt x="38311" y="42957"/>
                    </a:lnTo>
                    <a:lnTo>
                      <a:pt x="37839" y="43807"/>
                    </a:lnTo>
                    <a:lnTo>
                      <a:pt x="37580" y="44231"/>
                    </a:lnTo>
                    <a:lnTo>
                      <a:pt x="37296" y="44632"/>
                    </a:lnTo>
                    <a:lnTo>
                      <a:pt x="37061" y="44963"/>
                    </a:lnTo>
                    <a:lnTo>
                      <a:pt x="36801" y="45293"/>
                    </a:lnTo>
                    <a:lnTo>
                      <a:pt x="36282" y="45906"/>
                    </a:lnTo>
                    <a:lnTo>
                      <a:pt x="35692" y="46472"/>
                    </a:lnTo>
                    <a:lnTo>
                      <a:pt x="35103" y="47015"/>
                    </a:lnTo>
                    <a:lnTo>
                      <a:pt x="34466" y="47534"/>
                    </a:lnTo>
                    <a:lnTo>
                      <a:pt x="33805" y="48029"/>
                    </a:lnTo>
                    <a:lnTo>
                      <a:pt x="33121" y="48477"/>
                    </a:lnTo>
                    <a:lnTo>
                      <a:pt x="32413" y="48926"/>
                    </a:lnTo>
                    <a:lnTo>
                      <a:pt x="31706" y="49350"/>
                    </a:lnTo>
                    <a:lnTo>
                      <a:pt x="30974" y="49751"/>
                    </a:lnTo>
                    <a:lnTo>
                      <a:pt x="29488" y="50553"/>
                    </a:lnTo>
                    <a:lnTo>
                      <a:pt x="28002" y="51332"/>
                    </a:lnTo>
                    <a:lnTo>
                      <a:pt x="26563" y="52134"/>
                    </a:lnTo>
                    <a:lnTo>
                      <a:pt x="25832" y="52559"/>
                    </a:lnTo>
                    <a:lnTo>
                      <a:pt x="25124" y="53007"/>
                    </a:lnTo>
                    <a:lnTo>
                      <a:pt x="24416" y="53502"/>
                    </a:lnTo>
                    <a:lnTo>
                      <a:pt x="23732" y="54021"/>
                    </a:lnTo>
                    <a:lnTo>
                      <a:pt x="23095" y="54564"/>
                    </a:lnTo>
                    <a:lnTo>
                      <a:pt x="22458" y="55130"/>
                    </a:lnTo>
                    <a:lnTo>
                      <a:pt x="21869" y="55720"/>
                    </a:lnTo>
                    <a:lnTo>
                      <a:pt x="21302" y="56357"/>
                    </a:lnTo>
                    <a:lnTo>
                      <a:pt x="20807" y="57017"/>
                    </a:lnTo>
                    <a:lnTo>
                      <a:pt x="20571" y="57347"/>
                    </a:lnTo>
                    <a:lnTo>
                      <a:pt x="20359" y="57678"/>
                    </a:lnTo>
                    <a:lnTo>
                      <a:pt x="20147" y="58031"/>
                    </a:lnTo>
                    <a:lnTo>
                      <a:pt x="19958" y="58385"/>
                    </a:lnTo>
                    <a:lnTo>
                      <a:pt x="19793" y="58739"/>
                    </a:lnTo>
                    <a:lnTo>
                      <a:pt x="19651" y="59117"/>
                    </a:lnTo>
                    <a:lnTo>
                      <a:pt x="19510" y="59494"/>
                    </a:lnTo>
                    <a:lnTo>
                      <a:pt x="19392" y="59871"/>
                    </a:lnTo>
                    <a:lnTo>
                      <a:pt x="19274" y="60249"/>
                    </a:lnTo>
                    <a:lnTo>
                      <a:pt x="19203" y="60626"/>
                    </a:lnTo>
                    <a:lnTo>
                      <a:pt x="19156" y="61027"/>
                    </a:lnTo>
                    <a:lnTo>
                      <a:pt x="19109" y="61428"/>
                    </a:lnTo>
                    <a:lnTo>
                      <a:pt x="19085" y="61829"/>
                    </a:lnTo>
                    <a:lnTo>
                      <a:pt x="19109" y="62254"/>
                    </a:lnTo>
                    <a:lnTo>
                      <a:pt x="19156" y="63056"/>
                    </a:lnTo>
                    <a:lnTo>
                      <a:pt x="19156" y="63481"/>
                    </a:lnTo>
                    <a:lnTo>
                      <a:pt x="19156" y="63882"/>
                    </a:lnTo>
                    <a:lnTo>
                      <a:pt x="19109" y="64259"/>
                    </a:lnTo>
                    <a:lnTo>
                      <a:pt x="19061" y="64448"/>
                    </a:lnTo>
                    <a:lnTo>
                      <a:pt x="19014" y="64637"/>
                    </a:lnTo>
                    <a:lnTo>
                      <a:pt x="18920" y="64802"/>
                    </a:lnTo>
                    <a:lnTo>
                      <a:pt x="18826" y="64967"/>
                    </a:lnTo>
                    <a:lnTo>
                      <a:pt x="18731" y="65108"/>
                    </a:lnTo>
                    <a:lnTo>
                      <a:pt x="18590" y="65250"/>
                    </a:lnTo>
                    <a:lnTo>
                      <a:pt x="18424" y="65391"/>
                    </a:lnTo>
                    <a:lnTo>
                      <a:pt x="18236" y="65486"/>
                    </a:lnTo>
                    <a:lnTo>
                      <a:pt x="18047" y="65557"/>
                    </a:lnTo>
                    <a:lnTo>
                      <a:pt x="17858" y="65604"/>
                    </a:lnTo>
                    <a:lnTo>
                      <a:pt x="17646" y="65627"/>
                    </a:lnTo>
                    <a:lnTo>
                      <a:pt x="17434" y="65627"/>
                    </a:lnTo>
                    <a:lnTo>
                      <a:pt x="17245" y="65604"/>
                    </a:lnTo>
                    <a:lnTo>
                      <a:pt x="17033" y="65557"/>
                    </a:lnTo>
                    <a:lnTo>
                      <a:pt x="16820" y="65486"/>
                    </a:lnTo>
                    <a:lnTo>
                      <a:pt x="16608" y="65415"/>
                    </a:lnTo>
                    <a:lnTo>
                      <a:pt x="16419" y="65297"/>
                    </a:lnTo>
                    <a:lnTo>
                      <a:pt x="16207" y="65179"/>
                    </a:lnTo>
                    <a:lnTo>
                      <a:pt x="16042" y="65061"/>
                    </a:lnTo>
                    <a:lnTo>
                      <a:pt x="15853" y="64920"/>
                    </a:lnTo>
                    <a:lnTo>
                      <a:pt x="15688" y="64755"/>
                    </a:lnTo>
                    <a:lnTo>
                      <a:pt x="15547" y="64589"/>
                    </a:lnTo>
                    <a:lnTo>
                      <a:pt x="15287" y="64236"/>
                    </a:lnTo>
                    <a:lnTo>
                      <a:pt x="15075" y="63882"/>
                    </a:lnTo>
                    <a:lnTo>
                      <a:pt x="14862" y="63504"/>
                    </a:lnTo>
                    <a:lnTo>
                      <a:pt x="14674" y="63103"/>
                    </a:lnTo>
                    <a:lnTo>
                      <a:pt x="14273" y="62325"/>
                    </a:lnTo>
                    <a:lnTo>
                      <a:pt x="14060" y="61947"/>
                    </a:lnTo>
                    <a:lnTo>
                      <a:pt x="13824" y="61594"/>
                    </a:lnTo>
                    <a:lnTo>
                      <a:pt x="13518" y="61216"/>
                    </a:lnTo>
                    <a:lnTo>
                      <a:pt x="13188" y="60886"/>
                    </a:lnTo>
                    <a:lnTo>
                      <a:pt x="12810" y="60579"/>
                    </a:lnTo>
                    <a:lnTo>
                      <a:pt x="12409" y="60320"/>
                    </a:lnTo>
                    <a:lnTo>
                      <a:pt x="12008" y="60084"/>
                    </a:lnTo>
                    <a:lnTo>
                      <a:pt x="11560" y="59895"/>
                    </a:lnTo>
                    <a:lnTo>
                      <a:pt x="11112" y="59753"/>
                    </a:lnTo>
                    <a:lnTo>
                      <a:pt x="10640" y="59636"/>
                    </a:lnTo>
                    <a:lnTo>
                      <a:pt x="10168" y="59565"/>
                    </a:lnTo>
                    <a:lnTo>
                      <a:pt x="9673" y="59518"/>
                    </a:lnTo>
                    <a:lnTo>
                      <a:pt x="9201" y="59494"/>
                    </a:lnTo>
                    <a:lnTo>
                      <a:pt x="8705" y="59518"/>
                    </a:lnTo>
                    <a:lnTo>
                      <a:pt x="8210" y="59588"/>
                    </a:lnTo>
                    <a:lnTo>
                      <a:pt x="7738" y="59683"/>
                    </a:lnTo>
                    <a:lnTo>
                      <a:pt x="7266" y="59801"/>
                    </a:lnTo>
                    <a:lnTo>
                      <a:pt x="6818" y="59966"/>
                    </a:lnTo>
                    <a:lnTo>
                      <a:pt x="6370" y="60155"/>
                    </a:lnTo>
                    <a:lnTo>
                      <a:pt x="5945" y="60367"/>
                    </a:lnTo>
                    <a:lnTo>
                      <a:pt x="5521" y="60626"/>
                    </a:lnTo>
                    <a:lnTo>
                      <a:pt x="5120" y="60886"/>
                    </a:lnTo>
                    <a:lnTo>
                      <a:pt x="4742" y="61169"/>
                    </a:lnTo>
                    <a:lnTo>
                      <a:pt x="4365" y="61452"/>
                    </a:lnTo>
                    <a:lnTo>
                      <a:pt x="4011" y="61782"/>
                    </a:lnTo>
                    <a:lnTo>
                      <a:pt x="3657" y="62112"/>
                    </a:lnTo>
                    <a:lnTo>
                      <a:pt x="3327" y="62466"/>
                    </a:lnTo>
                    <a:lnTo>
                      <a:pt x="2997" y="62844"/>
                    </a:lnTo>
                    <a:lnTo>
                      <a:pt x="2690" y="63221"/>
                    </a:lnTo>
                    <a:lnTo>
                      <a:pt x="2383" y="63599"/>
                    </a:lnTo>
                    <a:lnTo>
                      <a:pt x="2100" y="64000"/>
                    </a:lnTo>
                    <a:lnTo>
                      <a:pt x="1841" y="64401"/>
                    </a:lnTo>
                    <a:lnTo>
                      <a:pt x="1322" y="65226"/>
                    </a:lnTo>
                    <a:lnTo>
                      <a:pt x="1062" y="65698"/>
                    </a:lnTo>
                    <a:lnTo>
                      <a:pt x="826" y="66170"/>
                    </a:lnTo>
                    <a:lnTo>
                      <a:pt x="590" y="66642"/>
                    </a:lnTo>
                    <a:lnTo>
                      <a:pt x="402" y="67137"/>
                    </a:lnTo>
                    <a:lnTo>
                      <a:pt x="237" y="67633"/>
                    </a:lnTo>
                    <a:lnTo>
                      <a:pt x="119" y="68152"/>
                    </a:lnTo>
                    <a:lnTo>
                      <a:pt x="24" y="68671"/>
                    </a:lnTo>
                    <a:lnTo>
                      <a:pt x="1" y="69189"/>
                    </a:lnTo>
                    <a:lnTo>
                      <a:pt x="1" y="69473"/>
                    </a:lnTo>
                    <a:lnTo>
                      <a:pt x="48" y="69732"/>
                    </a:lnTo>
                    <a:lnTo>
                      <a:pt x="72" y="69992"/>
                    </a:lnTo>
                    <a:lnTo>
                      <a:pt x="142" y="70251"/>
                    </a:lnTo>
                    <a:lnTo>
                      <a:pt x="213" y="70511"/>
                    </a:lnTo>
                    <a:lnTo>
                      <a:pt x="307" y="70770"/>
                    </a:lnTo>
                    <a:lnTo>
                      <a:pt x="425" y="71006"/>
                    </a:lnTo>
                    <a:lnTo>
                      <a:pt x="543" y="71242"/>
                    </a:lnTo>
                    <a:lnTo>
                      <a:pt x="685" y="71454"/>
                    </a:lnTo>
                    <a:lnTo>
                      <a:pt x="826" y="71666"/>
                    </a:lnTo>
                    <a:lnTo>
                      <a:pt x="992" y="71879"/>
                    </a:lnTo>
                    <a:lnTo>
                      <a:pt x="1180" y="72067"/>
                    </a:lnTo>
                    <a:lnTo>
                      <a:pt x="1393" y="72233"/>
                    </a:lnTo>
                    <a:lnTo>
                      <a:pt x="1605" y="72374"/>
                    </a:lnTo>
                    <a:lnTo>
                      <a:pt x="1817" y="72492"/>
                    </a:lnTo>
                    <a:lnTo>
                      <a:pt x="2077" y="72610"/>
                    </a:lnTo>
                    <a:lnTo>
                      <a:pt x="2336" y="72704"/>
                    </a:lnTo>
                    <a:lnTo>
                      <a:pt x="2619" y="72752"/>
                    </a:lnTo>
                    <a:lnTo>
                      <a:pt x="2902" y="72799"/>
                    </a:lnTo>
                    <a:lnTo>
                      <a:pt x="3185" y="72799"/>
                    </a:lnTo>
                    <a:lnTo>
                      <a:pt x="3445" y="72775"/>
                    </a:lnTo>
                    <a:lnTo>
                      <a:pt x="3728" y="72728"/>
                    </a:lnTo>
                    <a:lnTo>
                      <a:pt x="4011" y="72681"/>
                    </a:lnTo>
                    <a:lnTo>
                      <a:pt x="4271" y="72586"/>
                    </a:lnTo>
                    <a:lnTo>
                      <a:pt x="4554" y="72492"/>
                    </a:lnTo>
                    <a:lnTo>
                      <a:pt x="4813" y="72374"/>
                    </a:lnTo>
                    <a:lnTo>
                      <a:pt x="5356" y="72115"/>
                    </a:lnTo>
                    <a:lnTo>
                      <a:pt x="5898" y="71832"/>
                    </a:lnTo>
                    <a:lnTo>
                      <a:pt x="6441" y="71501"/>
                    </a:lnTo>
                    <a:lnTo>
                      <a:pt x="7550" y="70841"/>
                    </a:lnTo>
                    <a:lnTo>
                      <a:pt x="8092" y="70534"/>
                    </a:lnTo>
                    <a:lnTo>
                      <a:pt x="8658" y="70275"/>
                    </a:lnTo>
                    <a:lnTo>
                      <a:pt x="8941" y="70157"/>
                    </a:lnTo>
                    <a:lnTo>
                      <a:pt x="9224" y="70062"/>
                    </a:lnTo>
                    <a:lnTo>
                      <a:pt x="9507" y="69992"/>
                    </a:lnTo>
                    <a:lnTo>
                      <a:pt x="9791" y="69921"/>
                    </a:lnTo>
                    <a:lnTo>
                      <a:pt x="10074" y="69874"/>
                    </a:lnTo>
                    <a:lnTo>
                      <a:pt x="10357" y="69850"/>
                    </a:lnTo>
                    <a:lnTo>
                      <a:pt x="10663" y="69850"/>
                    </a:lnTo>
                    <a:lnTo>
                      <a:pt x="10946" y="69897"/>
                    </a:lnTo>
                    <a:lnTo>
                      <a:pt x="11206" y="69944"/>
                    </a:lnTo>
                    <a:lnTo>
                      <a:pt x="11418" y="70015"/>
                    </a:lnTo>
                    <a:lnTo>
                      <a:pt x="11631" y="70133"/>
                    </a:lnTo>
                    <a:lnTo>
                      <a:pt x="11725" y="70204"/>
                    </a:lnTo>
                    <a:lnTo>
                      <a:pt x="11819" y="70275"/>
                    </a:lnTo>
                    <a:lnTo>
                      <a:pt x="11914" y="70416"/>
                    </a:lnTo>
                    <a:lnTo>
                      <a:pt x="11984" y="70534"/>
                    </a:lnTo>
                    <a:lnTo>
                      <a:pt x="12032" y="70676"/>
                    </a:lnTo>
                    <a:lnTo>
                      <a:pt x="12055" y="70817"/>
                    </a:lnTo>
                    <a:lnTo>
                      <a:pt x="12055" y="70959"/>
                    </a:lnTo>
                    <a:lnTo>
                      <a:pt x="12032" y="71100"/>
                    </a:lnTo>
                    <a:lnTo>
                      <a:pt x="12008" y="71242"/>
                    </a:lnTo>
                    <a:lnTo>
                      <a:pt x="11961" y="71407"/>
                    </a:lnTo>
                    <a:lnTo>
                      <a:pt x="11819" y="71714"/>
                    </a:lnTo>
                    <a:lnTo>
                      <a:pt x="11654" y="72044"/>
                    </a:lnTo>
                    <a:lnTo>
                      <a:pt x="11230" y="72681"/>
                    </a:lnTo>
                    <a:lnTo>
                      <a:pt x="11041" y="72987"/>
                    </a:lnTo>
                    <a:lnTo>
                      <a:pt x="10852" y="73318"/>
                    </a:lnTo>
                    <a:lnTo>
                      <a:pt x="10687" y="73624"/>
                    </a:lnTo>
                    <a:lnTo>
                      <a:pt x="10569" y="73907"/>
                    </a:lnTo>
                    <a:lnTo>
                      <a:pt x="10522" y="74049"/>
                    </a:lnTo>
                    <a:lnTo>
                      <a:pt x="10522" y="74191"/>
                    </a:lnTo>
                    <a:lnTo>
                      <a:pt x="10498" y="74309"/>
                    </a:lnTo>
                    <a:lnTo>
                      <a:pt x="10522" y="74450"/>
                    </a:lnTo>
                    <a:lnTo>
                      <a:pt x="10569" y="74568"/>
                    </a:lnTo>
                    <a:lnTo>
                      <a:pt x="10640" y="74686"/>
                    </a:lnTo>
                    <a:lnTo>
                      <a:pt x="10711" y="74780"/>
                    </a:lnTo>
                    <a:lnTo>
                      <a:pt x="10829" y="74898"/>
                    </a:lnTo>
                    <a:lnTo>
                      <a:pt x="10970" y="74969"/>
                    </a:lnTo>
                    <a:lnTo>
                      <a:pt x="11112" y="75040"/>
                    </a:lnTo>
                    <a:lnTo>
                      <a:pt x="11277" y="75063"/>
                    </a:lnTo>
                    <a:lnTo>
                      <a:pt x="11418" y="75111"/>
                    </a:lnTo>
                    <a:lnTo>
                      <a:pt x="11749" y="75158"/>
                    </a:lnTo>
                    <a:lnTo>
                      <a:pt x="12055" y="75205"/>
                    </a:lnTo>
                    <a:lnTo>
                      <a:pt x="12268" y="75252"/>
                    </a:lnTo>
                    <a:lnTo>
                      <a:pt x="12433" y="75323"/>
                    </a:lnTo>
                    <a:lnTo>
                      <a:pt x="12621" y="75417"/>
                    </a:lnTo>
                    <a:lnTo>
                      <a:pt x="12763" y="75512"/>
                    </a:lnTo>
                    <a:lnTo>
                      <a:pt x="12928" y="75630"/>
                    </a:lnTo>
                    <a:lnTo>
                      <a:pt x="13070" y="75771"/>
                    </a:lnTo>
                    <a:lnTo>
                      <a:pt x="13211" y="75913"/>
                    </a:lnTo>
                    <a:lnTo>
                      <a:pt x="13329" y="76078"/>
                    </a:lnTo>
                    <a:lnTo>
                      <a:pt x="13541" y="76408"/>
                    </a:lnTo>
                    <a:lnTo>
                      <a:pt x="13706" y="76785"/>
                    </a:lnTo>
                    <a:lnTo>
                      <a:pt x="13848" y="77163"/>
                    </a:lnTo>
                    <a:lnTo>
                      <a:pt x="13942" y="77564"/>
                    </a:lnTo>
                    <a:lnTo>
                      <a:pt x="13990" y="77965"/>
                    </a:lnTo>
                    <a:lnTo>
                      <a:pt x="14037" y="78366"/>
                    </a:lnTo>
                    <a:lnTo>
                      <a:pt x="14037" y="79168"/>
                    </a:lnTo>
                    <a:lnTo>
                      <a:pt x="14037" y="79970"/>
                    </a:lnTo>
                    <a:lnTo>
                      <a:pt x="14037" y="80371"/>
                    </a:lnTo>
                    <a:lnTo>
                      <a:pt x="14060" y="80772"/>
                    </a:lnTo>
                    <a:lnTo>
                      <a:pt x="14108" y="81150"/>
                    </a:lnTo>
                    <a:lnTo>
                      <a:pt x="14178" y="81551"/>
                    </a:lnTo>
                    <a:lnTo>
                      <a:pt x="14296" y="81928"/>
                    </a:lnTo>
                    <a:lnTo>
                      <a:pt x="14414" y="82306"/>
                    </a:lnTo>
                    <a:lnTo>
                      <a:pt x="14579" y="82659"/>
                    </a:lnTo>
                    <a:lnTo>
                      <a:pt x="14744" y="83013"/>
                    </a:lnTo>
                    <a:lnTo>
                      <a:pt x="14957" y="83367"/>
                    </a:lnTo>
                    <a:lnTo>
                      <a:pt x="15169" y="83674"/>
                    </a:lnTo>
                    <a:lnTo>
                      <a:pt x="15429" y="83980"/>
                    </a:lnTo>
                    <a:lnTo>
                      <a:pt x="15688" y="84240"/>
                    </a:lnTo>
                    <a:lnTo>
                      <a:pt x="15995" y="84476"/>
                    </a:lnTo>
                    <a:lnTo>
                      <a:pt x="16301" y="84688"/>
                    </a:lnTo>
                    <a:lnTo>
                      <a:pt x="16632" y="84877"/>
                    </a:lnTo>
                    <a:lnTo>
                      <a:pt x="16962" y="85018"/>
                    </a:lnTo>
                    <a:lnTo>
                      <a:pt x="17339" y="85113"/>
                    </a:lnTo>
                    <a:lnTo>
                      <a:pt x="17717" y="85184"/>
                    </a:lnTo>
                    <a:lnTo>
                      <a:pt x="18330" y="85184"/>
                    </a:lnTo>
                    <a:lnTo>
                      <a:pt x="18613" y="85136"/>
                    </a:lnTo>
                    <a:lnTo>
                      <a:pt x="18896" y="85066"/>
                    </a:lnTo>
                    <a:lnTo>
                      <a:pt x="19179" y="84995"/>
                    </a:lnTo>
                    <a:lnTo>
                      <a:pt x="19462" y="84877"/>
                    </a:lnTo>
                    <a:lnTo>
                      <a:pt x="19722" y="84759"/>
                    </a:lnTo>
                    <a:lnTo>
                      <a:pt x="19981" y="84617"/>
                    </a:lnTo>
                    <a:lnTo>
                      <a:pt x="20217" y="84452"/>
                    </a:lnTo>
                    <a:lnTo>
                      <a:pt x="20477" y="84287"/>
                    </a:lnTo>
                    <a:lnTo>
                      <a:pt x="20949" y="83886"/>
                    </a:lnTo>
                    <a:lnTo>
                      <a:pt x="21420" y="83461"/>
                    </a:lnTo>
                    <a:lnTo>
                      <a:pt x="21869" y="82990"/>
                    </a:lnTo>
                    <a:lnTo>
                      <a:pt x="22789" y="82022"/>
                    </a:lnTo>
                    <a:lnTo>
                      <a:pt x="23260" y="81551"/>
                    </a:lnTo>
                    <a:lnTo>
                      <a:pt x="23732" y="81079"/>
                    </a:lnTo>
                    <a:lnTo>
                      <a:pt x="24228" y="80631"/>
                    </a:lnTo>
                    <a:lnTo>
                      <a:pt x="24747" y="80230"/>
                    </a:lnTo>
                    <a:lnTo>
                      <a:pt x="25006" y="80041"/>
                    </a:lnTo>
                    <a:lnTo>
                      <a:pt x="25289" y="79876"/>
                    </a:lnTo>
                    <a:lnTo>
                      <a:pt x="25572" y="79734"/>
                    </a:lnTo>
                    <a:lnTo>
                      <a:pt x="25855" y="79593"/>
                    </a:lnTo>
                    <a:lnTo>
                      <a:pt x="26209" y="79475"/>
                    </a:lnTo>
                    <a:lnTo>
                      <a:pt x="26563" y="79380"/>
                    </a:lnTo>
                    <a:lnTo>
                      <a:pt x="26940" y="79310"/>
                    </a:lnTo>
                    <a:lnTo>
                      <a:pt x="27294" y="79262"/>
                    </a:lnTo>
                    <a:lnTo>
                      <a:pt x="27672" y="79262"/>
                    </a:lnTo>
                    <a:lnTo>
                      <a:pt x="28049" y="79286"/>
                    </a:lnTo>
                    <a:lnTo>
                      <a:pt x="28427" y="79333"/>
                    </a:lnTo>
                    <a:lnTo>
                      <a:pt x="28780" y="79404"/>
                    </a:lnTo>
                    <a:lnTo>
                      <a:pt x="29158" y="79498"/>
                    </a:lnTo>
                    <a:lnTo>
                      <a:pt x="29488" y="79640"/>
                    </a:lnTo>
                    <a:lnTo>
                      <a:pt x="29842" y="79781"/>
                    </a:lnTo>
                    <a:lnTo>
                      <a:pt x="30172" y="79970"/>
                    </a:lnTo>
                    <a:lnTo>
                      <a:pt x="30479" y="80182"/>
                    </a:lnTo>
                    <a:lnTo>
                      <a:pt x="30762" y="80418"/>
                    </a:lnTo>
                    <a:lnTo>
                      <a:pt x="31045" y="80654"/>
                    </a:lnTo>
                    <a:lnTo>
                      <a:pt x="31305" y="80937"/>
                    </a:lnTo>
                    <a:lnTo>
                      <a:pt x="31540" y="81268"/>
                    </a:lnTo>
                    <a:lnTo>
                      <a:pt x="31776" y="81598"/>
                    </a:lnTo>
                    <a:lnTo>
                      <a:pt x="32225" y="82282"/>
                    </a:lnTo>
                    <a:lnTo>
                      <a:pt x="32484" y="82612"/>
                    </a:lnTo>
                    <a:lnTo>
                      <a:pt x="32744" y="82895"/>
                    </a:lnTo>
                    <a:lnTo>
                      <a:pt x="32885" y="83037"/>
                    </a:lnTo>
                    <a:lnTo>
                      <a:pt x="33050" y="83155"/>
                    </a:lnTo>
                    <a:lnTo>
                      <a:pt x="33215" y="83273"/>
                    </a:lnTo>
                    <a:lnTo>
                      <a:pt x="33380" y="83367"/>
                    </a:lnTo>
                    <a:lnTo>
                      <a:pt x="33664" y="83509"/>
                    </a:lnTo>
                    <a:lnTo>
                      <a:pt x="33970" y="83579"/>
                    </a:lnTo>
                    <a:lnTo>
                      <a:pt x="34277" y="83627"/>
                    </a:lnTo>
                    <a:lnTo>
                      <a:pt x="34584" y="83650"/>
                    </a:lnTo>
                    <a:lnTo>
                      <a:pt x="34914" y="83650"/>
                    </a:lnTo>
                    <a:lnTo>
                      <a:pt x="35221" y="83627"/>
                    </a:lnTo>
                    <a:lnTo>
                      <a:pt x="35881" y="83532"/>
                    </a:lnTo>
                    <a:lnTo>
                      <a:pt x="36518" y="83438"/>
                    </a:lnTo>
                    <a:lnTo>
                      <a:pt x="36848" y="83391"/>
                    </a:lnTo>
                    <a:lnTo>
                      <a:pt x="37178" y="83367"/>
                    </a:lnTo>
                    <a:lnTo>
                      <a:pt x="37509" y="83367"/>
                    </a:lnTo>
                    <a:lnTo>
                      <a:pt x="37815" y="83391"/>
                    </a:lnTo>
                    <a:lnTo>
                      <a:pt x="38146" y="83438"/>
                    </a:lnTo>
                    <a:lnTo>
                      <a:pt x="38452" y="83509"/>
                    </a:lnTo>
                    <a:lnTo>
                      <a:pt x="38735" y="83627"/>
                    </a:lnTo>
                    <a:lnTo>
                      <a:pt x="38995" y="83768"/>
                    </a:lnTo>
                    <a:lnTo>
                      <a:pt x="39254" y="83933"/>
                    </a:lnTo>
                    <a:lnTo>
                      <a:pt x="39490" y="84122"/>
                    </a:lnTo>
                    <a:lnTo>
                      <a:pt x="39703" y="84334"/>
                    </a:lnTo>
                    <a:lnTo>
                      <a:pt x="39915" y="84570"/>
                    </a:lnTo>
                    <a:lnTo>
                      <a:pt x="40316" y="85066"/>
                    </a:lnTo>
                    <a:lnTo>
                      <a:pt x="41094" y="86080"/>
                    </a:lnTo>
                    <a:lnTo>
                      <a:pt x="41495" y="86575"/>
                    </a:lnTo>
                    <a:lnTo>
                      <a:pt x="41708" y="86811"/>
                    </a:lnTo>
                    <a:lnTo>
                      <a:pt x="41944" y="87024"/>
                    </a:lnTo>
                    <a:lnTo>
                      <a:pt x="42321" y="87307"/>
                    </a:lnTo>
                    <a:lnTo>
                      <a:pt x="42699" y="87543"/>
                    </a:lnTo>
                    <a:lnTo>
                      <a:pt x="43123" y="87755"/>
                    </a:lnTo>
                    <a:lnTo>
                      <a:pt x="43548" y="87920"/>
                    </a:lnTo>
                    <a:lnTo>
                      <a:pt x="43996" y="88061"/>
                    </a:lnTo>
                    <a:lnTo>
                      <a:pt x="44444" y="88203"/>
                    </a:lnTo>
                    <a:lnTo>
                      <a:pt x="45364" y="88439"/>
                    </a:lnTo>
                    <a:lnTo>
                      <a:pt x="46284" y="88675"/>
                    </a:lnTo>
                    <a:lnTo>
                      <a:pt x="46732" y="88816"/>
                    </a:lnTo>
                    <a:lnTo>
                      <a:pt x="47157" y="88958"/>
                    </a:lnTo>
                    <a:lnTo>
                      <a:pt x="47605" y="89123"/>
                    </a:lnTo>
                    <a:lnTo>
                      <a:pt x="48006" y="89335"/>
                    </a:lnTo>
                    <a:lnTo>
                      <a:pt x="48407" y="89571"/>
                    </a:lnTo>
                    <a:lnTo>
                      <a:pt x="48785" y="89854"/>
                    </a:lnTo>
                    <a:lnTo>
                      <a:pt x="49091" y="90137"/>
                    </a:lnTo>
                    <a:lnTo>
                      <a:pt x="49374" y="90444"/>
                    </a:lnTo>
                    <a:lnTo>
                      <a:pt x="49634" y="90751"/>
                    </a:lnTo>
                    <a:lnTo>
                      <a:pt x="49870" y="91105"/>
                    </a:lnTo>
                    <a:lnTo>
                      <a:pt x="50342" y="91812"/>
                    </a:lnTo>
                    <a:lnTo>
                      <a:pt x="50813" y="92496"/>
                    </a:lnTo>
                    <a:lnTo>
                      <a:pt x="51097" y="92874"/>
                    </a:lnTo>
                    <a:lnTo>
                      <a:pt x="51403" y="93251"/>
                    </a:lnTo>
                    <a:lnTo>
                      <a:pt x="51733" y="93605"/>
                    </a:lnTo>
                    <a:lnTo>
                      <a:pt x="52064" y="93935"/>
                    </a:lnTo>
                    <a:lnTo>
                      <a:pt x="52418" y="94266"/>
                    </a:lnTo>
                    <a:lnTo>
                      <a:pt x="52795" y="94572"/>
                    </a:lnTo>
                    <a:lnTo>
                      <a:pt x="53172" y="94855"/>
                    </a:lnTo>
                    <a:lnTo>
                      <a:pt x="53573" y="95138"/>
                    </a:lnTo>
                    <a:lnTo>
                      <a:pt x="53975" y="95398"/>
                    </a:lnTo>
                    <a:lnTo>
                      <a:pt x="54399" y="95634"/>
                    </a:lnTo>
                    <a:lnTo>
                      <a:pt x="54847" y="95846"/>
                    </a:lnTo>
                    <a:lnTo>
                      <a:pt x="55272" y="96058"/>
                    </a:lnTo>
                    <a:lnTo>
                      <a:pt x="55720" y="96224"/>
                    </a:lnTo>
                    <a:lnTo>
                      <a:pt x="56168" y="96365"/>
                    </a:lnTo>
                    <a:lnTo>
                      <a:pt x="56640" y="96507"/>
                    </a:lnTo>
                    <a:lnTo>
                      <a:pt x="57112" y="96601"/>
                    </a:lnTo>
                    <a:lnTo>
                      <a:pt x="57513" y="96648"/>
                    </a:lnTo>
                    <a:lnTo>
                      <a:pt x="57914" y="96672"/>
                    </a:lnTo>
                    <a:lnTo>
                      <a:pt x="58810" y="96672"/>
                    </a:lnTo>
                    <a:lnTo>
                      <a:pt x="59730" y="96625"/>
                    </a:lnTo>
                    <a:lnTo>
                      <a:pt x="60650" y="96577"/>
                    </a:lnTo>
                    <a:lnTo>
                      <a:pt x="61099" y="96577"/>
                    </a:lnTo>
                    <a:lnTo>
                      <a:pt x="61547" y="96625"/>
                    </a:lnTo>
                    <a:lnTo>
                      <a:pt x="61971" y="96672"/>
                    </a:lnTo>
                    <a:lnTo>
                      <a:pt x="62396" y="96766"/>
                    </a:lnTo>
                    <a:lnTo>
                      <a:pt x="62797" y="96908"/>
                    </a:lnTo>
                    <a:lnTo>
                      <a:pt x="62986" y="97002"/>
                    </a:lnTo>
                    <a:lnTo>
                      <a:pt x="63151" y="97096"/>
                    </a:lnTo>
                    <a:lnTo>
                      <a:pt x="63340" y="97214"/>
                    </a:lnTo>
                    <a:lnTo>
                      <a:pt x="63505" y="97332"/>
                    </a:lnTo>
                    <a:lnTo>
                      <a:pt x="63670" y="97497"/>
                    </a:lnTo>
                    <a:lnTo>
                      <a:pt x="63812" y="97663"/>
                    </a:lnTo>
                    <a:lnTo>
                      <a:pt x="63953" y="97851"/>
                    </a:lnTo>
                    <a:lnTo>
                      <a:pt x="64095" y="98040"/>
                    </a:lnTo>
                    <a:lnTo>
                      <a:pt x="64213" y="98252"/>
                    </a:lnTo>
                    <a:lnTo>
                      <a:pt x="64307" y="98465"/>
                    </a:lnTo>
                    <a:lnTo>
                      <a:pt x="64519" y="98936"/>
                    </a:lnTo>
                    <a:lnTo>
                      <a:pt x="64684" y="99385"/>
                    </a:lnTo>
                    <a:lnTo>
                      <a:pt x="64897" y="99833"/>
                    </a:lnTo>
                    <a:lnTo>
                      <a:pt x="64991" y="100045"/>
                    </a:lnTo>
                    <a:lnTo>
                      <a:pt x="65109" y="100258"/>
                    </a:lnTo>
                    <a:lnTo>
                      <a:pt x="65250" y="100446"/>
                    </a:lnTo>
                    <a:lnTo>
                      <a:pt x="65392" y="100611"/>
                    </a:lnTo>
                    <a:lnTo>
                      <a:pt x="65557" y="100776"/>
                    </a:lnTo>
                    <a:lnTo>
                      <a:pt x="65746" y="100918"/>
                    </a:lnTo>
                    <a:lnTo>
                      <a:pt x="65982" y="101060"/>
                    </a:lnTo>
                    <a:lnTo>
                      <a:pt x="66241" y="101154"/>
                    </a:lnTo>
                    <a:lnTo>
                      <a:pt x="66477" y="101248"/>
                    </a:lnTo>
                    <a:lnTo>
                      <a:pt x="66737" y="101319"/>
                    </a:lnTo>
                    <a:lnTo>
                      <a:pt x="67279" y="101461"/>
                    </a:lnTo>
                    <a:lnTo>
                      <a:pt x="67539" y="101531"/>
                    </a:lnTo>
                    <a:lnTo>
                      <a:pt x="67775" y="101649"/>
                    </a:lnTo>
                    <a:lnTo>
                      <a:pt x="68034" y="101791"/>
                    </a:lnTo>
                    <a:lnTo>
                      <a:pt x="68246" y="101980"/>
                    </a:lnTo>
                    <a:lnTo>
                      <a:pt x="68459" y="102168"/>
                    </a:lnTo>
                    <a:lnTo>
                      <a:pt x="68624" y="102404"/>
                    </a:lnTo>
                    <a:lnTo>
                      <a:pt x="68765" y="102640"/>
                    </a:lnTo>
                    <a:lnTo>
                      <a:pt x="68883" y="102900"/>
                    </a:lnTo>
                    <a:lnTo>
                      <a:pt x="69001" y="103183"/>
                    </a:lnTo>
                    <a:lnTo>
                      <a:pt x="69072" y="103466"/>
                    </a:lnTo>
                    <a:lnTo>
                      <a:pt x="69119" y="103772"/>
                    </a:lnTo>
                    <a:lnTo>
                      <a:pt x="69143" y="104079"/>
                    </a:lnTo>
                    <a:lnTo>
                      <a:pt x="69143" y="104386"/>
                    </a:lnTo>
                    <a:lnTo>
                      <a:pt x="69119" y="104692"/>
                    </a:lnTo>
                    <a:lnTo>
                      <a:pt x="69096" y="104999"/>
                    </a:lnTo>
                    <a:lnTo>
                      <a:pt x="69025" y="105282"/>
                    </a:lnTo>
                    <a:lnTo>
                      <a:pt x="68954" y="105589"/>
                    </a:lnTo>
                    <a:lnTo>
                      <a:pt x="68860" y="105872"/>
                    </a:lnTo>
                    <a:lnTo>
                      <a:pt x="68624" y="106415"/>
                    </a:lnTo>
                    <a:lnTo>
                      <a:pt x="68341" y="106933"/>
                    </a:lnTo>
                    <a:lnTo>
                      <a:pt x="68034" y="107452"/>
                    </a:lnTo>
                    <a:lnTo>
                      <a:pt x="67704" y="107948"/>
                    </a:lnTo>
                    <a:lnTo>
                      <a:pt x="67020" y="108939"/>
                    </a:lnTo>
                    <a:lnTo>
                      <a:pt x="66713" y="109458"/>
                    </a:lnTo>
                    <a:lnTo>
                      <a:pt x="66406" y="109977"/>
                    </a:lnTo>
                    <a:lnTo>
                      <a:pt x="66147" y="110519"/>
                    </a:lnTo>
                    <a:lnTo>
                      <a:pt x="65935" y="111062"/>
                    </a:lnTo>
                    <a:lnTo>
                      <a:pt x="65746" y="111628"/>
                    </a:lnTo>
                    <a:lnTo>
                      <a:pt x="65604" y="112218"/>
                    </a:lnTo>
                    <a:lnTo>
                      <a:pt x="65510" y="112807"/>
                    </a:lnTo>
                    <a:lnTo>
                      <a:pt x="65439" y="113397"/>
                    </a:lnTo>
                    <a:lnTo>
                      <a:pt x="65416" y="113987"/>
                    </a:lnTo>
                    <a:lnTo>
                      <a:pt x="65439" y="114600"/>
                    </a:lnTo>
                    <a:lnTo>
                      <a:pt x="65534" y="115379"/>
                    </a:lnTo>
                    <a:lnTo>
                      <a:pt x="65652" y="116157"/>
                    </a:lnTo>
                    <a:lnTo>
                      <a:pt x="65769" y="116959"/>
                    </a:lnTo>
                    <a:lnTo>
                      <a:pt x="65840" y="117761"/>
                    </a:lnTo>
                    <a:lnTo>
                      <a:pt x="65864" y="118139"/>
                    </a:lnTo>
                    <a:lnTo>
                      <a:pt x="65864" y="118516"/>
                    </a:lnTo>
                    <a:lnTo>
                      <a:pt x="65840" y="118894"/>
                    </a:lnTo>
                    <a:lnTo>
                      <a:pt x="65793" y="119271"/>
                    </a:lnTo>
                    <a:lnTo>
                      <a:pt x="65699" y="119625"/>
                    </a:lnTo>
                    <a:lnTo>
                      <a:pt x="65581" y="119955"/>
                    </a:lnTo>
                    <a:lnTo>
                      <a:pt x="65416" y="120309"/>
                    </a:lnTo>
                    <a:lnTo>
                      <a:pt x="65203" y="120616"/>
                    </a:lnTo>
                    <a:lnTo>
                      <a:pt x="65015" y="120852"/>
                    </a:lnTo>
                    <a:lnTo>
                      <a:pt x="64802" y="121087"/>
                    </a:lnTo>
                    <a:lnTo>
                      <a:pt x="64566" y="121276"/>
                    </a:lnTo>
                    <a:lnTo>
                      <a:pt x="64330" y="121441"/>
                    </a:lnTo>
                    <a:lnTo>
                      <a:pt x="64071" y="121583"/>
                    </a:lnTo>
                    <a:lnTo>
                      <a:pt x="63788" y="121701"/>
                    </a:lnTo>
                    <a:lnTo>
                      <a:pt x="63505" y="121819"/>
                    </a:lnTo>
                    <a:lnTo>
                      <a:pt x="63222" y="121913"/>
                    </a:lnTo>
                    <a:lnTo>
                      <a:pt x="62915" y="122008"/>
                    </a:lnTo>
                    <a:lnTo>
                      <a:pt x="62608" y="122078"/>
                    </a:lnTo>
                    <a:lnTo>
                      <a:pt x="61948" y="122173"/>
                    </a:lnTo>
                    <a:lnTo>
                      <a:pt x="61287" y="122243"/>
                    </a:lnTo>
                    <a:lnTo>
                      <a:pt x="60627" y="122314"/>
                    </a:lnTo>
                    <a:lnTo>
                      <a:pt x="59943" y="122385"/>
                    </a:lnTo>
                    <a:lnTo>
                      <a:pt x="59282" y="122479"/>
                    </a:lnTo>
                    <a:lnTo>
                      <a:pt x="58645" y="122574"/>
                    </a:lnTo>
                    <a:lnTo>
                      <a:pt x="58315" y="122644"/>
                    </a:lnTo>
                    <a:lnTo>
                      <a:pt x="58032" y="122739"/>
                    </a:lnTo>
                    <a:lnTo>
                      <a:pt x="57725" y="122833"/>
                    </a:lnTo>
                    <a:lnTo>
                      <a:pt x="57442" y="122928"/>
                    </a:lnTo>
                    <a:lnTo>
                      <a:pt x="57183" y="123069"/>
                    </a:lnTo>
                    <a:lnTo>
                      <a:pt x="56923" y="123211"/>
                    </a:lnTo>
                    <a:lnTo>
                      <a:pt x="56664" y="123376"/>
                    </a:lnTo>
                    <a:lnTo>
                      <a:pt x="56451" y="123564"/>
                    </a:lnTo>
                    <a:lnTo>
                      <a:pt x="56239" y="123800"/>
                    </a:lnTo>
                    <a:lnTo>
                      <a:pt x="56027" y="124036"/>
                    </a:lnTo>
                    <a:lnTo>
                      <a:pt x="55862" y="124296"/>
                    </a:lnTo>
                    <a:lnTo>
                      <a:pt x="55720" y="124579"/>
                    </a:lnTo>
                    <a:lnTo>
                      <a:pt x="55602" y="124862"/>
                    </a:lnTo>
                    <a:lnTo>
                      <a:pt x="55531" y="125169"/>
                    </a:lnTo>
                    <a:lnTo>
                      <a:pt x="55461" y="125475"/>
                    </a:lnTo>
                    <a:lnTo>
                      <a:pt x="55413" y="125782"/>
                    </a:lnTo>
                    <a:lnTo>
                      <a:pt x="55366" y="126112"/>
                    </a:lnTo>
                    <a:lnTo>
                      <a:pt x="55366" y="126442"/>
                    </a:lnTo>
                    <a:lnTo>
                      <a:pt x="55366" y="127079"/>
                    </a:lnTo>
                    <a:lnTo>
                      <a:pt x="55366" y="127763"/>
                    </a:lnTo>
                    <a:lnTo>
                      <a:pt x="55390" y="128424"/>
                    </a:lnTo>
                    <a:lnTo>
                      <a:pt x="55366" y="129061"/>
                    </a:lnTo>
                    <a:lnTo>
                      <a:pt x="55343" y="129603"/>
                    </a:lnTo>
                    <a:lnTo>
                      <a:pt x="55248" y="130146"/>
                    </a:lnTo>
                    <a:lnTo>
                      <a:pt x="55130" y="130665"/>
                    </a:lnTo>
                    <a:lnTo>
                      <a:pt x="54989" y="131184"/>
                    </a:lnTo>
                    <a:lnTo>
                      <a:pt x="54824" y="131703"/>
                    </a:lnTo>
                    <a:lnTo>
                      <a:pt x="54611" y="132198"/>
                    </a:lnTo>
                    <a:lnTo>
                      <a:pt x="54399" y="132694"/>
                    </a:lnTo>
                    <a:lnTo>
                      <a:pt x="54140" y="133166"/>
                    </a:lnTo>
                    <a:lnTo>
                      <a:pt x="53857" y="133637"/>
                    </a:lnTo>
                    <a:lnTo>
                      <a:pt x="53550" y="134109"/>
                    </a:lnTo>
                    <a:lnTo>
                      <a:pt x="53243" y="134557"/>
                    </a:lnTo>
                    <a:lnTo>
                      <a:pt x="52889" y="134982"/>
                    </a:lnTo>
                    <a:lnTo>
                      <a:pt x="52536" y="135407"/>
                    </a:lnTo>
                    <a:lnTo>
                      <a:pt x="52182" y="135808"/>
                    </a:lnTo>
                    <a:lnTo>
                      <a:pt x="51781" y="136185"/>
                    </a:lnTo>
                    <a:lnTo>
                      <a:pt x="51403" y="136563"/>
                    </a:lnTo>
                    <a:lnTo>
                      <a:pt x="50979" y="136940"/>
                    </a:lnTo>
                    <a:lnTo>
                      <a:pt x="50578" y="137294"/>
                    </a:lnTo>
                    <a:lnTo>
                      <a:pt x="49705" y="137954"/>
                    </a:lnTo>
                    <a:lnTo>
                      <a:pt x="48832" y="138591"/>
                    </a:lnTo>
                    <a:lnTo>
                      <a:pt x="47935" y="139181"/>
                    </a:lnTo>
                    <a:lnTo>
                      <a:pt x="47015" y="139771"/>
                    </a:lnTo>
                    <a:lnTo>
                      <a:pt x="46072" y="140337"/>
                    </a:lnTo>
                    <a:lnTo>
                      <a:pt x="44208" y="141493"/>
                    </a:lnTo>
                    <a:lnTo>
                      <a:pt x="43642" y="141870"/>
                    </a:lnTo>
                    <a:lnTo>
                      <a:pt x="43076" y="142295"/>
                    </a:lnTo>
                    <a:lnTo>
                      <a:pt x="42816" y="142507"/>
                    </a:lnTo>
                    <a:lnTo>
                      <a:pt x="42557" y="142743"/>
                    </a:lnTo>
                    <a:lnTo>
                      <a:pt x="42297" y="143003"/>
                    </a:lnTo>
                    <a:lnTo>
                      <a:pt x="42085" y="143239"/>
                    </a:lnTo>
                    <a:lnTo>
                      <a:pt x="41873" y="143522"/>
                    </a:lnTo>
                    <a:lnTo>
                      <a:pt x="41684" y="143781"/>
                    </a:lnTo>
                    <a:lnTo>
                      <a:pt x="41519" y="144064"/>
                    </a:lnTo>
                    <a:lnTo>
                      <a:pt x="41401" y="144371"/>
                    </a:lnTo>
                    <a:lnTo>
                      <a:pt x="41307" y="144677"/>
                    </a:lnTo>
                    <a:lnTo>
                      <a:pt x="41236" y="144984"/>
                    </a:lnTo>
                    <a:lnTo>
                      <a:pt x="41212" y="145291"/>
                    </a:lnTo>
                    <a:lnTo>
                      <a:pt x="41236" y="145621"/>
                    </a:lnTo>
                    <a:lnTo>
                      <a:pt x="41283" y="145881"/>
                    </a:lnTo>
                    <a:lnTo>
                      <a:pt x="41354" y="146116"/>
                    </a:lnTo>
                    <a:lnTo>
                      <a:pt x="41425" y="146329"/>
                    </a:lnTo>
                    <a:lnTo>
                      <a:pt x="41519" y="146565"/>
                    </a:lnTo>
                    <a:lnTo>
                      <a:pt x="41779" y="146989"/>
                    </a:lnTo>
                    <a:lnTo>
                      <a:pt x="42038" y="147414"/>
                    </a:lnTo>
                    <a:lnTo>
                      <a:pt x="42628" y="148240"/>
                    </a:lnTo>
                    <a:lnTo>
                      <a:pt x="42911" y="148688"/>
                    </a:lnTo>
                    <a:lnTo>
                      <a:pt x="43147" y="149112"/>
                    </a:lnTo>
                    <a:lnTo>
                      <a:pt x="43265" y="149395"/>
                    </a:lnTo>
                    <a:lnTo>
                      <a:pt x="43359" y="149679"/>
                    </a:lnTo>
                    <a:lnTo>
                      <a:pt x="43453" y="149962"/>
                    </a:lnTo>
                    <a:lnTo>
                      <a:pt x="43501" y="150268"/>
                    </a:lnTo>
                    <a:lnTo>
                      <a:pt x="43595" y="150858"/>
                    </a:lnTo>
                    <a:lnTo>
                      <a:pt x="43619" y="151471"/>
                    </a:lnTo>
                    <a:lnTo>
                      <a:pt x="43619" y="152085"/>
                    </a:lnTo>
                    <a:lnTo>
                      <a:pt x="43619" y="152698"/>
                    </a:lnTo>
                    <a:lnTo>
                      <a:pt x="43619" y="153311"/>
                    </a:lnTo>
                    <a:lnTo>
                      <a:pt x="43619" y="153925"/>
                    </a:lnTo>
                    <a:lnTo>
                      <a:pt x="43642" y="154231"/>
                    </a:lnTo>
                    <a:lnTo>
                      <a:pt x="43689" y="154562"/>
                    </a:lnTo>
                    <a:lnTo>
                      <a:pt x="43736" y="154868"/>
                    </a:lnTo>
                    <a:lnTo>
                      <a:pt x="43784" y="155175"/>
                    </a:lnTo>
                    <a:lnTo>
                      <a:pt x="43878" y="155482"/>
                    </a:lnTo>
                    <a:lnTo>
                      <a:pt x="43972" y="155788"/>
                    </a:lnTo>
                    <a:lnTo>
                      <a:pt x="44090" y="156071"/>
                    </a:lnTo>
                    <a:lnTo>
                      <a:pt x="44208" y="156355"/>
                    </a:lnTo>
                    <a:lnTo>
                      <a:pt x="44350" y="156614"/>
                    </a:lnTo>
                    <a:lnTo>
                      <a:pt x="44515" y="156874"/>
                    </a:lnTo>
                    <a:lnTo>
                      <a:pt x="44704" y="157086"/>
                    </a:lnTo>
                    <a:lnTo>
                      <a:pt x="44916" y="157298"/>
                    </a:lnTo>
                    <a:lnTo>
                      <a:pt x="45128" y="157487"/>
                    </a:lnTo>
                    <a:lnTo>
                      <a:pt x="45388" y="157652"/>
                    </a:lnTo>
                    <a:lnTo>
                      <a:pt x="45647" y="157770"/>
                    </a:lnTo>
                    <a:lnTo>
                      <a:pt x="45930" y="157864"/>
                    </a:lnTo>
                    <a:lnTo>
                      <a:pt x="46284" y="157959"/>
                    </a:lnTo>
                    <a:lnTo>
                      <a:pt x="46662" y="158029"/>
                    </a:lnTo>
                    <a:lnTo>
                      <a:pt x="47039" y="158124"/>
                    </a:lnTo>
                    <a:lnTo>
                      <a:pt x="47393" y="158218"/>
                    </a:lnTo>
                    <a:lnTo>
                      <a:pt x="47558" y="158289"/>
                    </a:lnTo>
                    <a:lnTo>
                      <a:pt x="47700" y="158360"/>
                    </a:lnTo>
                    <a:lnTo>
                      <a:pt x="47841" y="158454"/>
                    </a:lnTo>
                    <a:lnTo>
                      <a:pt x="47935" y="158548"/>
                    </a:lnTo>
                    <a:lnTo>
                      <a:pt x="48030" y="158643"/>
                    </a:lnTo>
                    <a:lnTo>
                      <a:pt x="48101" y="158784"/>
                    </a:lnTo>
                    <a:lnTo>
                      <a:pt x="48148" y="158926"/>
                    </a:lnTo>
                    <a:lnTo>
                      <a:pt x="48148" y="159091"/>
                    </a:lnTo>
                    <a:lnTo>
                      <a:pt x="47959" y="159350"/>
                    </a:lnTo>
                    <a:lnTo>
                      <a:pt x="47747" y="159610"/>
                    </a:lnTo>
                    <a:lnTo>
                      <a:pt x="47534" y="159846"/>
                    </a:lnTo>
                    <a:lnTo>
                      <a:pt x="47299" y="160058"/>
                    </a:lnTo>
                    <a:lnTo>
                      <a:pt x="48667" y="160129"/>
                    </a:lnTo>
                    <a:lnTo>
                      <a:pt x="50035" y="160200"/>
                    </a:lnTo>
                    <a:lnTo>
                      <a:pt x="51427" y="160223"/>
                    </a:lnTo>
                    <a:lnTo>
                      <a:pt x="52819" y="160247"/>
                    </a:lnTo>
                    <a:lnTo>
                      <a:pt x="54022" y="160247"/>
                    </a:lnTo>
                    <a:lnTo>
                      <a:pt x="55201" y="160223"/>
                    </a:lnTo>
                    <a:lnTo>
                      <a:pt x="56404" y="160176"/>
                    </a:lnTo>
                    <a:lnTo>
                      <a:pt x="57584" y="160105"/>
                    </a:lnTo>
                    <a:lnTo>
                      <a:pt x="58787" y="160035"/>
                    </a:lnTo>
                    <a:lnTo>
                      <a:pt x="59966" y="159940"/>
                    </a:lnTo>
                    <a:lnTo>
                      <a:pt x="61122" y="159822"/>
                    </a:lnTo>
                    <a:lnTo>
                      <a:pt x="62302" y="159681"/>
                    </a:lnTo>
                    <a:lnTo>
                      <a:pt x="63458" y="159539"/>
                    </a:lnTo>
                    <a:lnTo>
                      <a:pt x="64614" y="159374"/>
                    </a:lnTo>
                    <a:lnTo>
                      <a:pt x="65769" y="159209"/>
                    </a:lnTo>
                    <a:lnTo>
                      <a:pt x="66925" y="159020"/>
                    </a:lnTo>
                    <a:lnTo>
                      <a:pt x="68058" y="158808"/>
                    </a:lnTo>
                    <a:lnTo>
                      <a:pt x="69214" y="158572"/>
                    </a:lnTo>
                    <a:lnTo>
                      <a:pt x="70322" y="158336"/>
                    </a:lnTo>
                    <a:lnTo>
                      <a:pt x="71455" y="158077"/>
                    </a:lnTo>
                    <a:lnTo>
                      <a:pt x="72587" y="157794"/>
                    </a:lnTo>
                    <a:lnTo>
                      <a:pt x="73696" y="157510"/>
                    </a:lnTo>
                    <a:lnTo>
                      <a:pt x="74804" y="157204"/>
                    </a:lnTo>
                    <a:lnTo>
                      <a:pt x="75890" y="156874"/>
                    </a:lnTo>
                    <a:lnTo>
                      <a:pt x="76998" y="156543"/>
                    </a:lnTo>
                    <a:lnTo>
                      <a:pt x="78083" y="156189"/>
                    </a:lnTo>
                    <a:lnTo>
                      <a:pt x="79145" y="155812"/>
                    </a:lnTo>
                    <a:lnTo>
                      <a:pt x="80230" y="155435"/>
                    </a:lnTo>
                    <a:lnTo>
                      <a:pt x="81292" y="155034"/>
                    </a:lnTo>
                    <a:lnTo>
                      <a:pt x="82353" y="154632"/>
                    </a:lnTo>
                    <a:lnTo>
                      <a:pt x="83391" y="154208"/>
                    </a:lnTo>
                    <a:lnTo>
                      <a:pt x="84453" y="153760"/>
                    </a:lnTo>
                    <a:lnTo>
                      <a:pt x="85491" y="153311"/>
                    </a:lnTo>
                    <a:lnTo>
                      <a:pt x="86505" y="152840"/>
                    </a:lnTo>
                    <a:lnTo>
                      <a:pt x="87519" y="152368"/>
                    </a:lnTo>
                    <a:lnTo>
                      <a:pt x="88534" y="151849"/>
                    </a:lnTo>
                    <a:lnTo>
                      <a:pt x="89548" y="151353"/>
                    </a:lnTo>
                    <a:lnTo>
                      <a:pt x="90539" y="150834"/>
                    </a:lnTo>
                    <a:lnTo>
                      <a:pt x="91530" y="150292"/>
                    </a:lnTo>
                    <a:lnTo>
                      <a:pt x="92497" y="149749"/>
                    </a:lnTo>
                    <a:lnTo>
                      <a:pt x="93488" y="149183"/>
                    </a:lnTo>
                    <a:lnTo>
                      <a:pt x="94431" y="148593"/>
                    </a:lnTo>
                    <a:lnTo>
                      <a:pt x="95398" y="148004"/>
                    </a:lnTo>
                    <a:lnTo>
                      <a:pt x="96342" y="147414"/>
                    </a:lnTo>
                    <a:lnTo>
                      <a:pt x="97262" y="146801"/>
                    </a:lnTo>
                    <a:lnTo>
                      <a:pt x="98206" y="146164"/>
                    </a:lnTo>
                    <a:lnTo>
                      <a:pt x="99126" y="145527"/>
                    </a:lnTo>
                    <a:lnTo>
                      <a:pt x="100022" y="144866"/>
                    </a:lnTo>
                    <a:lnTo>
                      <a:pt x="100918" y="144206"/>
                    </a:lnTo>
                    <a:lnTo>
                      <a:pt x="101815" y="143522"/>
                    </a:lnTo>
                    <a:lnTo>
                      <a:pt x="102688" y="142837"/>
                    </a:lnTo>
                    <a:lnTo>
                      <a:pt x="103561" y="142130"/>
                    </a:lnTo>
                    <a:lnTo>
                      <a:pt x="104410" y="141422"/>
                    </a:lnTo>
                    <a:lnTo>
                      <a:pt x="105259" y="140691"/>
                    </a:lnTo>
                    <a:lnTo>
                      <a:pt x="106108" y="139959"/>
                    </a:lnTo>
                    <a:lnTo>
                      <a:pt x="106934" y="139205"/>
                    </a:lnTo>
                    <a:lnTo>
                      <a:pt x="107736" y="138450"/>
                    </a:lnTo>
                    <a:lnTo>
                      <a:pt x="108562" y="137671"/>
                    </a:lnTo>
                    <a:lnTo>
                      <a:pt x="109340" y="136893"/>
                    </a:lnTo>
                    <a:lnTo>
                      <a:pt x="110142" y="136114"/>
                    </a:lnTo>
                    <a:lnTo>
                      <a:pt x="110897" y="135312"/>
                    </a:lnTo>
                    <a:lnTo>
                      <a:pt x="111675" y="134487"/>
                    </a:lnTo>
                    <a:lnTo>
                      <a:pt x="112430" y="133661"/>
                    </a:lnTo>
                    <a:lnTo>
                      <a:pt x="113162" y="132835"/>
                    </a:lnTo>
                    <a:lnTo>
                      <a:pt x="113893" y="131986"/>
                    </a:lnTo>
                    <a:lnTo>
                      <a:pt x="114601" y="131137"/>
                    </a:lnTo>
                    <a:lnTo>
                      <a:pt x="115308" y="130264"/>
                    </a:lnTo>
                    <a:lnTo>
                      <a:pt x="116016" y="129391"/>
                    </a:lnTo>
                    <a:lnTo>
                      <a:pt x="115898" y="129155"/>
                    </a:lnTo>
                    <a:lnTo>
                      <a:pt x="115780" y="128943"/>
                    </a:lnTo>
                    <a:lnTo>
                      <a:pt x="115521" y="128518"/>
                    </a:lnTo>
                    <a:lnTo>
                      <a:pt x="115214" y="128117"/>
                    </a:lnTo>
                    <a:lnTo>
                      <a:pt x="114907" y="127716"/>
                    </a:lnTo>
                    <a:lnTo>
                      <a:pt x="114601" y="127339"/>
                    </a:lnTo>
                    <a:lnTo>
                      <a:pt x="114294" y="126938"/>
                    </a:lnTo>
                    <a:lnTo>
                      <a:pt x="114034" y="126513"/>
                    </a:lnTo>
                    <a:lnTo>
                      <a:pt x="113893" y="126301"/>
                    </a:lnTo>
                    <a:lnTo>
                      <a:pt x="113799" y="126065"/>
                    </a:lnTo>
                    <a:lnTo>
                      <a:pt x="113633" y="125640"/>
                    </a:lnTo>
                    <a:lnTo>
                      <a:pt x="113515" y="125192"/>
                    </a:lnTo>
                    <a:lnTo>
                      <a:pt x="113421" y="124744"/>
                    </a:lnTo>
                    <a:lnTo>
                      <a:pt x="113374" y="124272"/>
                    </a:lnTo>
                    <a:lnTo>
                      <a:pt x="113350" y="123800"/>
                    </a:lnTo>
                    <a:lnTo>
                      <a:pt x="113327" y="123329"/>
                    </a:lnTo>
                    <a:lnTo>
                      <a:pt x="113327" y="122361"/>
                    </a:lnTo>
                    <a:lnTo>
                      <a:pt x="113327" y="121890"/>
                    </a:lnTo>
                    <a:lnTo>
                      <a:pt x="113303" y="121418"/>
                    </a:lnTo>
                    <a:lnTo>
                      <a:pt x="113280" y="120970"/>
                    </a:lnTo>
                    <a:lnTo>
                      <a:pt x="113209" y="120498"/>
                    </a:lnTo>
                    <a:lnTo>
                      <a:pt x="113114" y="120073"/>
                    </a:lnTo>
                    <a:lnTo>
                      <a:pt x="112973" y="119649"/>
                    </a:lnTo>
                    <a:lnTo>
                      <a:pt x="112784" y="119224"/>
                    </a:lnTo>
                    <a:lnTo>
                      <a:pt x="112666" y="119035"/>
                    </a:lnTo>
                    <a:lnTo>
                      <a:pt x="112548" y="118846"/>
                    </a:lnTo>
                    <a:lnTo>
                      <a:pt x="112383" y="118611"/>
                    </a:lnTo>
                    <a:lnTo>
                      <a:pt x="112194" y="118398"/>
                    </a:lnTo>
                    <a:lnTo>
                      <a:pt x="111793" y="117997"/>
                    </a:lnTo>
                    <a:lnTo>
                      <a:pt x="111605" y="117785"/>
                    </a:lnTo>
                    <a:lnTo>
                      <a:pt x="111416" y="117573"/>
                    </a:lnTo>
                    <a:lnTo>
                      <a:pt x="111251" y="117337"/>
                    </a:lnTo>
                    <a:lnTo>
                      <a:pt x="111109" y="117077"/>
                    </a:lnTo>
                    <a:lnTo>
                      <a:pt x="111039" y="116912"/>
                    </a:lnTo>
                    <a:lnTo>
                      <a:pt x="110991" y="116747"/>
                    </a:lnTo>
                    <a:lnTo>
                      <a:pt x="110944" y="116558"/>
                    </a:lnTo>
                    <a:lnTo>
                      <a:pt x="110897" y="116393"/>
                    </a:lnTo>
                    <a:lnTo>
                      <a:pt x="110873" y="116039"/>
                    </a:lnTo>
                    <a:lnTo>
                      <a:pt x="110897" y="115685"/>
                    </a:lnTo>
                    <a:lnTo>
                      <a:pt x="110968" y="115332"/>
                    </a:lnTo>
                    <a:lnTo>
                      <a:pt x="111086" y="114978"/>
                    </a:lnTo>
                    <a:lnTo>
                      <a:pt x="111227" y="114624"/>
                    </a:lnTo>
                    <a:lnTo>
                      <a:pt x="111392" y="114294"/>
                    </a:lnTo>
                    <a:lnTo>
                      <a:pt x="111581" y="113940"/>
                    </a:lnTo>
                    <a:lnTo>
                      <a:pt x="111793" y="113586"/>
                    </a:lnTo>
                    <a:lnTo>
                      <a:pt x="112242" y="112878"/>
                    </a:lnTo>
                    <a:lnTo>
                      <a:pt x="112690" y="112194"/>
                    </a:lnTo>
                    <a:lnTo>
                      <a:pt x="113114" y="111510"/>
                    </a:lnTo>
                    <a:lnTo>
                      <a:pt x="113303" y="111109"/>
                    </a:lnTo>
                    <a:lnTo>
                      <a:pt x="113492" y="110708"/>
                    </a:lnTo>
                    <a:lnTo>
                      <a:pt x="113633" y="110283"/>
                    </a:lnTo>
                    <a:lnTo>
                      <a:pt x="113775" y="109859"/>
                    </a:lnTo>
                    <a:lnTo>
                      <a:pt x="113869" y="109410"/>
                    </a:lnTo>
                    <a:lnTo>
                      <a:pt x="113940" y="108986"/>
                    </a:lnTo>
                    <a:lnTo>
                      <a:pt x="113987" y="108538"/>
                    </a:lnTo>
                    <a:lnTo>
                      <a:pt x="114011" y="108089"/>
                    </a:lnTo>
                    <a:lnTo>
                      <a:pt x="114034" y="107618"/>
                    </a:lnTo>
                    <a:lnTo>
                      <a:pt x="114011" y="107169"/>
                    </a:lnTo>
                    <a:lnTo>
                      <a:pt x="113964" y="106721"/>
                    </a:lnTo>
                    <a:lnTo>
                      <a:pt x="113917" y="106273"/>
                    </a:lnTo>
                    <a:lnTo>
                      <a:pt x="113822" y="105825"/>
                    </a:lnTo>
                    <a:lnTo>
                      <a:pt x="113728" y="105377"/>
                    </a:lnTo>
                    <a:lnTo>
                      <a:pt x="113610" y="104952"/>
                    </a:lnTo>
                    <a:lnTo>
                      <a:pt x="113468" y="104504"/>
                    </a:lnTo>
                    <a:lnTo>
                      <a:pt x="113327" y="104079"/>
                    </a:lnTo>
                    <a:lnTo>
                      <a:pt x="113162" y="103678"/>
                    </a:lnTo>
                    <a:lnTo>
                      <a:pt x="112973" y="103253"/>
                    </a:lnTo>
                    <a:lnTo>
                      <a:pt x="112784" y="102852"/>
                    </a:lnTo>
                    <a:lnTo>
                      <a:pt x="112360" y="102074"/>
                    </a:lnTo>
                    <a:lnTo>
                      <a:pt x="111888" y="101295"/>
                    </a:lnTo>
                    <a:lnTo>
                      <a:pt x="111369" y="100541"/>
                    </a:lnTo>
                    <a:lnTo>
                      <a:pt x="110826" y="99833"/>
                    </a:lnTo>
                    <a:lnTo>
                      <a:pt x="110260" y="99125"/>
                    </a:lnTo>
                    <a:lnTo>
                      <a:pt x="109670" y="98417"/>
                    </a:lnTo>
                    <a:lnTo>
                      <a:pt x="109316" y="97993"/>
                    </a:lnTo>
                    <a:lnTo>
                      <a:pt x="108963" y="97568"/>
                    </a:lnTo>
                    <a:lnTo>
                      <a:pt x="108609" y="97120"/>
                    </a:lnTo>
                    <a:lnTo>
                      <a:pt x="108302" y="96648"/>
                    </a:lnTo>
                    <a:lnTo>
                      <a:pt x="108161" y="96412"/>
                    </a:lnTo>
                    <a:lnTo>
                      <a:pt x="108043" y="96176"/>
                    </a:lnTo>
                    <a:lnTo>
                      <a:pt x="107925" y="95917"/>
                    </a:lnTo>
                    <a:lnTo>
                      <a:pt x="107830" y="95657"/>
                    </a:lnTo>
                    <a:lnTo>
                      <a:pt x="107760" y="95398"/>
                    </a:lnTo>
                    <a:lnTo>
                      <a:pt x="107712" y="95138"/>
                    </a:lnTo>
                    <a:lnTo>
                      <a:pt x="107689" y="94879"/>
                    </a:lnTo>
                    <a:lnTo>
                      <a:pt x="107689" y="94596"/>
                    </a:lnTo>
                    <a:lnTo>
                      <a:pt x="107712" y="94313"/>
                    </a:lnTo>
                    <a:lnTo>
                      <a:pt x="107760" y="94030"/>
                    </a:lnTo>
                    <a:lnTo>
                      <a:pt x="107830" y="93723"/>
                    </a:lnTo>
                    <a:lnTo>
                      <a:pt x="107901" y="93440"/>
                    </a:lnTo>
                    <a:lnTo>
                      <a:pt x="108113" y="92874"/>
                    </a:lnTo>
                    <a:lnTo>
                      <a:pt x="108302" y="92308"/>
                    </a:lnTo>
                    <a:lnTo>
                      <a:pt x="108491" y="91742"/>
                    </a:lnTo>
                    <a:lnTo>
                      <a:pt x="108562" y="91458"/>
                    </a:lnTo>
                    <a:lnTo>
                      <a:pt x="108585" y="91175"/>
                    </a:lnTo>
                    <a:lnTo>
                      <a:pt x="108609" y="90892"/>
                    </a:lnTo>
                    <a:lnTo>
                      <a:pt x="108585" y="90633"/>
                    </a:lnTo>
                    <a:lnTo>
                      <a:pt x="108538" y="90350"/>
                    </a:lnTo>
                    <a:lnTo>
                      <a:pt x="108467" y="90090"/>
                    </a:lnTo>
                    <a:lnTo>
                      <a:pt x="108373" y="89902"/>
                    </a:lnTo>
                    <a:lnTo>
                      <a:pt x="108279" y="89736"/>
                    </a:lnTo>
                    <a:lnTo>
                      <a:pt x="108161" y="89571"/>
                    </a:lnTo>
                    <a:lnTo>
                      <a:pt x="108043" y="89453"/>
                    </a:lnTo>
                    <a:lnTo>
                      <a:pt x="107901" y="89312"/>
                    </a:lnTo>
                    <a:lnTo>
                      <a:pt x="107760" y="89217"/>
                    </a:lnTo>
                    <a:lnTo>
                      <a:pt x="107594" y="89123"/>
                    </a:lnTo>
                    <a:lnTo>
                      <a:pt x="107429" y="89029"/>
                    </a:lnTo>
                    <a:lnTo>
                      <a:pt x="107075" y="88887"/>
                    </a:lnTo>
                    <a:lnTo>
                      <a:pt x="106698" y="88793"/>
                    </a:lnTo>
                    <a:lnTo>
                      <a:pt x="106273" y="88698"/>
                    </a:lnTo>
                    <a:lnTo>
                      <a:pt x="105849" y="88651"/>
                    </a:lnTo>
                    <a:lnTo>
                      <a:pt x="104952" y="88580"/>
                    </a:lnTo>
                    <a:lnTo>
                      <a:pt x="104056" y="88486"/>
                    </a:lnTo>
                    <a:lnTo>
                      <a:pt x="103608" y="88439"/>
                    </a:lnTo>
                    <a:lnTo>
                      <a:pt x="103183" y="88345"/>
                    </a:lnTo>
                    <a:lnTo>
                      <a:pt x="102758" y="88250"/>
                    </a:lnTo>
                    <a:lnTo>
                      <a:pt x="102357" y="88085"/>
                    </a:lnTo>
                    <a:lnTo>
                      <a:pt x="101980" y="87896"/>
                    </a:lnTo>
                    <a:lnTo>
                      <a:pt x="101626" y="87660"/>
                    </a:lnTo>
                    <a:lnTo>
                      <a:pt x="101272" y="87401"/>
                    </a:lnTo>
                    <a:lnTo>
                      <a:pt x="100942" y="87118"/>
                    </a:lnTo>
                    <a:lnTo>
                      <a:pt x="100612" y="86858"/>
                    </a:lnTo>
                    <a:lnTo>
                      <a:pt x="100282" y="86575"/>
                    </a:lnTo>
                    <a:lnTo>
                      <a:pt x="99928" y="86339"/>
                    </a:lnTo>
                    <a:lnTo>
                      <a:pt x="99550" y="86127"/>
                    </a:lnTo>
                    <a:lnTo>
                      <a:pt x="99267" y="86009"/>
                    </a:lnTo>
                    <a:lnTo>
                      <a:pt x="98984" y="85915"/>
                    </a:lnTo>
                    <a:lnTo>
                      <a:pt x="98677" y="85844"/>
                    </a:lnTo>
                    <a:lnTo>
                      <a:pt x="98394" y="85820"/>
                    </a:lnTo>
                    <a:lnTo>
                      <a:pt x="98088" y="85797"/>
                    </a:lnTo>
                    <a:lnTo>
                      <a:pt x="97474" y="85797"/>
                    </a:lnTo>
                    <a:lnTo>
                      <a:pt x="97168" y="85844"/>
                    </a:lnTo>
                    <a:lnTo>
                      <a:pt x="96885" y="85891"/>
                    </a:lnTo>
                    <a:lnTo>
                      <a:pt x="96578" y="85962"/>
                    </a:lnTo>
                    <a:lnTo>
                      <a:pt x="95965" y="86151"/>
                    </a:lnTo>
                    <a:lnTo>
                      <a:pt x="95375" y="86387"/>
                    </a:lnTo>
                    <a:lnTo>
                      <a:pt x="94832" y="86646"/>
                    </a:lnTo>
                    <a:lnTo>
                      <a:pt x="94290" y="86929"/>
                    </a:lnTo>
                    <a:lnTo>
                      <a:pt x="93747" y="87236"/>
                    </a:lnTo>
                    <a:lnTo>
                      <a:pt x="92686" y="87873"/>
                    </a:lnTo>
                    <a:lnTo>
                      <a:pt x="92143" y="88156"/>
                    </a:lnTo>
                    <a:lnTo>
                      <a:pt x="91577" y="88439"/>
                    </a:lnTo>
                    <a:lnTo>
                      <a:pt x="91034" y="88675"/>
                    </a:lnTo>
                    <a:lnTo>
                      <a:pt x="90445" y="88864"/>
                    </a:lnTo>
                    <a:lnTo>
                      <a:pt x="89949" y="89005"/>
                    </a:lnTo>
                    <a:lnTo>
                      <a:pt x="89454" y="89076"/>
                    </a:lnTo>
                    <a:lnTo>
                      <a:pt x="88958" y="89123"/>
                    </a:lnTo>
                    <a:lnTo>
                      <a:pt x="88439" y="89123"/>
                    </a:lnTo>
                    <a:lnTo>
                      <a:pt x="87944" y="89099"/>
                    </a:lnTo>
                    <a:lnTo>
                      <a:pt x="87449" y="89052"/>
                    </a:lnTo>
                    <a:lnTo>
                      <a:pt x="86953" y="88958"/>
                    </a:lnTo>
                    <a:lnTo>
                      <a:pt x="86458" y="88840"/>
                    </a:lnTo>
                    <a:lnTo>
                      <a:pt x="85962" y="88698"/>
                    </a:lnTo>
                    <a:lnTo>
                      <a:pt x="85491" y="88510"/>
                    </a:lnTo>
                    <a:lnTo>
                      <a:pt x="85019" y="88297"/>
                    </a:lnTo>
                    <a:lnTo>
                      <a:pt x="84547" y="88061"/>
                    </a:lnTo>
                    <a:lnTo>
                      <a:pt x="84122" y="87826"/>
                    </a:lnTo>
                    <a:lnTo>
                      <a:pt x="83674" y="87543"/>
                    </a:lnTo>
                    <a:lnTo>
                      <a:pt x="83273" y="87236"/>
                    </a:lnTo>
                    <a:lnTo>
                      <a:pt x="82872" y="86929"/>
                    </a:lnTo>
                    <a:lnTo>
                      <a:pt x="82495" y="86575"/>
                    </a:lnTo>
                    <a:lnTo>
                      <a:pt x="82117" y="86221"/>
                    </a:lnTo>
                    <a:lnTo>
                      <a:pt x="81787" y="85868"/>
                    </a:lnTo>
                    <a:lnTo>
                      <a:pt x="81457" y="85467"/>
                    </a:lnTo>
                    <a:lnTo>
                      <a:pt x="81127" y="85089"/>
                    </a:lnTo>
                    <a:lnTo>
                      <a:pt x="80820" y="84665"/>
                    </a:lnTo>
                    <a:lnTo>
                      <a:pt x="80537" y="84263"/>
                    </a:lnTo>
                    <a:lnTo>
                      <a:pt x="80254" y="83815"/>
                    </a:lnTo>
                    <a:lnTo>
                      <a:pt x="79994" y="83391"/>
                    </a:lnTo>
                    <a:lnTo>
                      <a:pt x="79758" y="82942"/>
                    </a:lnTo>
                    <a:lnTo>
                      <a:pt x="79287" y="82022"/>
                    </a:lnTo>
                    <a:lnTo>
                      <a:pt x="78862" y="81102"/>
                    </a:lnTo>
                    <a:lnTo>
                      <a:pt x="78484" y="80159"/>
                    </a:lnTo>
                    <a:lnTo>
                      <a:pt x="78272" y="79616"/>
                    </a:lnTo>
                    <a:lnTo>
                      <a:pt x="78083" y="79050"/>
                    </a:lnTo>
                    <a:lnTo>
                      <a:pt x="77942" y="78460"/>
                    </a:lnTo>
                    <a:lnTo>
                      <a:pt x="77800" y="77894"/>
                    </a:lnTo>
                    <a:lnTo>
                      <a:pt x="77682" y="77304"/>
                    </a:lnTo>
                    <a:lnTo>
                      <a:pt x="77612" y="76715"/>
                    </a:lnTo>
                    <a:lnTo>
                      <a:pt x="77564" y="76125"/>
                    </a:lnTo>
                    <a:lnTo>
                      <a:pt x="77541" y="75535"/>
                    </a:lnTo>
                    <a:lnTo>
                      <a:pt x="77588" y="74969"/>
                    </a:lnTo>
                    <a:lnTo>
                      <a:pt x="77659" y="74403"/>
                    </a:lnTo>
                    <a:lnTo>
                      <a:pt x="77777" y="73860"/>
                    </a:lnTo>
                    <a:lnTo>
                      <a:pt x="77871" y="73601"/>
                    </a:lnTo>
                    <a:lnTo>
                      <a:pt x="77942" y="73341"/>
                    </a:lnTo>
                    <a:lnTo>
                      <a:pt x="78060" y="73105"/>
                    </a:lnTo>
                    <a:lnTo>
                      <a:pt x="78178" y="72870"/>
                    </a:lnTo>
                    <a:lnTo>
                      <a:pt x="78319" y="72634"/>
                    </a:lnTo>
                    <a:lnTo>
                      <a:pt x="78461" y="72398"/>
                    </a:lnTo>
                    <a:lnTo>
                      <a:pt x="78626" y="72185"/>
                    </a:lnTo>
                    <a:lnTo>
                      <a:pt x="78791" y="71973"/>
                    </a:lnTo>
                    <a:lnTo>
                      <a:pt x="78980" y="71761"/>
                    </a:lnTo>
                    <a:lnTo>
                      <a:pt x="79192" y="71572"/>
                    </a:lnTo>
                    <a:lnTo>
                      <a:pt x="79593" y="71218"/>
                    </a:lnTo>
                    <a:lnTo>
                      <a:pt x="79782" y="71030"/>
                    </a:lnTo>
                    <a:lnTo>
                      <a:pt x="79971" y="70841"/>
                    </a:lnTo>
                    <a:lnTo>
                      <a:pt x="80112" y="70628"/>
                    </a:lnTo>
                    <a:lnTo>
                      <a:pt x="80207" y="70416"/>
                    </a:lnTo>
                    <a:lnTo>
                      <a:pt x="80230" y="70322"/>
                    </a:lnTo>
                    <a:lnTo>
                      <a:pt x="80230" y="70204"/>
                    </a:lnTo>
                    <a:lnTo>
                      <a:pt x="80230" y="70086"/>
                    </a:lnTo>
                    <a:lnTo>
                      <a:pt x="80183" y="69968"/>
                    </a:lnTo>
                    <a:lnTo>
                      <a:pt x="80112" y="69779"/>
                    </a:lnTo>
                    <a:lnTo>
                      <a:pt x="79994" y="69638"/>
                    </a:lnTo>
                    <a:lnTo>
                      <a:pt x="79829" y="69543"/>
                    </a:lnTo>
                    <a:lnTo>
                      <a:pt x="79664" y="69449"/>
                    </a:lnTo>
                    <a:lnTo>
                      <a:pt x="79475" y="69402"/>
                    </a:lnTo>
                    <a:lnTo>
                      <a:pt x="79239" y="69378"/>
                    </a:lnTo>
                    <a:lnTo>
                      <a:pt x="78791" y="69331"/>
                    </a:lnTo>
                    <a:lnTo>
                      <a:pt x="78319" y="69307"/>
                    </a:lnTo>
                    <a:lnTo>
                      <a:pt x="78083" y="69260"/>
                    </a:lnTo>
                    <a:lnTo>
                      <a:pt x="77871" y="69237"/>
                    </a:lnTo>
                    <a:lnTo>
                      <a:pt x="77659" y="69166"/>
                    </a:lnTo>
                    <a:lnTo>
                      <a:pt x="77470" y="69072"/>
                    </a:lnTo>
                    <a:lnTo>
                      <a:pt x="77305" y="68954"/>
                    </a:lnTo>
                    <a:lnTo>
                      <a:pt x="77187" y="68788"/>
                    </a:lnTo>
                    <a:lnTo>
                      <a:pt x="77541" y="68175"/>
                    </a:lnTo>
                    <a:lnTo>
                      <a:pt x="77918" y="67585"/>
                    </a:lnTo>
                    <a:lnTo>
                      <a:pt x="78343" y="67019"/>
                    </a:lnTo>
                    <a:lnTo>
                      <a:pt x="78744" y="66453"/>
                    </a:lnTo>
                    <a:lnTo>
                      <a:pt x="79192" y="65910"/>
                    </a:lnTo>
                    <a:lnTo>
                      <a:pt x="79640" y="65368"/>
                    </a:lnTo>
                    <a:lnTo>
                      <a:pt x="80112" y="64849"/>
                    </a:lnTo>
                    <a:lnTo>
                      <a:pt x="80608" y="64330"/>
                    </a:lnTo>
                    <a:lnTo>
                      <a:pt x="81103" y="63835"/>
                    </a:lnTo>
                    <a:lnTo>
                      <a:pt x="81622" y="63363"/>
                    </a:lnTo>
                    <a:lnTo>
                      <a:pt x="82164" y="62891"/>
                    </a:lnTo>
                    <a:lnTo>
                      <a:pt x="82707" y="62443"/>
                    </a:lnTo>
                    <a:lnTo>
                      <a:pt x="83273" y="62018"/>
                    </a:lnTo>
                    <a:lnTo>
                      <a:pt x="83839" y="61617"/>
                    </a:lnTo>
                    <a:lnTo>
                      <a:pt x="84429" y="61216"/>
                    </a:lnTo>
                    <a:lnTo>
                      <a:pt x="85019" y="60839"/>
                    </a:lnTo>
                    <a:lnTo>
                      <a:pt x="85514" y="60532"/>
                    </a:lnTo>
                    <a:lnTo>
                      <a:pt x="85750" y="60390"/>
                    </a:lnTo>
                    <a:lnTo>
                      <a:pt x="85986" y="60202"/>
                    </a:lnTo>
                    <a:lnTo>
                      <a:pt x="86198" y="60037"/>
                    </a:lnTo>
                    <a:lnTo>
                      <a:pt x="86387" y="59824"/>
                    </a:lnTo>
                    <a:lnTo>
                      <a:pt x="86552" y="59612"/>
                    </a:lnTo>
                    <a:lnTo>
                      <a:pt x="86694" y="59352"/>
                    </a:lnTo>
                    <a:lnTo>
                      <a:pt x="86788" y="59117"/>
                    </a:lnTo>
                    <a:lnTo>
                      <a:pt x="86859" y="58881"/>
                    </a:lnTo>
                    <a:lnTo>
                      <a:pt x="86882" y="58621"/>
                    </a:lnTo>
                    <a:lnTo>
                      <a:pt x="86906" y="58362"/>
                    </a:lnTo>
                    <a:lnTo>
                      <a:pt x="86953" y="57866"/>
                    </a:lnTo>
                    <a:lnTo>
                      <a:pt x="86977" y="57607"/>
                    </a:lnTo>
                    <a:lnTo>
                      <a:pt x="87000" y="57347"/>
                    </a:lnTo>
                    <a:lnTo>
                      <a:pt x="87048" y="57111"/>
                    </a:lnTo>
                    <a:lnTo>
                      <a:pt x="87118" y="56899"/>
                    </a:lnTo>
                    <a:lnTo>
                      <a:pt x="87189" y="56687"/>
                    </a:lnTo>
                    <a:lnTo>
                      <a:pt x="87283" y="56474"/>
                    </a:lnTo>
                    <a:lnTo>
                      <a:pt x="87378" y="56286"/>
                    </a:lnTo>
                    <a:lnTo>
                      <a:pt x="87496" y="56097"/>
                    </a:lnTo>
                    <a:lnTo>
                      <a:pt x="87755" y="55743"/>
                    </a:lnTo>
                    <a:lnTo>
                      <a:pt x="88062" y="55437"/>
                    </a:lnTo>
                    <a:lnTo>
                      <a:pt x="88416" y="55153"/>
                    </a:lnTo>
                    <a:lnTo>
                      <a:pt x="88793" y="54894"/>
                    </a:lnTo>
                    <a:lnTo>
                      <a:pt x="89194" y="54658"/>
                    </a:lnTo>
                    <a:lnTo>
                      <a:pt x="89619" y="54469"/>
                    </a:lnTo>
                    <a:lnTo>
                      <a:pt x="90091" y="54304"/>
                    </a:lnTo>
                    <a:lnTo>
                      <a:pt x="90539" y="54163"/>
                    </a:lnTo>
                    <a:lnTo>
                      <a:pt x="91011" y="54045"/>
                    </a:lnTo>
                    <a:lnTo>
                      <a:pt x="91506" y="53950"/>
                    </a:lnTo>
                    <a:lnTo>
                      <a:pt x="92001" y="53903"/>
                    </a:lnTo>
                    <a:lnTo>
                      <a:pt x="92473" y="53880"/>
                    </a:lnTo>
                    <a:lnTo>
                      <a:pt x="92945" y="53880"/>
                    </a:lnTo>
                    <a:lnTo>
                      <a:pt x="93889" y="53927"/>
                    </a:lnTo>
                    <a:lnTo>
                      <a:pt x="94832" y="53998"/>
                    </a:lnTo>
                    <a:lnTo>
                      <a:pt x="95799" y="54092"/>
                    </a:lnTo>
                    <a:lnTo>
                      <a:pt x="96743" y="54163"/>
                    </a:lnTo>
                    <a:lnTo>
                      <a:pt x="97215" y="54186"/>
                    </a:lnTo>
                    <a:lnTo>
                      <a:pt x="97687" y="54186"/>
                    </a:lnTo>
                    <a:lnTo>
                      <a:pt x="98135" y="54163"/>
                    </a:lnTo>
                    <a:lnTo>
                      <a:pt x="98607" y="54139"/>
                    </a:lnTo>
                    <a:lnTo>
                      <a:pt x="99055" y="54068"/>
                    </a:lnTo>
                    <a:lnTo>
                      <a:pt x="99503" y="53974"/>
                    </a:lnTo>
                    <a:lnTo>
                      <a:pt x="99951" y="53856"/>
                    </a:lnTo>
                    <a:lnTo>
                      <a:pt x="100399" y="53691"/>
                    </a:lnTo>
                    <a:lnTo>
                      <a:pt x="100918" y="53455"/>
                    </a:lnTo>
                    <a:lnTo>
                      <a:pt x="101414" y="53195"/>
                    </a:lnTo>
                    <a:lnTo>
                      <a:pt x="101909" y="52889"/>
                    </a:lnTo>
                    <a:lnTo>
                      <a:pt x="102381" y="52582"/>
                    </a:lnTo>
                    <a:lnTo>
                      <a:pt x="102876" y="52275"/>
                    </a:lnTo>
                    <a:lnTo>
                      <a:pt x="103372" y="51992"/>
                    </a:lnTo>
                    <a:lnTo>
                      <a:pt x="103867" y="51733"/>
                    </a:lnTo>
                    <a:lnTo>
                      <a:pt x="104127" y="51615"/>
                    </a:lnTo>
                    <a:lnTo>
                      <a:pt x="104410" y="51521"/>
                    </a:lnTo>
                    <a:lnTo>
                      <a:pt x="104669" y="51426"/>
                    </a:lnTo>
                    <a:lnTo>
                      <a:pt x="104976" y="51379"/>
                    </a:lnTo>
                    <a:lnTo>
                      <a:pt x="105259" y="51355"/>
                    </a:lnTo>
                    <a:lnTo>
                      <a:pt x="105566" y="51332"/>
                    </a:lnTo>
                    <a:lnTo>
                      <a:pt x="105849" y="51355"/>
                    </a:lnTo>
                    <a:lnTo>
                      <a:pt x="106155" y="51379"/>
                    </a:lnTo>
                    <a:lnTo>
                      <a:pt x="106439" y="51450"/>
                    </a:lnTo>
                    <a:lnTo>
                      <a:pt x="106698" y="51544"/>
                    </a:lnTo>
                    <a:lnTo>
                      <a:pt x="106957" y="51639"/>
                    </a:lnTo>
                    <a:lnTo>
                      <a:pt x="107217" y="51780"/>
                    </a:lnTo>
                    <a:lnTo>
                      <a:pt x="107429" y="51922"/>
                    </a:lnTo>
                    <a:lnTo>
                      <a:pt x="107618" y="52110"/>
                    </a:lnTo>
                    <a:lnTo>
                      <a:pt x="107783" y="52323"/>
                    </a:lnTo>
                    <a:lnTo>
                      <a:pt x="107925" y="52535"/>
                    </a:lnTo>
                    <a:lnTo>
                      <a:pt x="108019" y="52794"/>
                    </a:lnTo>
                    <a:lnTo>
                      <a:pt x="108090" y="53054"/>
                    </a:lnTo>
                    <a:lnTo>
                      <a:pt x="108113" y="53290"/>
                    </a:lnTo>
                    <a:lnTo>
                      <a:pt x="108113" y="53526"/>
                    </a:lnTo>
                    <a:lnTo>
                      <a:pt x="108043" y="53998"/>
                    </a:lnTo>
                    <a:lnTo>
                      <a:pt x="107995" y="54469"/>
                    </a:lnTo>
                    <a:lnTo>
                      <a:pt x="107972" y="54705"/>
                    </a:lnTo>
                    <a:lnTo>
                      <a:pt x="107972" y="54941"/>
                    </a:lnTo>
                    <a:lnTo>
                      <a:pt x="107995" y="55271"/>
                    </a:lnTo>
                    <a:lnTo>
                      <a:pt x="108090" y="55554"/>
                    </a:lnTo>
                    <a:lnTo>
                      <a:pt x="108208" y="55838"/>
                    </a:lnTo>
                    <a:lnTo>
                      <a:pt x="108349" y="56097"/>
                    </a:lnTo>
                    <a:lnTo>
                      <a:pt x="108538" y="56357"/>
                    </a:lnTo>
                    <a:lnTo>
                      <a:pt x="108750" y="56592"/>
                    </a:lnTo>
                    <a:lnTo>
                      <a:pt x="108986" y="56805"/>
                    </a:lnTo>
                    <a:lnTo>
                      <a:pt x="109246" y="56993"/>
                    </a:lnTo>
                    <a:lnTo>
                      <a:pt x="109529" y="57182"/>
                    </a:lnTo>
                    <a:lnTo>
                      <a:pt x="109812" y="57347"/>
                    </a:lnTo>
                    <a:lnTo>
                      <a:pt x="110119" y="57489"/>
                    </a:lnTo>
                    <a:lnTo>
                      <a:pt x="110449" y="57654"/>
                    </a:lnTo>
                    <a:lnTo>
                      <a:pt x="111086" y="57890"/>
                    </a:lnTo>
                    <a:lnTo>
                      <a:pt x="111723" y="58102"/>
                    </a:lnTo>
                    <a:lnTo>
                      <a:pt x="112643" y="58362"/>
                    </a:lnTo>
                    <a:lnTo>
                      <a:pt x="113138" y="58480"/>
                    </a:lnTo>
                    <a:lnTo>
                      <a:pt x="113633" y="58574"/>
                    </a:lnTo>
                    <a:lnTo>
                      <a:pt x="114129" y="58645"/>
                    </a:lnTo>
                    <a:lnTo>
                      <a:pt x="114624" y="58716"/>
                    </a:lnTo>
                    <a:lnTo>
                      <a:pt x="115120" y="58739"/>
                    </a:lnTo>
                    <a:lnTo>
                      <a:pt x="115591" y="58739"/>
                    </a:lnTo>
                    <a:lnTo>
                      <a:pt x="116063" y="58692"/>
                    </a:lnTo>
                    <a:lnTo>
                      <a:pt x="116511" y="58621"/>
                    </a:lnTo>
                    <a:lnTo>
                      <a:pt x="116936" y="58503"/>
                    </a:lnTo>
                    <a:lnTo>
                      <a:pt x="117361" y="58338"/>
                    </a:lnTo>
                    <a:lnTo>
                      <a:pt x="117549" y="58244"/>
                    </a:lnTo>
                    <a:lnTo>
                      <a:pt x="117738" y="58149"/>
                    </a:lnTo>
                    <a:lnTo>
                      <a:pt x="117903" y="58031"/>
                    </a:lnTo>
                    <a:lnTo>
                      <a:pt x="118092" y="57890"/>
                    </a:lnTo>
                    <a:lnTo>
                      <a:pt x="118257" y="57748"/>
                    </a:lnTo>
                    <a:lnTo>
                      <a:pt x="118399" y="57583"/>
                    </a:lnTo>
                    <a:lnTo>
                      <a:pt x="118540" y="57394"/>
                    </a:lnTo>
                    <a:lnTo>
                      <a:pt x="118682" y="57206"/>
                    </a:lnTo>
                    <a:lnTo>
                      <a:pt x="118941" y="56781"/>
                    </a:lnTo>
                    <a:lnTo>
                      <a:pt x="119083" y="56545"/>
                    </a:lnTo>
                    <a:lnTo>
                      <a:pt x="119224" y="56357"/>
                    </a:lnTo>
                    <a:lnTo>
                      <a:pt x="119389" y="56191"/>
                    </a:lnTo>
                    <a:lnTo>
                      <a:pt x="119555" y="56050"/>
                    </a:lnTo>
                    <a:lnTo>
                      <a:pt x="119743" y="55932"/>
                    </a:lnTo>
                    <a:lnTo>
                      <a:pt x="119932" y="55861"/>
                    </a:lnTo>
                    <a:lnTo>
                      <a:pt x="120144" y="55790"/>
                    </a:lnTo>
                    <a:lnTo>
                      <a:pt x="120357" y="55743"/>
                    </a:lnTo>
                    <a:lnTo>
                      <a:pt x="120569" y="55720"/>
                    </a:lnTo>
                    <a:lnTo>
                      <a:pt x="121017" y="55720"/>
                    </a:lnTo>
                    <a:lnTo>
                      <a:pt x="121253" y="55743"/>
                    </a:lnTo>
                    <a:lnTo>
                      <a:pt x="121489" y="55790"/>
                    </a:lnTo>
                    <a:lnTo>
                      <a:pt x="121701" y="55861"/>
                    </a:lnTo>
                    <a:lnTo>
                      <a:pt x="121937" y="55932"/>
                    </a:lnTo>
                    <a:lnTo>
                      <a:pt x="122149" y="56026"/>
                    </a:lnTo>
                    <a:lnTo>
                      <a:pt x="122338" y="56121"/>
                    </a:lnTo>
                    <a:lnTo>
                      <a:pt x="122550" y="56239"/>
                    </a:lnTo>
                    <a:lnTo>
                      <a:pt x="122928" y="56498"/>
                    </a:lnTo>
                    <a:lnTo>
                      <a:pt x="123282" y="56781"/>
                    </a:lnTo>
                    <a:lnTo>
                      <a:pt x="123966" y="57371"/>
                    </a:lnTo>
                    <a:lnTo>
                      <a:pt x="124296" y="57678"/>
                    </a:lnTo>
                    <a:lnTo>
                      <a:pt x="124650" y="57961"/>
                    </a:lnTo>
                    <a:lnTo>
                      <a:pt x="125004" y="58244"/>
                    </a:lnTo>
                    <a:lnTo>
                      <a:pt x="125381" y="58480"/>
                    </a:lnTo>
                    <a:lnTo>
                      <a:pt x="125664" y="58621"/>
                    </a:lnTo>
                    <a:lnTo>
                      <a:pt x="125924" y="58763"/>
                    </a:lnTo>
                    <a:lnTo>
                      <a:pt x="126207" y="58881"/>
                    </a:lnTo>
                    <a:lnTo>
                      <a:pt x="126490" y="58999"/>
                    </a:lnTo>
                    <a:lnTo>
                      <a:pt x="127080" y="59164"/>
                    </a:lnTo>
                    <a:lnTo>
                      <a:pt x="127693" y="59258"/>
                    </a:lnTo>
                    <a:lnTo>
                      <a:pt x="128306" y="59352"/>
                    </a:lnTo>
                    <a:lnTo>
                      <a:pt x="128943" y="59400"/>
                    </a:lnTo>
                    <a:lnTo>
                      <a:pt x="130241" y="59400"/>
                    </a:lnTo>
                    <a:lnTo>
                      <a:pt x="129910" y="58244"/>
                    </a:lnTo>
                    <a:lnTo>
                      <a:pt x="129580" y="57111"/>
                    </a:lnTo>
                    <a:lnTo>
                      <a:pt x="129226" y="55955"/>
                    </a:lnTo>
                    <a:lnTo>
                      <a:pt x="128873" y="54823"/>
                    </a:lnTo>
                    <a:lnTo>
                      <a:pt x="128472" y="53714"/>
                    </a:lnTo>
                    <a:lnTo>
                      <a:pt x="128070" y="52582"/>
                    </a:lnTo>
                    <a:lnTo>
                      <a:pt x="127669" y="51473"/>
                    </a:lnTo>
                    <a:lnTo>
                      <a:pt x="127221" y="50365"/>
                    </a:lnTo>
                    <a:lnTo>
                      <a:pt x="126985" y="50176"/>
                    </a:lnTo>
                    <a:lnTo>
                      <a:pt x="126749" y="49964"/>
                    </a:lnTo>
                    <a:lnTo>
                      <a:pt x="126514" y="49728"/>
                    </a:lnTo>
                    <a:lnTo>
                      <a:pt x="126301" y="49492"/>
                    </a:lnTo>
                    <a:lnTo>
                      <a:pt x="125877" y="48996"/>
                    </a:lnTo>
                    <a:lnTo>
                      <a:pt x="125499" y="48477"/>
                    </a:lnTo>
                    <a:lnTo>
                      <a:pt x="125193" y="47911"/>
                    </a:lnTo>
                    <a:lnTo>
                      <a:pt x="124886" y="47345"/>
                    </a:lnTo>
                    <a:lnTo>
                      <a:pt x="124650" y="46732"/>
                    </a:lnTo>
                    <a:lnTo>
                      <a:pt x="124438" y="46118"/>
                    </a:lnTo>
                    <a:lnTo>
                      <a:pt x="124273" y="46095"/>
                    </a:lnTo>
                    <a:lnTo>
                      <a:pt x="124131" y="46095"/>
                    </a:lnTo>
                    <a:lnTo>
                      <a:pt x="123989" y="46142"/>
                    </a:lnTo>
                    <a:lnTo>
                      <a:pt x="123871" y="46189"/>
                    </a:lnTo>
                    <a:lnTo>
                      <a:pt x="123754" y="46260"/>
                    </a:lnTo>
                    <a:lnTo>
                      <a:pt x="123636" y="46354"/>
                    </a:lnTo>
                    <a:lnTo>
                      <a:pt x="123518" y="46472"/>
                    </a:lnTo>
                    <a:lnTo>
                      <a:pt x="123423" y="46614"/>
                    </a:lnTo>
                    <a:lnTo>
                      <a:pt x="123282" y="46921"/>
                    </a:lnTo>
                    <a:lnTo>
                      <a:pt x="123140" y="47251"/>
                    </a:lnTo>
                    <a:lnTo>
                      <a:pt x="123069" y="47605"/>
                    </a:lnTo>
                    <a:lnTo>
                      <a:pt x="123022" y="47935"/>
                    </a:lnTo>
                    <a:lnTo>
                      <a:pt x="122999" y="48265"/>
                    </a:lnTo>
                    <a:lnTo>
                      <a:pt x="122928" y="48619"/>
                    </a:lnTo>
                    <a:lnTo>
                      <a:pt x="122857" y="48973"/>
                    </a:lnTo>
                    <a:lnTo>
                      <a:pt x="122739" y="49280"/>
                    </a:lnTo>
                    <a:lnTo>
                      <a:pt x="122668" y="49445"/>
                    </a:lnTo>
                    <a:lnTo>
                      <a:pt x="122598" y="49563"/>
                    </a:lnTo>
                    <a:lnTo>
                      <a:pt x="122503" y="49704"/>
                    </a:lnTo>
                    <a:lnTo>
                      <a:pt x="122385" y="49798"/>
                    </a:lnTo>
                    <a:lnTo>
                      <a:pt x="122267" y="49893"/>
                    </a:lnTo>
                    <a:lnTo>
                      <a:pt x="122149" y="49964"/>
                    </a:lnTo>
                    <a:lnTo>
                      <a:pt x="122008" y="50011"/>
                    </a:lnTo>
                    <a:lnTo>
                      <a:pt x="121843" y="50034"/>
                    </a:lnTo>
                    <a:lnTo>
                      <a:pt x="121725" y="50034"/>
                    </a:lnTo>
                    <a:lnTo>
                      <a:pt x="121583" y="50011"/>
                    </a:lnTo>
                    <a:lnTo>
                      <a:pt x="121465" y="49964"/>
                    </a:lnTo>
                    <a:lnTo>
                      <a:pt x="121324" y="49916"/>
                    </a:lnTo>
                    <a:lnTo>
                      <a:pt x="121088" y="49798"/>
                    </a:lnTo>
                    <a:lnTo>
                      <a:pt x="120876" y="49633"/>
                    </a:lnTo>
                    <a:lnTo>
                      <a:pt x="120357" y="49232"/>
                    </a:lnTo>
                    <a:lnTo>
                      <a:pt x="119861" y="48808"/>
                    </a:lnTo>
                    <a:lnTo>
                      <a:pt x="119389" y="48360"/>
                    </a:lnTo>
                    <a:lnTo>
                      <a:pt x="118941" y="47888"/>
                    </a:lnTo>
                    <a:lnTo>
                      <a:pt x="118540" y="47369"/>
                    </a:lnTo>
                    <a:lnTo>
                      <a:pt x="118163" y="46826"/>
                    </a:lnTo>
                    <a:lnTo>
                      <a:pt x="117809" y="46284"/>
                    </a:lnTo>
                    <a:lnTo>
                      <a:pt x="117502" y="45694"/>
                    </a:lnTo>
                    <a:lnTo>
                      <a:pt x="117172" y="45010"/>
                    </a:lnTo>
                    <a:lnTo>
                      <a:pt x="116842" y="44302"/>
                    </a:lnTo>
                    <a:lnTo>
                      <a:pt x="116677" y="43948"/>
                    </a:lnTo>
                    <a:lnTo>
                      <a:pt x="116464" y="43642"/>
                    </a:lnTo>
                    <a:lnTo>
                      <a:pt x="116252" y="43311"/>
                    </a:lnTo>
                    <a:lnTo>
                      <a:pt x="115992" y="43028"/>
                    </a:lnTo>
                    <a:lnTo>
                      <a:pt x="115851" y="42887"/>
                    </a:lnTo>
                    <a:lnTo>
                      <a:pt x="115709" y="42769"/>
                    </a:lnTo>
                    <a:lnTo>
                      <a:pt x="115544" y="42651"/>
                    </a:lnTo>
                    <a:lnTo>
                      <a:pt x="115379" y="42556"/>
                    </a:lnTo>
                    <a:lnTo>
                      <a:pt x="115214" y="42462"/>
                    </a:lnTo>
                    <a:lnTo>
                      <a:pt x="115025" y="42368"/>
                    </a:lnTo>
                    <a:lnTo>
                      <a:pt x="114837" y="42320"/>
                    </a:lnTo>
                    <a:lnTo>
                      <a:pt x="114648" y="42273"/>
                    </a:lnTo>
                    <a:lnTo>
                      <a:pt x="114459" y="42226"/>
                    </a:lnTo>
                    <a:lnTo>
                      <a:pt x="114082" y="42226"/>
                    </a:lnTo>
                    <a:lnTo>
                      <a:pt x="113917" y="42250"/>
                    </a:lnTo>
                    <a:lnTo>
                      <a:pt x="113728" y="42297"/>
                    </a:lnTo>
                    <a:lnTo>
                      <a:pt x="113563" y="42344"/>
                    </a:lnTo>
                    <a:lnTo>
                      <a:pt x="113398" y="42438"/>
                    </a:lnTo>
                    <a:lnTo>
                      <a:pt x="113232" y="42533"/>
                    </a:lnTo>
                    <a:lnTo>
                      <a:pt x="113586" y="42981"/>
                    </a:lnTo>
                    <a:lnTo>
                      <a:pt x="113917" y="43406"/>
                    </a:lnTo>
                    <a:lnTo>
                      <a:pt x="114247" y="43854"/>
                    </a:lnTo>
                    <a:lnTo>
                      <a:pt x="114553" y="44326"/>
                    </a:lnTo>
                    <a:lnTo>
                      <a:pt x="114860" y="44797"/>
                    </a:lnTo>
                    <a:lnTo>
                      <a:pt x="115143" y="45293"/>
                    </a:lnTo>
                    <a:lnTo>
                      <a:pt x="115403" y="45765"/>
                    </a:lnTo>
                    <a:lnTo>
                      <a:pt x="115639" y="46284"/>
                    </a:lnTo>
                    <a:lnTo>
                      <a:pt x="115874" y="46779"/>
                    </a:lnTo>
                    <a:lnTo>
                      <a:pt x="116087" y="47298"/>
                    </a:lnTo>
                    <a:lnTo>
                      <a:pt x="116276" y="47817"/>
                    </a:lnTo>
                    <a:lnTo>
                      <a:pt x="116441" y="48360"/>
                    </a:lnTo>
                    <a:lnTo>
                      <a:pt x="116606" y="48878"/>
                    </a:lnTo>
                    <a:lnTo>
                      <a:pt x="116747" y="49421"/>
                    </a:lnTo>
                    <a:lnTo>
                      <a:pt x="116865" y="49964"/>
                    </a:lnTo>
                    <a:lnTo>
                      <a:pt x="116960" y="50506"/>
                    </a:lnTo>
                    <a:lnTo>
                      <a:pt x="114978" y="48430"/>
                    </a:lnTo>
                    <a:lnTo>
                      <a:pt x="114837" y="48737"/>
                    </a:lnTo>
                    <a:lnTo>
                      <a:pt x="114719" y="49044"/>
                    </a:lnTo>
                    <a:lnTo>
                      <a:pt x="114624" y="49374"/>
                    </a:lnTo>
                    <a:lnTo>
                      <a:pt x="114530" y="49704"/>
                    </a:lnTo>
                    <a:lnTo>
                      <a:pt x="114388" y="50365"/>
                    </a:lnTo>
                    <a:lnTo>
                      <a:pt x="114270" y="50695"/>
                    </a:lnTo>
                    <a:lnTo>
                      <a:pt x="114152" y="51002"/>
                    </a:lnTo>
                    <a:lnTo>
                      <a:pt x="114058" y="51143"/>
                    </a:lnTo>
                    <a:lnTo>
                      <a:pt x="113964" y="51308"/>
                    </a:lnTo>
                    <a:lnTo>
                      <a:pt x="113846" y="51426"/>
                    </a:lnTo>
                    <a:lnTo>
                      <a:pt x="113728" y="51544"/>
                    </a:lnTo>
                    <a:lnTo>
                      <a:pt x="113586" y="51662"/>
                    </a:lnTo>
                    <a:lnTo>
                      <a:pt x="113445" y="51756"/>
                    </a:lnTo>
                    <a:lnTo>
                      <a:pt x="113280" y="51827"/>
                    </a:lnTo>
                    <a:lnTo>
                      <a:pt x="113114" y="51898"/>
                    </a:lnTo>
                    <a:lnTo>
                      <a:pt x="112949" y="51945"/>
                    </a:lnTo>
                    <a:lnTo>
                      <a:pt x="112808" y="51969"/>
                    </a:lnTo>
                    <a:lnTo>
                      <a:pt x="112643" y="51969"/>
                    </a:lnTo>
                    <a:lnTo>
                      <a:pt x="112501" y="51945"/>
                    </a:lnTo>
                    <a:lnTo>
                      <a:pt x="112360" y="51898"/>
                    </a:lnTo>
                    <a:lnTo>
                      <a:pt x="112218" y="51827"/>
                    </a:lnTo>
                    <a:lnTo>
                      <a:pt x="112100" y="51733"/>
                    </a:lnTo>
                    <a:lnTo>
                      <a:pt x="111982" y="51615"/>
                    </a:lnTo>
                    <a:lnTo>
                      <a:pt x="111911" y="51473"/>
                    </a:lnTo>
                    <a:lnTo>
                      <a:pt x="111864" y="51355"/>
                    </a:lnTo>
                    <a:lnTo>
                      <a:pt x="111841" y="51214"/>
                    </a:lnTo>
                    <a:lnTo>
                      <a:pt x="111817" y="51049"/>
                    </a:lnTo>
                    <a:lnTo>
                      <a:pt x="111841" y="50907"/>
                    </a:lnTo>
                    <a:lnTo>
                      <a:pt x="111864" y="50766"/>
                    </a:lnTo>
                    <a:lnTo>
                      <a:pt x="111959" y="50459"/>
                    </a:lnTo>
                    <a:lnTo>
                      <a:pt x="112100" y="50129"/>
                    </a:lnTo>
                    <a:lnTo>
                      <a:pt x="112242" y="49822"/>
                    </a:lnTo>
                    <a:lnTo>
                      <a:pt x="112383" y="49515"/>
                    </a:lnTo>
                    <a:lnTo>
                      <a:pt x="112501" y="49209"/>
                    </a:lnTo>
                    <a:lnTo>
                      <a:pt x="112572" y="48902"/>
                    </a:lnTo>
                    <a:lnTo>
                      <a:pt x="112595" y="48595"/>
                    </a:lnTo>
                    <a:lnTo>
                      <a:pt x="112572" y="48289"/>
                    </a:lnTo>
                    <a:lnTo>
                      <a:pt x="112525" y="48006"/>
                    </a:lnTo>
                    <a:lnTo>
                      <a:pt x="112430" y="47699"/>
                    </a:lnTo>
                    <a:lnTo>
                      <a:pt x="112312" y="47416"/>
                    </a:lnTo>
                    <a:lnTo>
                      <a:pt x="112171" y="47133"/>
                    </a:lnTo>
                    <a:lnTo>
                      <a:pt x="112006" y="46873"/>
                    </a:lnTo>
                    <a:lnTo>
                      <a:pt x="111817" y="46614"/>
                    </a:lnTo>
                    <a:lnTo>
                      <a:pt x="111605" y="46354"/>
                    </a:lnTo>
                    <a:lnTo>
                      <a:pt x="111369" y="46095"/>
                    </a:lnTo>
                    <a:lnTo>
                      <a:pt x="111133" y="45859"/>
                    </a:lnTo>
                    <a:lnTo>
                      <a:pt x="110614" y="45411"/>
                    </a:lnTo>
                    <a:lnTo>
                      <a:pt x="110119" y="44986"/>
                    </a:lnTo>
                    <a:lnTo>
                      <a:pt x="107335" y="42863"/>
                    </a:lnTo>
                    <a:lnTo>
                      <a:pt x="107075" y="42651"/>
                    </a:lnTo>
                    <a:lnTo>
                      <a:pt x="106792" y="42462"/>
                    </a:lnTo>
                    <a:lnTo>
                      <a:pt x="106509" y="42297"/>
                    </a:lnTo>
                    <a:lnTo>
                      <a:pt x="106226" y="42179"/>
                    </a:lnTo>
                    <a:lnTo>
                      <a:pt x="105990" y="42132"/>
                    </a:lnTo>
                    <a:lnTo>
                      <a:pt x="105778" y="42085"/>
                    </a:lnTo>
                    <a:lnTo>
                      <a:pt x="105330" y="42085"/>
                    </a:lnTo>
                    <a:lnTo>
                      <a:pt x="104905" y="42132"/>
                    </a:lnTo>
                    <a:lnTo>
                      <a:pt x="104457" y="42250"/>
                    </a:lnTo>
                    <a:lnTo>
                      <a:pt x="103561" y="42486"/>
                    </a:lnTo>
                    <a:lnTo>
                      <a:pt x="103089" y="42580"/>
                    </a:lnTo>
                    <a:lnTo>
                      <a:pt x="102876" y="42604"/>
                    </a:lnTo>
                    <a:lnTo>
                      <a:pt x="102641" y="42627"/>
                    </a:lnTo>
                    <a:lnTo>
                      <a:pt x="102381" y="42627"/>
                    </a:lnTo>
                    <a:lnTo>
                      <a:pt x="102145" y="42604"/>
                    </a:lnTo>
                    <a:lnTo>
                      <a:pt x="101626" y="42533"/>
                    </a:lnTo>
                    <a:lnTo>
                      <a:pt x="101131" y="42415"/>
                    </a:lnTo>
                    <a:lnTo>
                      <a:pt x="100635" y="42250"/>
                    </a:lnTo>
                    <a:lnTo>
                      <a:pt x="100140" y="42108"/>
                    </a:lnTo>
                    <a:lnTo>
                      <a:pt x="99645" y="41990"/>
                    </a:lnTo>
                    <a:lnTo>
                      <a:pt x="99409" y="41943"/>
                    </a:lnTo>
                    <a:lnTo>
                      <a:pt x="99149" y="41919"/>
                    </a:lnTo>
                    <a:lnTo>
                      <a:pt x="98913" y="41896"/>
                    </a:lnTo>
                    <a:lnTo>
                      <a:pt x="98654" y="41919"/>
                    </a:lnTo>
                    <a:lnTo>
                      <a:pt x="98418" y="41943"/>
                    </a:lnTo>
                    <a:lnTo>
                      <a:pt x="98182" y="41967"/>
                    </a:lnTo>
                    <a:lnTo>
                      <a:pt x="97970" y="42014"/>
                    </a:lnTo>
                    <a:lnTo>
                      <a:pt x="97757" y="42085"/>
                    </a:lnTo>
                    <a:lnTo>
                      <a:pt x="97333" y="42250"/>
                    </a:lnTo>
                    <a:lnTo>
                      <a:pt x="96908" y="42486"/>
                    </a:lnTo>
                    <a:lnTo>
                      <a:pt x="96507" y="42721"/>
                    </a:lnTo>
                    <a:lnTo>
                      <a:pt x="96130" y="43005"/>
                    </a:lnTo>
                    <a:lnTo>
                      <a:pt x="95398" y="43571"/>
                    </a:lnTo>
                    <a:lnTo>
                      <a:pt x="94007" y="44703"/>
                    </a:lnTo>
                    <a:lnTo>
                      <a:pt x="93323" y="45293"/>
                    </a:lnTo>
                    <a:lnTo>
                      <a:pt x="92662" y="45906"/>
                    </a:lnTo>
                    <a:lnTo>
                      <a:pt x="92025" y="46519"/>
                    </a:lnTo>
                    <a:lnTo>
                      <a:pt x="91435" y="47180"/>
                    </a:lnTo>
                    <a:lnTo>
                      <a:pt x="91152" y="47534"/>
                    </a:lnTo>
                    <a:lnTo>
                      <a:pt x="90869" y="47864"/>
                    </a:lnTo>
                    <a:lnTo>
                      <a:pt x="90610" y="48242"/>
                    </a:lnTo>
                    <a:lnTo>
                      <a:pt x="90374" y="48595"/>
                    </a:lnTo>
                    <a:lnTo>
                      <a:pt x="89878" y="49374"/>
                    </a:lnTo>
                    <a:lnTo>
                      <a:pt x="89619" y="49751"/>
                    </a:lnTo>
                    <a:lnTo>
                      <a:pt x="89336" y="50105"/>
                    </a:lnTo>
                    <a:lnTo>
                      <a:pt x="89171" y="50270"/>
                    </a:lnTo>
                    <a:lnTo>
                      <a:pt x="89006" y="50412"/>
                    </a:lnTo>
                    <a:lnTo>
                      <a:pt x="88840" y="50553"/>
                    </a:lnTo>
                    <a:lnTo>
                      <a:pt x="88675" y="50671"/>
                    </a:lnTo>
                    <a:lnTo>
                      <a:pt x="88487" y="50766"/>
                    </a:lnTo>
                    <a:lnTo>
                      <a:pt x="88298" y="50860"/>
                    </a:lnTo>
                    <a:lnTo>
                      <a:pt x="88086" y="50907"/>
                    </a:lnTo>
                    <a:lnTo>
                      <a:pt x="87873" y="50954"/>
                    </a:lnTo>
                    <a:lnTo>
                      <a:pt x="87661" y="50954"/>
                    </a:lnTo>
                    <a:lnTo>
                      <a:pt x="87472" y="50931"/>
                    </a:lnTo>
                    <a:lnTo>
                      <a:pt x="87260" y="50884"/>
                    </a:lnTo>
                    <a:lnTo>
                      <a:pt x="87071" y="50836"/>
                    </a:lnTo>
                    <a:lnTo>
                      <a:pt x="86882" y="50766"/>
                    </a:lnTo>
                    <a:lnTo>
                      <a:pt x="86694" y="50648"/>
                    </a:lnTo>
                    <a:lnTo>
                      <a:pt x="86529" y="50553"/>
                    </a:lnTo>
                    <a:lnTo>
                      <a:pt x="86340" y="50412"/>
                    </a:lnTo>
                    <a:lnTo>
                      <a:pt x="86033" y="50129"/>
                    </a:lnTo>
                    <a:lnTo>
                      <a:pt x="85727" y="49798"/>
                    </a:lnTo>
                    <a:lnTo>
                      <a:pt x="85420" y="49468"/>
                    </a:lnTo>
                    <a:lnTo>
                      <a:pt x="85160" y="49114"/>
                    </a:lnTo>
                    <a:lnTo>
                      <a:pt x="84759" y="48548"/>
                    </a:lnTo>
                    <a:lnTo>
                      <a:pt x="84358" y="47935"/>
                    </a:lnTo>
                    <a:lnTo>
                      <a:pt x="84170" y="47605"/>
                    </a:lnTo>
                    <a:lnTo>
                      <a:pt x="84004" y="47298"/>
                    </a:lnTo>
                    <a:lnTo>
                      <a:pt x="83863" y="46968"/>
                    </a:lnTo>
                    <a:lnTo>
                      <a:pt x="83721" y="46637"/>
                    </a:lnTo>
                    <a:lnTo>
                      <a:pt x="83627" y="46307"/>
                    </a:lnTo>
                    <a:lnTo>
                      <a:pt x="83556" y="45977"/>
                    </a:lnTo>
                    <a:lnTo>
                      <a:pt x="83486" y="45647"/>
                    </a:lnTo>
                    <a:lnTo>
                      <a:pt x="83486" y="45316"/>
                    </a:lnTo>
                    <a:lnTo>
                      <a:pt x="83486" y="44986"/>
                    </a:lnTo>
                    <a:lnTo>
                      <a:pt x="83556" y="44679"/>
                    </a:lnTo>
                    <a:lnTo>
                      <a:pt x="83651" y="44349"/>
                    </a:lnTo>
                    <a:lnTo>
                      <a:pt x="83792" y="44043"/>
                    </a:lnTo>
                    <a:lnTo>
                      <a:pt x="83934" y="43783"/>
                    </a:lnTo>
                    <a:lnTo>
                      <a:pt x="84122" y="43571"/>
                    </a:lnTo>
                    <a:lnTo>
                      <a:pt x="84311" y="43358"/>
                    </a:lnTo>
                    <a:lnTo>
                      <a:pt x="84523" y="43170"/>
                    </a:lnTo>
                    <a:lnTo>
                      <a:pt x="84759" y="43028"/>
                    </a:lnTo>
                    <a:lnTo>
                      <a:pt x="85019" y="42887"/>
                    </a:lnTo>
                    <a:lnTo>
                      <a:pt x="85278" y="42745"/>
                    </a:lnTo>
                    <a:lnTo>
                      <a:pt x="85561" y="42651"/>
                    </a:lnTo>
                    <a:lnTo>
                      <a:pt x="85845" y="42556"/>
                    </a:lnTo>
                    <a:lnTo>
                      <a:pt x="86151" y="42509"/>
                    </a:lnTo>
                    <a:lnTo>
                      <a:pt x="86434" y="42438"/>
                    </a:lnTo>
                    <a:lnTo>
                      <a:pt x="86741" y="42415"/>
                    </a:lnTo>
                    <a:lnTo>
                      <a:pt x="87354" y="42368"/>
                    </a:lnTo>
                    <a:lnTo>
                      <a:pt x="87968" y="42391"/>
                    </a:lnTo>
                    <a:lnTo>
                      <a:pt x="88557" y="42438"/>
                    </a:lnTo>
                    <a:lnTo>
                      <a:pt x="89171" y="42486"/>
                    </a:lnTo>
                    <a:lnTo>
                      <a:pt x="89760" y="42533"/>
                    </a:lnTo>
                    <a:lnTo>
                      <a:pt x="90374" y="42580"/>
                    </a:lnTo>
                    <a:lnTo>
                      <a:pt x="90964" y="42580"/>
                    </a:lnTo>
                    <a:lnTo>
                      <a:pt x="91553" y="42556"/>
                    </a:lnTo>
                    <a:lnTo>
                      <a:pt x="91836" y="42509"/>
                    </a:lnTo>
                    <a:lnTo>
                      <a:pt x="92119" y="42462"/>
                    </a:lnTo>
                    <a:lnTo>
                      <a:pt x="92403" y="42391"/>
                    </a:lnTo>
                    <a:lnTo>
                      <a:pt x="92686" y="42297"/>
                    </a:lnTo>
                    <a:lnTo>
                      <a:pt x="93039" y="42132"/>
                    </a:lnTo>
                    <a:lnTo>
                      <a:pt x="93370" y="41943"/>
                    </a:lnTo>
                    <a:lnTo>
                      <a:pt x="93700" y="41754"/>
                    </a:lnTo>
                    <a:lnTo>
                      <a:pt x="94007" y="41518"/>
                    </a:lnTo>
                    <a:lnTo>
                      <a:pt x="94313" y="41283"/>
                    </a:lnTo>
                    <a:lnTo>
                      <a:pt x="94596" y="41023"/>
                    </a:lnTo>
                    <a:lnTo>
                      <a:pt x="95163" y="40504"/>
                    </a:lnTo>
                    <a:lnTo>
                      <a:pt x="101697" y="34418"/>
                    </a:lnTo>
                    <a:lnTo>
                      <a:pt x="102570" y="33616"/>
                    </a:lnTo>
                    <a:lnTo>
                      <a:pt x="103018" y="33238"/>
                    </a:lnTo>
                    <a:lnTo>
                      <a:pt x="103490" y="32884"/>
                    </a:lnTo>
                    <a:lnTo>
                      <a:pt x="103985" y="32554"/>
                    </a:lnTo>
                    <a:lnTo>
                      <a:pt x="104504" y="32271"/>
                    </a:lnTo>
                    <a:lnTo>
                      <a:pt x="104764" y="32153"/>
                    </a:lnTo>
                    <a:lnTo>
                      <a:pt x="105023" y="32059"/>
                    </a:lnTo>
                    <a:lnTo>
                      <a:pt x="105306" y="31964"/>
                    </a:lnTo>
                    <a:lnTo>
                      <a:pt x="105589" y="31894"/>
                    </a:lnTo>
                    <a:lnTo>
                      <a:pt x="105990" y="31823"/>
                    </a:lnTo>
                    <a:lnTo>
                      <a:pt x="106415" y="31776"/>
                    </a:lnTo>
                    <a:lnTo>
                      <a:pt x="107241" y="31705"/>
                    </a:lnTo>
                    <a:lnTo>
                      <a:pt x="107665" y="31681"/>
                    </a:lnTo>
                    <a:lnTo>
                      <a:pt x="108066" y="31611"/>
                    </a:lnTo>
                    <a:lnTo>
                      <a:pt x="108491" y="31540"/>
                    </a:lnTo>
                    <a:lnTo>
                      <a:pt x="108868" y="31398"/>
                    </a:lnTo>
                    <a:lnTo>
                      <a:pt x="109057" y="31328"/>
                    </a:lnTo>
                    <a:lnTo>
                      <a:pt x="109246" y="31210"/>
                    </a:lnTo>
                    <a:lnTo>
                      <a:pt x="109411" y="31068"/>
                    </a:lnTo>
                    <a:lnTo>
                      <a:pt x="109576" y="30926"/>
                    </a:lnTo>
                    <a:lnTo>
                      <a:pt x="109718" y="30761"/>
                    </a:lnTo>
                    <a:lnTo>
                      <a:pt x="109859" y="30596"/>
                    </a:lnTo>
                    <a:lnTo>
                      <a:pt x="109953" y="30408"/>
                    </a:lnTo>
                    <a:lnTo>
                      <a:pt x="110048" y="30219"/>
                    </a:lnTo>
                    <a:lnTo>
                      <a:pt x="110119" y="30030"/>
                    </a:lnTo>
                    <a:lnTo>
                      <a:pt x="110166" y="29841"/>
                    </a:lnTo>
                    <a:lnTo>
                      <a:pt x="110189" y="29653"/>
                    </a:lnTo>
                    <a:lnTo>
                      <a:pt x="110189" y="29464"/>
                    </a:lnTo>
                    <a:lnTo>
                      <a:pt x="110166" y="29275"/>
                    </a:lnTo>
                    <a:lnTo>
                      <a:pt x="110095" y="29086"/>
                    </a:lnTo>
                    <a:lnTo>
                      <a:pt x="110001" y="28921"/>
                    </a:lnTo>
                    <a:lnTo>
                      <a:pt x="109859" y="28780"/>
                    </a:lnTo>
                    <a:lnTo>
                      <a:pt x="109741" y="28685"/>
                    </a:lnTo>
                    <a:lnTo>
                      <a:pt x="109623" y="28591"/>
                    </a:lnTo>
                    <a:lnTo>
                      <a:pt x="109482" y="28520"/>
                    </a:lnTo>
                    <a:lnTo>
                      <a:pt x="109340" y="28473"/>
                    </a:lnTo>
                    <a:lnTo>
                      <a:pt x="109033" y="28402"/>
                    </a:lnTo>
                    <a:lnTo>
                      <a:pt x="108727" y="28379"/>
                    </a:lnTo>
                    <a:lnTo>
                      <a:pt x="108396" y="28402"/>
                    </a:lnTo>
                    <a:lnTo>
                      <a:pt x="108043" y="28426"/>
                    </a:lnTo>
                    <a:lnTo>
                      <a:pt x="107335" y="28544"/>
                    </a:lnTo>
                    <a:lnTo>
                      <a:pt x="107005" y="28591"/>
                    </a:lnTo>
                    <a:lnTo>
                      <a:pt x="106674" y="28638"/>
                    </a:lnTo>
                    <a:lnTo>
                      <a:pt x="106344" y="28662"/>
                    </a:lnTo>
                    <a:lnTo>
                      <a:pt x="106061" y="28638"/>
                    </a:lnTo>
                    <a:lnTo>
                      <a:pt x="105802" y="28567"/>
                    </a:lnTo>
                    <a:lnTo>
                      <a:pt x="105684" y="28520"/>
                    </a:lnTo>
                    <a:lnTo>
                      <a:pt x="105566" y="28473"/>
                    </a:lnTo>
                    <a:lnTo>
                      <a:pt x="105471" y="28379"/>
                    </a:lnTo>
                    <a:lnTo>
                      <a:pt x="105377" y="28284"/>
                    </a:lnTo>
                    <a:lnTo>
                      <a:pt x="105283" y="28166"/>
                    </a:lnTo>
                    <a:lnTo>
                      <a:pt x="105212" y="28025"/>
                    </a:lnTo>
                    <a:lnTo>
                      <a:pt x="105165" y="27836"/>
                    </a:lnTo>
                    <a:lnTo>
                      <a:pt x="105117" y="27624"/>
                    </a:lnTo>
                    <a:lnTo>
                      <a:pt x="105094" y="27199"/>
                    </a:lnTo>
                    <a:lnTo>
                      <a:pt x="105094" y="26987"/>
                    </a:lnTo>
                    <a:lnTo>
                      <a:pt x="105070" y="26775"/>
                    </a:lnTo>
                    <a:lnTo>
                      <a:pt x="105023" y="26586"/>
                    </a:lnTo>
                    <a:lnTo>
                      <a:pt x="104929" y="26397"/>
                    </a:lnTo>
                    <a:lnTo>
                      <a:pt x="104834" y="26256"/>
                    </a:lnTo>
                    <a:lnTo>
                      <a:pt x="104716" y="26161"/>
                    </a:lnTo>
                    <a:lnTo>
                      <a:pt x="104575" y="26067"/>
                    </a:lnTo>
                    <a:lnTo>
                      <a:pt x="104433" y="25996"/>
                    </a:lnTo>
                    <a:lnTo>
                      <a:pt x="104292" y="25949"/>
                    </a:lnTo>
                    <a:lnTo>
                      <a:pt x="104127" y="25902"/>
                    </a:lnTo>
                    <a:lnTo>
                      <a:pt x="103773" y="25855"/>
                    </a:lnTo>
                    <a:lnTo>
                      <a:pt x="103419" y="25807"/>
                    </a:lnTo>
                    <a:lnTo>
                      <a:pt x="103065" y="25760"/>
                    </a:lnTo>
                    <a:lnTo>
                      <a:pt x="102876" y="25713"/>
                    </a:lnTo>
                    <a:lnTo>
                      <a:pt x="102711" y="25642"/>
                    </a:lnTo>
                    <a:lnTo>
                      <a:pt x="102570" y="25572"/>
                    </a:lnTo>
                    <a:lnTo>
                      <a:pt x="102428" y="25477"/>
                    </a:lnTo>
                    <a:lnTo>
                      <a:pt x="102310" y="25359"/>
                    </a:lnTo>
                    <a:lnTo>
                      <a:pt x="102216" y="25241"/>
                    </a:lnTo>
                    <a:lnTo>
                      <a:pt x="102122" y="25100"/>
                    </a:lnTo>
                    <a:lnTo>
                      <a:pt x="102074" y="24958"/>
                    </a:lnTo>
                    <a:lnTo>
                      <a:pt x="102027" y="24817"/>
                    </a:lnTo>
                    <a:lnTo>
                      <a:pt x="102027" y="24652"/>
                    </a:lnTo>
                    <a:lnTo>
                      <a:pt x="102027" y="24486"/>
                    </a:lnTo>
                    <a:lnTo>
                      <a:pt x="102051" y="24321"/>
                    </a:lnTo>
                    <a:lnTo>
                      <a:pt x="102074" y="24156"/>
                    </a:lnTo>
                    <a:lnTo>
                      <a:pt x="102122" y="23991"/>
                    </a:lnTo>
                    <a:lnTo>
                      <a:pt x="102192" y="23826"/>
                    </a:lnTo>
                    <a:lnTo>
                      <a:pt x="102263" y="23684"/>
                    </a:lnTo>
                    <a:lnTo>
                      <a:pt x="102357" y="23543"/>
                    </a:lnTo>
                    <a:lnTo>
                      <a:pt x="102452" y="23401"/>
                    </a:lnTo>
                    <a:lnTo>
                      <a:pt x="102570" y="23260"/>
                    </a:lnTo>
                    <a:lnTo>
                      <a:pt x="102711" y="23165"/>
                    </a:lnTo>
                    <a:lnTo>
                      <a:pt x="102971" y="22977"/>
                    </a:lnTo>
                    <a:lnTo>
                      <a:pt x="103254" y="22812"/>
                    </a:lnTo>
                    <a:lnTo>
                      <a:pt x="103561" y="22670"/>
                    </a:lnTo>
                    <a:lnTo>
                      <a:pt x="103891" y="22552"/>
                    </a:lnTo>
                    <a:lnTo>
                      <a:pt x="104528" y="22363"/>
                    </a:lnTo>
                    <a:lnTo>
                      <a:pt x="105188" y="22175"/>
                    </a:lnTo>
                    <a:lnTo>
                      <a:pt x="105684" y="21986"/>
                    </a:lnTo>
                    <a:lnTo>
                      <a:pt x="106179" y="21750"/>
                    </a:lnTo>
                    <a:lnTo>
                      <a:pt x="106651" y="21490"/>
                    </a:lnTo>
                    <a:lnTo>
                      <a:pt x="107099" y="21207"/>
                    </a:lnTo>
                    <a:lnTo>
                      <a:pt x="105754" y="19981"/>
                    </a:lnTo>
                    <a:lnTo>
                      <a:pt x="104386" y="18801"/>
                    </a:lnTo>
                    <a:lnTo>
                      <a:pt x="102971" y="17645"/>
                    </a:lnTo>
                    <a:lnTo>
                      <a:pt x="101532" y="16513"/>
                    </a:lnTo>
                    <a:lnTo>
                      <a:pt x="100069" y="15428"/>
                    </a:lnTo>
                    <a:lnTo>
                      <a:pt x="98583" y="14366"/>
                    </a:lnTo>
                    <a:lnTo>
                      <a:pt x="97073" y="13328"/>
                    </a:lnTo>
                    <a:lnTo>
                      <a:pt x="95540" y="12338"/>
                    </a:lnTo>
                    <a:lnTo>
                      <a:pt x="93983" y="11370"/>
                    </a:lnTo>
                    <a:lnTo>
                      <a:pt x="92403" y="10450"/>
                    </a:lnTo>
                    <a:lnTo>
                      <a:pt x="90798" y="9554"/>
                    </a:lnTo>
                    <a:lnTo>
                      <a:pt x="89171" y="8705"/>
                    </a:lnTo>
                    <a:lnTo>
                      <a:pt x="87543" y="7903"/>
                    </a:lnTo>
                    <a:lnTo>
                      <a:pt x="85868" y="7124"/>
                    </a:lnTo>
                    <a:lnTo>
                      <a:pt x="84170" y="6369"/>
                    </a:lnTo>
                    <a:lnTo>
                      <a:pt x="82471" y="5662"/>
                    </a:lnTo>
                    <a:lnTo>
                      <a:pt x="80725" y="5001"/>
                    </a:lnTo>
                    <a:lnTo>
                      <a:pt x="78980" y="4364"/>
                    </a:lnTo>
                    <a:lnTo>
                      <a:pt x="77211" y="3774"/>
                    </a:lnTo>
                    <a:lnTo>
                      <a:pt x="75441" y="3232"/>
                    </a:lnTo>
                    <a:lnTo>
                      <a:pt x="73625" y="2736"/>
                    </a:lnTo>
                    <a:lnTo>
                      <a:pt x="71808" y="2265"/>
                    </a:lnTo>
                    <a:lnTo>
                      <a:pt x="69968" y="1840"/>
                    </a:lnTo>
                    <a:lnTo>
                      <a:pt x="68128" y="1463"/>
                    </a:lnTo>
                    <a:lnTo>
                      <a:pt x="66265" y="1132"/>
                    </a:lnTo>
                    <a:lnTo>
                      <a:pt x="64378" y="826"/>
                    </a:lnTo>
                    <a:lnTo>
                      <a:pt x="62490" y="566"/>
                    </a:lnTo>
                    <a:lnTo>
                      <a:pt x="60580" y="377"/>
                    </a:lnTo>
                    <a:lnTo>
                      <a:pt x="58645" y="212"/>
                    </a:lnTo>
                    <a:lnTo>
                      <a:pt x="56711" y="94"/>
                    </a:lnTo>
                    <a:lnTo>
                      <a:pt x="54777" y="24"/>
                    </a:lnTo>
                    <a:lnTo>
                      <a:pt x="528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84" name="Google Shape;3484;p88"/>
          <p:cNvSpPr/>
          <p:nvPr/>
        </p:nvSpPr>
        <p:spPr>
          <a:xfrm>
            <a:off x="7587500" y="1515295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5" name="Google Shape;3485;p88"/>
          <p:cNvSpPr/>
          <p:nvPr/>
        </p:nvSpPr>
        <p:spPr>
          <a:xfrm>
            <a:off x="5363300" y="1581620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6" name="Google Shape;3486;p88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7" name="Google Shape;3487;p88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8" name="Google Shape;3488;p88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9" name="Google Shape;3489;p88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0" name="Google Shape;3490;p88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1" name="Google Shape;3491;p88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2" name="Google Shape;3492;p88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3" name="Google Shape;3493;p88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4" name="Google Shape;3494;p88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5" name="Google Shape;3495;p88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6" name="Google Shape;3496;p88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0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p8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Calibration Curve</a:t>
            </a:r>
            <a:endParaRPr/>
          </a:p>
        </p:txBody>
      </p:sp>
      <p:sp>
        <p:nvSpPr>
          <p:cNvPr id="3502" name="Google Shape;3502;p89"/>
          <p:cNvSpPr txBox="1"/>
          <p:nvPr/>
        </p:nvSpPr>
        <p:spPr>
          <a:xfrm>
            <a:off x="-376362" y="36252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Before IR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03" name="Google Shape;3503;p89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4" name="Google Shape;3504;p89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505" name="Google Shape;3505;p89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506" name="Google Shape;3506;p89"/>
          <p:cNvSpPr/>
          <p:nvPr/>
        </p:nvSpPr>
        <p:spPr>
          <a:xfrm>
            <a:off x="4570302" y="13964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7" name="Google Shape;3507;p89"/>
          <p:cNvSpPr/>
          <p:nvPr/>
        </p:nvSpPr>
        <p:spPr>
          <a:xfrm>
            <a:off x="4951302" y="23870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8" name="Google Shape;3508;p89"/>
          <p:cNvSpPr/>
          <p:nvPr/>
        </p:nvSpPr>
        <p:spPr>
          <a:xfrm>
            <a:off x="4951302" y="34538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9" name="Google Shape;3509;p89"/>
          <p:cNvSpPr/>
          <p:nvPr/>
        </p:nvSpPr>
        <p:spPr>
          <a:xfrm>
            <a:off x="7587500" y="1515295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0" name="Google Shape;3510;p89"/>
          <p:cNvSpPr/>
          <p:nvPr/>
        </p:nvSpPr>
        <p:spPr>
          <a:xfrm>
            <a:off x="5744300" y="1505420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1" name="Google Shape;3511;p89"/>
          <p:cNvSpPr/>
          <p:nvPr/>
        </p:nvSpPr>
        <p:spPr>
          <a:xfrm>
            <a:off x="6018202" y="2103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2" name="Google Shape;3512;p89"/>
          <p:cNvSpPr/>
          <p:nvPr/>
        </p:nvSpPr>
        <p:spPr>
          <a:xfrm>
            <a:off x="6705352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3" name="Google Shape;3513;p89"/>
          <p:cNvSpPr/>
          <p:nvPr/>
        </p:nvSpPr>
        <p:spPr>
          <a:xfrm>
            <a:off x="8320777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4" name="Google Shape;3514;p89"/>
          <p:cNvSpPr/>
          <p:nvPr/>
        </p:nvSpPr>
        <p:spPr>
          <a:xfrm>
            <a:off x="6331627" y="21038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5" name="Google Shape;3515;p89"/>
          <p:cNvSpPr/>
          <p:nvPr/>
        </p:nvSpPr>
        <p:spPr>
          <a:xfrm>
            <a:off x="6807827" y="36107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6" name="Google Shape;3516;p89"/>
          <p:cNvSpPr/>
          <p:nvPr/>
        </p:nvSpPr>
        <p:spPr>
          <a:xfrm>
            <a:off x="7699927" y="25058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7" name="Google Shape;3517;p89"/>
          <p:cNvSpPr/>
          <p:nvPr/>
        </p:nvSpPr>
        <p:spPr>
          <a:xfrm>
            <a:off x="8115827" y="23551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8" name="Google Shape;3518;p89"/>
          <p:cNvSpPr/>
          <p:nvPr/>
        </p:nvSpPr>
        <p:spPr>
          <a:xfrm>
            <a:off x="6259302" y="18686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9" name="Google Shape;3519;p89"/>
          <p:cNvSpPr/>
          <p:nvPr/>
        </p:nvSpPr>
        <p:spPr>
          <a:xfrm>
            <a:off x="7133327" y="32115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0" name="Google Shape;3520;p89"/>
          <p:cNvSpPr/>
          <p:nvPr/>
        </p:nvSpPr>
        <p:spPr>
          <a:xfrm>
            <a:off x="8375127" y="2747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1" name="Google Shape;3521;p89"/>
          <p:cNvSpPr/>
          <p:nvPr/>
        </p:nvSpPr>
        <p:spPr>
          <a:xfrm>
            <a:off x="8115827" y="18372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2" name="Google Shape;352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25" y="1622750"/>
            <a:ext cx="2672450" cy="1861027"/>
          </a:xfrm>
          <a:prstGeom prst="rect">
            <a:avLst/>
          </a:prstGeom>
          <a:noFill/>
          <a:ln>
            <a:noFill/>
          </a:ln>
        </p:spPr>
      </p:pic>
      <p:sp>
        <p:nvSpPr>
          <p:cNvPr id="3523" name="Google Shape;3523;p89"/>
          <p:cNvSpPr txBox="1"/>
          <p:nvPr/>
        </p:nvSpPr>
        <p:spPr>
          <a:xfrm>
            <a:off x="5617775" y="3625646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After IR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3524" name="Google Shape;3524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775" y="1622363"/>
            <a:ext cx="2672450" cy="18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5" name="Google Shape;3525;p89"/>
          <p:cNvSpPr/>
          <p:nvPr/>
        </p:nvSpPr>
        <p:spPr>
          <a:xfrm>
            <a:off x="3106075" y="2339388"/>
            <a:ext cx="2969700" cy="46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6" name="Google Shape;3526;p89"/>
          <p:cNvSpPr txBox="1"/>
          <p:nvPr/>
        </p:nvSpPr>
        <p:spPr>
          <a:xfrm>
            <a:off x="3286875" y="2052925"/>
            <a:ext cx="2374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Isotonic Regression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27" name="Google Shape;3527;p89"/>
          <p:cNvSpPr txBox="1"/>
          <p:nvPr/>
        </p:nvSpPr>
        <p:spPr>
          <a:xfrm>
            <a:off x="3354825" y="2747425"/>
            <a:ext cx="22386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n algorithm that finds the non-decreasing approximation of a function which are the closest to the targets.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1" name="Shape 3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" name="Google Shape;3532;p9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Precision Recall Curve </a:t>
            </a:r>
            <a:endParaRPr/>
          </a:p>
        </p:txBody>
      </p:sp>
      <p:sp>
        <p:nvSpPr>
          <p:cNvPr id="3533" name="Google Shape;3533;p90"/>
          <p:cNvSpPr txBox="1"/>
          <p:nvPr/>
        </p:nvSpPr>
        <p:spPr>
          <a:xfrm>
            <a:off x="-147850" y="376571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Normal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34" name="Google Shape;3534;p90"/>
          <p:cNvSpPr txBox="1"/>
          <p:nvPr/>
        </p:nvSpPr>
        <p:spPr>
          <a:xfrm>
            <a:off x="2625038" y="37657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Under-Sampled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35" name="Google Shape;3535;p90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6" name="Google Shape;3536;p90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537" name="Google Shape;3537;p90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538" name="Google Shape;3538;p90"/>
          <p:cNvSpPr txBox="1"/>
          <p:nvPr/>
        </p:nvSpPr>
        <p:spPr>
          <a:xfrm>
            <a:off x="5425863" y="3765729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Over-Sampled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39" name="Google Shape;3539;p90"/>
          <p:cNvSpPr/>
          <p:nvPr/>
        </p:nvSpPr>
        <p:spPr>
          <a:xfrm>
            <a:off x="4570302" y="13964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0" name="Google Shape;3540;p90"/>
          <p:cNvSpPr/>
          <p:nvPr/>
        </p:nvSpPr>
        <p:spPr>
          <a:xfrm>
            <a:off x="4951302" y="23870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1" name="Google Shape;3541;p90"/>
          <p:cNvSpPr/>
          <p:nvPr/>
        </p:nvSpPr>
        <p:spPr>
          <a:xfrm>
            <a:off x="4951302" y="34538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2" name="Google Shape;3542;p90"/>
          <p:cNvSpPr/>
          <p:nvPr/>
        </p:nvSpPr>
        <p:spPr>
          <a:xfrm>
            <a:off x="7587500" y="1515295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3" name="Google Shape;3543;p90"/>
          <p:cNvSpPr/>
          <p:nvPr/>
        </p:nvSpPr>
        <p:spPr>
          <a:xfrm>
            <a:off x="5744300" y="1505420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4" name="Google Shape;3544;p90"/>
          <p:cNvSpPr/>
          <p:nvPr/>
        </p:nvSpPr>
        <p:spPr>
          <a:xfrm>
            <a:off x="6018202" y="2103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5" name="Google Shape;3545;p90"/>
          <p:cNvSpPr/>
          <p:nvPr/>
        </p:nvSpPr>
        <p:spPr>
          <a:xfrm>
            <a:off x="6705352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6" name="Google Shape;3546;p90"/>
          <p:cNvSpPr/>
          <p:nvPr/>
        </p:nvSpPr>
        <p:spPr>
          <a:xfrm>
            <a:off x="8320777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7" name="Google Shape;3547;p90"/>
          <p:cNvSpPr/>
          <p:nvPr/>
        </p:nvSpPr>
        <p:spPr>
          <a:xfrm>
            <a:off x="6331627" y="21038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8" name="Google Shape;3548;p90"/>
          <p:cNvSpPr/>
          <p:nvPr/>
        </p:nvSpPr>
        <p:spPr>
          <a:xfrm>
            <a:off x="6807827" y="36107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9" name="Google Shape;3549;p90"/>
          <p:cNvSpPr/>
          <p:nvPr/>
        </p:nvSpPr>
        <p:spPr>
          <a:xfrm>
            <a:off x="7699927" y="25058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0" name="Google Shape;3550;p90"/>
          <p:cNvSpPr/>
          <p:nvPr/>
        </p:nvSpPr>
        <p:spPr>
          <a:xfrm>
            <a:off x="8115827" y="23551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1" name="Google Shape;3551;p90"/>
          <p:cNvSpPr/>
          <p:nvPr/>
        </p:nvSpPr>
        <p:spPr>
          <a:xfrm>
            <a:off x="6259302" y="18686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2" name="Google Shape;3552;p90"/>
          <p:cNvSpPr/>
          <p:nvPr/>
        </p:nvSpPr>
        <p:spPr>
          <a:xfrm>
            <a:off x="7133327" y="32115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3" name="Google Shape;3553;p90"/>
          <p:cNvSpPr/>
          <p:nvPr/>
        </p:nvSpPr>
        <p:spPr>
          <a:xfrm>
            <a:off x="8375127" y="2747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4" name="Google Shape;3554;p90"/>
          <p:cNvSpPr/>
          <p:nvPr/>
        </p:nvSpPr>
        <p:spPr>
          <a:xfrm>
            <a:off x="8115827" y="18372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5" name="Google Shape;355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50" y="1776750"/>
            <a:ext cx="2684499" cy="18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6" name="Google Shape;3556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725" y="1763788"/>
            <a:ext cx="2704700" cy="1859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7" name="Google Shape;3557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8050" y="1763800"/>
            <a:ext cx="2684500" cy="18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p91"/>
          <p:cNvSpPr txBox="1"/>
          <p:nvPr>
            <p:ph type="title"/>
          </p:nvPr>
        </p:nvSpPr>
        <p:spPr>
          <a:xfrm>
            <a:off x="114425" y="313225"/>
            <a:ext cx="1834800" cy="15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Confusion Matrix  </a:t>
            </a:r>
            <a:endParaRPr/>
          </a:p>
        </p:txBody>
      </p:sp>
      <p:sp>
        <p:nvSpPr>
          <p:cNvPr id="3563" name="Google Shape;3563;p91"/>
          <p:cNvSpPr txBox="1"/>
          <p:nvPr/>
        </p:nvSpPr>
        <p:spPr>
          <a:xfrm>
            <a:off x="1201600" y="616188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Normal</a:t>
            </a:r>
            <a:endParaRPr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64" name="Google Shape;3564;p91"/>
          <p:cNvSpPr txBox="1"/>
          <p:nvPr/>
        </p:nvSpPr>
        <p:spPr>
          <a:xfrm>
            <a:off x="4066525" y="571550"/>
            <a:ext cx="2173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Under-Sampled</a:t>
            </a:r>
            <a:endParaRPr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65" name="Google Shape;3565;p91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6" name="Google Shape;3566;p91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567" name="Google Shape;3567;p91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568" name="Google Shape;3568;p91"/>
          <p:cNvSpPr txBox="1"/>
          <p:nvPr/>
        </p:nvSpPr>
        <p:spPr>
          <a:xfrm>
            <a:off x="6321824" y="571550"/>
            <a:ext cx="1949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Over-Sampled</a:t>
            </a:r>
            <a:endParaRPr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69" name="Google Shape;3569;p91"/>
          <p:cNvSpPr/>
          <p:nvPr/>
        </p:nvSpPr>
        <p:spPr>
          <a:xfrm>
            <a:off x="4570302" y="13964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0" name="Google Shape;3570;p91"/>
          <p:cNvSpPr/>
          <p:nvPr/>
        </p:nvSpPr>
        <p:spPr>
          <a:xfrm>
            <a:off x="4951302" y="34538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1" name="Google Shape;3571;p91"/>
          <p:cNvSpPr/>
          <p:nvPr/>
        </p:nvSpPr>
        <p:spPr>
          <a:xfrm>
            <a:off x="7587500" y="1515295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2" name="Google Shape;3572;p91"/>
          <p:cNvSpPr/>
          <p:nvPr/>
        </p:nvSpPr>
        <p:spPr>
          <a:xfrm>
            <a:off x="5744300" y="1505420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3" name="Google Shape;3573;p91"/>
          <p:cNvSpPr/>
          <p:nvPr/>
        </p:nvSpPr>
        <p:spPr>
          <a:xfrm>
            <a:off x="6018202" y="2103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4" name="Google Shape;3574;p91"/>
          <p:cNvSpPr/>
          <p:nvPr/>
        </p:nvSpPr>
        <p:spPr>
          <a:xfrm>
            <a:off x="6705352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5" name="Google Shape;3575;p91"/>
          <p:cNvSpPr/>
          <p:nvPr/>
        </p:nvSpPr>
        <p:spPr>
          <a:xfrm>
            <a:off x="8320777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6" name="Google Shape;3576;p91"/>
          <p:cNvSpPr/>
          <p:nvPr/>
        </p:nvSpPr>
        <p:spPr>
          <a:xfrm>
            <a:off x="6331627" y="21038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7" name="Google Shape;3577;p91"/>
          <p:cNvSpPr/>
          <p:nvPr/>
        </p:nvSpPr>
        <p:spPr>
          <a:xfrm>
            <a:off x="6807827" y="36107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8" name="Google Shape;3578;p91"/>
          <p:cNvSpPr/>
          <p:nvPr/>
        </p:nvSpPr>
        <p:spPr>
          <a:xfrm>
            <a:off x="7699927" y="25058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9" name="Google Shape;3579;p91"/>
          <p:cNvSpPr/>
          <p:nvPr/>
        </p:nvSpPr>
        <p:spPr>
          <a:xfrm>
            <a:off x="8115827" y="23551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0" name="Google Shape;3580;p91"/>
          <p:cNvSpPr/>
          <p:nvPr/>
        </p:nvSpPr>
        <p:spPr>
          <a:xfrm>
            <a:off x="6259302" y="18686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1" name="Google Shape;3581;p91"/>
          <p:cNvSpPr/>
          <p:nvPr/>
        </p:nvSpPr>
        <p:spPr>
          <a:xfrm>
            <a:off x="7133327" y="32115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2" name="Google Shape;3582;p91"/>
          <p:cNvSpPr/>
          <p:nvPr/>
        </p:nvSpPr>
        <p:spPr>
          <a:xfrm>
            <a:off x="8375127" y="2747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3" name="Google Shape;3583;p91"/>
          <p:cNvSpPr/>
          <p:nvPr/>
        </p:nvSpPr>
        <p:spPr>
          <a:xfrm>
            <a:off x="8115827" y="18372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4" name="Google Shape;358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121" y="981896"/>
            <a:ext cx="1834800" cy="15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" name="Google Shape;3585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025" y="981900"/>
            <a:ext cx="18348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6" name="Google Shape;3586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2750" y="981908"/>
            <a:ext cx="1834801" cy="152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7" name="Google Shape;3587;p91"/>
          <p:cNvGraphicFramePr/>
          <p:nvPr/>
        </p:nvGraphicFramePr>
        <p:xfrm>
          <a:off x="6379125" y="27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{6E7CDA1A-884D-4271-B880-FE632F199780}</a:tableStyleId>
              </a:tblPr>
              <a:tblGrid>
                <a:gridCol w="1834800"/>
              </a:tblGrid>
              <a:tr h="51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76.4%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9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0.262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7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0.86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7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0.72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8" name="Google Shape;3588;p91"/>
          <p:cNvGraphicFramePr/>
          <p:nvPr/>
        </p:nvGraphicFramePr>
        <p:xfrm>
          <a:off x="4236025" y="27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{6E7CDA1A-884D-4271-B880-FE632F199780}</a:tableStyleId>
              </a:tblPr>
              <a:tblGrid>
                <a:gridCol w="1834800"/>
              </a:tblGrid>
              <a:tr h="52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91.7%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0.022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0.80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0.60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9" name="Google Shape;3589;p91"/>
          <p:cNvGraphicFramePr/>
          <p:nvPr/>
        </p:nvGraphicFramePr>
        <p:xfrm>
          <a:off x="2212750" y="27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{6E7CDA1A-884D-4271-B880-FE632F199780}</a:tableStyleId>
              </a:tblPr>
              <a:tblGrid>
                <a:gridCol w="1834800"/>
              </a:tblGrid>
              <a:tr h="52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92%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0.026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0.88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0.75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90" name="Google Shape;3590;p91"/>
          <p:cNvGraphicFramePr/>
          <p:nvPr/>
        </p:nvGraphicFramePr>
        <p:xfrm>
          <a:off x="235650" y="27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{6E7CDA1A-884D-4271-B880-FE632F199780}</a:tableStyleId>
              </a:tblPr>
              <a:tblGrid>
                <a:gridCol w="1834800"/>
              </a:tblGrid>
              <a:tr h="52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FNR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AUC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GINI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4" name="Shape 3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Google Shape;3595;p9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Feature of Importance  </a:t>
            </a:r>
            <a:endParaRPr/>
          </a:p>
        </p:txBody>
      </p:sp>
      <p:sp>
        <p:nvSpPr>
          <p:cNvPr id="3596" name="Google Shape;3596;p92"/>
          <p:cNvSpPr txBox="1"/>
          <p:nvPr/>
        </p:nvSpPr>
        <p:spPr>
          <a:xfrm>
            <a:off x="-147850" y="376571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Normal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97" name="Google Shape;3597;p92"/>
          <p:cNvSpPr txBox="1"/>
          <p:nvPr/>
        </p:nvSpPr>
        <p:spPr>
          <a:xfrm>
            <a:off x="2625038" y="37657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Under-Sampled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98" name="Google Shape;3598;p92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9" name="Google Shape;3599;p92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600" name="Google Shape;3600;p92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601" name="Google Shape;3601;p92"/>
          <p:cNvSpPr txBox="1"/>
          <p:nvPr/>
        </p:nvSpPr>
        <p:spPr>
          <a:xfrm>
            <a:off x="5425863" y="3765729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Over-Sampled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602" name="Google Shape;3602;p92"/>
          <p:cNvSpPr/>
          <p:nvPr/>
        </p:nvSpPr>
        <p:spPr>
          <a:xfrm>
            <a:off x="4570302" y="13964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3" name="Google Shape;3603;p92"/>
          <p:cNvSpPr/>
          <p:nvPr/>
        </p:nvSpPr>
        <p:spPr>
          <a:xfrm>
            <a:off x="4951302" y="23870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4" name="Google Shape;3604;p92"/>
          <p:cNvSpPr/>
          <p:nvPr/>
        </p:nvSpPr>
        <p:spPr>
          <a:xfrm>
            <a:off x="4951302" y="34538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5" name="Google Shape;3605;p92"/>
          <p:cNvSpPr/>
          <p:nvPr/>
        </p:nvSpPr>
        <p:spPr>
          <a:xfrm>
            <a:off x="7587500" y="1515295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6" name="Google Shape;3606;p92"/>
          <p:cNvSpPr/>
          <p:nvPr/>
        </p:nvSpPr>
        <p:spPr>
          <a:xfrm>
            <a:off x="5744300" y="1505420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7" name="Google Shape;3607;p92"/>
          <p:cNvSpPr/>
          <p:nvPr/>
        </p:nvSpPr>
        <p:spPr>
          <a:xfrm>
            <a:off x="6018202" y="2103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8" name="Google Shape;3608;p92"/>
          <p:cNvSpPr/>
          <p:nvPr/>
        </p:nvSpPr>
        <p:spPr>
          <a:xfrm>
            <a:off x="6705352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9" name="Google Shape;3609;p92"/>
          <p:cNvSpPr/>
          <p:nvPr/>
        </p:nvSpPr>
        <p:spPr>
          <a:xfrm>
            <a:off x="8320777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0" name="Google Shape;3610;p92"/>
          <p:cNvSpPr/>
          <p:nvPr/>
        </p:nvSpPr>
        <p:spPr>
          <a:xfrm>
            <a:off x="6331627" y="21038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1" name="Google Shape;3611;p92"/>
          <p:cNvSpPr/>
          <p:nvPr/>
        </p:nvSpPr>
        <p:spPr>
          <a:xfrm>
            <a:off x="6807827" y="36107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2" name="Google Shape;3612;p92"/>
          <p:cNvSpPr/>
          <p:nvPr/>
        </p:nvSpPr>
        <p:spPr>
          <a:xfrm>
            <a:off x="7699927" y="25058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3" name="Google Shape;3613;p92"/>
          <p:cNvSpPr/>
          <p:nvPr/>
        </p:nvSpPr>
        <p:spPr>
          <a:xfrm>
            <a:off x="8115827" y="23551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4" name="Google Shape;3614;p92"/>
          <p:cNvSpPr/>
          <p:nvPr/>
        </p:nvSpPr>
        <p:spPr>
          <a:xfrm>
            <a:off x="6259302" y="18686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5" name="Google Shape;3615;p92"/>
          <p:cNvSpPr/>
          <p:nvPr/>
        </p:nvSpPr>
        <p:spPr>
          <a:xfrm>
            <a:off x="7133327" y="32115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6" name="Google Shape;3616;p92"/>
          <p:cNvSpPr/>
          <p:nvPr/>
        </p:nvSpPr>
        <p:spPr>
          <a:xfrm>
            <a:off x="8375127" y="2747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7" name="Google Shape;3617;p92"/>
          <p:cNvSpPr/>
          <p:nvPr/>
        </p:nvSpPr>
        <p:spPr>
          <a:xfrm>
            <a:off x="8115827" y="18372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8" name="Google Shape;3618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000" y="1039782"/>
            <a:ext cx="2083400" cy="2703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9" name="Google Shape;3619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2200" y="1039775"/>
            <a:ext cx="2083400" cy="271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0" name="Google Shape;3620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400" y="1039775"/>
            <a:ext cx="2083400" cy="27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4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p9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3626" name="Google Shape;3626;p93"/>
          <p:cNvSpPr/>
          <p:nvPr/>
        </p:nvSpPr>
        <p:spPr>
          <a:xfrm>
            <a:off x="4749713" y="460065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7" name="Google Shape;3627;p93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628" name="Google Shape;3628;p93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grpSp>
        <p:nvGrpSpPr>
          <p:cNvPr id="3629" name="Google Shape;3629;p93"/>
          <p:cNvGrpSpPr/>
          <p:nvPr/>
        </p:nvGrpSpPr>
        <p:grpSpPr>
          <a:xfrm rot="-391880">
            <a:off x="2908567" y="832946"/>
            <a:ext cx="3952871" cy="3781532"/>
            <a:chOff x="5463815" y="1256500"/>
            <a:chExt cx="3150848" cy="3320710"/>
          </a:xfrm>
        </p:grpSpPr>
        <p:sp>
          <p:nvSpPr>
            <p:cNvPr id="3630" name="Google Shape;3630;p93"/>
            <p:cNvSpPr/>
            <p:nvPr/>
          </p:nvSpPr>
          <p:spPr>
            <a:xfrm rot="316603">
              <a:off x="5590150" y="1655569"/>
              <a:ext cx="1957493" cy="2837643"/>
            </a:xfrm>
            <a:custGeom>
              <a:rect b="b" l="l" r="r" t="t"/>
              <a:pathLst>
                <a:path extrusionOk="0" h="98385" w="67869">
                  <a:moveTo>
                    <a:pt x="4069" y="1"/>
                  </a:moveTo>
                  <a:lnTo>
                    <a:pt x="3613" y="71"/>
                  </a:lnTo>
                  <a:lnTo>
                    <a:pt x="3192" y="176"/>
                  </a:lnTo>
                  <a:lnTo>
                    <a:pt x="2771" y="352"/>
                  </a:lnTo>
                  <a:lnTo>
                    <a:pt x="2385" y="527"/>
                  </a:lnTo>
                  <a:lnTo>
                    <a:pt x="2000" y="772"/>
                  </a:lnTo>
                  <a:lnTo>
                    <a:pt x="1649" y="1018"/>
                  </a:lnTo>
                  <a:lnTo>
                    <a:pt x="1333" y="1299"/>
                  </a:lnTo>
                  <a:lnTo>
                    <a:pt x="1053" y="1614"/>
                  </a:lnTo>
                  <a:lnTo>
                    <a:pt x="772" y="1965"/>
                  </a:lnTo>
                  <a:lnTo>
                    <a:pt x="561" y="2351"/>
                  </a:lnTo>
                  <a:lnTo>
                    <a:pt x="386" y="2737"/>
                  </a:lnTo>
                  <a:lnTo>
                    <a:pt x="211" y="3158"/>
                  </a:lnTo>
                  <a:lnTo>
                    <a:pt x="106" y="3578"/>
                  </a:lnTo>
                  <a:lnTo>
                    <a:pt x="35" y="4034"/>
                  </a:lnTo>
                  <a:lnTo>
                    <a:pt x="0" y="4490"/>
                  </a:lnTo>
                  <a:lnTo>
                    <a:pt x="0" y="93895"/>
                  </a:lnTo>
                  <a:lnTo>
                    <a:pt x="35" y="94245"/>
                  </a:lnTo>
                  <a:lnTo>
                    <a:pt x="70" y="94596"/>
                  </a:lnTo>
                  <a:lnTo>
                    <a:pt x="141" y="94947"/>
                  </a:lnTo>
                  <a:lnTo>
                    <a:pt x="246" y="95262"/>
                  </a:lnTo>
                  <a:lnTo>
                    <a:pt x="351" y="95578"/>
                  </a:lnTo>
                  <a:lnTo>
                    <a:pt x="491" y="95894"/>
                  </a:lnTo>
                  <a:lnTo>
                    <a:pt x="667" y="96209"/>
                  </a:lnTo>
                  <a:lnTo>
                    <a:pt x="842" y="96490"/>
                  </a:lnTo>
                  <a:lnTo>
                    <a:pt x="1053" y="96736"/>
                  </a:lnTo>
                  <a:lnTo>
                    <a:pt x="1263" y="96981"/>
                  </a:lnTo>
                  <a:lnTo>
                    <a:pt x="1508" y="97227"/>
                  </a:lnTo>
                  <a:lnTo>
                    <a:pt x="1754" y="97437"/>
                  </a:lnTo>
                  <a:lnTo>
                    <a:pt x="2035" y="97648"/>
                  </a:lnTo>
                  <a:lnTo>
                    <a:pt x="2315" y="97823"/>
                  </a:lnTo>
                  <a:lnTo>
                    <a:pt x="2631" y="97963"/>
                  </a:lnTo>
                  <a:lnTo>
                    <a:pt x="2947" y="98104"/>
                  </a:lnTo>
                  <a:lnTo>
                    <a:pt x="3297" y="98209"/>
                  </a:lnTo>
                  <a:lnTo>
                    <a:pt x="3718" y="98314"/>
                  </a:lnTo>
                  <a:lnTo>
                    <a:pt x="4104" y="98384"/>
                  </a:lnTo>
                  <a:lnTo>
                    <a:pt x="63344" y="98384"/>
                  </a:lnTo>
                  <a:lnTo>
                    <a:pt x="63835" y="98349"/>
                  </a:lnTo>
                  <a:lnTo>
                    <a:pt x="64256" y="98314"/>
                  </a:lnTo>
                  <a:lnTo>
                    <a:pt x="64712" y="98174"/>
                  </a:lnTo>
                  <a:lnTo>
                    <a:pt x="65098" y="98033"/>
                  </a:lnTo>
                  <a:lnTo>
                    <a:pt x="65519" y="97858"/>
                  </a:lnTo>
                  <a:lnTo>
                    <a:pt x="65870" y="97612"/>
                  </a:lnTo>
                  <a:lnTo>
                    <a:pt x="66220" y="97367"/>
                  </a:lnTo>
                  <a:lnTo>
                    <a:pt x="66536" y="97086"/>
                  </a:lnTo>
                  <a:lnTo>
                    <a:pt x="66817" y="96736"/>
                  </a:lnTo>
                  <a:lnTo>
                    <a:pt x="67097" y="96420"/>
                  </a:lnTo>
                  <a:lnTo>
                    <a:pt x="67308" y="96034"/>
                  </a:lnTo>
                  <a:lnTo>
                    <a:pt x="67518" y="95648"/>
                  </a:lnTo>
                  <a:lnTo>
                    <a:pt x="67659" y="95227"/>
                  </a:lnTo>
                  <a:lnTo>
                    <a:pt x="67764" y="94807"/>
                  </a:lnTo>
                  <a:lnTo>
                    <a:pt x="67834" y="94351"/>
                  </a:lnTo>
                  <a:lnTo>
                    <a:pt x="67869" y="93895"/>
                  </a:lnTo>
                  <a:lnTo>
                    <a:pt x="67869" y="4490"/>
                  </a:lnTo>
                  <a:lnTo>
                    <a:pt x="67834" y="4069"/>
                  </a:lnTo>
                  <a:lnTo>
                    <a:pt x="67799" y="3684"/>
                  </a:lnTo>
                  <a:lnTo>
                    <a:pt x="67694" y="3298"/>
                  </a:lnTo>
                  <a:lnTo>
                    <a:pt x="67588" y="2947"/>
                  </a:lnTo>
                  <a:lnTo>
                    <a:pt x="67448" y="2596"/>
                  </a:lnTo>
                  <a:lnTo>
                    <a:pt x="67273" y="2246"/>
                  </a:lnTo>
                  <a:lnTo>
                    <a:pt x="67062" y="1930"/>
                  </a:lnTo>
                  <a:lnTo>
                    <a:pt x="66852" y="1649"/>
                  </a:lnTo>
                  <a:lnTo>
                    <a:pt x="66501" y="1263"/>
                  </a:lnTo>
                  <a:lnTo>
                    <a:pt x="66150" y="948"/>
                  </a:lnTo>
                  <a:lnTo>
                    <a:pt x="65765" y="667"/>
                  </a:lnTo>
                  <a:lnTo>
                    <a:pt x="65309" y="422"/>
                  </a:lnTo>
                  <a:lnTo>
                    <a:pt x="64853" y="246"/>
                  </a:lnTo>
                  <a:lnTo>
                    <a:pt x="64397" y="106"/>
                  </a:lnTo>
                  <a:lnTo>
                    <a:pt x="63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93"/>
            <p:cNvSpPr/>
            <p:nvPr/>
          </p:nvSpPr>
          <p:spPr>
            <a:xfrm rot="316603">
              <a:off x="5697376" y="1758773"/>
              <a:ext cx="1743051" cy="2631248"/>
            </a:xfrm>
            <a:custGeom>
              <a:rect b="b" l="l" r="r" t="t"/>
              <a:pathLst>
                <a:path extrusionOk="0" h="91229" w="60434">
                  <a:moveTo>
                    <a:pt x="2666" y="0"/>
                  </a:moveTo>
                  <a:lnTo>
                    <a:pt x="2350" y="71"/>
                  </a:lnTo>
                  <a:lnTo>
                    <a:pt x="2070" y="141"/>
                  </a:lnTo>
                  <a:lnTo>
                    <a:pt x="1789" y="246"/>
                  </a:lnTo>
                  <a:lnTo>
                    <a:pt x="1543" y="351"/>
                  </a:lnTo>
                  <a:lnTo>
                    <a:pt x="1298" y="491"/>
                  </a:lnTo>
                  <a:lnTo>
                    <a:pt x="1087" y="667"/>
                  </a:lnTo>
                  <a:lnTo>
                    <a:pt x="877" y="877"/>
                  </a:lnTo>
                  <a:lnTo>
                    <a:pt x="667" y="1088"/>
                  </a:lnTo>
                  <a:lnTo>
                    <a:pt x="491" y="1298"/>
                  </a:lnTo>
                  <a:lnTo>
                    <a:pt x="351" y="1544"/>
                  </a:lnTo>
                  <a:lnTo>
                    <a:pt x="211" y="1824"/>
                  </a:lnTo>
                  <a:lnTo>
                    <a:pt x="140" y="2070"/>
                  </a:lnTo>
                  <a:lnTo>
                    <a:pt x="70" y="2350"/>
                  </a:lnTo>
                  <a:lnTo>
                    <a:pt x="0" y="2666"/>
                  </a:lnTo>
                  <a:lnTo>
                    <a:pt x="0" y="2947"/>
                  </a:lnTo>
                  <a:lnTo>
                    <a:pt x="0" y="88247"/>
                  </a:lnTo>
                  <a:lnTo>
                    <a:pt x="0" y="88563"/>
                  </a:lnTo>
                  <a:lnTo>
                    <a:pt x="70" y="88843"/>
                  </a:lnTo>
                  <a:lnTo>
                    <a:pt x="140" y="89124"/>
                  </a:lnTo>
                  <a:lnTo>
                    <a:pt x="211" y="89405"/>
                  </a:lnTo>
                  <a:lnTo>
                    <a:pt x="351" y="89685"/>
                  </a:lnTo>
                  <a:lnTo>
                    <a:pt x="491" y="89896"/>
                  </a:lnTo>
                  <a:lnTo>
                    <a:pt x="667" y="90141"/>
                  </a:lnTo>
                  <a:lnTo>
                    <a:pt x="877" y="90352"/>
                  </a:lnTo>
                  <a:lnTo>
                    <a:pt x="1087" y="90527"/>
                  </a:lnTo>
                  <a:lnTo>
                    <a:pt x="1298" y="90702"/>
                  </a:lnTo>
                  <a:lnTo>
                    <a:pt x="1543" y="90878"/>
                  </a:lnTo>
                  <a:lnTo>
                    <a:pt x="1789" y="90983"/>
                  </a:lnTo>
                  <a:lnTo>
                    <a:pt x="2070" y="91088"/>
                  </a:lnTo>
                  <a:lnTo>
                    <a:pt x="2350" y="91158"/>
                  </a:lnTo>
                  <a:lnTo>
                    <a:pt x="2666" y="91193"/>
                  </a:lnTo>
                  <a:lnTo>
                    <a:pt x="2946" y="91229"/>
                  </a:lnTo>
                  <a:lnTo>
                    <a:pt x="57487" y="91229"/>
                  </a:lnTo>
                  <a:lnTo>
                    <a:pt x="57803" y="91193"/>
                  </a:lnTo>
                  <a:lnTo>
                    <a:pt x="58083" y="91158"/>
                  </a:lnTo>
                  <a:lnTo>
                    <a:pt x="58364" y="91088"/>
                  </a:lnTo>
                  <a:lnTo>
                    <a:pt x="58644" y="90983"/>
                  </a:lnTo>
                  <a:lnTo>
                    <a:pt x="58890" y="90878"/>
                  </a:lnTo>
                  <a:lnTo>
                    <a:pt x="59135" y="90702"/>
                  </a:lnTo>
                  <a:lnTo>
                    <a:pt x="59381" y="90527"/>
                  </a:lnTo>
                  <a:lnTo>
                    <a:pt x="59591" y="90352"/>
                  </a:lnTo>
                  <a:lnTo>
                    <a:pt x="59767" y="90141"/>
                  </a:lnTo>
                  <a:lnTo>
                    <a:pt x="59942" y="89896"/>
                  </a:lnTo>
                  <a:lnTo>
                    <a:pt x="60082" y="89685"/>
                  </a:lnTo>
                  <a:lnTo>
                    <a:pt x="60223" y="89405"/>
                  </a:lnTo>
                  <a:lnTo>
                    <a:pt x="60328" y="89124"/>
                  </a:lnTo>
                  <a:lnTo>
                    <a:pt x="60398" y="88843"/>
                  </a:lnTo>
                  <a:lnTo>
                    <a:pt x="60433" y="88563"/>
                  </a:lnTo>
                  <a:lnTo>
                    <a:pt x="60433" y="88247"/>
                  </a:lnTo>
                  <a:lnTo>
                    <a:pt x="60433" y="2947"/>
                  </a:lnTo>
                  <a:lnTo>
                    <a:pt x="60433" y="2666"/>
                  </a:lnTo>
                  <a:lnTo>
                    <a:pt x="60398" y="2350"/>
                  </a:lnTo>
                  <a:lnTo>
                    <a:pt x="60328" y="2070"/>
                  </a:lnTo>
                  <a:lnTo>
                    <a:pt x="60223" y="1824"/>
                  </a:lnTo>
                  <a:lnTo>
                    <a:pt x="60082" y="1544"/>
                  </a:lnTo>
                  <a:lnTo>
                    <a:pt x="59942" y="1298"/>
                  </a:lnTo>
                  <a:lnTo>
                    <a:pt x="59767" y="1088"/>
                  </a:lnTo>
                  <a:lnTo>
                    <a:pt x="59591" y="877"/>
                  </a:lnTo>
                  <a:lnTo>
                    <a:pt x="59381" y="667"/>
                  </a:lnTo>
                  <a:lnTo>
                    <a:pt x="59135" y="491"/>
                  </a:lnTo>
                  <a:lnTo>
                    <a:pt x="58890" y="351"/>
                  </a:lnTo>
                  <a:lnTo>
                    <a:pt x="58644" y="246"/>
                  </a:lnTo>
                  <a:lnTo>
                    <a:pt x="58364" y="141"/>
                  </a:lnTo>
                  <a:lnTo>
                    <a:pt x="58083" y="71"/>
                  </a:lnTo>
                  <a:lnTo>
                    <a:pt x="57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93"/>
            <p:cNvSpPr/>
            <p:nvPr/>
          </p:nvSpPr>
          <p:spPr>
            <a:xfrm rot="316603">
              <a:off x="5697376" y="1758773"/>
              <a:ext cx="1743051" cy="2631248"/>
            </a:xfrm>
            <a:custGeom>
              <a:rect b="b" l="l" r="r" t="t"/>
              <a:pathLst>
                <a:path extrusionOk="0" h="91229" w="60434">
                  <a:moveTo>
                    <a:pt x="2666" y="0"/>
                  </a:moveTo>
                  <a:lnTo>
                    <a:pt x="2350" y="71"/>
                  </a:lnTo>
                  <a:lnTo>
                    <a:pt x="2070" y="141"/>
                  </a:lnTo>
                  <a:lnTo>
                    <a:pt x="1789" y="246"/>
                  </a:lnTo>
                  <a:lnTo>
                    <a:pt x="1543" y="351"/>
                  </a:lnTo>
                  <a:lnTo>
                    <a:pt x="1298" y="491"/>
                  </a:lnTo>
                  <a:lnTo>
                    <a:pt x="1087" y="667"/>
                  </a:lnTo>
                  <a:lnTo>
                    <a:pt x="877" y="877"/>
                  </a:lnTo>
                  <a:lnTo>
                    <a:pt x="667" y="1088"/>
                  </a:lnTo>
                  <a:lnTo>
                    <a:pt x="491" y="1298"/>
                  </a:lnTo>
                  <a:lnTo>
                    <a:pt x="351" y="1544"/>
                  </a:lnTo>
                  <a:lnTo>
                    <a:pt x="211" y="1824"/>
                  </a:lnTo>
                  <a:lnTo>
                    <a:pt x="140" y="2070"/>
                  </a:lnTo>
                  <a:lnTo>
                    <a:pt x="70" y="2350"/>
                  </a:lnTo>
                  <a:lnTo>
                    <a:pt x="0" y="2666"/>
                  </a:lnTo>
                  <a:lnTo>
                    <a:pt x="0" y="2947"/>
                  </a:lnTo>
                  <a:lnTo>
                    <a:pt x="0" y="88247"/>
                  </a:lnTo>
                  <a:lnTo>
                    <a:pt x="0" y="88563"/>
                  </a:lnTo>
                  <a:lnTo>
                    <a:pt x="70" y="88843"/>
                  </a:lnTo>
                  <a:lnTo>
                    <a:pt x="140" y="89124"/>
                  </a:lnTo>
                  <a:lnTo>
                    <a:pt x="211" y="89405"/>
                  </a:lnTo>
                  <a:lnTo>
                    <a:pt x="351" y="89685"/>
                  </a:lnTo>
                  <a:lnTo>
                    <a:pt x="491" y="89896"/>
                  </a:lnTo>
                  <a:lnTo>
                    <a:pt x="667" y="90141"/>
                  </a:lnTo>
                  <a:lnTo>
                    <a:pt x="877" y="90352"/>
                  </a:lnTo>
                  <a:lnTo>
                    <a:pt x="1087" y="90527"/>
                  </a:lnTo>
                  <a:lnTo>
                    <a:pt x="1298" y="90702"/>
                  </a:lnTo>
                  <a:lnTo>
                    <a:pt x="1543" y="90878"/>
                  </a:lnTo>
                  <a:lnTo>
                    <a:pt x="1789" y="90983"/>
                  </a:lnTo>
                  <a:lnTo>
                    <a:pt x="2070" y="91088"/>
                  </a:lnTo>
                  <a:lnTo>
                    <a:pt x="2350" y="91158"/>
                  </a:lnTo>
                  <a:lnTo>
                    <a:pt x="2666" y="91193"/>
                  </a:lnTo>
                  <a:lnTo>
                    <a:pt x="2946" y="91229"/>
                  </a:lnTo>
                  <a:lnTo>
                    <a:pt x="49490" y="91229"/>
                  </a:lnTo>
                  <a:lnTo>
                    <a:pt x="60433" y="79864"/>
                  </a:lnTo>
                  <a:lnTo>
                    <a:pt x="60433" y="2947"/>
                  </a:lnTo>
                  <a:lnTo>
                    <a:pt x="60433" y="2666"/>
                  </a:lnTo>
                  <a:lnTo>
                    <a:pt x="60398" y="2350"/>
                  </a:lnTo>
                  <a:lnTo>
                    <a:pt x="60328" y="2070"/>
                  </a:lnTo>
                  <a:lnTo>
                    <a:pt x="60223" y="1824"/>
                  </a:lnTo>
                  <a:lnTo>
                    <a:pt x="60082" y="1544"/>
                  </a:lnTo>
                  <a:lnTo>
                    <a:pt x="59942" y="1298"/>
                  </a:lnTo>
                  <a:lnTo>
                    <a:pt x="59767" y="1088"/>
                  </a:lnTo>
                  <a:lnTo>
                    <a:pt x="59591" y="877"/>
                  </a:lnTo>
                  <a:lnTo>
                    <a:pt x="59381" y="667"/>
                  </a:lnTo>
                  <a:lnTo>
                    <a:pt x="59135" y="491"/>
                  </a:lnTo>
                  <a:lnTo>
                    <a:pt x="58890" y="351"/>
                  </a:lnTo>
                  <a:lnTo>
                    <a:pt x="58644" y="246"/>
                  </a:lnTo>
                  <a:lnTo>
                    <a:pt x="58364" y="141"/>
                  </a:lnTo>
                  <a:lnTo>
                    <a:pt x="58083" y="71"/>
                  </a:lnTo>
                  <a:lnTo>
                    <a:pt x="57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93"/>
            <p:cNvSpPr/>
            <p:nvPr/>
          </p:nvSpPr>
          <p:spPr>
            <a:xfrm rot="316603">
              <a:off x="7015610" y="4123020"/>
              <a:ext cx="315678" cy="327792"/>
            </a:xfrm>
            <a:custGeom>
              <a:rect b="b" l="l" r="r" t="t"/>
              <a:pathLst>
                <a:path extrusionOk="0" h="11365" w="10945">
                  <a:moveTo>
                    <a:pt x="2667" y="0"/>
                  </a:moveTo>
                  <a:lnTo>
                    <a:pt x="2386" y="71"/>
                  </a:lnTo>
                  <a:lnTo>
                    <a:pt x="2105" y="141"/>
                  </a:lnTo>
                  <a:lnTo>
                    <a:pt x="1825" y="211"/>
                  </a:lnTo>
                  <a:lnTo>
                    <a:pt x="1579" y="351"/>
                  </a:lnTo>
                  <a:lnTo>
                    <a:pt x="1334" y="492"/>
                  </a:lnTo>
                  <a:lnTo>
                    <a:pt x="1088" y="667"/>
                  </a:lnTo>
                  <a:lnTo>
                    <a:pt x="878" y="877"/>
                  </a:lnTo>
                  <a:lnTo>
                    <a:pt x="702" y="1088"/>
                  </a:lnTo>
                  <a:lnTo>
                    <a:pt x="527" y="1298"/>
                  </a:lnTo>
                  <a:lnTo>
                    <a:pt x="387" y="1544"/>
                  </a:lnTo>
                  <a:lnTo>
                    <a:pt x="246" y="1789"/>
                  </a:lnTo>
                  <a:lnTo>
                    <a:pt x="141" y="2070"/>
                  </a:lnTo>
                  <a:lnTo>
                    <a:pt x="71" y="2350"/>
                  </a:lnTo>
                  <a:lnTo>
                    <a:pt x="36" y="2666"/>
                  </a:lnTo>
                  <a:lnTo>
                    <a:pt x="1" y="2947"/>
                  </a:lnTo>
                  <a:lnTo>
                    <a:pt x="1" y="11365"/>
                  </a:lnTo>
                  <a:lnTo>
                    <a:pt x="109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93"/>
            <p:cNvSpPr/>
            <p:nvPr/>
          </p:nvSpPr>
          <p:spPr>
            <a:xfrm rot="316603">
              <a:off x="6295846" y="1668282"/>
              <a:ext cx="788085" cy="192233"/>
            </a:xfrm>
            <a:custGeom>
              <a:rect b="b" l="l" r="r" t="t"/>
              <a:pathLst>
                <a:path extrusionOk="0" h="6665" w="27324">
                  <a:moveTo>
                    <a:pt x="0" y="0"/>
                  </a:moveTo>
                  <a:lnTo>
                    <a:pt x="0" y="6664"/>
                  </a:lnTo>
                  <a:lnTo>
                    <a:pt x="27323" y="6664"/>
                  </a:lnTo>
                  <a:lnTo>
                    <a:pt x="2732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93"/>
            <p:cNvSpPr/>
            <p:nvPr/>
          </p:nvSpPr>
          <p:spPr>
            <a:xfrm rot="316603">
              <a:off x="6320152" y="1333542"/>
              <a:ext cx="788085" cy="335897"/>
            </a:xfrm>
            <a:custGeom>
              <a:rect b="b" l="l" r="r" t="t"/>
              <a:pathLst>
                <a:path extrusionOk="0" h="11646" w="27324">
                  <a:moveTo>
                    <a:pt x="13679" y="2842"/>
                  </a:moveTo>
                  <a:lnTo>
                    <a:pt x="13925" y="2877"/>
                  </a:lnTo>
                  <a:lnTo>
                    <a:pt x="14170" y="2912"/>
                  </a:lnTo>
                  <a:lnTo>
                    <a:pt x="14416" y="2982"/>
                  </a:lnTo>
                  <a:lnTo>
                    <a:pt x="14661" y="3052"/>
                  </a:lnTo>
                  <a:lnTo>
                    <a:pt x="14872" y="3157"/>
                  </a:lnTo>
                  <a:lnTo>
                    <a:pt x="15082" y="3298"/>
                  </a:lnTo>
                  <a:lnTo>
                    <a:pt x="15293" y="3438"/>
                  </a:lnTo>
                  <a:lnTo>
                    <a:pt x="15468" y="3613"/>
                  </a:lnTo>
                  <a:lnTo>
                    <a:pt x="15643" y="3789"/>
                  </a:lnTo>
                  <a:lnTo>
                    <a:pt x="15784" y="3964"/>
                  </a:lnTo>
                  <a:lnTo>
                    <a:pt x="15889" y="4175"/>
                  </a:lnTo>
                  <a:lnTo>
                    <a:pt x="16029" y="4420"/>
                  </a:lnTo>
                  <a:lnTo>
                    <a:pt x="16099" y="4630"/>
                  </a:lnTo>
                  <a:lnTo>
                    <a:pt x="16169" y="4876"/>
                  </a:lnTo>
                  <a:lnTo>
                    <a:pt x="16205" y="5157"/>
                  </a:lnTo>
                  <a:lnTo>
                    <a:pt x="16205" y="5402"/>
                  </a:lnTo>
                  <a:lnTo>
                    <a:pt x="16205" y="5648"/>
                  </a:lnTo>
                  <a:lnTo>
                    <a:pt x="16169" y="5928"/>
                  </a:lnTo>
                  <a:lnTo>
                    <a:pt x="16099" y="6174"/>
                  </a:lnTo>
                  <a:lnTo>
                    <a:pt x="16029" y="6384"/>
                  </a:lnTo>
                  <a:lnTo>
                    <a:pt x="15889" y="6630"/>
                  </a:lnTo>
                  <a:lnTo>
                    <a:pt x="15784" y="6840"/>
                  </a:lnTo>
                  <a:lnTo>
                    <a:pt x="15643" y="7016"/>
                  </a:lnTo>
                  <a:lnTo>
                    <a:pt x="15468" y="7191"/>
                  </a:lnTo>
                  <a:lnTo>
                    <a:pt x="15293" y="7366"/>
                  </a:lnTo>
                  <a:lnTo>
                    <a:pt x="15082" y="7507"/>
                  </a:lnTo>
                  <a:lnTo>
                    <a:pt x="14872" y="7647"/>
                  </a:lnTo>
                  <a:lnTo>
                    <a:pt x="14661" y="7752"/>
                  </a:lnTo>
                  <a:lnTo>
                    <a:pt x="14416" y="7822"/>
                  </a:lnTo>
                  <a:lnTo>
                    <a:pt x="14170" y="7892"/>
                  </a:lnTo>
                  <a:lnTo>
                    <a:pt x="13925" y="7927"/>
                  </a:lnTo>
                  <a:lnTo>
                    <a:pt x="13679" y="7963"/>
                  </a:lnTo>
                  <a:lnTo>
                    <a:pt x="13399" y="7927"/>
                  </a:lnTo>
                  <a:lnTo>
                    <a:pt x="13153" y="7892"/>
                  </a:lnTo>
                  <a:lnTo>
                    <a:pt x="12908" y="7822"/>
                  </a:lnTo>
                  <a:lnTo>
                    <a:pt x="12662" y="7752"/>
                  </a:lnTo>
                  <a:lnTo>
                    <a:pt x="12452" y="7647"/>
                  </a:lnTo>
                  <a:lnTo>
                    <a:pt x="12241" y="7507"/>
                  </a:lnTo>
                  <a:lnTo>
                    <a:pt x="12031" y="7366"/>
                  </a:lnTo>
                  <a:lnTo>
                    <a:pt x="11855" y="7191"/>
                  </a:lnTo>
                  <a:lnTo>
                    <a:pt x="11680" y="7016"/>
                  </a:lnTo>
                  <a:lnTo>
                    <a:pt x="11540" y="6840"/>
                  </a:lnTo>
                  <a:lnTo>
                    <a:pt x="11434" y="6630"/>
                  </a:lnTo>
                  <a:lnTo>
                    <a:pt x="11329" y="6384"/>
                  </a:lnTo>
                  <a:lnTo>
                    <a:pt x="11224" y="6174"/>
                  </a:lnTo>
                  <a:lnTo>
                    <a:pt x="11154" y="5928"/>
                  </a:lnTo>
                  <a:lnTo>
                    <a:pt x="11119" y="5648"/>
                  </a:lnTo>
                  <a:lnTo>
                    <a:pt x="11119" y="5402"/>
                  </a:lnTo>
                  <a:lnTo>
                    <a:pt x="11119" y="5157"/>
                  </a:lnTo>
                  <a:lnTo>
                    <a:pt x="11154" y="4876"/>
                  </a:lnTo>
                  <a:lnTo>
                    <a:pt x="11224" y="4630"/>
                  </a:lnTo>
                  <a:lnTo>
                    <a:pt x="11329" y="4420"/>
                  </a:lnTo>
                  <a:lnTo>
                    <a:pt x="11434" y="4175"/>
                  </a:lnTo>
                  <a:lnTo>
                    <a:pt x="11540" y="3964"/>
                  </a:lnTo>
                  <a:lnTo>
                    <a:pt x="11680" y="3789"/>
                  </a:lnTo>
                  <a:lnTo>
                    <a:pt x="11855" y="3613"/>
                  </a:lnTo>
                  <a:lnTo>
                    <a:pt x="12031" y="3438"/>
                  </a:lnTo>
                  <a:lnTo>
                    <a:pt x="12241" y="3298"/>
                  </a:lnTo>
                  <a:lnTo>
                    <a:pt x="12452" y="3157"/>
                  </a:lnTo>
                  <a:lnTo>
                    <a:pt x="12662" y="3052"/>
                  </a:lnTo>
                  <a:lnTo>
                    <a:pt x="12908" y="2982"/>
                  </a:lnTo>
                  <a:lnTo>
                    <a:pt x="13153" y="2912"/>
                  </a:lnTo>
                  <a:lnTo>
                    <a:pt x="13399" y="2877"/>
                  </a:lnTo>
                  <a:lnTo>
                    <a:pt x="13679" y="2842"/>
                  </a:lnTo>
                  <a:close/>
                  <a:moveTo>
                    <a:pt x="13399" y="1"/>
                  </a:moveTo>
                  <a:lnTo>
                    <a:pt x="12732" y="71"/>
                  </a:lnTo>
                  <a:lnTo>
                    <a:pt x="12136" y="211"/>
                  </a:lnTo>
                  <a:lnTo>
                    <a:pt x="11505" y="387"/>
                  </a:lnTo>
                  <a:lnTo>
                    <a:pt x="10943" y="632"/>
                  </a:lnTo>
                  <a:lnTo>
                    <a:pt x="10382" y="948"/>
                  </a:lnTo>
                  <a:lnTo>
                    <a:pt x="9891" y="1298"/>
                  </a:lnTo>
                  <a:lnTo>
                    <a:pt x="9435" y="1684"/>
                  </a:lnTo>
                  <a:lnTo>
                    <a:pt x="8979" y="2140"/>
                  </a:lnTo>
                  <a:lnTo>
                    <a:pt x="8593" y="2631"/>
                  </a:lnTo>
                  <a:lnTo>
                    <a:pt x="8278" y="3157"/>
                  </a:lnTo>
                  <a:lnTo>
                    <a:pt x="7997" y="3719"/>
                  </a:lnTo>
                  <a:lnTo>
                    <a:pt x="7787" y="4280"/>
                  </a:lnTo>
                  <a:lnTo>
                    <a:pt x="7611" y="4911"/>
                  </a:lnTo>
                  <a:lnTo>
                    <a:pt x="7506" y="5542"/>
                  </a:lnTo>
                  <a:lnTo>
                    <a:pt x="7471" y="6209"/>
                  </a:lnTo>
                  <a:lnTo>
                    <a:pt x="7436" y="6630"/>
                  </a:lnTo>
                  <a:lnTo>
                    <a:pt x="7331" y="7016"/>
                  </a:lnTo>
                  <a:lnTo>
                    <a:pt x="7155" y="7366"/>
                  </a:lnTo>
                  <a:lnTo>
                    <a:pt x="6910" y="7647"/>
                  </a:lnTo>
                  <a:lnTo>
                    <a:pt x="6594" y="7892"/>
                  </a:lnTo>
                  <a:lnTo>
                    <a:pt x="6279" y="8103"/>
                  </a:lnTo>
                  <a:lnTo>
                    <a:pt x="5893" y="8208"/>
                  </a:lnTo>
                  <a:lnTo>
                    <a:pt x="5682" y="8243"/>
                  </a:lnTo>
                  <a:lnTo>
                    <a:pt x="2982" y="8243"/>
                  </a:lnTo>
                  <a:lnTo>
                    <a:pt x="2666" y="8278"/>
                  </a:lnTo>
                  <a:lnTo>
                    <a:pt x="2385" y="8313"/>
                  </a:lnTo>
                  <a:lnTo>
                    <a:pt x="2105" y="8383"/>
                  </a:lnTo>
                  <a:lnTo>
                    <a:pt x="1824" y="8489"/>
                  </a:lnTo>
                  <a:lnTo>
                    <a:pt x="1579" y="8629"/>
                  </a:lnTo>
                  <a:lnTo>
                    <a:pt x="1333" y="8769"/>
                  </a:lnTo>
                  <a:lnTo>
                    <a:pt x="1088" y="8945"/>
                  </a:lnTo>
                  <a:lnTo>
                    <a:pt x="877" y="9120"/>
                  </a:lnTo>
                  <a:lnTo>
                    <a:pt x="702" y="9330"/>
                  </a:lnTo>
                  <a:lnTo>
                    <a:pt x="526" y="9576"/>
                  </a:lnTo>
                  <a:lnTo>
                    <a:pt x="386" y="9821"/>
                  </a:lnTo>
                  <a:lnTo>
                    <a:pt x="246" y="10067"/>
                  </a:lnTo>
                  <a:lnTo>
                    <a:pt x="141" y="10348"/>
                  </a:lnTo>
                  <a:lnTo>
                    <a:pt x="70" y="10628"/>
                  </a:lnTo>
                  <a:lnTo>
                    <a:pt x="35" y="10909"/>
                  </a:lnTo>
                  <a:lnTo>
                    <a:pt x="0" y="11224"/>
                  </a:lnTo>
                  <a:lnTo>
                    <a:pt x="0" y="11645"/>
                  </a:lnTo>
                  <a:lnTo>
                    <a:pt x="27323" y="11645"/>
                  </a:lnTo>
                  <a:lnTo>
                    <a:pt x="27323" y="11224"/>
                  </a:lnTo>
                  <a:lnTo>
                    <a:pt x="27288" y="10909"/>
                  </a:lnTo>
                  <a:lnTo>
                    <a:pt x="27253" y="10628"/>
                  </a:lnTo>
                  <a:lnTo>
                    <a:pt x="27183" y="10348"/>
                  </a:lnTo>
                  <a:lnTo>
                    <a:pt x="27078" y="10067"/>
                  </a:lnTo>
                  <a:lnTo>
                    <a:pt x="26972" y="9821"/>
                  </a:lnTo>
                  <a:lnTo>
                    <a:pt x="26797" y="9576"/>
                  </a:lnTo>
                  <a:lnTo>
                    <a:pt x="26622" y="9330"/>
                  </a:lnTo>
                  <a:lnTo>
                    <a:pt x="26446" y="9120"/>
                  </a:lnTo>
                  <a:lnTo>
                    <a:pt x="26236" y="8945"/>
                  </a:lnTo>
                  <a:lnTo>
                    <a:pt x="25990" y="8769"/>
                  </a:lnTo>
                  <a:lnTo>
                    <a:pt x="25745" y="8629"/>
                  </a:lnTo>
                  <a:lnTo>
                    <a:pt x="25499" y="8489"/>
                  </a:lnTo>
                  <a:lnTo>
                    <a:pt x="25219" y="8383"/>
                  </a:lnTo>
                  <a:lnTo>
                    <a:pt x="24938" y="8313"/>
                  </a:lnTo>
                  <a:lnTo>
                    <a:pt x="24657" y="8278"/>
                  </a:lnTo>
                  <a:lnTo>
                    <a:pt x="24342" y="8243"/>
                  </a:lnTo>
                  <a:lnTo>
                    <a:pt x="21641" y="8243"/>
                  </a:lnTo>
                  <a:lnTo>
                    <a:pt x="21431" y="8208"/>
                  </a:lnTo>
                  <a:lnTo>
                    <a:pt x="21045" y="8103"/>
                  </a:lnTo>
                  <a:lnTo>
                    <a:pt x="20729" y="7927"/>
                  </a:lnTo>
                  <a:lnTo>
                    <a:pt x="20413" y="7647"/>
                  </a:lnTo>
                  <a:lnTo>
                    <a:pt x="20203" y="7366"/>
                  </a:lnTo>
                  <a:lnTo>
                    <a:pt x="19993" y="7016"/>
                  </a:lnTo>
                  <a:lnTo>
                    <a:pt x="19887" y="6630"/>
                  </a:lnTo>
                  <a:lnTo>
                    <a:pt x="19852" y="6209"/>
                  </a:lnTo>
                  <a:lnTo>
                    <a:pt x="19852" y="5928"/>
                  </a:lnTo>
                  <a:lnTo>
                    <a:pt x="19782" y="5332"/>
                  </a:lnTo>
                  <a:lnTo>
                    <a:pt x="19677" y="4771"/>
                  </a:lnTo>
                  <a:lnTo>
                    <a:pt x="19537" y="4245"/>
                  </a:lnTo>
                  <a:lnTo>
                    <a:pt x="19326" y="3719"/>
                  </a:lnTo>
                  <a:lnTo>
                    <a:pt x="19081" y="3192"/>
                  </a:lnTo>
                  <a:lnTo>
                    <a:pt x="18800" y="2736"/>
                  </a:lnTo>
                  <a:lnTo>
                    <a:pt x="18449" y="2281"/>
                  </a:lnTo>
                  <a:lnTo>
                    <a:pt x="18063" y="1860"/>
                  </a:lnTo>
                  <a:lnTo>
                    <a:pt x="17678" y="1509"/>
                  </a:lnTo>
                  <a:lnTo>
                    <a:pt x="17222" y="1158"/>
                  </a:lnTo>
                  <a:lnTo>
                    <a:pt x="16766" y="842"/>
                  </a:lnTo>
                  <a:lnTo>
                    <a:pt x="16275" y="597"/>
                  </a:lnTo>
                  <a:lnTo>
                    <a:pt x="15749" y="387"/>
                  </a:lnTo>
                  <a:lnTo>
                    <a:pt x="15222" y="211"/>
                  </a:lnTo>
                  <a:lnTo>
                    <a:pt x="14661" y="71"/>
                  </a:lnTo>
                  <a:lnTo>
                    <a:pt x="14065" y="36"/>
                  </a:lnTo>
                  <a:lnTo>
                    <a:pt x="13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93"/>
            <p:cNvSpPr/>
            <p:nvPr/>
          </p:nvSpPr>
          <p:spPr>
            <a:xfrm rot="316603">
              <a:off x="6608556" y="1382181"/>
              <a:ext cx="213461" cy="214471"/>
            </a:xfrm>
            <a:custGeom>
              <a:rect b="b" l="l" r="r" t="t"/>
              <a:pathLst>
                <a:path extrusionOk="0" h="7436" w="7401">
                  <a:moveTo>
                    <a:pt x="3718" y="1158"/>
                  </a:moveTo>
                  <a:lnTo>
                    <a:pt x="3964" y="1193"/>
                  </a:lnTo>
                  <a:lnTo>
                    <a:pt x="4209" y="1228"/>
                  </a:lnTo>
                  <a:lnTo>
                    <a:pt x="4455" y="1298"/>
                  </a:lnTo>
                  <a:lnTo>
                    <a:pt x="4700" y="1368"/>
                  </a:lnTo>
                  <a:lnTo>
                    <a:pt x="4911" y="1473"/>
                  </a:lnTo>
                  <a:lnTo>
                    <a:pt x="5121" y="1614"/>
                  </a:lnTo>
                  <a:lnTo>
                    <a:pt x="5332" y="1754"/>
                  </a:lnTo>
                  <a:lnTo>
                    <a:pt x="5507" y="1929"/>
                  </a:lnTo>
                  <a:lnTo>
                    <a:pt x="5682" y="2105"/>
                  </a:lnTo>
                  <a:lnTo>
                    <a:pt x="5823" y="2280"/>
                  </a:lnTo>
                  <a:lnTo>
                    <a:pt x="5928" y="2491"/>
                  </a:lnTo>
                  <a:lnTo>
                    <a:pt x="6068" y="2736"/>
                  </a:lnTo>
                  <a:lnTo>
                    <a:pt x="6138" y="2946"/>
                  </a:lnTo>
                  <a:lnTo>
                    <a:pt x="6208" y="3192"/>
                  </a:lnTo>
                  <a:lnTo>
                    <a:pt x="6244" y="3473"/>
                  </a:lnTo>
                  <a:lnTo>
                    <a:pt x="6244" y="3718"/>
                  </a:lnTo>
                  <a:lnTo>
                    <a:pt x="6244" y="3964"/>
                  </a:lnTo>
                  <a:lnTo>
                    <a:pt x="6208" y="4244"/>
                  </a:lnTo>
                  <a:lnTo>
                    <a:pt x="6138" y="4490"/>
                  </a:lnTo>
                  <a:lnTo>
                    <a:pt x="6068" y="4700"/>
                  </a:lnTo>
                  <a:lnTo>
                    <a:pt x="5928" y="4946"/>
                  </a:lnTo>
                  <a:lnTo>
                    <a:pt x="5823" y="5156"/>
                  </a:lnTo>
                  <a:lnTo>
                    <a:pt x="5682" y="5332"/>
                  </a:lnTo>
                  <a:lnTo>
                    <a:pt x="5507" y="5507"/>
                  </a:lnTo>
                  <a:lnTo>
                    <a:pt x="5332" y="5682"/>
                  </a:lnTo>
                  <a:lnTo>
                    <a:pt x="5121" y="5823"/>
                  </a:lnTo>
                  <a:lnTo>
                    <a:pt x="4911" y="5963"/>
                  </a:lnTo>
                  <a:lnTo>
                    <a:pt x="4700" y="6068"/>
                  </a:lnTo>
                  <a:lnTo>
                    <a:pt x="4455" y="6138"/>
                  </a:lnTo>
                  <a:lnTo>
                    <a:pt x="4209" y="6208"/>
                  </a:lnTo>
                  <a:lnTo>
                    <a:pt x="3964" y="6243"/>
                  </a:lnTo>
                  <a:lnTo>
                    <a:pt x="3718" y="6279"/>
                  </a:lnTo>
                  <a:lnTo>
                    <a:pt x="3438" y="6243"/>
                  </a:lnTo>
                  <a:lnTo>
                    <a:pt x="3192" y="6208"/>
                  </a:lnTo>
                  <a:lnTo>
                    <a:pt x="2947" y="6138"/>
                  </a:lnTo>
                  <a:lnTo>
                    <a:pt x="2701" y="6068"/>
                  </a:lnTo>
                  <a:lnTo>
                    <a:pt x="2491" y="5963"/>
                  </a:lnTo>
                  <a:lnTo>
                    <a:pt x="2280" y="5823"/>
                  </a:lnTo>
                  <a:lnTo>
                    <a:pt x="2070" y="5682"/>
                  </a:lnTo>
                  <a:lnTo>
                    <a:pt x="1894" y="5507"/>
                  </a:lnTo>
                  <a:lnTo>
                    <a:pt x="1719" y="5332"/>
                  </a:lnTo>
                  <a:lnTo>
                    <a:pt x="1579" y="5156"/>
                  </a:lnTo>
                  <a:lnTo>
                    <a:pt x="1473" y="4946"/>
                  </a:lnTo>
                  <a:lnTo>
                    <a:pt x="1368" y="4700"/>
                  </a:lnTo>
                  <a:lnTo>
                    <a:pt x="1263" y="4490"/>
                  </a:lnTo>
                  <a:lnTo>
                    <a:pt x="1193" y="4244"/>
                  </a:lnTo>
                  <a:lnTo>
                    <a:pt x="1158" y="3964"/>
                  </a:lnTo>
                  <a:lnTo>
                    <a:pt x="1158" y="3718"/>
                  </a:lnTo>
                  <a:lnTo>
                    <a:pt x="1158" y="3473"/>
                  </a:lnTo>
                  <a:lnTo>
                    <a:pt x="1193" y="3192"/>
                  </a:lnTo>
                  <a:lnTo>
                    <a:pt x="1263" y="2946"/>
                  </a:lnTo>
                  <a:lnTo>
                    <a:pt x="1368" y="2736"/>
                  </a:lnTo>
                  <a:lnTo>
                    <a:pt x="1473" y="2491"/>
                  </a:lnTo>
                  <a:lnTo>
                    <a:pt x="1579" y="2280"/>
                  </a:lnTo>
                  <a:lnTo>
                    <a:pt x="1719" y="2105"/>
                  </a:lnTo>
                  <a:lnTo>
                    <a:pt x="1894" y="1929"/>
                  </a:lnTo>
                  <a:lnTo>
                    <a:pt x="2070" y="1754"/>
                  </a:lnTo>
                  <a:lnTo>
                    <a:pt x="2280" y="1614"/>
                  </a:lnTo>
                  <a:lnTo>
                    <a:pt x="2491" y="1473"/>
                  </a:lnTo>
                  <a:lnTo>
                    <a:pt x="2701" y="1368"/>
                  </a:lnTo>
                  <a:lnTo>
                    <a:pt x="2947" y="1298"/>
                  </a:lnTo>
                  <a:lnTo>
                    <a:pt x="3192" y="1228"/>
                  </a:lnTo>
                  <a:lnTo>
                    <a:pt x="3438" y="1193"/>
                  </a:lnTo>
                  <a:lnTo>
                    <a:pt x="3718" y="1158"/>
                  </a:lnTo>
                  <a:close/>
                  <a:moveTo>
                    <a:pt x="3718" y="0"/>
                  </a:moveTo>
                  <a:lnTo>
                    <a:pt x="3332" y="35"/>
                  </a:lnTo>
                  <a:lnTo>
                    <a:pt x="2947" y="105"/>
                  </a:lnTo>
                  <a:lnTo>
                    <a:pt x="2596" y="176"/>
                  </a:lnTo>
                  <a:lnTo>
                    <a:pt x="2245" y="316"/>
                  </a:lnTo>
                  <a:lnTo>
                    <a:pt x="1929" y="456"/>
                  </a:lnTo>
                  <a:lnTo>
                    <a:pt x="1649" y="632"/>
                  </a:lnTo>
                  <a:lnTo>
                    <a:pt x="1333" y="877"/>
                  </a:lnTo>
                  <a:lnTo>
                    <a:pt x="1088" y="1088"/>
                  </a:lnTo>
                  <a:lnTo>
                    <a:pt x="842" y="1368"/>
                  </a:lnTo>
                  <a:lnTo>
                    <a:pt x="632" y="1649"/>
                  </a:lnTo>
                  <a:lnTo>
                    <a:pt x="456" y="1964"/>
                  </a:lnTo>
                  <a:lnTo>
                    <a:pt x="281" y="2280"/>
                  </a:lnTo>
                  <a:lnTo>
                    <a:pt x="176" y="2631"/>
                  </a:lnTo>
                  <a:lnTo>
                    <a:pt x="70" y="2982"/>
                  </a:lnTo>
                  <a:lnTo>
                    <a:pt x="35" y="3332"/>
                  </a:lnTo>
                  <a:lnTo>
                    <a:pt x="0" y="3718"/>
                  </a:lnTo>
                  <a:lnTo>
                    <a:pt x="35" y="4139"/>
                  </a:lnTo>
                  <a:lnTo>
                    <a:pt x="106" y="4560"/>
                  </a:lnTo>
                  <a:lnTo>
                    <a:pt x="211" y="4946"/>
                  </a:lnTo>
                  <a:lnTo>
                    <a:pt x="351" y="5332"/>
                  </a:lnTo>
                  <a:lnTo>
                    <a:pt x="561" y="5682"/>
                  </a:lnTo>
                  <a:lnTo>
                    <a:pt x="807" y="5998"/>
                  </a:lnTo>
                  <a:lnTo>
                    <a:pt x="1053" y="6314"/>
                  </a:lnTo>
                  <a:lnTo>
                    <a:pt x="1333" y="6559"/>
                  </a:lnTo>
                  <a:lnTo>
                    <a:pt x="1579" y="6770"/>
                  </a:lnTo>
                  <a:lnTo>
                    <a:pt x="1859" y="6945"/>
                  </a:lnTo>
                  <a:lnTo>
                    <a:pt x="2140" y="7085"/>
                  </a:lnTo>
                  <a:lnTo>
                    <a:pt x="2420" y="7190"/>
                  </a:lnTo>
                  <a:lnTo>
                    <a:pt x="2736" y="7296"/>
                  </a:lnTo>
                  <a:lnTo>
                    <a:pt x="3052" y="7366"/>
                  </a:lnTo>
                  <a:lnTo>
                    <a:pt x="3367" y="7401"/>
                  </a:lnTo>
                  <a:lnTo>
                    <a:pt x="3718" y="7436"/>
                  </a:lnTo>
                  <a:lnTo>
                    <a:pt x="4034" y="7401"/>
                  </a:lnTo>
                  <a:lnTo>
                    <a:pt x="4350" y="7366"/>
                  </a:lnTo>
                  <a:lnTo>
                    <a:pt x="4665" y="7296"/>
                  </a:lnTo>
                  <a:lnTo>
                    <a:pt x="4981" y="7190"/>
                  </a:lnTo>
                  <a:lnTo>
                    <a:pt x="5261" y="7085"/>
                  </a:lnTo>
                  <a:lnTo>
                    <a:pt x="5542" y="6945"/>
                  </a:lnTo>
                  <a:lnTo>
                    <a:pt x="5823" y="6770"/>
                  </a:lnTo>
                  <a:lnTo>
                    <a:pt x="6068" y="6559"/>
                  </a:lnTo>
                  <a:lnTo>
                    <a:pt x="6349" y="6314"/>
                  </a:lnTo>
                  <a:lnTo>
                    <a:pt x="6629" y="5998"/>
                  </a:lnTo>
                  <a:lnTo>
                    <a:pt x="6840" y="5682"/>
                  </a:lnTo>
                  <a:lnTo>
                    <a:pt x="7050" y="5332"/>
                  </a:lnTo>
                  <a:lnTo>
                    <a:pt x="7191" y="4946"/>
                  </a:lnTo>
                  <a:lnTo>
                    <a:pt x="7296" y="4560"/>
                  </a:lnTo>
                  <a:lnTo>
                    <a:pt x="7366" y="4139"/>
                  </a:lnTo>
                  <a:lnTo>
                    <a:pt x="7401" y="3718"/>
                  </a:lnTo>
                  <a:lnTo>
                    <a:pt x="7401" y="3332"/>
                  </a:lnTo>
                  <a:lnTo>
                    <a:pt x="7331" y="2982"/>
                  </a:lnTo>
                  <a:lnTo>
                    <a:pt x="7226" y="2631"/>
                  </a:lnTo>
                  <a:lnTo>
                    <a:pt x="7120" y="2280"/>
                  </a:lnTo>
                  <a:lnTo>
                    <a:pt x="6945" y="1964"/>
                  </a:lnTo>
                  <a:lnTo>
                    <a:pt x="6770" y="1649"/>
                  </a:lnTo>
                  <a:lnTo>
                    <a:pt x="6559" y="1368"/>
                  </a:lnTo>
                  <a:lnTo>
                    <a:pt x="6314" y="1088"/>
                  </a:lnTo>
                  <a:lnTo>
                    <a:pt x="6068" y="877"/>
                  </a:lnTo>
                  <a:lnTo>
                    <a:pt x="5788" y="632"/>
                  </a:lnTo>
                  <a:lnTo>
                    <a:pt x="5472" y="456"/>
                  </a:lnTo>
                  <a:lnTo>
                    <a:pt x="5156" y="316"/>
                  </a:lnTo>
                  <a:lnTo>
                    <a:pt x="4805" y="176"/>
                  </a:lnTo>
                  <a:lnTo>
                    <a:pt x="4455" y="105"/>
                  </a:lnTo>
                  <a:lnTo>
                    <a:pt x="4069" y="35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37" name="Google Shape;3637;p93"/>
            <p:cNvGrpSpPr/>
            <p:nvPr/>
          </p:nvGrpSpPr>
          <p:grpSpPr>
            <a:xfrm>
              <a:off x="5582416" y="1256500"/>
              <a:ext cx="228896" cy="228922"/>
              <a:chOff x="5751103" y="1099325"/>
              <a:chExt cx="228896" cy="228922"/>
            </a:xfrm>
          </p:grpSpPr>
          <p:sp>
            <p:nvSpPr>
              <p:cNvPr id="3638" name="Google Shape;3638;p93"/>
              <p:cNvSpPr/>
              <p:nvPr/>
            </p:nvSpPr>
            <p:spPr>
              <a:xfrm rot="316603">
                <a:off x="5760335" y="1108556"/>
                <a:ext cx="210433" cy="210462"/>
              </a:xfrm>
              <a:custGeom>
                <a:rect b="b" l="l" r="r" t="t"/>
                <a:pathLst>
                  <a:path extrusionOk="0" h="7297" w="7296">
                    <a:moveTo>
                      <a:pt x="3648" y="1"/>
                    </a:moveTo>
                    <a:lnTo>
                      <a:pt x="3262" y="36"/>
                    </a:lnTo>
                    <a:lnTo>
                      <a:pt x="2912" y="71"/>
                    </a:lnTo>
                    <a:lnTo>
                      <a:pt x="2561" y="176"/>
                    </a:lnTo>
                    <a:lnTo>
                      <a:pt x="2210" y="282"/>
                    </a:lnTo>
                    <a:lnTo>
                      <a:pt x="1894" y="457"/>
                    </a:lnTo>
                    <a:lnTo>
                      <a:pt x="1614" y="632"/>
                    </a:lnTo>
                    <a:lnTo>
                      <a:pt x="1333" y="843"/>
                    </a:lnTo>
                    <a:lnTo>
                      <a:pt x="1053" y="1088"/>
                    </a:lnTo>
                    <a:lnTo>
                      <a:pt x="842" y="1334"/>
                    </a:lnTo>
                    <a:lnTo>
                      <a:pt x="632" y="1614"/>
                    </a:lnTo>
                    <a:lnTo>
                      <a:pt x="456" y="1895"/>
                    </a:lnTo>
                    <a:lnTo>
                      <a:pt x="281" y="2211"/>
                    </a:lnTo>
                    <a:lnTo>
                      <a:pt x="176" y="2561"/>
                    </a:lnTo>
                    <a:lnTo>
                      <a:pt x="71" y="2912"/>
                    </a:lnTo>
                    <a:lnTo>
                      <a:pt x="36" y="3263"/>
                    </a:lnTo>
                    <a:lnTo>
                      <a:pt x="0" y="3649"/>
                    </a:lnTo>
                    <a:lnTo>
                      <a:pt x="36" y="3999"/>
                    </a:lnTo>
                    <a:lnTo>
                      <a:pt x="71" y="4385"/>
                    </a:lnTo>
                    <a:lnTo>
                      <a:pt x="176" y="4736"/>
                    </a:lnTo>
                    <a:lnTo>
                      <a:pt x="281" y="5052"/>
                    </a:lnTo>
                    <a:lnTo>
                      <a:pt x="456" y="5367"/>
                    </a:lnTo>
                    <a:lnTo>
                      <a:pt x="632" y="5683"/>
                    </a:lnTo>
                    <a:lnTo>
                      <a:pt x="842" y="5964"/>
                    </a:lnTo>
                    <a:lnTo>
                      <a:pt x="1053" y="6209"/>
                    </a:lnTo>
                    <a:lnTo>
                      <a:pt x="1333" y="6455"/>
                    </a:lnTo>
                    <a:lnTo>
                      <a:pt x="1614" y="6665"/>
                    </a:lnTo>
                    <a:lnTo>
                      <a:pt x="1894" y="6840"/>
                    </a:lnTo>
                    <a:lnTo>
                      <a:pt x="2210" y="6981"/>
                    </a:lnTo>
                    <a:lnTo>
                      <a:pt x="2561" y="7121"/>
                    </a:lnTo>
                    <a:lnTo>
                      <a:pt x="2912" y="7191"/>
                    </a:lnTo>
                    <a:lnTo>
                      <a:pt x="3262" y="7261"/>
                    </a:lnTo>
                    <a:lnTo>
                      <a:pt x="3648" y="7296"/>
                    </a:lnTo>
                    <a:lnTo>
                      <a:pt x="3999" y="7261"/>
                    </a:lnTo>
                    <a:lnTo>
                      <a:pt x="4385" y="7191"/>
                    </a:lnTo>
                    <a:lnTo>
                      <a:pt x="4735" y="7121"/>
                    </a:lnTo>
                    <a:lnTo>
                      <a:pt x="5051" y="6981"/>
                    </a:lnTo>
                    <a:lnTo>
                      <a:pt x="5367" y="6840"/>
                    </a:lnTo>
                    <a:lnTo>
                      <a:pt x="5682" y="6665"/>
                    </a:lnTo>
                    <a:lnTo>
                      <a:pt x="5963" y="6455"/>
                    </a:lnTo>
                    <a:lnTo>
                      <a:pt x="6209" y="6209"/>
                    </a:lnTo>
                    <a:lnTo>
                      <a:pt x="6454" y="5964"/>
                    </a:lnTo>
                    <a:lnTo>
                      <a:pt x="6665" y="5683"/>
                    </a:lnTo>
                    <a:lnTo>
                      <a:pt x="6840" y="5367"/>
                    </a:lnTo>
                    <a:lnTo>
                      <a:pt x="6980" y="5052"/>
                    </a:lnTo>
                    <a:lnTo>
                      <a:pt x="7121" y="4736"/>
                    </a:lnTo>
                    <a:lnTo>
                      <a:pt x="7191" y="4385"/>
                    </a:lnTo>
                    <a:lnTo>
                      <a:pt x="7261" y="3999"/>
                    </a:lnTo>
                    <a:lnTo>
                      <a:pt x="7296" y="3649"/>
                    </a:lnTo>
                    <a:lnTo>
                      <a:pt x="7261" y="3263"/>
                    </a:lnTo>
                    <a:lnTo>
                      <a:pt x="7191" y="2912"/>
                    </a:lnTo>
                    <a:lnTo>
                      <a:pt x="7121" y="2561"/>
                    </a:lnTo>
                    <a:lnTo>
                      <a:pt x="6980" y="2211"/>
                    </a:lnTo>
                    <a:lnTo>
                      <a:pt x="6840" y="1895"/>
                    </a:lnTo>
                    <a:lnTo>
                      <a:pt x="6665" y="1614"/>
                    </a:lnTo>
                    <a:lnTo>
                      <a:pt x="6454" y="1334"/>
                    </a:lnTo>
                    <a:lnTo>
                      <a:pt x="6209" y="1088"/>
                    </a:lnTo>
                    <a:lnTo>
                      <a:pt x="5963" y="843"/>
                    </a:lnTo>
                    <a:lnTo>
                      <a:pt x="5682" y="632"/>
                    </a:lnTo>
                    <a:lnTo>
                      <a:pt x="5367" y="457"/>
                    </a:lnTo>
                    <a:lnTo>
                      <a:pt x="5051" y="282"/>
                    </a:lnTo>
                    <a:lnTo>
                      <a:pt x="4735" y="176"/>
                    </a:lnTo>
                    <a:lnTo>
                      <a:pt x="4385" y="71"/>
                    </a:lnTo>
                    <a:lnTo>
                      <a:pt x="3999" y="36"/>
                    </a:lnTo>
                    <a:lnTo>
                      <a:pt x="36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9" name="Google Shape;3639;p93"/>
              <p:cNvSpPr/>
              <p:nvPr/>
            </p:nvSpPr>
            <p:spPr>
              <a:xfrm rot="316603">
                <a:off x="5785016" y="1208697"/>
                <a:ext cx="159872" cy="23305"/>
              </a:xfrm>
              <a:custGeom>
                <a:rect b="b" l="l" r="r" t="t"/>
                <a:pathLst>
                  <a:path extrusionOk="0" h="808" w="5543">
                    <a:moveTo>
                      <a:pt x="386" y="0"/>
                    </a:moveTo>
                    <a:lnTo>
                      <a:pt x="211" y="35"/>
                    </a:lnTo>
                    <a:lnTo>
                      <a:pt x="106" y="106"/>
                    </a:lnTo>
                    <a:lnTo>
                      <a:pt x="0" y="246"/>
                    </a:lnTo>
                    <a:lnTo>
                      <a:pt x="0" y="386"/>
                    </a:lnTo>
                    <a:lnTo>
                      <a:pt x="0" y="562"/>
                    </a:lnTo>
                    <a:lnTo>
                      <a:pt x="106" y="667"/>
                    </a:lnTo>
                    <a:lnTo>
                      <a:pt x="211" y="772"/>
                    </a:lnTo>
                    <a:lnTo>
                      <a:pt x="386" y="807"/>
                    </a:lnTo>
                    <a:lnTo>
                      <a:pt x="5156" y="807"/>
                    </a:lnTo>
                    <a:lnTo>
                      <a:pt x="5297" y="772"/>
                    </a:lnTo>
                    <a:lnTo>
                      <a:pt x="5437" y="667"/>
                    </a:lnTo>
                    <a:lnTo>
                      <a:pt x="5507" y="562"/>
                    </a:lnTo>
                    <a:lnTo>
                      <a:pt x="5542" y="386"/>
                    </a:lnTo>
                    <a:lnTo>
                      <a:pt x="5507" y="246"/>
                    </a:lnTo>
                    <a:lnTo>
                      <a:pt x="5437" y="106"/>
                    </a:lnTo>
                    <a:lnTo>
                      <a:pt x="5297" y="35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0" name="Google Shape;3640;p93"/>
            <p:cNvGrpSpPr/>
            <p:nvPr/>
          </p:nvGrpSpPr>
          <p:grpSpPr>
            <a:xfrm>
              <a:off x="7896488" y="4273250"/>
              <a:ext cx="181550" cy="181550"/>
              <a:chOff x="7896488" y="4273250"/>
              <a:chExt cx="181550" cy="181550"/>
            </a:xfrm>
          </p:grpSpPr>
          <p:sp>
            <p:nvSpPr>
              <p:cNvPr id="3641" name="Google Shape;3641;p93"/>
              <p:cNvSpPr/>
              <p:nvPr/>
            </p:nvSpPr>
            <p:spPr>
              <a:xfrm>
                <a:off x="7896488" y="4273250"/>
                <a:ext cx="181550" cy="181550"/>
              </a:xfrm>
              <a:custGeom>
                <a:rect b="b" l="l" r="r" t="t"/>
                <a:pathLst>
                  <a:path extrusionOk="0" h="7262" w="7262">
                    <a:moveTo>
                      <a:pt x="3263" y="1"/>
                    </a:moveTo>
                    <a:lnTo>
                      <a:pt x="2912" y="71"/>
                    </a:lnTo>
                    <a:lnTo>
                      <a:pt x="2561" y="141"/>
                    </a:lnTo>
                    <a:lnTo>
                      <a:pt x="2211" y="282"/>
                    </a:lnTo>
                    <a:lnTo>
                      <a:pt x="1895" y="422"/>
                    </a:lnTo>
                    <a:lnTo>
                      <a:pt x="1579" y="597"/>
                    </a:lnTo>
                    <a:lnTo>
                      <a:pt x="1299" y="808"/>
                    </a:lnTo>
                    <a:lnTo>
                      <a:pt x="1053" y="1053"/>
                    </a:lnTo>
                    <a:lnTo>
                      <a:pt x="808" y="1299"/>
                    </a:lnTo>
                    <a:lnTo>
                      <a:pt x="597" y="1579"/>
                    </a:lnTo>
                    <a:lnTo>
                      <a:pt x="422" y="1895"/>
                    </a:lnTo>
                    <a:lnTo>
                      <a:pt x="282" y="2211"/>
                    </a:lnTo>
                    <a:lnTo>
                      <a:pt x="141" y="2526"/>
                    </a:lnTo>
                    <a:lnTo>
                      <a:pt x="71" y="2877"/>
                    </a:lnTo>
                    <a:lnTo>
                      <a:pt x="1" y="3263"/>
                    </a:lnTo>
                    <a:lnTo>
                      <a:pt x="1" y="3614"/>
                    </a:lnTo>
                    <a:lnTo>
                      <a:pt x="1" y="3999"/>
                    </a:lnTo>
                    <a:lnTo>
                      <a:pt x="71" y="4350"/>
                    </a:lnTo>
                    <a:lnTo>
                      <a:pt x="141" y="4701"/>
                    </a:lnTo>
                    <a:lnTo>
                      <a:pt x="282" y="5052"/>
                    </a:lnTo>
                    <a:lnTo>
                      <a:pt x="422" y="5367"/>
                    </a:lnTo>
                    <a:lnTo>
                      <a:pt x="597" y="5648"/>
                    </a:lnTo>
                    <a:lnTo>
                      <a:pt x="808" y="5929"/>
                    </a:lnTo>
                    <a:lnTo>
                      <a:pt x="1053" y="6209"/>
                    </a:lnTo>
                    <a:lnTo>
                      <a:pt x="1299" y="6420"/>
                    </a:lnTo>
                    <a:lnTo>
                      <a:pt x="1579" y="6630"/>
                    </a:lnTo>
                    <a:lnTo>
                      <a:pt x="1895" y="6805"/>
                    </a:lnTo>
                    <a:lnTo>
                      <a:pt x="2211" y="6981"/>
                    </a:lnTo>
                    <a:lnTo>
                      <a:pt x="2561" y="7086"/>
                    </a:lnTo>
                    <a:lnTo>
                      <a:pt x="2912" y="7191"/>
                    </a:lnTo>
                    <a:lnTo>
                      <a:pt x="3263" y="7226"/>
                    </a:lnTo>
                    <a:lnTo>
                      <a:pt x="3614" y="7261"/>
                    </a:lnTo>
                    <a:lnTo>
                      <a:pt x="3999" y="7226"/>
                    </a:lnTo>
                    <a:lnTo>
                      <a:pt x="4350" y="7191"/>
                    </a:lnTo>
                    <a:lnTo>
                      <a:pt x="4701" y="7086"/>
                    </a:lnTo>
                    <a:lnTo>
                      <a:pt x="5052" y="6981"/>
                    </a:lnTo>
                    <a:lnTo>
                      <a:pt x="5367" y="6805"/>
                    </a:lnTo>
                    <a:lnTo>
                      <a:pt x="5648" y="6630"/>
                    </a:lnTo>
                    <a:lnTo>
                      <a:pt x="5928" y="6420"/>
                    </a:lnTo>
                    <a:lnTo>
                      <a:pt x="6209" y="6209"/>
                    </a:lnTo>
                    <a:lnTo>
                      <a:pt x="6420" y="5929"/>
                    </a:lnTo>
                    <a:lnTo>
                      <a:pt x="6630" y="5648"/>
                    </a:lnTo>
                    <a:lnTo>
                      <a:pt x="6840" y="5367"/>
                    </a:lnTo>
                    <a:lnTo>
                      <a:pt x="6981" y="5052"/>
                    </a:lnTo>
                    <a:lnTo>
                      <a:pt x="7086" y="4701"/>
                    </a:lnTo>
                    <a:lnTo>
                      <a:pt x="7191" y="4350"/>
                    </a:lnTo>
                    <a:lnTo>
                      <a:pt x="7261" y="3999"/>
                    </a:lnTo>
                    <a:lnTo>
                      <a:pt x="7261" y="3614"/>
                    </a:lnTo>
                    <a:lnTo>
                      <a:pt x="7261" y="3263"/>
                    </a:lnTo>
                    <a:lnTo>
                      <a:pt x="7191" y="2877"/>
                    </a:lnTo>
                    <a:lnTo>
                      <a:pt x="7086" y="2526"/>
                    </a:lnTo>
                    <a:lnTo>
                      <a:pt x="6981" y="2211"/>
                    </a:lnTo>
                    <a:lnTo>
                      <a:pt x="6840" y="1895"/>
                    </a:lnTo>
                    <a:lnTo>
                      <a:pt x="6630" y="1579"/>
                    </a:lnTo>
                    <a:lnTo>
                      <a:pt x="6420" y="1299"/>
                    </a:lnTo>
                    <a:lnTo>
                      <a:pt x="6209" y="1053"/>
                    </a:lnTo>
                    <a:lnTo>
                      <a:pt x="5928" y="808"/>
                    </a:lnTo>
                    <a:lnTo>
                      <a:pt x="5648" y="597"/>
                    </a:lnTo>
                    <a:lnTo>
                      <a:pt x="5367" y="422"/>
                    </a:lnTo>
                    <a:lnTo>
                      <a:pt x="5052" y="282"/>
                    </a:lnTo>
                    <a:lnTo>
                      <a:pt x="4701" y="141"/>
                    </a:lnTo>
                    <a:lnTo>
                      <a:pt x="4350" y="71"/>
                    </a:lnTo>
                    <a:lnTo>
                      <a:pt x="39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2" name="Google Shape;3642;p93"/>
              <p:cNvSpPr/>
              <p:nvPr/>
            </p:nvSpPr>
            <p:spPr>
              <a:xfrm>
                <a:off x="7917538" y="4359200"/>
                <a:ext cx="139450" cy="20175"/>
              </a:xfrm>
              <a:custGeom>
                <a:rect b="b" l="l" r="r" t="t"/>
                <a:pathLst>
                  <a:path extrusionOk="0" h="807" w="5578">
                    <a:moveTo>
                      <a:pt x="422" y="0"/>
                    </a:moveTo>
                    <a:lnTo>
                      <a:pt x="246" y="35"/>
                    </a:lnTo>
                    <a:lnTo>
                      <a:pt x="106" y="141"/>
                    </a:lnTo>
                    <a:lnTo>
                      <a:pt x="36" y="246"/>
                    </a:lnTo>
                    <a:lnTo>
                      <a:pt x="1" y="421"/>
                    </a:lnTo>
                    <a:lnTo>
                      <a:pt x="36" y="561"/>
                    </a:lnTo>
                    <a:lnTo>
                      <a:pt x="106" y="702"/>
                    </a:lnTo>
                    <a:lnTo>
                      <a:pt x="246" y="772"/>
                    </a:lnTo>
                    <a:lnTo>
                      <a:pt x="422" y="807"/>
                    </a:lnTo>
                    <a:lnTo>
                      <a:pt x="5157" y="807"/>
                    </a:lnTo>
                    <a:lnTo>
                      <a:pt x="5332" y="772"/>
                    </a:lnTo>
                    <a:lnTo>
                      <a:pt x="5437" y="702"/>
                    </a:lnTo>
                    <a:lnTo>
                      <a:pt x="5542" y="561"/>
                    </a:lnTo>
                    <a:lnTo>
                      <a:pt x="5578" y="421"/>
                    </a:lnTo>
                    <a:lnTo>
                      <a:pt x="5542" y="246"/>
                    </a:lnTo>
                    <a:lnTo>
                      <a:pt x="5437" y="141"/>
                    </a:lnTo>
                    <a:lnTo>
                      <a:pt x="5332" y="35"/>
                    </a:lnTo>
                    <a:lnTo>
                      <a:pt x="5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43" name="Google Shape;3643;p93"/>
            <p:cNvSpPr/>
            <p:nvPr/>
          </p:nvSpPr>
          <p:spPr>
            <a:xfrm>
              <a:off x="8096413" y="3156150"/>
              <a:ext cx="518250" cy="1042600"/>
            </a:xfrm>
            <a:custGeom>
              <a:rect b="b" l="l" r="r" t="t"/>
              <a:pathLst>
                <a:path extrusionOk="0" h="41704" w="20730">
                  <a:moveTo>
                    <a:pt x="12417" y="0"/>
                  </a:moveTo>
                  <a:lnTo>
                    <a:pt x="1" y="2175"/>
                  </a:lnTo>
                  <a:lnTo>
                    <a:pt x="5508" y="41704"/>
                  </a:lnTo>
                  <a:lnTo>
                    <a:pt x="20730" y="39038"/>
                  </a:lnTo>
                  <a:lnTo>
                    <a:pt x="124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93"/>
            <p:cNvSpPr/>
            <p:nvPr/>
          </p:nvSpPr>
          <p:spPr>
            <a:xfrm>
              <a:off x="8197263" y="3247350"/>
              <a:ext cx="379700" cy="754100"/>
            </a:xfrm>
            <a:custGeom>
              <a:rect b="b" l="l" r="r" t="t"/>
              <a:pathLst>
                <a:path extrusionOk="0" h="30164" w="15188">
                  <a:moveTo>
                    <a:pt x="9155" y="0"/>
                  </a:moveTo>
                  <a:lnTo>
                    <a:pt x="0" y="1614"/>
                  </a:lnTo>
                  <a:lnTo>
                    <a:pt x="4560" y="30164"/>
                  </a:lnTo>
                  <a:lnTo>
                    <a:pt x="15188" y="28270"/>
                  </a:lnTo>
                  <a:lnTo>
                    <a:pt x="9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93"/>
            <p:cNvSpPr/>
            <p:nvPr/>
          </p:nvSpPr>
          <p:spPr>
            <a:xfrm>
              <a:off x="8096413" y="3012350"/>
              <a:ext cx="310450" cy="198175"/>
            </a:xfrm>
            <a:custGeom>
              <a:rect b="b" l="l" r="r" t="t"/>
              <a:pathLst>
                <a:path extrusionOk="0" h="7927" w="12418">
                  <a:moveTo>
                    <a:pt x="6981" y="0"/>
                  </a:moveTo>
                  <a:lnTo>
                    <a:pt x="3158" y="667"/>
                  </a:lnTo>
                  <a:lnTo>
                    <a:pt x="1" y="7927"/>
                  </a:lnTo>
                  <a:lnTo>
                    <a:pt x="12417" y="5752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93"/>
            <p:cNvSpPr/>
            <p:nvPr/>
          </p:nvSpPr>
          <p:spPr>
            <a:xfrm>
              <a:off x="8175338" y="2883450"/>
              <a:ext cx="95600" cy="145575"/>
            </a:xfrm>
            <a:custGeom>
              <a:rect b="b" l="l" r="r" t="t"/>
              <a:pathLst>
                <a:path extrusionOk="0" h="5823" w="3824">
                  <a:moveTo>
                    <a:pt x="948" y="0"/>
                  </a:moveTo>
                  <a:lnTo>
                    <a:pt x="807" y="35"/>
                  </a:lnTo>
                  <a:lnTo>
                    <a:pt x="702" y="106"/>
                  </a:lnTo>
                  <a:lnTo>
                    <a:pt x="492" y="246"/>
                  </a:lnTo>
                  <a:lnTo>
                    <a:pt x="351" y="456"/>
                  </a:lnTo>
                  <a:lnTo>
                    <a:pt x="316" y="561"/>
                  </a:lnTo>
                  <a:lnTo>
                    <a:pt x="316" y="702"/>
                  </a:lnTo>
                  <a:lnTo>
                    <a:pt x="1" y="5823"/>
                  </a:lnTo>
                  <a:lnTo>
                    <a:pt x="1" y="5823"/>
                  </a:lnTo>
                  <a:lnTo>
                    <a:pt x="3824" y="5156"/>
                  </a:lnTo>
                  <a:lnTo>
                    <a:pt x="1789" y="421"/>
                  </a:lnTo>
                  <a:lnTo>
                    <a:pt x="1719" y="316"/>
                  </a:lnTo>
                  <a:lnTo>
                    <a:pt x="1649" y="211"/>
                  </a:lnTo>
                  <a:lnTo>
                    <a:pt x="1439" y="70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93"/>
            <p:cNvSpPr/>
            <p:nvPr/>
          </p:nvSpPr>
          <p:spPr>
            <a:xfrm>
              <a:off x="8221813" y="4043525"/>
              <a:ext cx="392850" cy="155225"/>
            </a:xfrm>
            <a:custGeom>
              <a:rect b="b" l="l" r="r" t="t"/>
              <a:pathLst>
                <a:path extrusionOk="0" h="6209" w="15714">
                  <a:moveTo>
                    <a:pt x="14977" y="1"/>
                  </a:moveTo>
                  <a:lnTo>
                    <a:pt x="0" y="2631"/>
                  </a:lnTo>
                  <a:lnTo>
                    <a:pt x="492" y="6209"/>
                  </a:lnTo>
                  <a:lnTo>
                    <a:pt x="15714" y="3543"/>
                  </a:lnTo>
                  <a:lnTo>
                    <a:pt x="14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93"/>
            <p:cNvSpPr/>
            <p:nvPr/>
          </p:nvSpPr>
          <p:spPr>
            <a:xfrm>
              <a:off x="8133238" y="3275400"/>
              <a:ext cx="81575" cy="328850"/>
            </a:xfrm>
            <a:custGeom>
              <a:rect b="b" l="l" r="r" t="t"/>
              <a:pathLst>
                <a:path extrusionOk="0" h="13154" w="3263">
                  <a:moveTo>
                    <a:pt x="702" y="0"/>
                  </a:moveTo>
                  <a:lnTo>
                    <a:pt x="562" y="36"/>
                  </a:lnTo>
                  <a:lnTo>
                    <a:pt x="422" y="106"/>
                  </a:lnTo>
                  <a:lnTo>
                    <a:pt x="282" y="176"/>
                  </a:lnTo>
                  <a:lnTo>
                    <a:pt x="176" y="316"/>
                  </a:lnTo>
                  <a:lnTo>
                    <a:pt x="106" y="421"/>
                  </a:lnTo>
                  <a:lnTo>
                    <a:pt x="36" y="597"/>
                  </a:lnTo>
                  <a:lnTo>
                    <a:pt x="1" y="737"/>
                  </a:lnTo>
                  <a:lnTo>
                    <a:pt x="1" y="912"/>
                  </a:lnTo>
                  <a:lnTo>
                    <a:pt x="1685" y="12417"/>
                  </a:lnTo>
                  <a:lnTo>
                    <a:pt x="1720" y="12592"/>
                  </a:lnTo>
                  <a:lnTo>
                    <a:pt x="1790" y="12732"/>
                  </a:lnTo>
                  <a:lnTo>
                    <a:pt x="1895" y="12873"/>
                  </a:lnTo>
                  <a:lnTo>
                    <a:pt x="2000" y="12978"/>
                  </a:lnTo>
                  <a:lnTo>
                    <a:pt x="2141" y="13083"/>
                  </a:lnTo>
                  <a:lnTo>
                    <a:pt x="2281" y="13153"/>
                  </a:lnTo>
                  <a:lnTo>
                    <a:pt x="2596" y="13153"/>
                  </a:lnTo>
                  <a:lnTo>
                    <a:pt x="2772" y="13118"/>
                  </a:lnTo>
                  <a:lnTo>
                    <a:pt x="2912" y="13013"/>
                  </a:lnTo>
                  <a:lnTo>
                    <a:pt x="3017" y="12908"/>
                  </a:lnTo>
                  <a:lnTo>
                    <a:pt x="3123" y="12803"/>
                  </a:lnTo>
                  <a:lnTo>
                    <a:pt x="3193" y="12662"/>
                  </a:lnTo>
                  <a:lnTo>
                    <a:pt x="3263" y="12487"/>
                  </a:lnTo>
                  <a:lnTo>
                    <a:pt x="3263" y="12312"/>
                  </a:lnTo>
                  <a:lnTo>
                    <a:pt x="3263" y="12136"/>
                  </a:lnTo>
                  <a:lnTo>
                    <a:pt x="1509" y="702"/>
                  </a:lnTo>
                  <a:lnTo>
                    <a:pt x="1474" y="562"/>
                  </a:lnTo>
                  <a:lnTo>
                    <a:pt x="1404" y="421"/>
                  </a:lnTo>
                  <a:lnTo>
                    <a:pt x="1334" y="281"/>
                  </a:lnTo>
                  <a:lnTo>
                    <a:pt x="1229" y="176"/>
                  </a:lnTo>
                  <a:lnTo>
                    <a:pt x="1123" y="106"/>
                  </a:lnTo>
                  <a:lnTo>
                    <a:pt x="983" y="3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93"/>
            <p:cNvSpPr/>
            <p:nvPr/>
          </p:nvSpPr>
          <p:spPr>
            <a:xfrm>
              <a:off x="8186738" y="3640175"/>
              <a:ext cx="48250" cy="94725"/>
            </a:xfrm>
            <a:custGeom>
              <a:rect b="b" l="l" r="r" t="t"/>
              <a:pathLst>
                <a:path extrusionOk="0" h="3789" w="1930">
                  <a:moveTo>
                    <a:pt x="667" y="0"/>
                  </a:moveTo>
                  <a:lnTo>
                    <a:pt x="527" y="35"/>
                  </a:lnTo>
                  <a:lnTo>
                    <a:pt x="386" y="141"/>
                  </a:lnTo>
                  <a:lnTo>
                    <a:pt x="246" y="246"/>
                  </a:lnTo>
                  <a:lnTo>
                    <a:pt x="141" y="386"/>
                  </a:lnTo>
                  <a:lnTo>
                    <a:pt x="71" y="526"/>
                  </a:lnTo>
                  <a:lnTo>
                    <a:pt x="36" y="702"/>
                  </a:lnTo>
                  <a:lnTo>
                    <a:pt x="1" y="877"/>
                  </a:lnTo>
                  <a:lnTo>
                    <a:pt x="1" y="1053"/>
                  </a:lnTo>
                  <a:lnTo>
                    <a:pt x="281" y="2912"/>
                  </a:lnTo>
                  <a:lnTo>
                    <a:pt x="316" y="3122"/>
                  </a:lnTo>
                  <a:lnTo>
                    <a:pt x="386" y="3262"/>
                  </a:lnTo>
                  <a:lnTo>
                    <a:pt x="492" y="3403"/>
                  </a:lnTo>
                  <a:lnTo>
                    <a:pt x="597" y="3543"/>
                  </a:lnTo>
                  <a:lnTo>
                    <a:pt x="702" y="3648"/>
                  </a:lnTo>
                  <a:lnTo>
                    <a:pt x="842" y="3718"/>
                  </a:lnTo>
                  <a:lnTo>
                    <a:pt x="1018" y="3753"/>
                  </a:lnTo>
                  <a:lnTo>
                    <a:pt x="1158" y="3788"/>
                  </a:lnTo>
                  <a:lnTo>
                    <a:pt x="1333" y="3753"/>
                  </a:lnTo>
                  <a:lnTo>
                    <a:pt x="1509" y="3683"/>
                  </a:lnTo>
                  <a:lnTo>
                    <a:pt x="1649" y="3578"/>
                  </a:lnTo>
                  <a:lnTo>
                    <a:pt x="1754" y="3438"/>
                  </a:lnTo>
                  <a:lnTo>
                    <a:pt x="1824" y="3262"/>
                  </a:lnTo>
                  <a:lnTo>
                    <a:pt x="1895" y="3087"/>
                  </a:lnTo>
                  <a:lnTo>
                    <a:pt x="1930" y="2876"/>
                  </a:lnTo>
                  <a:lnTo>
                    <a:pt x="1895" y="2701"/>
                  </a:lnTo>
                  <a:lnTo>
                    <a:pt x="1614" y="772"/>
                  </a:lnTo>
                  <a:lnTo>
                    <a:pt x="1579" y="597"/>
                  </a:lnTo>
                  <a:lnTo>
                    <a:pt x="1509" y="421"/>
                  </a:lnTo>
                  <a:lnTo>
                    <a:pt x="1403" y="281"/>
                  </a:lnTo>
                  <a:lnTo>
                    <a:pt x="1298" y="176"/>
                  </a:lnTo>
                  <a:lnTo>
                    <a:pt x="1158" y="71"/>
                  </a:lnTo>
                  <a:lnTo>
                    <a:pt x="983" y="35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50" name="Google Shape;365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9247">
            <a:off x="3231241" y="1739317"/>
            <a:ext cx="2163551" cy="2335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9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656" name="Google Shape;3656;p94"/>
          <p:cNvSpPr txBox="1"/>
          <p:nvPr>
            <p:ph idx="1" type="body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Char char="-"/>
            </a:pPr>
            <a:r>
              <a:rPr b="1" lang="en" sz="2500">
                <a:solidFill>
                  <a:srgbClr val="0000FF"/>
                </a:solidFill>
              </a:rPr>
              <a:t>The original model had the highest accuracy of 92.0%</a:t>
            </a:r>
            <a:endParaRPr b="1" sz="2500">
              <a:solidFill>
                <a:srgbClr val="0000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Char char="-"/>
            </a:pPr>
            <a:r>
              <a:rPr b="1" lang="en" sz="2500">
                <a:solidFill>
                  <a:srgbClr val="0000FF"/>
                </a:solidFill>
              </a:rPr>
              <a:t>Undersampling had the lowest GINI coefficient 0.64</a:t>
            </a:r>
            <a:endParaRPr sz="19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Char char="-"/>
            </a:pPr>
            <a:r>
              <a:rPr b="1" lang="en" sz="2500">
                <a:solidFill>
                  <a:srgbClr val="0000FF"/>
                </a:solidFill>
              </a:rPr>
              <a:t>All the samplings considered age to be one of the more important factors among other variables</a:t>
            </a:r>
            <a:endParaRPr b="1" sz="2500">
              <a:solidFill>
                <a:srgbClr val="0000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Char char="-"/>
            </a:pPr>
            <a:r>
              <a:rPr b="1" lang="en" sz="2500">
                <a:solidFill>
                  <a:srgbClr val="0000FF"/>
                </a:solidFill>
              </a:rPr>
              <a:t>All factors still have a relative importance in determining heart disease that cannot be ignored</a:t>
            </a:r>
            <a:endParaRPr b="1" sz="2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0" name="Shape 3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1" name="Google Shape;3661;p95"/>
          <p:cNvSpPr txBox="1"/>
          <p:nvPr>
            <p:ph type="title"/>
          </p:nvPr>
        </p:nvSpPr>
        <p:spPr>
          <a:xfrm>
            <a:off x="727200" y="1045425"/>
            <a:ext cx="7232400" cy="30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60"/>
          <p:cNvSpPr txBox="1"/>
          <p:nvPr>
            <p:ph type="title"/>
          </p:nvPr>
        </p:nvSpPr>
        <p:spPr>
          <a:xfrm>
            <a:off x="713225" y="1696675"/>
            <a:ext cx="77178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32%</a:t>
            </a:r>
            <a:endParaRPr/>
          </a:p>
        </p:txBody>
      </p:sp>
      <p:sp>
        <p:nvSpPr>
          <p:cNvPr id="2710" name="Google Shape;2710;p60"/>
          <p:cNvSpPr txBox="1"/>
          <p:nvPr>
            <p:ph idx="1" type="body"/>
          </p:nvPr>
        </p:nvSpPr>
        <p:spPr>
          <a:xfrm>
            <a:off x="762000" y="2685500"/>
            <a:ext cx="76689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total deaths reported globally in 2021 due to heart diseases(SHF,2022)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5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p9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667" name="Google Shape;3667;p96"/>
          <p:cNvSpPr txBox="1"/>
          <p:nvPr>
            <p:ph idx="1" type="body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Fig. 1: Differences between undersampling and oversampling. (n.d.). ResearchGate. https://www.researchgate.net/figure/Differences-between-undersampling-and-oversampling_fig1_341164819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Heart Disease and Stroke Prevention. (n.d.). https://www.health.ny.gov/diseases/cardiovascular/heart_disease/#:~:text=About%20697%2C000%20people%20die%20of,Americans%20have%20a%20heart%20attack.</a:t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Precision-Recall. (n.d.). Scikit-learn. https://scikit-learn.org/stable/auto_examples/model_selection/plot_precision_recall.html#:~:text=The%20precision%2Drecall%20curve%20shows,a%20low%20false%20negative%20rate.</a:t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Shin, T. (2022, November 10). Understanding Feature Importance and How to Implement it in Python. Medium. https://towardsdatascience.com/understanding-feature-importance-and-how-to-implement-it-in-python-ff0287b20285</a:t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Narkhede, S. (2021, June 15). Understanding Confusion Matrix - Towards Data Science. Medium. https://towardsdatascience.com/understanding-confusion-matrix-a9ad42dcfd62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Precision-Recall. (n.d.-b). Scikit-learn. http://scikit-learn.org/stable/auto_examples/model_selection/plot_precision_recall.html#:~:text=The%20precision%2Drecall%20curve%20shows,a%20low%20false%20negative%20rate.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1" name="Shape 3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2" name="Google Shape;3672;p9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673" name="Google Shape;3673;p97"/>
          <p:cNvSpPr txBox="1"/>
          <p:nvPr>
            <p:ph idx="1" type="body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1.16. Probability calibration. (n.d.). Scikit-learn. </a:t>
            </a:r>
            <a:r>
              <a:rPr lang="en" sz="11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https://scikit-learn.org/stable/modules/calibration.html#:~:text=Calibration%20curves%20</a:t>
            </a:r>
            <a:r>
              <a:rPr lang="en" sz="1100" u="sng">
                <a:solidFill>
                  <a:srgbClr val="000000"/>
                </a:solidFill>
              </a:rPr>
              <a:t>(also%20known%20as,predicted%20probability%20in%20each%20bin.</a:t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Binary Classification. (n.d.). </a:t>
            </a:r>
            <a:r>
              <a:rPr lang="en" sz="11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https://www.learndatasci.com/glossary/binary-classification/#:~:text=each%20binary%20classifier-,What%20is%20Binary%20Classification%3F,Application</a:t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Binary Cross Entropy: Where To Use Log Loss In Model Monitoring. (2023, March 2). Arize AI. </a:t>
            </a:r>
            <a:r>
              <a:rPr lang="en" sz="1100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https://arize.com/blog-course/binary-cross-entropy-log-loss/#:~:text=What%20Is%20Binary%20Cross%20Entropy,equate%20to%20high%20accuracy%20values</a:t>
            </a:r>
            <a:r>
              <a:rPr lang="en" sz="1100" u="sng">
                <a:solidFill>
                  <a:srgbClr val="000000"/>
                </a:solidFill>
              </a:rPr>
              <a:t>. </a:t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Vishwakarma, S. (2023). Why is Sigmoid Function Important in Artificial Neural Networks? Analytics Vidhya. </a:t>
            </a:r>
            <a:r>
              <a:rPr lang="en" sz="1100" u="sng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https://www.analyticsvidhya.com/blog/2023/01/why-is-sigmoid-function-important-in-artificial-neural-networks/#:~:text=Source%3A%20Pexels-,The%20sigmoid%20function%20is%20commonly%20used%20as%20an%20activation%20function,non%2Dlinearity%20into%20the%20model</a:t>
            </a:r>
            <a:r>
              <a:rPr lang="en" sz="1100" u="sng">
                <a:solidFill>
                  <a:srgbClr val="000000"/>
                </a:solidFill>
              </a:rPr>
              <a:t>. </a:t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D’Agostino, A. (2023, February 4). Get started with TensorFlow 2.0 — Introduction to deep learning. Medium. https://towardsdatascience.com/a-comprehensive-introduction-to-tensorflows-sequential-api-and-model-for-deep-learning-c5e31aee49fa#:~:text=The%20sequential%20model%20allows%20us,for%20building%20deep%20learning%20models</a:t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7" name="Shape 3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" name="Google Shape;3678;p9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679" name="Google Shape;3679;p98"/>
          <p:cNvSpPr txBox="1"/>
          <p:nvPr>
            <p:ph idx="1" type="body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Brownlee, J. (2019b). A Gentle Introduction to Dropout for Regularizing Deep Neural Networks. MachineLearningMastery.com. https://machinelearningmastery.com/dropout-for-regularizing-deep-neural-networks/</a:t>
            </a:r>
            <a:endParaRPr sz="1100" u="sng">
              <a:solidFill>
                <a:srgbClr val="000000"/>
              </a:solidFill>
            </a:endParaRPr>
          </a:p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Doshi, K. (2022b, January 6). Batch Norm Explained Visually — How it works, and why neural networks need it. Medium. https://towardsdatascience.com/batch-norm-explained-visually-how-it-works-and-why-neural-networks-need-it-b18919692739</a:t>
            </a:r>
            <a:endParaRPr sz="1100" u="sng">
              <a:solidFill>
                <a:srgbClr val="000000"/>
              </a:solidFill>
            </a:endParaRPr>
          </a:p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Riva, M., &amp; Riva, M. (2023b). Batch Normalization in Convolutional Neural Networks | Baeldung on Computer Science. Baeldung on Computer Science. https://www.baeldung.com/cs/batch-normalization-cnn#:~:text=Batch%20Norm%20is%20a%20normalization,learning%20rates%2C%20making%20learning%20easier</a:t>
            </a:r>
            <a:endParaRPr sz="1100" u="sng">
              <a:solidFill>
                <a:srgbClr val="000000"/>
              </a:solidFill>
            </a:endParaRPr>
          </a:p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Yadav, H. (2022, July 7). Dropout in Neural Networks - Towards Data Science. Medium. https://towardsdatascience.com/dropout-in-neural-networks-47a162d621d9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p61"/>
          <p:cNvSpPr/>
          <p:nvPr/>
        </p:nvSpPr>
        <p:spPr>
          <a:xfrm>
            <a:off x="1131975" y="1218500"/>
            <a:ext cx="3984452" cy="3380928"/>
          </a:xfrm>
          <a:custGeom>
            <a:rect b="b" l="l" r="r" t="t"/>
            <a:pathLst>
              <a:path extrusionOk="0" h="189700" w="223563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6" name="Google Shape;2716;p61"/>
          <p:cNvGrpSpPr/>
          <p:nvPr/>
        </p:nvGrpSpPr>
        <p:grpSpPr>
          <a:xfrm>
            <a:off x="787969" y="1328016"/>
            <a:ext cx="4709160" cy="3044482"/>
            <a:chOff x="238125" y="544200"/>
            <a:chExt cx="7143750" cy="4618450"/>
          </a:xfrm>
        </p:grpSpPr>
        <p:sp>
          <p:nvSpPr>
            <p:cNvPr id="2717" name="Google Shape;2717;p61"/>
            <p:cNvSpPr/>
            <p:nvPr/>
          </p:nvSpPr>
          <p:spPr>
            <a:xfrm>
              <a:off x="238125" y="865850"/>
              <a:ext cx="2653025" cy="4296800"/>
            </a:xfrm>
            <a:custGeom>
              <a:rect b="b" l="l" r="r" t="t"/>
              <a:pathLst>
                <a:path extrusionOk="0" h="171872" w="106121">
                  <a:moveTo>
                    <a:pt x="14234" y="1"/>
                  </a:moveTo>
                  <a:cubicBezTo>
                    <a:pt x="11855" y="1"/>
                    <a:pt x="9454" y="964"/>
                    <a:pt x="7596" y="2478"/>
                  </a:cubicBezTo>
                  <a:cubicBezTo>
                    <a:pt x="6548" y="3216"/>
                    <a:pt x="7739" y="5455"/>
                    <a:pt x="8632" y="6348"/>
                  </a:cubicBezTo>
                  <a:cubicBezTo>
                    <a:pt x="9525" y="7384"/>
                    <a:pt x="10573" y="8431"/>
                    <a:pt x="10418" y="9765"/>
                  </a:cubicBezTo>
                  <a:cubicBezTo>
                    <a:pt x="9382" y="10360"/>
                    <a:pt x="7894" y="10360"/>
                    <a:pt x="6548" y="10360"/>
                  </a:cubicBezTo>
                  <a:cubicBezTo>
                    <a:pt x="6152" y="10360"/>
                    <a:pt x="5691" y="10297"/>
                    <a:pt x="5206" y="10297"/>
                  </a:cubicBezTo>
                  <a:cubicBezTo>
                    <a:pt x="4964" y="10297"/>
                    <a:pt x="4715" y="10312"/>
                    <a:pt x="4465" y="10360"/>
                  </a:cubicBezTo>
                  <a:cubicBezTo>
                    <a:pt x="3870" y="10658"/>
                    <a:pt x="3274" y="11408"/>
                    <a:pt x="3429" y="12003"/>
                  </a:cubicBezTo>
                  <a:cubicBezTo>
                    <a:pt x="2977" y="12741"/>
                    <a:pt x="2381" y="13194"/>
                    <a:pt x="2977" y="14087"/>
                  </a:cubicBezTo>
                  <a:cubicBezTo>
                    <a:pt x="3429" y="14682"/>
                    <a:pt x="4167" y="15123"/>
                    <a:pt x="4167" y="15873"/>
                  </a:cubicBezTo>
                  <a:cubicBezTo>
                    <a:pt x="4167" y="16468"/>
                    <a:pt x="3572" y="16908"/>
                    <a:pt x="3131" y="17206"/>
                  </a:cubicBezTo>
                  <a:cubicBezTo>
                    <a:pt x="2536" y="17361"/>
                    <a:pt x="1941" y="17504"/>
                    <a:pt x="1488" y="17801"/>
                  </a:cubicBezTo>
                  <a:cubicBezTo>
                    <a:pt x="0" y="18849"/>
                    <a:pt x="0" y="21076"/>
                    <a:pt x="155" y="22862"/>
                  </a:cubicBezTo>
                  <a:cubicBezTo>
                    <a:pt x="1048" y="24052"/>
                    <a:pt x="1345" y="26136"/>
                    <a:pt x="750" y="27624"/>
                  </a:cubicBezTo>
                  <a:cubicBezTo>
                    <a:pt x="595" y="28219"/>
                    <a:pt x="298" y="28815"/>
                    <a:pt x="452" y="29410"/>
                  </a:cubicBezTo>
                  <a:cubicBezTo>
                    <a:pt x="750" y="30160"/>
                    <a:pt x="1488" y="30303"/>
                    <a:pt x="2238" y="30458"/>
                  </a:cubicBezTo>
                  <a:cubicBezTo>
                    <a:pt x="2940" y="30690"/>
                    <a:pt x="3728" y="30882"/>
                    <a:pt x="4490" y="30882"/>
                  </a:cubicBezTo>
                  <a:cubicBezTo>
                    <a:pt x="5176" y="30882"/>
                    <a:pt x="5841" y="30726"/>
                    <a:pt x="6406" y="30303"/>
                  </a:cubicBezTo>
                  <a:cubicBezTo>
                    <a:pt x="7707" y="29199"/>
                    <a:pt x="9320" y="28833"/>
                    <a:pt x="11047" y="28833"/>
                  </a:cubicBezTo>
                  <a:cubicBezTo>
                    <a:pt x="13270" y="28833"/>
                    <a:pt x="15681" y="29440"/>
                    <a:pt x="17859" y="29862"/>
                  </a:cubicBezTo>
                  <a:cubicBezTo>
                    <a:pt x="19205" y="30160"/>
                    <a:pt x="20538" y="30755"/>
                    <a:pt x="21288" y="31791"/>
                  </a:cubicBezTo>
                  <a:cubicBezTo>
                    <a:pt x="22324" y="33279"/>
                    <a:pt x="21884" y="35363"/>
                    <a:pt x="20991" y="36851"/>
                  </a:cubicBezTo>
                  <a:cubicBezTo>
                    <a:pt x="20241" y="38494"/>
                    <a:pt x="19050" y="39828"/>
                    <a:pt x="18455" y="41614"/>
                  </a:cubicBezTo>
                  <a:cubicBezTo>
                    <a:pt x="18014" y="43102"/>
                    <a:pt x="18157" y="44888"/>
                    <a:pt x="18312" y="46531"/>
                  </a:cubicBezTo>
                  <a:cubicBezTo>
                    <a:pt x="18455" y="48615"/>
                    <a:pt x="18609" y="50841"/>
                    <a:pt x="19800" y="52484"/>
                  </a:cubicBezTo>
                  <a:cubicBezTo>
                    <a:pt x="21134" y="54270"/>
                    <a:pt x="21884" y="56794"/>
                    <a:pt x="21729" y="59033"/>
                  </a:cubicBezTo>
                  <a:cubicBezTo>
                    <a:pt x="21729" y="60819"/>
                    <a:pt x="21134" y="62450"/>
                    <a:pt x="21288" y="64236"/>
                  </a:cubicBezTo>
                  <a:cubicBezTo>
                    <a:pt x="21586" y="67367"/>
                    <a:pt x="24265" y="69593"/>
                    <a:pt x="26944" y="71236"/>
                  </a:cubicBezTo>
                  <a:cubicBezTo>
                    <a:pt x="29920" y="72725"/>
                    <a:pt x="32302" y="75404"/>
                    <a:pt x="33338" y="78523"/>
                  </a:cubicBezTo>
                  <a:cubicBezTo>
                    <a:pt x="33933" y="80166"/>
                    <a:pt x="34088" y="81797"/>
                    <a:pt x="34385" y="83440"/>
                  </a:cubicBezTo>
                  <a:cubicBezTo>
                    <a:pt x="35278" y="86119"/>
                    <a:pt x="36909" y="88643"/>
                    <a:pt x="39148" y="90429"/>
                  </a:cubicBezTo>
                  <a:cubicBezTo>
                    <a:pt x="40779" y="91775"/>
                    <a:pt x="43458" y="92215"/>
                    <a:pt x="45541" y="92668"/>
                  </a:cubicBezTo>
                  <a:cubicBezTo>
                    <a:pt x="46589" y="92810"/>
                    <a:pt x="47625" y="92965"/>
                    <a:pt x="48518" y="93703"/>
                  </a:cubicBezTo>
                  <a:cubicBezTo>
                    <a:pt x="48816" y="94001"/>
                    <a:pt x="49113" y="94453"/>
                    <a:pt x="49411" y="94751"/>
                  </a:cubicBezTo>
                  <a:cubicBezTo>
                    <a:pt x="51197" y="96537"/>
                    <a:pt x="54328" y="95787"/>
                    <a:pt x="56114" y="97430"/>
                  </a:cubicBezTo>
                  <a:cubicBezTo>
                    <a:pt x="56555" y="97871"/>
                    <a:pt x="56852" y="98466"/>
                    <a:pt x="57305" y="98918"/>
                  </a:cubicBezTo>
                  <a:cubicBezTo>
                    <a:pt x="58251" y="100136"/>
                    <a:pt x="59703" y="100867"/>
                    <a:pt x="61190" y="100867"/>
                  </a:cubicBezTo>
                  <a:cubicBezTo>
                    <a:pt x="61331" y="100867"/>
                    <a:pt x="61473" y="100861"/>
                    <a:pt x="61615" y="100847"/>
                  </a:cubicBezTo>
                  <a:lnTo>
                    <a:pt x="61615" y="100847"/>
                  </a:lnTo>
                  <a:cubicBezTo>
                    <a:pt x="61317" y="102038"/>
                    <a:pt x="62805" y="103526"/>
                    <a:pt x="62365" y="104871"/>
                  </a:cubicBezTo>
                  <a:cubicBezTo>
                    <a:pt x="61913" y="105764"/>
                    <a:pt x="60877" y="106205"/>
                    <a:pt x="59984" y="106955"/>
                  </a:cubicBezTo>
                  <a:cubicBezTo>
                    <a:pt x="58638" y="108288"/>
                    <a:pt x="58495" y="110372"/>
                    <a:pt x="59091" y="112158"/>
                  </a:cubicBezTo>
                  <a:cubicBezTo>
                    <a:pt x="59686" y="113944"/>
                    <a:pt x="60877" y="115432"/>
                    <a:pt x="62067" y="116778"/>
                  </a:cubicBezTo>
                  <a:cubicBezTo>
                    <a:pt x="64449" y="119302"/>
                    <a:pt x="67270" y="120647"/>
                    <a:pt x="69806" y="123028"/>
                  </a:cubicBezTo>
                  <a:cubicBezTo>
                    <a:pt x="72033" y="125255"/>
                    <a:pt x="72628" y="128684"/>
                    <a:pt x="72033" y="131958"/>
                  </a:cubicBezTo>
                  <a:cubicBezTo>
                    <a:pt x="71592" y="135077"/>
                    <a:pt x="70247" y="138054"/>
                    <a:pt x="69211" y="141031"/>
                  </a:cubicBezTo>
                  <a:cubicBezTo>
                    <a:pt x="67425" y="146686"/>
                    <a:pt x="66973" y="152937"/>
                    <a:pt x="68616" y="158747"/>
                  </a:cubicBezTo>
                  <a:cubicBezTo>
                    <a:pt x="70402" y="164402"/>
                    <a:pt x="74569" y="169605"/>
                    <a:pt x="80070" y="171844"/>
                  </a:cubicBezTo>
                  <a:cubicBezTo>
                    <a:pt x="80147" y="171862"/>
                    <a:pt x="80230" y="171871"/>
                    <a:pt x="80317" y="171871"/>
                  </a:cubicBezTo>
                  <a:cubicBezTo>
                    <a:pt x="80891" y="171871"/>
                    <a:pt x="81617" y="171487"/>
                    <a:pt x="82010" y="171094"/>
                  </a:cubicBezTo>
                  <a:cubicBezTo>
                    <a:pt x="82451" y="170653"/>
                    <a:pt x="82451" y="169903"/>
                    <a:pt x="82153" y="169308"/>
                  </a:cubicBezTo>
                  <a:cubicBezTo>
                    <a:pt x="81117" y="167379"/>
                    <a:pt x="79331" y="165891"/>
                    <a:pt x="78141" y="164248"/>
                  </a:cubicBezTo>
                  <a:cubicBezTo>
                    <a:pt x="77688" y="163652"/>
                    <a:pt x="77248" y="163057"/>
                    <a:pt x="77248" y="162462"/>
                  </a:cubicBezTo>
                  <a:cubicBezTo>
                    <a:pt x="77391" y="161723"/>
                    <a:pt x="77986" y="161128"/>
                    <a:pt x="78438" y="160676"/>
                  </a:cubicBezTo>
                  <a:cubicBezTo>
                    <a:pt x="79177" y="159783"/>
                    <a:pt x="79629" y="158592"/>
                    <a:pt x="79474" y="157556"/>
                  </a:cubicBezTo>
                  <a:cubicBezTo>
                    <a:pt x="79474" y="156509"/>
                    <a:pt x="78879" y="155473"/>
                    <a:pt x="78879" y="154425"/>
                  </a:cubicBezTo>
                  <a:cubicBezTo>
                    <a:pt x="78879" y="153234"/>
                    <a:pt x="79474" y="152199"/>
                    <a:pt x="80522" y="151901"/>
                  </a:cubicBezTo>
                  <a:cubicBezTo>
                    <a:pt x="80963" y="151746"/>
                    <a:pt x="81415" y="151746"/>
                    <a:pt x="81855" y="151448"/>
                  </a:cubicBezTo>
                  <a:cubicBezTo>
                    <a:pt x="83344" y="150853"/>
                    <a:pt x="83201" y="148627"/>
                    <a:pt x="84237" y="147436"/>
                  </a:cubicBezTo>
                  <a:cubicBezTo>
                    <a:pt x="84689" y="146984"/>
                    <a:pt x="85427" y="146686"/>
                    <a:pt x="86023" y="146388"/>
                  </a:cubicBezTo>
                  <a:cubicBezTo>
                    <a:pt x="88856" y="145055"/>
                    <a:pt x="91083" y="142376"/>
                    <a:pt x="91380" y="139245"/>
                  </a:cubicBezTo>
                  <a:cubicBezTo>
                    <a:pt x="91535" y="136720"/>
                    <a:pt x="90642" y="133744"/>
                    <a:pt x="92571" y="132101"/>
                  </a:cubicBezTo>
                  <a:cubicBezTo>
                    <a:pt x="93366" y="131439"/>
                    <a:pt x="94309" y="131279"/>
                    <a:pt x="95307" y="131279"/>
                  </a:cubicBezTo>
                  <a:cubicBezTo>
                    <a:pt x="96242" y="131279"/>
                    <a:pt x="97226" y="131419"/>
                    <a:pt x="98182" y="131419"/>
                  </a:cubicBezTo>
                  <a:cubicBezTo>
                    <a:pt x="98498" y="131419"/>
                    <a:pt x="98812" y="131404"/>
                    <a:pt x="99120" y="131363"/>
                  </a:cubicBezTo>
                  <a:cubicBezTo>
                    <a:pt x="100167" y="131208"/>
                    <a:pt x="100763" y="130315"/>
                    <a:pt x="101203" y="129422"/>
                  </a:cubicBezTo>
                  <a:cubicBezTo>
                    <a:pt x="101501" y="128684"/>
                    <a:pt x="101656" y="127636"/>
                    <a:pt x="101501" y="126743"/>
                  </a:cubicBezTo>
                  <a:cubicBezTo>
                    <a:pt x="101203" y="125707"/>
                    <a:pt x="100763" y="124517"/>
                    <a:pt x="100905" y="123469"/>
                  </a:cubicBezTo>
                  <a:cubicBezTo>
                    <a:pt x="101060" y="121838"/>
                    <a:pt x="102251" y="120647"/>
                    <a:pt x="103287" y="119302"/>
                  </a:cubicBezTo>
                  <a:cubicBezTo>
                    <a:pt x="104477" y="117813"/>
                    <a:pt x="105227" y="116028"/>
                    <a:pt x="105668" y="114242"/>
                  </a:cubicBezTo>
                  <a:cubicBezTo>
                    <a:pt x="106120" y="112158"/>
                    <a:pt x="104775" y="109634"/>
                    <a:pt x="102846" y="108586"/>
                  </a:cubicBezTo>
                  <a:cubicBezTo>
                    <a:pt x="101060" y="107550"/>
                    <a:pt x="98679" y="107396"/>
                    <a:pt x="96595" y="107396"/>
                  </a:cubicBezTo>
                  <a:cubicBezTo>
                    <a:pt x="94357" y="107396"/>
                    <a:pt x="92131" y="107253"/>
                    <a:pt x="90345" y="105907"/>
                  </a:cubicBezTo>
                  <a:cubicBezTo>
                    <a:pt x="88702" y="104717"/>
                    <a:pt x="87809" y="102931"/>
                    <a:pt x="86475" y="101442"/>
                  </a:cubicBezTo>
                  <a:cubicBezTo>
                    <a:pt x="84392" y="98918"/>
                    <a:pt x="81260" y="97430"/>
                    <a:pt x="78141" y="95942"/>
                  </a:cubicBezTo>
                  <a:cubicBezTo>
                    <a:pt x="77357" y="95603"/>
                    <a:pt x="76413" y="95185"/>
                    <a:pt x="75489" y="95185"/>
                  </a:cubicBezTo>
                  <a:cubicBezTo>
                    <a:pt x="75178" y="95185"/>
                    <a:pt x="74869" y="95232"/>
                    <a:pt x="74569" y="95346"/>
                  </a:cubicBezTo>
                  <a:cubicBezTo>
                    <a:pt x="74116" y="95489"/>
                    <a:pt x="73676" y="95787"/>
                    <a:pt x="73223" y="95787"/>
                  </a:cubicBezTo>
                  <a:cubicBezTo>
                    <a:pt x="73080" y="95819"/>
                    <a:pt x="72938" y="95834"/>
                    <a:pt x="72798" y="95834"/>
                  </a:cubicBezTo>
                  <a:cubicBezTo>
                    <a:pt x="71634" y="95834"/>
                    <a:pt x="70571" y="94815"/>
                    <a:pt x="69509" y="94156"/>
                  </a:cubicBezTo>
                  <a:cubicBezTo>
                    <a:pt x="68978" y="93856"/>
                    <a:pt x="68380" y="93719"/>
                    <a:pt x="67770" y="93719"/>
                  </a:cubicBezTo>
                  <a:cubicBezTo>
                    <a:pt x="65644" y="93719"/>
                    <a:pt x="63369" y="95380"/>
                    <a:pt x="63258" y="97573"/>
                  </a:cubicBezTo>
                  <a:cubicBezTo>
                    <a:pt x="62863" y="97706"/>
                    <a:pt x="62379" y="97774"/>
                    <a:pt x="61874" y="97774"/>
                  </a:cubicBezTo>
                  <a:cubicBezTo>
                    <a:pt x="60657" y="97774"/>
                    <a:pt x="59315" y="97378"/>
                    <a:pt x="58793" y="96537"/>
                  </a:cubicBezTo>
                  <a:cubicBezTo>
                    <a:pt x="58341" y="95644"/>
                    <a:pt x="58043" y="94596"/>
                    <a:pt x="57150" y="94156"/>
                  </a:cubicBezTo>
                  <a:cubicBezTo>
                    <a:pt x="56709" y="94001"/>
                    <a:pt x="56114" y="94001"/>
                    <a:pt x="55662" y="93703"/>
                  </a:cubicBezTo>
                  <a:cubicBezTo>
                    <a:pt x="55066" y="93108"/>
                    <a:pt x="55519" y="92072"/>
                    <a:pt x="55662" y="91179"/>
                  </a:cubicBezTo>
                  <a:cubicBezTo>
                    <a:pt x="55817" y="89834"/>
                    <a:pt x="54924" y="88500"/>
                    <a:pt x="53578" y="87905"/>
                  </a:cubicBezTo>
                  <a:cubicBezTo>
                    <a:pt x="52388" y="87310"/>
                    <a:pt x="50899" y="87310"/>
                    <a:pt x="49566" y="87310"/>
                  </a:cubicBezTo>
                  <a:cubicBezTo>
                    <a:pt x="48077" y="87155"/>
                    <a:pt x="46732" y="87155"/>
                    <a:pt x="45399" y="86560"/>
                  </a:cubicBezTo>
                  <a:cubicBezTo>
                    <a:pt x="43017" y="85369"/>
                    <a:pt x="42124" y="81952"/>
                    <a:pt x="43160" y="79571"/>
                  </a:cubicBezTo>
                  <a:cubicBezTo>
                    <a:pt x="44208" y="77035"/>
                    <a:pt x="46887" y="75546"/>
                    <a:pt x="49709" y="75546"/>
                  </a:cubicBezTo>
                  <a:cubicBezTo>
                    <a:pt x="52245" y="75701"/>
                    <a:pt x="55066" y="77630"/>
                    <a:pt x="55066" y="80309"/>
                  </a:cubicBezTo>
                  <a:cubicBezTo>
                    <a:pt x="55066" y="80670"/>
                    <a:pt x="55504" y="80869"/>
                    <a:pt x="55981" y="80869"/>
                  </a:cubicBezTo>
                  <a:cubicBezTo>
                    <a:pt x="56291" y="80869"/>
                    <a:pt x="56618" y="80785"/>
                    <a:pt x="56852" y="80607"/>
                  </a:cubicBezTo>
                  <a:cubicBezTo>
                    <a:pt x="57305" y="80309"/>
                    <a:pt x="57602" y="79714"/>
                    <a:pt x="57745" y="78975"/>
                  </a:cubicBezTo>
                  <a:cubicBezTo>
                    <a:pt x="57900" y="78380"/>
                    <a:pt x="58043" y="77630"/>
                    <a:pt x="58198" y="77035"/>
                  </a:cubicBezTo>
                  <a:cubicBezTo>
                    <a:pt x="58638" y="75546"/>
                    <a:pt x="60127" y="74511"/>
                    <a:pt x="61770" y="74511"/>
                  </a:cubicBezTo>
                  <a:cubicBezTo>
                    <a:pt x="63258" y="74511"/>
                    <a:pt x="64449" y="72868"/>
                    <a:pt x="65639" y="71677"/>
                  </a:cubicBezTo>
                  <a:cubicBezTo>
                    <a:pt x="66830" y="70641"/>
                    <a:pt x="67425" y="68855"/>
                    <a:pt x="66973" y="67367"/>
                  </a:cubicBezTo>
                  <a:cubicBezTo>
                    <a:pt x="66675" y="66474"/>
                    <a:pt x="66234" y="65581"/>
                    <a:pt x="66532" y="64831"/>
                  </a:cubicBezTo>
                  <a:cubicBezTo>
                    <a:pt x="66675" y="64093"/>
                    <a:pt x="67425" y="63795"/>
                    <a:pt x="68020" y="63497"/>
                  </a:cubicBezTo>
                  <a:cubicBezTo>
                    <a:pt x="69806" y="62747"/>
                    <a:pt x="71592" y="62450"/>
                    <a:pt x="73521" y="62450"/>
                  </a:cubicBezTo>
                  <a:cubicBezTo>
                    <a:pt x="73629" y="62460"/>
                    <a:pt x="73734" y="62465"/>
                    <a:pt x="73836" y="62465"/>
                  </a:cubicBezTo>
                  <a:cubicBezTo>
                    <a:pt x="75282" y="62465"/>
                    <a:pt x="76116" y="61459"/>
                    <a:pt x="76950" y="60068"/>
                  </a:cubicBezTo>
                  <a:cubicBezTo>
                    <a:pt x="77545" y="59033"/>
                    <a:pt x="77843" y="57842"/>
                    <a:pt x="78736" y="57092"/>
                  </a:cubicBezTo>
                  <a:cubicBezTo>
                    <a:pt x="79301" y="56698"/>
                    <a:pt x="79930" y="56583"/>
                    <a:pt x="80591" y="56583"/>
                  </a:cubicBezTo>
                  <a:cubicBezTo>
                    <a:pt x="81523" y="56583"/>
                    <a:pt x="82519" y="56813"/>
                    <a:pt x="83487" y="56813"/>
                  </a:cubicBezTo>
                  <a:cubicBezTo>
                    <a:pt x="83639" y="56813"/>
                    <a:pt x="83789" y="56807"/>
                    <a:pt x="83939" y="56794"/>
                  </a:cubicBezTo>
                  <a:cubicBezTo>
                    <a:pt x="86618" y="56651"/>
                    <a:pt x="88559" y="53818"/>
                    <a:pt x="87809" y="51294"/>
                  </a:cubicBezTo>
                  <a:cubicBezTo>
                    <a:pt x="87511" y="50103"/>
                    <a:pt x="86618" y="49055"/>
                    <a:pt x="86023" y="48019"/>
                  </a:cubicBezTo>
                  <a:cubicBezTo>
                    <a:pt x="85130" y="46674"/>
                    <a:pt x="84392" y="45043"/>
                    <a:pt x="84094" y="43257"/>
                  </a:cubicBezTo>
                  <a:cubicBezTo>
                    <a:pt x="83796" y="41769"/>
                    <a:pt x="83641" y="40126"/>
                    <a:pt x="82606" y="38935"/>
                  </a:cubicBezTo>
                  <a:cubicBezTo>
                    <a:pt x="81117" y="38935"/>
                    <a:pt x="79177" y="38935"/>
                    <a:pt x="77688" y="39685"/>
                  </a:cubicBezTo>
                  <a:cubicBezTo>
                    <a:pt x="77545" y="38042"/>
                    <a:pt x="77093" y="36411"/>
                    <a:pt x="76200" y="35065"/>
                  </a:cubicBezTo>
                  <a:cubicBezTo>
                    <a:pt x="75476" y="34133"/>
                    <a:pt x="74310" y="33486"/>
                    <a:pt x="73218" y="33486"/>
                  </a:cubicBezTo>
                  <a:cubicBezTo>
                    <a:pt x="72748" y="33486"/>
                    <a:pt x="72291" y="33606"/>
                    <a:pt x="71890" y="33875"/>
                  </a:cubicBezTo>
                  <a:cubicBezTo>
                    <a:pt x="70402" y="34625"/>
                    <a:pt x="70104" y="36554"/>
                    <a:pt x="70402" y="38042"/>
                  </a:cubicBezTo>
                  <a:cubicBezTo>
                    <a:pt x="70699" y="39685"/>
                    <a:pt x="71295" y="41173"/>
                    <a:pt x="71295" y="42804"/>
                  </a:cubicBezTo>
                  <a:cubicBezTo>
                    <a:pt x="71295" y="44447"/>
                    <a:pt x="70104" y="46233"/>
                    <a:pt x="68461" y="46233"/>
                  </a:cubicBezTo>
                  <a:cubicBezTo>
                    <a:pt x="67723" y="46079"/>
                    <a:pt x="66973" y="45638"/>
                    <a:pt x="66377" y="45043"/>
                  </a:cubicBezTo>
                  <a:cubicBezTo>
                    <a:pt x="65484" y="44150"/>
                    <a:pt x="64889" y="43102"/>
                    <a:pt x="63698" y="42662"/>
                  </a:cubicBezTo>
                  <a:cubicBezTo>
                    <a:pt x="62960" y="42209"/>
                    <a:pt x="61913" y="42209"/>
                    <a:pt x="61020" y="42066"/>
                  </a:cubicBezTo>
                  <a:cubicBezTo>
                    <a:pt x="58043" y="41316"/>
                    <a:pt x="55959" y="37899"/>
                    <a:pt x="56852" y="34768"/>
                  </a:cubicBezTo>
                  <a:cubicBezTo>
                    <a:pt x="57463" y="32344"/>
                    <a:pt x="59944" y="30616"/>
                    <a:pt x="62451" y="30616"/>
                  </a:cubicBezTo>
                  <a:cubicBezTo>
                    <a:pt x="63024" y="30616"/>
                    <a:pt x="63598" y="30706"/>
                    <a:pt x="64151" y="30898"/>
                  </a:cubicBezTo>
                  <a:cubicBezTo>
                    <a:pt x="67723" y="29565"/>
                    <a:pt x="69211" y="25100"/>
                    <a:pt x="67866" y="21528"/>
                  </a:cubicBezTo>
                  <a:cubicBezTo>
                    <a:pt x="66377" y="17956"/>
                    <a:pt x="62508" y="15718"/>
                    <a:pt x="58793" y="15575"/>
                  </a:cubicBezTo>
                  <a:cubicBezTo>
                    <a:pt x="58210" y="15575"/>
                    <a:pt x="57627" y="15609"/>
                    <a:pt x="57060" y="15609"/>
                  </a:cubicBezTo>
                  <a:cubicBezTo>
                    <a:pt x="56470" y="15609"/>
                    <a:pt x="55899" y="15572"/>
                    <a:pt x="55364" y="15420"/>
                  </a:cubicBezTo>
                  <a:cubicBezTo>
                    <a:pt x="52388" y="14682"/>
                    <a:pt x="50756" y="11253"/>
                    <a:pt x="48077" y="9622"/>
                  </a:cubicBezTo>
                  <a:cubicBezTo>
                    <a:pt x="47280" y="9090"/>
                    <a:pt x="46037" y="9003"/>
                    <a:pt x="44733" y="9003"/>
                  </a:cubicBezTo>
                  <a:cubicBezTo>
                    <a:pt x="44090" y="9003"/>
                    <a:pt x="43432" y="9024"/>
                    <a:pt x="42805" y="9024"/>
                  </a:cubicBezTo>
                  <a:cubicBezTo>
                    <a:pt x="41857" y="9024"/>
                    <a:pt x="40981" y="8975"/>
                    <a:pt x="40338" y="8729"/>
                  </a:cubicBezTo>
                  <a:cubicBezTo>
                    <a:pt x="39442" y="8388"/>
                    <a:pt x="38459" y="8223"/>
                    <a:pt x="37519" y="8223"/>
                  </a:cubicBezTo>
                  <a:cubicBezTo>
                    <a:pt x="37210" y="8223"/>
                    <a:pt x="36906" y="8241"/>
                    <a:pt x="36612" y="8276"/>
                  </a:cubicBezTo>
                  <a:cubicBezTo>
                    <a:pt x="35421" y="9324"/>
                    <a:pt x="33338" y="9622"/>
                    <a:pt x="31706" y="9765"/>
                  </a:cubicBezTo>
                  <a:cubicBezTo>
                    <a:pt x="30218" y="8276"/>
                    <a:pt x="28277" y="6788"/>
                    <a:pt x="26349" y="5752"/>
                  </a:cubicBezTo>
                  <a:cubicBezTo>
                    <a:pt x="25003" y="5157"/>
                    <a:pt x="23372" y="4407"/>
                    <a:pt x="23074" y="2919"/>
                  </a:cubicBezTo>
                  <a:cubicBezTo>
                    <a:pt x="22448" y="1060"/>
                    <a:pt x="19648" y="131"/>
                    <a:pt x="17445" y="131"/>
                  </a:cubicBezTo>
                  <a:cubicBezTo>
                    <a:pt x="17009" y="131"/>
                    <a:pt x="16596" y="167"/>
                    <a:pt x="16228" y="240"/>
                  </a:cubicBezTo>
                  <a:cubicBezTo>
                    <a:pt x="15574" y="77"/>
                    <a:pt x="14905" y="1"/>
                    <a:pt x="14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61"/>
            <p:cNvSpPr/>
            <p:nvPr/>
          </p:nvSpPr>
          <p:spPr>
            <a:xfrm>
              <a:off x="2422325" y="544200"/>
              <a:ext cx="1041800" cy="1186075"/>
            </a:xfrm>
            <a:custGeom>
              <a:rect b="b" l="l" r="r" t="t"/>
              <a:pathLst>
                <a:path extrusionOk="0" h="47443" w="41672">
                  <a:moveTo>
                    <a:pt x="16245" y="1"/>
                  </a:moveTo>
                  <a:cubicBezTo>
                    <a:pt x="15420" y="1"/>
                    <a:pt x="14612" y="120"/>
                    <a:pt x="13835" y="461"/>
                  </a:cubicBezTo>
                  <a:cubicBezTo>
                    <a:pt x="10120" y="1950"/>
                    <a:pt x="11156" y="5664"/>
                    <a:pt x="8775" y="7748"/>
                  </a:cubicBezTo>
                  <a:cubicBezTo>
                    <a:pt x="6691" y="9689"/>
                    <a:pt x="2822" y="8200"/>
                    <a:pt x="1191" y="10725"/>
                  </a:cubicBezTo>
                  <a:cubicBezTo>
                    <a:pt x="0" y="12511"/>
                    <a:pt x="1334" y="14892"/>
                    <a:pt x="3120" y="16237"/>
                  </a:cubicBezTo>
                  <a:cubicBezTo>
                    <a:pt x="4763" y="17571"/>
                    <a:pt x="6846" y="18321"/>
                    <a:pt x="8334" y="19952"/>
                  </a:cubicBezTo>
                  <a:cubicBezTo>
                    <a:pt x="10418" y="22631"/>
                    <a:pt x="9823" y="26655"/>
                    <a:pt x="8632" y="29929"/>
                  </a:cubicBezTo>
                  <a:cubicBezTo>
                    <a:pt x="7441" y="33049"/>
                    <a:pt x="5798" y="36323"/>
                    <a:pt x="6096" y="39752"/>
                  </a:cubicBezTo>
                  <a:cubicBezTo>
                    <a:pt x="6394" y="41383"/>
                    <a:pt x="6989" y="43026"/>
                    <a:pt x="7882" y="44360"/>
                  </a:cubicBezTo>
                  <a:cubicBezTo>
                    <a:pt x="8775" y="45705"/>
                    <a:pt x="9823" y="47038"/>
                    <a:pt x="11311" y="47336"/>
                  </a:cubicBezTo>
                  <a:cubicBezTo>
                    <a:pt x="11644" y="47408"/>
                    <a:pt x="11973" y="47442"/>
                    <a:pt x="12297" y="47442"/>
                  </a:cubicBezTo>
                  <a:cubicBezTo>
                    <a:pt x="14000" y="47442"/>
                    <a:pt x="15561" y="46503"/>
                    <a:pt x="16812" y="45253"/>
                  </a:cubicBezTo>
                  <a:cubicBezTo>
                    <a:pt x="18300" y="43919"/>
                    <a:pt x="19491" y="42276"/>
                    <a:pt x="21277" y="41383"/>
                  </a:cubicBezTo>
                  <a:cubicBezTo>
                    <a:pt x="23955" y="40192"/>
                    <a:pt x="27230" y="40645"/>
                    <a:pt x="29468" y="38859"/>
                  </a:cubicBezTo>
                  <a:cubicBezTo>
                    <a:pt x="32290" y="36621"/>
                    <a:pt x="31849" y="32310"/>
                    <a:pt x="32742" y="28882"/>
                  </a:cubicBezTo>
                  <a:cubicBezTo>
                    <a:pt x="33933" y="23083"/>
                    <a:pt x="38993" y="18761"/>
                    <a:pt x="41077" y="12963"/>
                  </a:cubicBezTo>
                  <a:cubicBezTo>
                    <a:pt x="41374" y="11915"/>
                    <a:pt x="41672" y="10725"/>
                    <a:pt x="41672" y="9534"/>
                  </a:cubicBezTo>
                  <a:cubicBezTo>
                    <a:pt x="41517" y="5819"/>
                    <a:pt x="38398" y="2688"/>
                    <a:pt x="34826" y="1354"/>
                  </a:cubicBezTo>
                  <a:cubicBezTo>
                    <a:pt x="32714" y="645"/>
                    <a:pt x="30601" y="473"/>
                    <a:pt x="28489" y="473"/>
                  </a:cubicBezTo>
                  <a:cubicBezTo>
                    <a:pt x="26515" y="473"/>
                    <a:pt x="24541" y="623"/>
                    <a:pt x="22567" y="623"/>
                  </a:cubicBezTo>
                  <a:cubicBezTo>
                    <a:pt x="22188" y="623"/>
                    <a:pt x="21810" y="617"/>
                    <a:pt x="21431" y="604"/>
                  </a:cubicBezTo>
                  <a:cubicBezTo>
                    <a:pt x="19722" y="508"/>
                    <a:pt x="17949" y="1"/>
                    <a:pt x="16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61"/>
            <p:cNvSpPr/>
            <p:nvPr/>
          </p:nvSpPr>
          <p:spPr>
            <a:xfrm>
              <a:off x="3214675" y="809375"/>
              <a:ext cx="4163650" cy="3587325"/>
            </a:xfrm>
            <a:custGeom>
              <a:rect b="b" l="l" r="r" t="t"/>
              <a:pathLst>
                <a:path extrusionOk="0" h="143493" w="166546">
                  <a:moveTo>
                    <a:pt x="153049" y="0"/>
                  </a:moveTo>
                  <a:cubicBezTo>
                    <a:pt x="151965" y="0"/>
                    <a:pt x="150889" y="184"/>
                    <a:pt x="149876" y="570"/>
                  </a:cubicBezTo>
                  <a:cubicBezTo>
                    <a:pt x="148829" y="868"/>
                    <a:pt x="147793" y="1308"/>
                    <a:pt x="146745" y="1606"/>
                  </a:cubicBezTo>
                  <a:cubicBezTo>
                    <a:pt x="146001" y="1832"/>
                    <a:pt x="145182" y="1906"/>
                    <a:pt x="144364" y="1906"/>
                  </a:cubicBezTo>
                  <a:cubicBezTo>
                    <a:pt x="143545" y="1906"/>
                    <a:pt x="142727" y="1832"/>
                    <a:pt x="141983" y="1761"/>
                  </a:cubicBezTo>
                  <a:cubicBezTo>
                    <a:pt x="139006" y="1606"/>
                    <a:pt x="136184" y="1463"/>
                    <a:pt x="133208" y="1165"/>
                  </a:cubicBezTo>
                  <a:cubicBezTo>
                    <a:pt x="132362" y="1114"/>
                    <a:pt x="131485" y="1063"/>
                    <a:pt x="130609" y="1063"/>
                  </a:cubicBezTo>
                  <a:cubicBezTo>
                    <a:pt x="128855" y="1063"/>
                    <a:pt x="127104" y="1265"/>
                    <a:pt x="125611" y="2058"/>
                  </a:cubicBezTo>
                  <a:cubicBezTo>
                    <a:pt x="122194" y="3844"/>
                    <a:pt x="120254" y="8309"/>
                    <a:pt x="116539" y="8750"/>
                  </a:cubicBezTo>
                  <a:cubicBezTo>
                    <a:pt x="116337" y="8772"/>
                    <a:pt x="116137" y="8783"/>
                    <a:pt x="115939" y="8783"/>
                  </a:cubicBezTo>
                  <a:cubicBezTo>
                    <a:pt x="113501" y="8783"/>
                    <a:pt x="111299" y="7183"/>
                    <a:pt x="109097" y="6225"/>
                  </a:cubicBezTo>
                  <a:cubicBezTo>
                    <a:pt x="107632" y="5648"/>
                    <a:pt x="106094" y="5366"/>
                    <a:pt x="104565" y="5366"/>
                  </a:cubicBezTo>
                  <a:cubicBezTo>
                    <a:pt x="101746" y="5366"/>
                    <a:pt x="98962" y="6325"/>
                    <a:pt x="96739" y="8154"/>
                  </a:cubicBezTo>
                  <a:cubicBezTo>
                    <a:pt x="95548" y="7416"/>
                    <a:pt x="95846" y="5630"/>
                    <a:pt x="95405" y="4285"/>
                  </a:cubicBezTo>
                  <a:cubicBezTo>
                    <a:pt x="94953" y="2796"/>
                    <a:pt x="93465" y="2058"/>
                    <a:pt x="91976" y="1904"/>
                  </a:cubicBezTo>
                  <a:cubicBezTo>
                    <a:pt x="91782" y="1885"/>
                    <a:pt x="91590" y="1876"/>
                    <a:pt x="91399" y="1876"/>
                  </a:cubicBezTo>
                  <a:cubicBezTo>
                    <a:pt x="90136" y="1876"/>
                    <a:pt x="88960" y="2260"/>
                    <a:pt x="87666" y="2654"/>
                  </a:cubicBezTo>
                  <a:cubicBezTo>
                    <a:pt x="84690" y="3689"/>
                    <a:pt x="81118" y="5332"/>
                    <a:pt x="80820" y="8452"/>
                  </a:cubicBezTo>
                  <a:cubicBezTo>
                    <a:pt x="80820" y="9345"/>
                    <a:pt x="80963" y="10393"/>
                    <a:pt x="80522" y="11131"/>
                  </a:cubicBezTo>
                  <a:cubicBezTo>
                    <a:pt x="80070" y="12321"/>
                    <a:pt x="78582" y="12774"/>
                    <a:pt x="77689" y="13667"/>
                  </a:cubicBezTo>
                  <a:cubicBezTo>
                    <a:pt x="76653" y="14703"/>
                    <a:pt x="76498" y="16346"/>
                    <a:pt x="76355" y="17834"/>
                  </a:cubicBezTo>
                  <a:cubicBezTo>
                    <a:pt x="76355" y="19465"/>
                    <a:pt x="76355" y="21108"/>
                    <a:pt x="75462" y="22299"/>
                  </a:cubicBezTo>
                  <a:cubicBezTo>
                    <a:pt x="74891" y="23061"/>
                    <a:pt x="72794" y="23579"/>
                    <a:pt x="71087" y="23579"/>
                  </a:cubicBezTo>
                  <a:cubicBezTo>
                    <a:pt x="70125" y="23579"/>
                    <a:pt x="69287" y="23414"/>
                    <a:pt x="68914" y="23037"/>
                  </a:cubicBezTo>
                  <a:cubicBezTo>
                    <a:pt x="68304" y="22472"/>
                    <a:pt x="67567" y="22238"/>
                    <a:pt x="66776" y="22238"/>
                  </a:cubicBezTo>
                  <a:cubicBezTo>
                    <a:pt x="64867" y="22238"/>
                    <a:pt x="62649" y="23605"/>
                    <a:pt x="61175" y="24978"/>
                  </a:cubicBezTo>
                  <a:cubicBezTo>
                    <a:pt x="58936" y="26906"/>
                    <a:pt x="56710" y="28847"/>
                    <a:pt x="54626" y="30776"/>
                  </a:cubicBezTo>
                  <a:cubicBezTo>
                    <a:pt x="52983" y="32264"/>
                    <a:pt x="51197" y="33907"/>
                    <a:pt x="49114" y="34205"/>
                  </a:cubicBezTo>
                  <a:cubicBezTo>
                    <a:pt x="48908" y="34233"/>
                    <a:pt x="48698" y="34246"/>
                    <a:pt x="48486" y="34246"/>
                  </a:cubicBezTo>
                  <a:cubicBezTo>
                    <a:pt x="46414" y="34246"/>
                    <a:pt x="44208" y="32951"/>
                    <a:pt x="44208" y="30931"/>
                  </a:cubicBezTo>
                  <a:cubicBezTo>
                    <a:pt x="44612" y="30566"/>
                    <a:pt x="45126" y="30453"/>
                    <a:pt x="45686" y="30453"/>
                  </a:cubicBezTo>
                  <a:cubicBezTo>
                    <a:pt x="46588" y="30453"/>
                    <a:pt x="47613" y="30745"/>
                    <a:pt x="48498" y="30745"/>
                  </a:cubicBezTo>
                  <a:cubicBezTo>
                    <a:pt x="49089" y="30745"/>
                    <a:pt x="49618" y="30615"/>
                    <a:pt x="50007" y="30181"/>
                  </a:cubicBezTo>
                  <a:cubicBezTo>
                    <a:pt x="51197" y="28847"/>
                    <a:pt x="49411" y="26906"/>
                    <a:pt x="47780" y="26014"/>
                  </a:cubicBezTo>
                  <a:cubicBezTo>
                    <a:pt x="44947" y="24382"/>
                    <a:pt x="41970" y="22596"/>
                    <a:pt x="38696" y="22144"/>
                  </a:cubicBezTo>
                  <a:cubicBezTo>
                    <a:pt x="38254" y="22085"/>
                    <a:pt x="37806" y="22055"/>
                    <a:pt x="37358" y="22055"/>
                  </a:cubicBezTo>
                  <a:cubicBezTo>
                    <a:pt x="34490" y="22055"/>
                    <a:pt x="31609" y="23275"/>
                    <a:pt x="30064" y="25716"/>
                  </a:cubicBezTo>
                  <a:cubicBezTo>
                    <a:pt x="28576" y="28097"/>
                    <a:pt x="28873" y="31228"/>
                    <a:pt x="27385" y="33610"/>
                  </a:cubicBezTo>
                  <a:cubicBezTo>
                    <a:pt x="26492" y="35241"/>
                    <a:pt x="25004" y="36289"/>
                    <a:pt x="24111" y="37777"/>
                  </a:cubicBezTo>
                  <a:cubicBezTo>
                    <a:pt x="23075" y="39110"/>
                    <a:pt x="22622" y="41349"/>
                    <a:pt x="23813" y="42539"/>
                  </a:cubicBezTo>
                  <a:cubicBezTo>
                    <a:pt x="24861" y="43575"/>
                    <a:pt x="26647" y="43575"/>
                    <a:pt x="27540" y="44623"/>
                  </a:cubicBezTo>
                  <a:cubicBezTo>
                    <a:pt x="28278" y="45361"/>
                    <a:pt x="28576" y="46706"/>
                    <a:pt x="29623" y="47147"/>
                  </a:cubicBezTo>
                  <a:cubicBezTo>
                    <a:pt x="29817" y="47221"/>
                    <a:pt x="30011" y="47255"/>
                    <a:pt x="30201" y="47255"/>
                  </a:cubicBezTo>
                  <a:cubicBezTo>
                    <a:pt x="31178" y="47255"/>
                    <a:pt x="32053" y="46358"/>
                    <a:pt x="32302" y="45361"/>
                  </a:cubicBezTo>
                  <a:cubicBezTo>
                    <a:pt x="32600" y="44028"/>
                    <a:pt x="32302" y="42837"/>
                    <a:pt x="32005" y="41646"/>
                  </a:cubicBezTo>
                  <a:cubicBezTo>
                    <a:pt x="31409" y="37920"/>
                    <a:pt x="33338" y="33312"/>
                    <a:pt x="37065" y="32717"/>
                  </a:cubicBezTo>
                  <a:cubicBezTo>
                    <a:pt x="37803" y="32860"/>
                    <a:pt x="38101" y="34050"/>
                    <a:pt x="37803" y="34800"/>
                  </a:cubicBezTo>
                  <a:cubicBezTo>
                    <a:pt x="37362" y="35538"/>
                    <a:pt x="36612" y="36134"/>
                    <a:pt x="36315" y="36884"/>
                  </a:cubicBezTo>
                  <a:cubicBezTo>
                    <a:pt x="35422" y="38217"/>
                    <a:pt x="36315" y="40158"/>
                    <a:pt x="37958" y="40599"/>
                  </a:cubicBezTo>
                  <a:cubicBezTo>
                    <a:pt x="39589" y="41051"/>
                    <a:pt x="42268" y="40753"/>
                    <a:pt x="41970" y="42385"/>
                  </a:cubicBezTo>
                  <a:cubicBezTo>
                    <a:pt x="41827" y="44170"/>
                    <a:pt x="38553" y="42980"/>
                    <a:pt x="37505" y="44325"/>
                  </a:cubicBezTo>
                  <a:cubicBezTo>
                    <a:pt x="36910" y="45218"/>
                    <a:pt x="37362" y="46409"/>
                    <a:pt x="37362" y="47445"/>
                  </a:cubicBezTo>
                  <a:cubicBezTo>
                    <a:pt x="37362" y="49528"/>
                    <a:pt x="35124" y="50874"/>
                    <a:pt x="33040" y="50874"/>
                  </a:cubicBezTo>
                  <a:cubicBezTo>
                    <a:pt x="32828" y="50889"/>
                    <a:pt x="32613" y="50896"/>
                    <a:pt x="32397" y="50896"/>
                  </a:cubicBezTo>
                  <a:cubicBezTo>
                    <a:pt x="31055" y="50896"/>
                    <a:pt x="29647" y="50634"/>
                    <a:pt x="28225" y="50634"/>
                  </a:cubicBezTo>
                  <a:cubicBezTo>
                    <a:pt x="27799" y="50634"/>
                    <a:pt x="27372" y="50658"/>
                    <a:pt x="26944" y="50719"/>
                  </a:cubicBezTo>
                  <a:cubicBezTo>
                    <a:pt x="25004" y="50874"/>
                    <a:pt x="22777" y="52362"/>
                    <a:pt x="22777" y="54291"/>
                  </a:cubicBezTo>
                  <a:cubicBezTo>
                    <a:pt x="20098" y="55636"/>
                    <a:pt x="17122" y="56672"/>
                    <a:pt x="14145" y="57565"/>
                  </a:cubicBezTo>
                  <a:cubicBezTo>
                    <a:pt x="14288" y="59649"/>
                    <a:pt x="18455" y="59946"/>
                    <a:pt x="18312" y="62185"/>
                  </a:cubicBezTo>
                  <a:cubicBezTo>
                    <a:pt x="18312" y="63518"/>
                    <a:pt x="16669" y="64113"/>
                    <a:pt x="15479" y="64113"/>
                  </a:cubicBezTo>
                  <a:cubicBezTo>
                    <a:pt x="14494" y="64008"/>
                    <a:pt x="13504" y="63656"/>
                    <a:pt x="12516" y="63656"/>
                  </a:cubicBezTo>
                  <a:cubicBezTo>
                    <a:pt x="12166" y="63656"/>
                    <a:pt x="11816" y="63700"/>
                    <a:pt x="11466" y="63816"/>
                  </a:cubicBezTo>
                  <a:cubicBezTo>
                    <a:pt x="9228" y="64411"/>
                    <a:pt x="8490" y="67542"/>
                    <a:pt x="9680" y="69471"/>
                  </a:cubicBezTo>
                  <a:cubicBezTo>
                    <a:pt x="10702" y="71136"/>
                    <a:pt x="12705" y="71916"/>
                    <a:pt x="14757" y="71916"/>
                  </a:cubicBezTo>
                  <a:cubicBezTo>
                    <a:pt x="15097" y="71916"/>
                    <a:pt x="15438" y="71895"/>
                    <a:pt x="15776" y="71852"/>
                  </a:cubicBezTo>
                  <a:cubicBezTo>
                    <a:pt x="16669" y="71852"/>
                    <a:pt x="17562" y="71555"/>
                    <a:pt x="18158" y="70959"/>
                  </a:cubicBezTo>
                  <a:cubicBezTo>
                    <a:pt x="18753" y="70221"/>
                    <a:pt x="18753" y="69328"/>
                    <a:pt x="19051" y="68435"/>
                  </a:cubicBezTo>
                  <a:cubicBezTo>
                    <a:pt x="19503" y="66495"/>
                    <a:pt x="21134" y="65006"/>
                    <a:pt x="23075" y="64566"/>
                  </a:cubicBezTo>
                  <a:cubicBezTo>
                    <a:pt x="24111" y="64268"/>
                    <a:pt x="25456" y="64268"/>
                    <a:pt x="26051" y="63375"/>
                  </a:cubicBezTo>
                  <a:cubicBezTo>
                    <a:pt x="28576" y="64709"/>
                    <a:pt x="30219" y="67245"/>
                    <a:pt x="30516" y="70066"/>
                  </a:cubicBezTo>
                  <a:cubicBezTo>
                    <a:pt x="30701" y="70329"/>
                    <a:pt x="30952" y="70441"/>
                    <a:pt x="31221" y="70441"/>
                  </a:cubicBezTo>
                  <a:cubicBezTo>
                    <a:pt x="32028" y="70441"/>
                    <a:pt x="33005" y="69435"/>
                    <a:pt x="32897" y="68435"/>
                  </a:cubicBezTo>
                  <a:cubicBezTo>
                    <a:pt x="32743" y="67245"/>
                    <a:pt x="31552" y="66352"/>
                    <a:pt x="30659" y="65304"/>
                  </a:cubicBezTo>
                  <a:cubicBezTo>
                    <a:pt x="29766" y="64411"/>
                    <a:pt x="29028" y="62923"/>
                    <a:pt x="29766" y="61887"/>
                  </a:cubicBezTo>
                  <a:lnTo>
                    <a:pt x="29766" y="61887"/>
                  </a:lnTo>
                  <a:cubicBezTo>
                    <a:pt x="33933" y="63078"/>
                    <a:pt x="37362" y="66792"/>
                    <a:pt x="38398" y="71114"/>
                  </a:cubicBezTo>
                  <a:cubicBezTo>
                    <a:pt x="39744" y="70817"/>
                    <a:pt x="40637" y="68876"/>
                    <a:pt x="39744" y="67542"/>
                  </a:cubicBezTo>
                  <a:cubicBezTo>
                    <a:pt x="39906" y="67157"/>
                    <a:pt x="40230" y="66994"/>
                    <a:pt x="40606" y="66994"/>
                  </a:cubicBezTo>
                  <a:cubicBezTo>
                    <a:pt x="41251" y="66994"/>
                    <a:pt x="42046" y="67475"/>
                    <a:pt x="42422" y="68138"/>
                  </a:cubicBezTo>
                  <a:cubicBezTo>
                    <a:pt x="42863" y="69173"/>
                    <a:pt x="42863" y="70364"/>
                    <a:pt x="43458" y="71257"/>
                  </a:cubicBezTo>
                  <a:cubicBezTo>
                    <a:pt x="44213" y="72227"/>
                    <a:pt x="45378" y="72437"/>
                    <a:pt x="46635" y="72437"/>
                  </a:cubicBezTo>
                  <a:cubicBezTo>
                    <a:pt x="47592" y="72437"/>
                    <a:pt x="48602" y="72316"/>
                    <a:pt x="49524" y="72316"/>
                  </a:cubicBezTo>
                  <a:cubicBezTo>
                    <a:pt x="50736" y="72316"/>
                    <a:pt x="51797" y="72525"/>
                    <a:pt x="52388" y="73495"/>
                  </a:cubicBezTo>
                  <a:cubicBezTo>
                    <a:pt x="53579" y="75579"/>
                    <a:pt x="51055" y="77805"/>
                    <a:pt x="48816" y="77805"/>
                  </a:cubicBezTo>
                  <a:cubicBezTo>
                    <a:pt x="46435" y="77663"/>
                    <a:pt x="44351" y="76317"/>
                    <a:pt x="42125" y="76174"/>
                  </a:cubicBezTo>
                  <a:cubicBezTo>
                    <a:pt x="41812" y="76138"/>
                    <a:pt x="41501" y="76121"/>
                    <a:pt x="41192" y="76121"/>
                  </a:cubicBezTo>
                  <a:cubicBezTo>
                    <a:pt x="38999" y="76121"/>
                    <a:pt x="36896" y="76949"/>
                    <a:pt x="34683" y="77210"/>
                  </a:cubicBezTo>
                  <a:cubicBezTo>
                    <a:pt x="34373" y="77247"/>
                    <a:pt x="34057" y="77265"/>
                    <a:pt x="33739" y="77265"/>
                  </a:cubicBezTo>
                  <a:cubicBezTo>
                    <a:pt x="31455" y="77265"/>
                    <a:pt x="29098" y="76306"/>
                    <a:pt x="28576" y="74091"/>
                  </a:cubicBezTo>
                  <a:cubicBezTo>
                    <a:pt x="28433" y="73495"/>
                    <a:pt x="28576" y="72745"/>
                    <a:pt x="28135" y="72150"/>
                  </a:cubicBezTo>
                  <a:cubicBezTo>
                    <a:pt x="27756" y="71532"/>
                    <a:pt x="26859" y="71222"/>
                    <a:pt x="26052" y="71222"/>
                  </a:cubicBezTo>
                  <a:cubicBezTo>
                    <a:pt x="25896" y="71222"/>
                    <a:pt x="25744" y="71234"/>
                    <a:pt x="25599" y="71257"/>
                  </a:cubicBezTo>
                  <a:cubicBezTo>
                    <a:pt x="22324" y="71613"/>
                    <a:pt x="19049" y="74351"/>
                    <a:pt x="16138" y="74351"/>
                  </a:cubicBezTo>
                  <a:cubicBezTo>
                    <a:pt x="15345" y="74351"/>
                    <a:pt x="14579" y="74148"/>
                    <a:pt x="13847" y="73638"/>
                  </a:cubicBezTo>
                  <a:cubicBezTo>
                    <a:pt x="11609" y="77960"/>
                    <a:pt x="6251" y="79449"/>
                    <a:pt x="3275" y="83318"/>
                  </a:cubicBezTo>
                  <a:cubicBezTo>
                    <a:pt x="1" y="87330"/>
                    <a:pt x="298" y="93581"/>
                    <a:pt x="3430" y="97748"/>
                  </a:cubicBezTo>
                  <a:cubicBezTo>
                    <a:pt x="6180" y="101423"/>
                    <a:pt x="10903" y="103366"/>
                    <a:pt x="15556" y="103366"/>
                  </a:cubicBezTo>
                  <a:cubicBezTo>
                    <a:pt x="16180" y="103366"/>
                    <a:pt x="16803" y="103331"/>
                    <a:pt x="17419" y="103261"/>
                  </a:cubicBezTo>
                  <a:cubicBezTo>
                    <a:pt x="18141" y="103167"/>
                    <a:pt x="18862" y="103021"/>
                    <a:pt x="19550" y="103021"/>
                  </a:cubicBezTo>
                  <a:cubicBezTo>
                    <a:pt x="19996" y="103021"/>
                    <a:pt x="20428" y="103083"/>
                    <a:pt x="20836" y="103261"/>
                  </a:cubicBezTo>
                  <a:cubicBezTo>
                    <a:pt x="22027" y="103701"/>
                    <a:pt x="22622" y="104749"/>
                    <a:pt x="23670" y="105642"/>
                  </a:cubicBezTo>
                  <a:cubicBezTo>
                    <a:pt x="24175" y="106060"/>
                    <a:pt x="24871" y="106336"/>
                    <a:pt x="25513" y="106336"/>
                  </a:cubicBezTo>
                  <a:cubicBezTo>
                    <a:pt x="26007" y="106336"/>
                    <a:pt x="26469" y="106173"/>
                    <a:pt x="26790" y="105785"/>
                  </a:cubicBezTo>
                  <a:lnTo>
                    <a:pt x="26790" y="105785"/>
                  </a:lnTo>
                  <a:cubicBezTo>
                    <a:pt x="25897" y="107869"/>
                    <a:pt x="26194" y="110547"/>
                    <a:pt x="27385" y="112488"/>
                  </a:cubicBezTo>
                  <a:cubicBezTo>
                    <a:pt x="28730" y="114572"/>
                    <a:pt x="31254" y="116203"/>
                    <a:pt x="31254" y="118739"/>
                  </a:cubicBezTo>
                  <a:cubicBezTo>
                    <a:pt x="31254" y="120072"/>
                    <a:pt x="30516" y="121120"/>
                    <a:pt x="30064" y="122454"/>
                  </a:cubicBezTo>
                  <a:cubicBezTo>
                    <a:pt x="28433" y="128109"/>
                    <a:pt x="35279" y="132729"/>
                    <a:pt x="36315" y="138682"/>
                  </a:cubicBezTo>
                  <a:cubicBezTo>
                    <a:pt x="36612" y="140170"/>
                    <a:pt x="36612" y="142099"/>
                    <a:pt x="37958" y="142992"/>
                  </a:cubicBezTo>
                  <a:cubicBezTo>
                    <a:pt x="38553" y="143444"/>
                    <a:pt x="39291" y="143444"/>
                    <a:pt x="40041" y="143444"/>
                  </a:cubicBezTo>
                  <a:cubicBezTo>
                    <a:pt x="40432" y="143476"/>
                    <a:pt x="40834" y="143492"/>
                    <a:pt x="41242" y="143492"/>
                  </a:cubicBezTo>
                  <a:cubicBezTo>
                    <a:pt x="44713" y="143492"/>
                    <a:pt x="48597" y="142303"/>
                    <a:pt x="49269" y="138979"/>
                  </a:cubicBezTo>
                  <a:cubicBezTo>
                    <a:pt x="49566" y="137932"/>
                    <a:pt x="49411" y="136896"/>
                    <a:pt x="49411" y="135705"/>
                  </a:cubicBezTo>
                  <a:cubicBezTo>
                    <a:pt x="49566" y="132574"/>
                    <a:pt x="51495" y="129455"/>
                    <a:pt x="54329" y="128109"/>
                  </a:cubicBezTo>
                  <a:cubicBezTo>
                    <a:pt x="55067" y="127669"/>
                    <a:pt x="55960" y="127371"/>
                    <a:pt x="56555" y="126776"/>
                  </a:cubicBezTo>
                  <a:cubicBezTo>
                    <a:pt x="57901" y="125430"/>
                    <a:pt x="57603" y="123204"/>
                    <a:pt x="56853" y="121418"/>
                  </a:cubicBezTo>
                  <a:cubicBezTo>
                    <a:pt x="56115" y="119632"/>
                    <a:pt x="55222" y="117846"/>
                    <a:pt x="55365" y="115905"/>
                  </a:cubicBezTo>
                  <a:cubicBezTo>
                    <a:pt x="55817" y="112929"/>
                    <a:pt x="59091" y="111298"/>
                    <a:pt x="61472" y="109512"/>
                  </a:cubicBezTo>
                  <a:cubicBezTo>
                    <a:pt x="65187" y="106833"/>
                    <a:pt x="67723" y="102511"/>
                    <a:pt x="68461" y="98046"/>
                  </a:cubicBezTo>
                  <a:lnTo>
                    <a:pt x="68461" y="98046"/>
                  </a:lnTo>
                  <a:cubicBezTo>
                    <a:pt x="66683" y="98591"/>
                    <a:pt x="64702" y="99095"/>
                    <a:pt x="62833" y="99095"/>
                  </a:cubicBezTo>
                  <a:cubicBezTo>
                    <a:pt x="61110" y="99095"/>
                    <a:pt x="59483" y="98667"/>
                    <a:pt x="58198" y="97451"/>
                  </a:cubicBezTo>
                  <a:cubicBezTo>
                    <a:pt x="57305" y="96712"/>
                    <a:pt x="56710" y="95522"/>
                    <a:pt x="56258" y="94331"/>
                  </a:cubicBezTo>
                  <a:cubicBezTo>
                    <a:pt x="54626" y="91057"/>
                    <a:pt x="52983" y="87628"/>
                    <a:pt x="51352" y="84211"/>
                  </a:cubicBezTo>
                  <a:cubicBezTo>
                    <a:pt x="51197" y="83759"/>
                    <a:pt x="50900" y="83318"/>
                    <a:pt x="51055" y="82866"/>
                  </a:cubicBezTo>
                  <a:cubicBezTo>
                    <a:pt x="51243" y="82489"/>
                    <a:pt x="51550" y="82336"/>
                    <a:pt x="51906" y="82336"/>
                  </a:cubicBezTo>
                  <a:cubicBezTo>
                    <a:pt x="52675" y="82336"/>
                    <a:pt x="53669" y="83050"/>
                    <a:pt x="54174" y="83759"/>
                  </a:cubicBezTo>
                  <a:cubicBezTo>
                    <a:pt x="56710" y="87783"/>
                    <a:pt x="59091" y="91950"/>
                    <a:pt x="61175" y="96260"/>
                  </a:cubicBezTo>
                  <a:cubicBezTo>
                    <a:pt x="65342" y="95522"/>
                    <a:pt x="69354" y="93736"/>
                    <a:pt x="72629" y="91200"/>
                  </a:cubicBezTo>
                  <a:cubicBezTo>
                    <a:pt x="73819" y="90462"/>
                    <a:pt x="74867" y="89569"/>
                    <a:pt x="75165" y="88223"/>
                  </a:cubicBezTo>
                  <a:cubicBezTo>
                    <a:pt x="75605" y="86890"/>
                    <a:pt x="74867" y="85247"/>
                    <a:pt x="73522" y="84949"/>
                  </a:cubicBezTo>
                  <a:cubicBezTo>
                    <a:pt x="73081" y="84949"/>
                    <a:pt x="72486" y="85104"/>
                    <a:pt x="72033" y="85104"/>
                  </a:cubicBezTo>
                  <a:cubicBezTo>
                    <a:pt x="71855" y="85121"/>
                    <a:pt x="71677" y="85129"/>
                    <a:pt x="71501" y="85129"/>
                  </a:cubicBezTo>
                  <a:cubicBezTo>
                    <a:pt x="68593" y="85129"/>
                    <a:pt x="65970" y="82884"/>
                    <a:pt x="64151" y="80639"/>
                  </a:cubicBezTo>
                  <a:cubicBezTo>
                    <a:pt x="64694" y="79971"/>
                    <a:pt x="65435" y="79722"/>
                    <a:pt x="66253" y="79722"/>
                  </a:cubicBezTo>
                  <a:cubicBezTo>
                    <a:pt x="67447" y="79722"/>
                    <a:pt x="68805" y="80252"/>
                    <a:pt x="69950" y="80782"/>
                  </a:cubicBezTo>
                  <a:cubicBezTo>
                    <a:pt x="73379" y="82425"/>
                    <a:pt x="77093" y="83616"/>
                    <a:pt x="80820" y="84211"/>
                  </a:cubicBezTo>
                  <a:cubicBezTo>
                    <a:pt x="81713" y="84354"/>
                    <a:pt x="82606" y="84509"/>
                    <a:pt x="83499" y="84949"/>
                  </a:cubicBezTo>
                  <a:cubicBezTo>
                    <a:pt x="84094" y="85247"/>
                    <a:pt x="84535" y="85699"/>
                    <a:pt x="85130" y="86140"/>
                  </a:cubicBezTo>
                  <a:cubicBezTo>
                    <a:pt x="89452" y="90164"/>
                    <a:pt x="92572" y="95224"/>
                    <a:pt x="94215" y="100880"/>
                  </a:cubicBezTo>
                  <a:cubicBezTo>
                    <a:pt x="94365" y="100920"/>
                    <a:pt x="94512" y="100939"/>
                    <a:pt x="94654" y="100939"/>
                  </a:cubicBezTo>
                  <a:cubicBezTo>
                    <a:pt x="96055" y="100939"/>
                    <a:pt x="97036" y="99086"/>
                    <a:pt x="97036" y="97605"/>
                  </a:cubicBezTo>
                  <a:cubicBezTo>
                    <a:pt x="97191" y="95820"/>
                    <a:pt x="97036" y="93879"/>
                    <a:pt x="98227" y="92688"/>
                  </a:cubicBezTo>
                  <a:cubicBezTo>
                    <a:pt x="99275" y="91795"/>
                    <a:pt x="100763" y="91652"/>
                    <a:pt x="101656" y="90759"/>
                  </a:cubicBezTo>
                  <a:cubicBezTo>
                    <a:pt x="102692" y="89414"/>
                    <a:pt x="102097" y="87188"/>
                    <a:pt x="103287" y="86140"/>
                  </a:cubicBezTo>
                  <a:cubicBezTo>
                    <a:pt x="103713" y="85754"/>
                    <a:pt x="104189" y="85588"/>
                    <a:pt x="104675" y="85588"/>
                  </a:cubicBezTo>
                  <a:cubicBezTo>
                    <a:pt x="106065" y="85588"/>
                    <a:pt x="107543" y="86941"/>
                    <a:pt x="108205" y="88378"/>
                  </a:cubicBezTo>
                  <a:cubicBezTo>
                    <a:pt x="108943" y="90307"/>
                    <a:pt x="109240" y="92545"/>
                    <a:pt x="111026" y="93736"/>
                  </a:cubicBezTo>
                  <a:cubicBezTo>
                    <a:pt x="111919" y="93581"/>
                    <a:pt x="112812" y="93438"/>
                    <a:pt x="113860" y="93438"/>
                  </a:cubicBezTo>
                  <a:cubicBezTo>
                    <a:pt x="113860" y="98046"/>
                    <a:pt x="115491" y="102808"/>
                    <a:pt x="118325" y="106535"/>
                  </a:cubicBezTo>
                  <a:cubicBezTo>
                    <a:pt x="119956" y="105642"/>
                    <a:pt x="119218" y="103261"/>
                    <a:pt x="118325" y="101773"/>
                  </a:cubicBezTo>
                  <a:cubicBezTo>
                    <a:pt x="117277" y="100284"/>
                    <a:pt x="116241" y="98046"/>
                    <a:pt x="117730" y="96855"/>
                  </a:cubicBezTo>
                  <a:cubicBezTo>
                    <a:pt x="119658" y="96855"/>
                    <a:pt x="120551" y="99534"/>
                    <a:pt x="122492" y="100130"/>
                  </a:cubicBezTo>
                  <a:cubicBezTo>
                    <a:pt x="122654" y="100168"/>
                    <a:pt x="122814" y="100186"/>
                    <a:pt x="122972" y="100186"/>
                  </a:cubicBezTo>
                  <a:cubicBezTo>
                    <a:pt x="124683" y="100186"/>
                    <a:pt x="126039" y="98051"/>
                    <a:pt x="125766" y="96415"/>
                  </a:cubicBezTo>
                  <a:cubicBezTo>
                    <a:pt x="125314" y="94474"/>
                    <a:pt x="123683" y="92986"/>
                    <a:pt x="122040" y="92093"/>
                  </a:cubicBezTo>
                  <a:cubicBezTo>
                    <a:pt x="120551" y="90462"/>
                    <a:pt x="122635" y="87783"/>
                    <a:pt x="125016" y="87330"/>
                  </a:cubicBezTo>
                  <a:cubicBezTo>
                    <a:pt x="125684" y="87199"/>
                    <a:pt x="126365" y="87172"/>
                    <a:pt x="127046" y="87172"/>
                  </a:cubicBezTo>
                  <a:cubicBezTo>
                    <a:pt x="127507" y="87172"/>
                    <a:pt x="127968" y="87185"/>
                    <a:pt x="128426" y="87185"/>
                  </a:cubicBezTo>
                  <a:cubicBezTo>
                    <a:pt x="129561" y="87185"/>
                    <a:pt x="130678" y="87110"/>
                    <a:pt x="131719" y="86592"/>
                  </a:cubicBezTo>
                  <a:cubicBezTo>
                    <a:pt x="134101" y="85402"/>
                    <a:pt x="134839" y="82127"/>
                    <a:pt x="134398" y="79449"/>
                  </a:cubicBezTo>
                  <a:cubicBezTo>
                    <a:pt x="133803" y="76770"/>
                    <a:pt x="132160" y="74531"/>
                    <a:pt x="130969" y="72150"/>
                  </a:cubicBezTo>
                  <a:cubicBezTo>
                    <a:pt x="129779" y="70066"/>
                    <a:pt x="129338" y="66947"/>
                    <a:pt x="131422" y="65899"/>
                  </a:cubicBezTo>
                  <a:cubicBezTo>
                    <a:pt x="132017" y="65756"/>
                    <a:pt x="132612" y="65756"/>
                    <a:pt x="133208" y="65756"/>
                  </a:cubicBezTo>
                  <a:cubicBezTo>
                    <a:pt x="141387" y="65304"/>
                    <a:pt x="148090" y="56827"/>
                    <a:pt x="146447" y="48790"/>
                  </a:cubicBezTo>
                  <a:cubicBezTo>
                    <a:pt x="146150" y="47302"/>
                    <a:pt x="145554" y="45814"/>
                    <a:pt x="144519" y="44766"/>
                  </a:cubicBezTo>
                  <a:cubicBezTo>
                    <a:pt x="142578" y="42837"/>
                    <a:pt x="139304" y="42385"/>
                    <a:pt x="137815" y="40003"/>
                  </a:cubicBezTo>
                  <a:cubicBezTo>
                    <a:pt x="136029" y="37182"/>
                    <a:pt x="138268" y="33312"/>
                    <a:pt x="141090" y="31526"/>
                  </a:cubicBezTo>
                  <a:cubicBezTo>
                    <a:pt x="143923" y="29585"/>
                    <a:pt x="147340" y="28847"/>
                    <a:pt x="150019" y="26764"/>
                  </a:cubicBezTo>
                  <a:cubicBezTo>
                    <a:pt x="150615" y="26764"/>
                    <a:pt x="151067" y="26014"/>
                    <a:pt x="151210" y="25275"/>
                  </a:cubicBezTo>
                  <a:lnTo>
                    <a:pt x="151210" y="24085"/>
                  </a:lnTo>
                  <a:cubicBezTo>
                    <a:pt x="151210" y="22739"/>
                    <a:pt x="151960" y="21703"/>
                    <a:pt x="153151" y="21251"/>
                  </a:cubicBezTo>
                  <a:cubicBezTo>
                    <a:pt x="153361" y="21198"/>
                    <a:pt x="153577" y="21174"/>
                    <a:pt x="153792" y="21174"/>
                  </a:cubicBezTo>
                  <a:cubicBezTo>
                    <a:pt x="154790" y="21174"/>
                    <a:pt x="155780" y="21707"/>
                    <a:pt x="156270" y="22442"/>
                  </a:cubicBezTo>
                  <a:cubicBezTo>
                    <a:pt x="157163" y="23787"/>
                    <a:pt x="156865" y="25418"/>
                    <a:pt x="156270" y="26764"/>
                  </a:cubicBezTo>
                  <a:cubicBezTo>
                    <a:pt x="155675" y="28097"/>
                    <a:pt x="154782" y="29443"/>
                    <a:pt x="154639" y="30931"/>
                  </a:cubicBezTo>
                  <a:cubicBezTo>
                    <a:pt x="154484" y="32419"/>
                    <a:pt x="155377" y="34205"/>
                    <a:pt x="156865" y="34348"/>
                  </a:cubicBezTo>
                  <a:cubicBezTo>
                    <a:pt x="156928" y="34353"/>
                    <a:pt x="156991" y="34356"/>
                    <a:pt x="157052" y="34356"/>
                  </a:cubicBezTo>
                  <a:cubicBezTo>
                    <a:pt x="158734" y="34356"/>
                    <a:pt x="159847" y="32356"/>
                    <a:pt x="159997" y="30633"/>
                  </a:cubicBezTo>
                  <a:cubicBezTo>
                    <a:pt x="160140" y="28847"/>
                    <a:pt x="159699" y="26764"/>
                    <a:pt x="160735" y="25275"/>
                  </a:cubicBezTo>
                  <a:cubicBezTo>
                    <a:pt x="162223" y="22894"/>
                    <a:pt x="166247" y="22299"/>
                    <a:pt x="166390" y="19620"/>
                  </a:cubicBezTo>
                  <a:cubicBezTo>
                    <a:pt x="166545" y="17382"/>
                    <a:pt x="163711" y="16048"/>
                    <a:pt x="163116" y="13810"/>
                  </a:cubicBezTo>
                  <a:cubicBezTo>
                    <a:pt x="162973" y="12917"/>
                    <a:pt x="163116" y="12024"/>
                    <a:pt x="163271" y="11131"/>
                  </a:cubicBezTo>
                  <a:cubicBezTo>
                    <a:pt x="163569" y="7857"/>
                    <a:pt x="162080" y="4285"/>
                    <a:pt x="159401" y="2201"/>
                  </a:cubicBezTo>
                  <a:cubicBezTo>
                    <a:pt x="157592" y="794"/>
                    <a:pt x="155305" y="0"/>
                    <a:pt x="15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61"/>
            <p:cNvSpPr/>
            <p:nvPr/>
          </p:nvSpPr>
          <p:spPr>
            <a:xfrm>
              <a:off x="6290000" y="3454025"/>
              <a:ext cx="351625" cy="194025"/>
            </a:xfrm>
            <a:custGeom>
              <a:rect b="b" l="l" r="r" t="t"/>
              <a:pathLst>
                <a:path extrusionOk="0" h="7761" w="14065">
                  <a:moveTo>
                    <a:pt x="10044" y="0"/>
                  </a:moveTo>
                  <a:cubicBezTo>
                    <a:pt x="6380" y="0"/>
                    <a:pt x="0" y="1340"/>
                    <a:pt x="2598" y="5059"/>
                  </a:cubicBezTo>
                  <a:cubicBezTo>
                    <a:pt x="3194" y="5952"/>
                    <a:pt x="4384" y="6547"/>
                    <a:pt x="5575" y="7143"/>
                  </a:cubicBezTo>
                  <a:cubicBezTo>
                    <a:pt x="6411" y="7424"/>
                    <a:pt x="7358" y="7760"/>
                    <a:pt x="8240" y="7760"/>
                  </a:cubicBezTo>
                  <a:cubicBezTo>
                    <a:pt x="8778" y="7760"/>
                    <a:pt x="9292" y="7636"/>
                    <a:pt x="9742" y="7298"/>
                  </a:cubicBezTo>
                  <a:cubicBezTo>
                    <a:pt x="10635" y="6702"/>
                    <a:pt x="13469" y="2833"/>
                    <a:pt x="13612" y="1940"/>
                  </a:cubicBezTo>
                  <a:cubicBezTo>
                    <a:pt x="14064" y="297"/>
                    <a:pt x="13469" y="451"/>
                    <a:pt x="11826" y="154"/>
                  </a:cubicBezTo>
                  <a:cubicBezTo>
                    <a:pt x="11404" y="54"/>
                    <a:pt x="10778" y="0"/>
                    <a:pt x="10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61"/>
            <p:cNvSpPr/>
            <p:nvPr/>
          </p:nvSpPr>
          <p:spPr>
            <a:xfrm>
              <a:off x="6038850" y="3434175"/>
              <a:ext cx="573000" cy="410750"/>
            </a:xfrm>
            <a:custGeom>
              <a:rect b="b" l="l" r="r" t="t"/>
              <a:pathLst>
                <a:path extrusionOk="0" h="16430" w="22920">
                  <a:moveTo>
                    <a:pt x="948" y="1"/>
                  </a:moveTo>
                  <a:cubicBezTo>
                    <a:pt x="619" y="1"/>
                    <a:pt x="301" y="63"/>
                    <a:pt x="0" y="198"/>
                  </a:cubicBezTo>
                  <a:cubicBezTo>
                    <a:pt x="738" y="1841"/>
                    <a:pt x="2084" y="3627"/>
                    <a:pt x="2977" y="5258"/>
                  </a:cubicBezTo>
                  <a:cubicBezTo>
                    <a:pt x="6786" y="11997"/>
                    <a:pt x="14345" y="16429"/>
                    <a:pt x="21963" y="16429"/>
                  </a:cubicBezTo>
                  <a:cubicBezTo>
                    <a:pt x="22083" y="16429"/>
                    <a:pt x="22204" y="16428"/>
                    <a:pt x="22324" y="16426"/>
                  </a:cubicBezTo>
                  <a:cubicBezTo>
                    <a:pt x="22920" y="15973"/>
                    <a:pt x="22027" y="15080"/>
                    <a:pt x="21431" y="14783"/>
                  </a:cubicBezTo>
                  <a:cubicBezTo>
                    <a:pt x="19348" y="13890"/>
                    <a:pt x="17264" y="13592"/>
                    <a:pt x="15180" y="12854"/>
                  </a:cubicBezTo>
                  <a:cubicBezTo>
                    <a:pt x="13240" y="12104"/>
                    <a:pt x="11156" y="11068"/>
                    <a:pt x="9966" y="9282"/>
                  </a:cubicBezTo>
                  <a:cubicBezTo>
                    <a:pt x="9525" y="8532"/>
                    <a:pt x="9227" y="7639"/>
                    <a:pt x="8775" y="6901"/>
                  </a:cubicBezTo>
                  <a:cubicBezTo>
                    <a:pt x="7705" y="4889"/>
                    <a:pt x="3874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61"/>
            <p:cNvSpPr/>
            <p:nvPr/>
          </p:nvSpPr>
          <p:spPr>
            <a:xfrm>
              <a:off x="6396025" y="3854500"/>
              <a:ext cx="985850" cy="828100"/>
            </a:xfrm>
            <a:custGeom>
              <a:rect b="b" l="l" r="r" t="t"/>
              <a:pathLst>
                <a:path extrusionOk="0" h="33124" w="39434">
                  <a:moveTo>
                    <a:pt x="17908" y="0"/>
                  </a:moveTo>
                  <a:cubicBezTo>
                    <a:pt x="14705" y="0"/>
                    <a:pt x="11273" y="2188"/>
                    <a:pt x="9228" y="4375"/>
                  </a:cubicBezTo>
                  <a:cubicBezTo>
                    <a:pt x="8180" y="5566"/>
                    <a:pt x="7287" y="6899"/>
                    <a:pt x="5799" y="7197"/>
                  </a:cubicBezTo>
                  <a:cubicBezTo>
                    <a:pt x="4906" y="7495"/>
                    <a:pt x="4013" y="7352"/>
                    <a:pt x="3120" y="7495"/>
                  </a:cubicBezTo>
                  <a:cubicBezTo>
                    <a:pt x="596" y="8090"/>
                    <a:pt x="1" y="11519"/>
                    <a:pt x="596" y="14043"/>
                  </a:cubicBezTo>
                  <a:cubicBezTo>
                    <a:pt x="1191" y="16579"/>
                    <a:pt x="2382" y="19258"/>
                    <a:pt x="1334" y="21782"/>
                  </a:cubicBezTo>
                  <a:cubicBezTo>
                    <a:pt x="1191" y="22235"/>
                    <a:pt x="893" y="22675"/>
                    <a:pt x="893" y="23270"/>
                  </a:cubicBezTo>
                  <a:cubicBezTo>
                    <a:pt x="893" y="23866"/>
                    <a:pt x="1334" y="24461"/>
                    <a:pt x="1929" y="24759"/>
                  </a:cubicBezTo>
                  <a:cubicBezTo>
                    <a:pt x="2730" y="25397"/>
                    <a:pt x="3681" y="25655"/>
                    <a:pt x="4688" y="25655"/>
                  </a:cubicBezTo>
                  <a:cubicBezTo>
                    <a:pt x="6498" y="25655"/>
                    <a:pt x="8491" y="24822"/>
                    <a:pt x="10121" y="23866"/>
                  </a:cubicBezTo>
                  <a:cubicBezTo>
                    <a:pt x="11947" y="22901"/>
                    <a:pt x="14090" y="21856"/>
                    <a:pt x="16092" y="21856"/>
                  </a:cubicBezTo>
                  <a:cubicBezTo>
                    <a:pt x="16857" y="21856"/>
                    <a:pt x="17602" y="22009"/>
                    <a:pt x="18300" y="22377"/>
                  </a:cubicBezTo>
                  <a:cubicBezTo>
                    <a:pt x="21134" y="23866"/>
                    <a:pt x="21277" y="27735"/>
                    <a:pt x="23063" y="30271"/>
                  </a:cubicBezTo>
                  <a:cubicBezTo>
                    <a:pt x="24119" y="31962"/>
                    <a:pt x="26076" y="33124"/>
                    <a:pt x="27922" y="33124"/>
                  </a:cubicBezTo>
                  <a:cubicBezTo>
                    <a:pt x="28677" y="33124"/>
                    <a:pt x="29414" y="32930"/>
                    <a:pt x="30064" y="32498"/>
                  </a:cubicBezTo>
                  <a:cubicBezTo>
                    <a:pt x="30802" y="32057"/>
                    <a:pt x="31397" y="31307"/>
                    <a:pt x="31993" y="30569"/>
                  </a:cubicBezTo>
                  <a:cubicBezTo>
                    <a:pt x="33183" y="29081"/>
                    <a:pt x="34374" y="27592"/>
                    <a:pt x="35564" y="25949"/>
                  </a:cubicBezTo>
                  <a:cubicBezTo>
                    <a:pt x="37053" y="24021"/>
                    <a:pt x="38696" y="21937"/>
                    <a:pt x="38993" y="19401"/>
                  </a:cubicBezTo>
                  <a:cubicBezTo>
                    <a:pt x="39434" y="14496"/>
                    <a:pt x="35267" y="10626"/>
                    <a:pt x="31397" y="7650"/>
                  </a:cubicBezTo>
                  <a:cubicBezTo>
                    <a:pt x="31100" y="6161"/>
                    <a:pt x="30957" y="4518"/>
                    <a:pt x="30064" y="3185"/>
                  </a:cubicBezTo>
                  <a:cubicBezTo>
                    <a:pt x="29354" y="1907"/>
                    <a:pt x="28237" y="1170"/>
                    <a:pt x="27360" y="1170"/>
                  </a:cubicBezTo>
                  <a:cubicBezTo>
                    <a:pt x="26400" y="1170"/>
                    <a:pt x="25727" y="2054"/>
                    <a:pt x="26194" y="4078"/>
                  </a:cubicBezTo>
                  <a:cubicBezTo>
                    <a:pt x="23658" y="4078"/>
                    <a:pt x="21575" y="351"/>
                    <a:pt x="18753" y="53"/>
                  </a:cubicBezTo>
                  <a:cubicBezTo>
                    <a:pt x="18474" y="18"/>
                    <a:pt x="18192" y="0"/>
                    <a:pt x="17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3" name="Google Shape;2723;p6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PREVALENCE</a:t>
            </a:r>
            <a:endParaRPr/>
          </a:p>
        </p:txBody>
      </p:sp>
      <p:sp>
        <p:nvSpPr>
          <p:cNvPr id="2724" name="Google Shape;2724;p61"/>
          <p:cNvSpPr/>
          <p:nvPr/>
        </p:nvSpPr>
        <p:spPr>
          <a:xfrm>
            <a:off x="5731278" y="186472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61"/>
          <p:cNvSpPr txBox="1"/>
          <p:nvPr/>
        </p:nvSpPr>
        <p:spPr>
          <a:xfrm>
            <a:off x="5868800" y="1963113"/>
            <a:ext cx="539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sz="3000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726" name="Google Shape;2726;p61"/>
          <p:cNvSpPr txBox="1"/>
          <p:nvPr/>
        </p:nvSpPr>
        <p:spPr>
          <a:xfrm>
            <a:off x="6623300" y="1772613"/>
            <a:ext cx="9735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USA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727" name="Google Shape;2727;p61"/>
          <p:cNvSpPr txBox="1"/>
          <p:nvPr/>
        </p:nvSpPr>
        <p:spPr>
          <a:xfrm>
            <a:off x="6623300" y="2211525"/>
            <a:ext cx="19884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697,000 deaths yearly - 1 in 5 deaths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728" name="Google Shape;2728;p61"/>
          <p:cNvGrpSpPr/>
          <p:nvPr/>
        </p:nvGrpSpPr>
        <p:grpSpPr>
          <a:xfrm>
            <a:off x="1356050" y="1772621"/>
            <a:ext cx="539400" cy="696705"/>
            <a:chOff x="1741575" y="1881421"/>
            <a:chExt cx="539400" cy="696705"/>
          </a:xfrm>
        </p:grpSpPr>
        <p:grpSp>
          <p:nvGrpSpPr>
            <p:cNvPr id="2729" name="Google Shape;2729;p61"/>
            <p:cNvGrpSpPr/>
            <p:nvPr/>
          </p:nvGrpSpPr>
          <p:grpSpPr>
            <a:xfrm>
              <a:off x="1828645" y="1906362"/>
              <a:ext cx="381286" cy="671764"/>
              <a:chOff x="6414125" y="376675"/>
              <a:chExt cx="965525" cy="1701100"/>
            </a:xfrm>
          </p:grpSpPr>
          <p:sp>
            <p:nvSpPr>
              <p:cNvPr id="2730" name="Google Shape;2730;p61"/>
              <p:cNvSpPr/>
              <p:nvPr/>
            </p:nvSpPr>
            <p:spPr>
              <a:xfrm>
                <a:off x="6472975" y="435500"/>
                <a:ext cx="848025" cy="848025"/>
              </a:xfrm>
              <a:custGeom>
                <a:rect b="b" l="l" r="r" t="t"/>
                <a:pathLst>
                  <a:path extrusionOk="0" h="33921" w="33921">
                    <a:moveTo>
                      <a:pt x="16961" y="1"/>
                    </a:moveTo>
                    <a:cubicBezTo>
                      <a:pt x="7659" y="1"/>
                      <a:pt x="1" y="7659"/>
                      <a:pt x="1" y="16961"/>
                    </a:cubicBezTo>
                    <a:cubicBezTo>
                      <a:pt x="1" y="26254"/>
                      <a:pt x="7659" y="33920"/>
                      <a:pt x="16961" y="33920"/>
                    </a:cubicBezTo>
                    <a:cubicBezTo>
                      <a:pt x="26254" y="33920"/>
                      <a:pt x="33920" y="26254"/>
                      <a:pt x="33920" y="16961"/>
                    </a:cubicBezTo>
                    <a:cubicBezTo>
                      <a:pt x="33920" y="7659"/>
                      <a:pt x="26254" y="1"/>
                      <a:pt x="169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/>
              </a:p>
            </p:txBody>
          </p:sp>
          <p:sp>
            <p:nvSpPr>
              <p:cNvPr id="2731" name="Google Shape;2731;p61"/>
              <p:cNvSpPr/>
              <p:nvPr/>
            </p:nvSpPr>
            <p:spPr>
              <a:xfrm>
                <a:off x="6414125" y="376675"/>
                <a:ext cx="965525" cy="1701100"/>
              </a:xfrm>
              <a:custGeom>
                <a:rect b="b" l="l" r="r" t="t"/>
                <a:pathLst>
                  <a:path extrusionOk="0" h="68044" w="38621">
                    <a:moveTo>
                      <a:pt x="19315" y="2354"/>
                    </a:moveTo>
                    <a:cubicBezTo>
                      <a:pt x="28608" y="2354"/>
                      <a:pt x="36274" y="10012"/>
                      <a:pt x="36274" y="19314"/>
                    </a:cubicBezTo>
                    <a:cubicBezTo>
                      <a:pt x="36274" y="28607"/>
                      <a:pt x="28608" y="36273"/>
                      <a:pt x="19315" y="36273"/>
                    </a:cubicBezTo>
                    <a:cubicBezTo>
                      <a:pt x="10013" y="36273"/>
                      <a:pt x="2355" y="28607"/>
                      <a:pt x="2355" y="19314"/>
                    </a:cubicBezTo>
                    <a:cubicBezTo>
                      <a:pt x="2355" y="10012"/>
                      <a:pt x="10013" y="2354"/>
                      <a:pt x="19315" y="2354"/>
                    </a:cubicBezTo>
                    <a:close/>
                    <a:moveTo>
                      <a:pt x="19315" y="0"/>
                    </a:moveTo>
                    <a:cubicBezTo>
                      <a:pt x="8689" y="0"/>
                      <a:pt x="1" y="8688"/>
                      <a:pt x="1" y="19314"/>
                    </a:cubicBezTo>
                    <a:cubicBezTo>
                      <a:pt x="1" y="28509"/>
                      <a:pt x="6441" y="36167"/>
                      <a:pt x="15024" y="38112"/>
                    </a:cubicBezTo>
                    <a:cubicBezTo>
                      <a:pt x="16143" y="38415"/>
                      <a:pt x="16045" y="39232"/>
                      <a:pt x="16250" y="40360"/>
                    </a:cubicBezTo>
                    <a:lnTo>
                      <a:pt x="19315" y="68043"/>
                    </a:lnTo>
                    <a:lnTo>
                      <a:pt x="22380" y="40769"/>
                    </a:lnTo>
                    <a:cubicBezTo>
                      <a:pt x="22478" y="39641"/>
                      <a:pt x="22478" y="38415"/>
                      <a:pt x="23499" y="38112"/>
                    </a:cubicBezTo>
                    <a:cubicBezTo>
                      <a:pt x="32188" y="36273"/>
                      <a:pt x="38620" y="28509"/>
                      <a:pt x="38620" y="19314"/>
                    </a:cubicBezTo>
                    <a:cubicBezTo>
                      <a:pt x="38620" y="8688"/>
                      <a:pt x="29940" y="0"/>
                      <a:pt x="193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/>
              </a:p>
            </p:txBody>
          </p:sp>
        </p:grpSp>
        <p:sp>
          <p:nvSpPr>
            <p:cNvPr id="2732" name="Google Shape;2732;p61"/>
            <p:cNvSpPr txBox="1"/>
            <p:nvPr/>
          </p:nvSpPr>
          <p:spPr>
            <a:xfrm>
              <a:off x="1741575" y="1881421"/>
              <a:ext cx="5394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rPr>
                <a:t>1</a:t>
              </a:r>
              <a:endParaRPr sz="2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</p:grpSp>
      <p:grpSp>
        <p:nvGrpSpPr>
          <p:cNvPr id="2733" name="Google Shape;2733;p61"/>
          <p:cNvGrpSpPr/>
          <p:nvPr/>
        </p:nvGrpSpPr>
        <p:grpSpPr>
          <a:xfrm>
            <a:off x="4426340" y="2523700"/>
            <a:ext cx="539400" cy="700351"/>
            <a:chOff x="4516790" y="2877900"/>
            <a:chExt cx="539400" cy="700351"/>
          </a:xfrm>
        </p:grpSpPr>
        <p:grpSp>
          <p:nvGrpSpPr>
            <p:cNvPr id="2734" name="Google Shape;2734;p61"/>
            <p:cNvGrpSpPr/>
            <p:nvPr/>
          </p:nvGrpSpPr>
          <p:grpSpPr>
            <a:xfrm>
              <a:off x="4600420" y="2906487"/>
              <a:ext cx="381286" cy="671764"/>
              <a:chOff x="6414125" y="376675"/>
              <a:chExt cx="965525" cy="1701100"/>
            </a:xfrm>
          </p:grpSpPr>
          <p:sp>
            <p:nvSpPr>
              <p:cNvPr id="2735" name="Google Shape;2735;p61"/>
              <p:cNvSpPr/>
              <p:nvPr/>
            </p:nvSpPr>
            <p:spPr>
              <a:xfrm>
                <a:off x="6472975" y="435500"/>
                <a:ext cx="848025" cy="848025"/>
              </a:xfrm>
              <a:custGeom>
                <a:rect b="b" l="l" r="r" t="t"/>
                <a:pathLst>
                  <a:path extrusionOk="0" h="33921" w="33921">
                    <a:moveTo>
                      <a:pt x="16961" y="1"/>
                    </a:moveTo>
                    <a:cubicBezTo>
                      <a:pt x="7659" y="1"/>
                      <a:pt x="1" y="7659"/>
                      <a:pt x="1" y="16961"/>
                    </a:cubicBezTo>
                    <a:cubicBezTo>
                      <a:pt x="1" y="26254"/>
                      <a:pt x="7659" y="33920"/>
                      <a:pt x="16961" y="33920"/>
                    </a:cubicBezTo>
                    <a:cubicBezTo>
                      <a:pt x="26254" y="33920"/>
                      <a:pt x="33920" y="26254"/>
                      <a:pt x="33920" y="16961"/>
                    </a:cubicBezTo>
                    <a:cubicBezTo>
                      <a:pt x="33920" y="7659"/>
                      <a:pt x="26254" y="1"/>
                      <a:pt x="169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61"/>
              <p:cNvSpPr/>
              <p:nvPr/>
            </p:nvSpPr>
            <p:spPr>
              <a:xfrm>
                <a:off x="6414125" y="376675"/>
                <a:ext cx="965525" cy="1701100"/>
              </a:xfrm>
              <a:custGeom>
                <a:rect b="b" l="l" r="r" t="t"/>
                <a:pathLst>
                  <a:path extrusionOk="0" h="68044" w="38621">
                    <a:moveTo>
                      <a:pt x="19315" y="2354"/>
                    </a:moveTo>
                    <a:cubicBezTo>
                      <a:pt x="28608" y="2354"/>
                      <a:pt x="36274" y="10012"/>
                      <a:pt x="36274" y="19314"/>
                    </a:cubicBezTo>
                    <a:cubicBezTo>
                      <a:pt x="36274" y="28607"/>
                      <a:pt x="28608" y="36273"/>
                      <a:pt x="19315" y="36273"/>
                    </a:cubicBezTo>
                    <a:cubicBezTo>
                      <a:pt x="10013" y="36273"/>
                      <a:pt x="2355" y="28607"/>
                      <a:pt x="2355" y="19314"/>
                    </a:cubicBezTo>
                    <a:cubicBezTo>
                      <a:pt x="2355" y="10012"/>
                      <a:pt x="10013" y="2354"/>
                      <a:pt x="19315" y="2354"/>
                    </a:cubicBezTo>
                    <a:close/>
                    <a:moveTo>
                      <a:pt x="19315" y="0"/>
                    </a:moveTo>
                    <a:cubicBezTo>
                      <a:pt x="8689" y="0"/>
                      <a:pt x="1" y="8688"/>
                      <a:pt x="1" y="19314"/>
                    </a:cubicBezTo>
                    <a:cubicBezTo>
                      <a:pt x="1" y="28509"/>
                      <a:pt x="6441" y="36167"/>
                      <a:pt x="15024" y="38112"/>
                    </a:cubicBezTo>
                    <a:cubicBezTo>
                      <a:pt x="16143" y="38415"/>
                      <a:pt x="16045" y="39232"/>
                      <a:pt x="16250" y="40360"/>
                    </a:cubicBezTo>
                    <a:lnTo>
                      <a:pt x="19315" y="68043"/>
                    </a:lnTo>
                    <a:lnTo>
                      <a:pt x="22380" y="40769"/>
                    </a:lnTo>
                    <a:cubicBezTo>
                      <a:pt x="22478" y="39641"/>
                      <a:pt x="22478" y="38415"/>
                      <a:pt x="23499" y="38112"/>
                    </a:cubicBezTo>
                    <a:cubicBezTo>
                      <a:pt x="32188" y="36273"/>
                      <a:pt x="38620" y="28509"/>
                      <a:pt x="38620" y="19314"/>
                    </a:cubicBezTo>
                    <a:cubicBezTo>
                      <a:pt x="38620" y="8688"/>
                      <a:pt x="29940" y="0"/>
                      <a:pt x="193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37" name="Google Shape;2737;p61"/>
            <p:cNvSpPr txBox="1"/>
            <p:nvPr/>
          </p:nvSpPr>
          <p:spPr>
            <a:xfrm>
              <a:off x="4516790" y="2877900"/>
              <a:ext cx="5394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rPr>
                <a:t>2</a:t>
              </a:r>
              <a:endParaRPr sz="2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</p:grpSp>
      <p:sp>
        <p:nvSpPr>
          <p:cNvPr id="2738" name="Google Shape;2738;p61"/>
          <p:cNvSpPr/>
          <p:nvPr/>
        </p:nvSpPr>
        <p:spPr>
          <a:xfrm>
            <a:off x="5731278" y="293152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9" name="Google Shape;2739;p61"/>
          <p:cNvSpPr txBox="1"/>
          <p:nvPr/>
        </p:nvSpPr>
        <p:spPr>
          <a:xfrm>
            <a:off x="5868800" y="3029913"/>
            <a:ext cx="539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sz="3000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740" name="Google Shape;2740;p61"/>
          <p:cNvSpPr txBox="1"/>
          <p:nvPr/>
        </p:nvSpPr>
        <p:spPr>
          <a:xfrm>
            <a:off x="6623300" y="2839425"/>
            <a:ext cx="1401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Singapore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741" name="Google Shape;2741;p61"/>
          <p:cNvSpPr txBox="1"/>
          <p:nvPr/>
        </p:nvSpPr>
        <p:spPr>
          <a:xfrm>
            <a:off x="6623300" y="3278325"/>
            <a:ext cx="1797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24292 deaths in 2021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42" name="Google Shape;2742;p61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61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744" name="Google Shape;2744;p61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8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p62"/>
          <p:cNvSpPr/>
          <p:nvPr/>
        </p:nvSpPr>
        <p:spPr>
          <a:xfrm>
            <a:off x="713213" y="1069367"/>
            <a:ext cx="3984452" cy="3380928"/>
          </a:xfrm>
          <a:custGeom>
            <a:rect b="b" l="l" r="r" t="t"/>
            <a:pathLst>
              <a:path extrusionOk="0" h="189700" w="223563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0" name="Google Shape;2750;p62"/>
          <p:cNvGrpSpPr/>
          <p:nvPr/>
        </p:nvGrpSpPr>
        <p:grpSpPr>
          <a:xfrm>
            <a:off x="713231" y="539495"/>
            <a:ext cx="4223988" cy="3765367"/>
            <a:chOff x="10461108" y="2321595"/>
            <a:chExt cx="4223988" cy="3765367"/>
          </a:xfrm>
        </p:grpSpPr>
        <p:sp>
          <p:nvSpPr>
            <p:cNvPr id="2751" name="Google Shape;2751;p62"/>
            <p:cNvSpPr/>
            <p:nvPr/>
          </p:nvSpPr>
          <p:spPr>
            <a:xfrm>
              <a:off x="10651491" y="2392092"/>
              <a:ext cx="260950" cy="257560"/>
            </a:xfrm>
            <a:custGeom>
              <a:rect b="b" l="l" r="r" t="t"/>
              <a:pathLst>
                <a:path extrusionOk="0" h="3975" w="4027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62"/>
            <p:cNvSpPr/>
            <p:nvPr/>
          </p:nvSpPr>
          <p:spPr>
            <a:xfrm>
              <a:off x="14258583" y="311131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62"/>
            <p:cNvSpPr/>
            <p:nvPr/>
          </p:nvSpPr>
          <p:spPr>
            <a:xfrm>
              <a:off x="12893895" y="232159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62"/>
            <p:cNvSpPr/>
            <p:nvPr/>
          </p:nvSpPr>
          <p:spPr>
            <a:xfrm>
              <a:off x="13320667" y="587903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62"/>
            <p:cNvSpPr/>
            <p:nvPr/>
          </p:nvSpPr>
          <p:spPr>
            <a:xfrm>
              <a:off x="10492925" y="439827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62"/>
            <p:cNvSpPr/>
            <p:nvPr/>
          </p:nvSpPr>
          <p:spPr>
            <a:xfrm>
              <a:off x="14558153" y="4986937"/>
              <a:ext cx="60134" cy="56501"/>
            </a:xfrm>
            <a:custGeom>
              <a:rect b="b" l="l" r="r" t="t"/>
              <a:pathLst>
                <a:path extrusionOk="0" h="872" w="928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10" y="871"/>
                    <a:pt x="927" y="710"/>
                    <a:pt x="927" y="436"/>
                  </a:cubicBezTo>
                  <a:cubicBezTo>
                    <a:pt x="927" y="166"/>
                    <a:pt x="71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62"/>
            <p:cNvSpPr/>
            <p:nvPr/>
          </p:nvSpPr>
          <p:spPr>
            <a:xfrm>
              <a:off x="14628655" y="353436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62"/>
            <p:cNvSpPr/>
            <p:nvPr/>
          </p:nvSpPr>
          <p:spPr>
            <a:xfrm>
              <a:off x="14166891" y="283632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62"/>
            <p:cNvSpPr/>
            <p:nvPr/>
          </p:nvSpPr>
          <p:spPr>
            <a:xfrm>
              <a:off x="14068200" y="242027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62"/>
            <p:cNvSpPr/>
            <p:nvPr/>
          </p:nvSpPr>
          <p:spPr>
            <a:xfrm>
              <a:off x="12414375" y="252971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62"/>
            <p:cNvSpPr/>
            <p:nvPr/>
          </p:nvSpPr>
          <p:spPr>
            <a:xfrm>
              <a:off x="11367336" y="2466282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62"/>
            <p:cNvSpPr/>
            <p:nvPr/>
          </p:nvSpPr>
          <p:spPr>
            <a:xfrm>
              <a:off x="10461108" y="2804706"/>
              <a:ext cx="60134" cy="56501"/>
            </a:xfrm>
            <a:custGeom>
              <a:rect b="b" l="l" r="r" t="t"/>
              <a:pathLst>
                <a:path extrusionOk="0" h="872" w="928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62"/>
            <p:cNvSpPr/>
            <p:nvPr/>
          </p:nvSpPr>
          <p:spPr>
            <a:xfrm>
              <a:off x="10623238" y="4112593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62"/>
            <p:cNvSpPr/>
            <p:nvPr/>
          </p:nvSpPr>
          <p:spPr>
            <a:xfrm>
              <a:off x="10782063" y="504700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62"/>
            <p:cNvSpPr/>
            <p:nvPr/>
          </p:nvSpPr>
          <p:spPr>
            <a:xfrm>
              <a:off x="12950335" y="600233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62"/>
            <p:cNvSpPr/>
            <p:nvPr/>
          </p:nvSpPr>
          <p:spPr>
            <a:xfrm>
              <a:off x="13877753" y="576259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62"/>
            <p:cNvSpPr/>
            <p:nvPr/>
          </p:nvSpPr>
          <p:spPr>
            <a:xfrm>
              <a:off x="11631655" y="581896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8" name="Google Shape;2768;p62"/>
          <p:cNvSpPr txBox="1"/>
          <p:nvPr>
            <p:ph type="title"/>
          </p:nvPr>
        </p:nvSpPr>
        <p:spPr>
          <a:xfrm>
            <a:off x="3943600" y="781475"/>
            <a:ext cx="4740600" cy="32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What are some </a:t>
            </a:r>
            <a:r>
              <a:rPr lang="en" sz="3300">
                <a:solidFill>
                  <a:srgbClr val="0000FF"/>
                </a:solidFill>
              </a:rPr>
              <a:t>health factors and lifestyle habits</a:t>
            </a:r>
            <a:r>
              <a:rPr lang="en" sz="3300"/>
              <a:t> that increases risk of heart disease?</a:t>
            </a:r>
            <a:endParaRPr sz="3300"/>
          </a:p>
        </p:txBody>
      </p:sp>
      <p:grpSp>
        <p:nvGrpSpPr>
          <p:cNvPr id="2769" name="Google Shape;2769;p62"/>
          <p:cNvGrpSpPr/>
          <p:nvPr/>
        </p:nvGrpSpPr>
        <p:grpSpPr>
          <a:xfrm>
            <a:off x="1752308" y="1077350"/>
            <a:ext cx="1906260" cy="3364963"/>
            <a:chOff x="3451925" y="3129975"/>
            <a:chExt cx="1308975" cy="2310625"/>
          </a:xfrm>
        </p:grpSpPr>
        <p:sp>
          <p:nvSpPr>
            <p:cNvPr id="2770" name="Google Shape;2770;p62"/>
            <p:cNvSpPr/>
            <p:nvPr/>
          </p:nvSpPr>
          <p:spPr>
            <a:xfrm>
              <a:off x="4083175" y="3771050"/>
              <a:ext cx="609800" cy="249475"/>
            </a:xfrm>
            <a:custGeom>
              <a:rect b="b" l="l" r="r" t="t"/>
              <a:pathLst>
                <a:path extrusionOk="0" h="9979" w="24392">
                  <a:moveTo>
                    <a:pt x="6377" y="0"/>
                  </a:moveTo>
                  <a:cubicBezTo>
                    <a:pt x="3614" y="0"/>
                    <a:pt x="1305" y="219"/>
                    <a:pt x="312" y="815"/>
                  </a:cubicBezTo>
                  <a:lnTo>
                    <a:pt x="1" y="2237"/>
                  </a:lnTo>
                  <a:lnTo>
                    <a:pt x="189" y="2855"/>
                  </a:lnTo>
                  <a:cubicBezTo>
                    <a:pt x="189" y="2855"/>
                    <a:pt x="10685" y="7607"/>
                    <a:pt x="17970" y="9582"/>
                  </a:cubicBezTo>
                  <a:cubicBezTo>
                    <a:pt x="18740" y="9875"/>
                    <a:pt x="19482" y="9979"/>
                    <a:pt x="20145" y="9979"/>
                  </a:cubicBezTo>
                  <a:cubicBezTo>
                    <a:pt x="21717" y="9979"/>
                    <a:pt x="22846" y="9400"/>
                    <a:pt x="22846" y="9400"/>
                  </a:cubicBezTo>
                  <a:cubicBezTo>
                    <a:pt x="24392" y="5878"/>
                    <a:pt x="23587" y="2731"/>
                    <a:pt x="21858" y="1432"/>
                  </a:cubicBezTo>
                  <a:cubicBezTo>
                    <a:pt x="20058" y="973"/>
                    <a:pt x="12206" y="0"/>
                    <a:pt x="6377" y="0"/>
                  </a:cubicBez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62"/>
            <p:cNvSpPr/>
            <p:nvPr/>
          </p:nvSpPr>
          <p:spPr>
            <a:xfrm>
              <a:off x="4050825" y="3157075"/>
              <a:ext cx="376650" cy="631275"/>
            </a:xfrm>
            <a:custGeom>
              <a:rect b="b" l="l" r="r" t="t"/>
              <a:pathLst>
                <a:path extrusionOk="0" h="25251" w="15066">
                  <a:moveTo>
                    <a:pt x="6481" y="306"/>
                  </a:moveTo>
                  <a:cubicBezTo>
                    <a:pt x="6481" y="430"/>
                    <a:pt x="6481" y="494"/>
                    <a:pt x="6422" y="677"/>
                  </a:cubicBezTo>
                  <a:cubicBezTo>
                    <a:pt x="6481" y="617"/>
                    <a:pt x="6545" y="617"/>
                    <a:pt x="6605" y="617"/>
                  </a:cubicBezTo>
                  <a:cubicBezTo>
                    <a:pt x="6605" y="494"/>
                    <a:pt x="6545" y="370"/>
                    <a:pt x="6481" y="306"/>
                  </a:cubicBezTo>
                  <a:close/>
                  <a:moveTo>
                    <a:pt x="1" y="0"/>
                  </a:moveTo>
                  <a:cubicBezTo>
                    <a:pt x="307" y="1665"/>
                    <a:pt x="307" y="7533"/>
                    <a:pt x="677" y="8827"/>
                  </a:cubicBezTo>
                  <a:cubicBezTo>
                    <a:pt x="801" y="9197"/>
                    <a:pt x="865" y="9444"/>
                    <a:pt x="924" y="9568"/>
                  </a:cubicBezTo>
                  <a:cubicBezTo>
                    <a:pt x="924" y="9508"/>
                    <a:pt x="865" y="9385"/>
                    <a:pt x="865" y="9261"/>
                  </a:cubicBezTo>
                  <a:cubicBezTo>
                    <a:pt x="431" y="7780"/>
                    <a:pt x="495" y="924"/>
                    <a:pt x="60" y="59"/>
                  </a:cubicBezTo>
                  <a:cubicBezTo>
                    <a:pt x="60" y="59"/>
                    <a:pt x="60" y="0"/>
                    <a:pt x="1" y="0"/>
                  </a:cubicBezTo>
                  <a:close/>
                  <a:moveTo>
                    <a:pt x="10744" y="1294"/>
                  </a:moveTo>
                  <a:cubicBezTo>
                    <a:pt x="10803" y="2346"/>
                    <a:pt x="10991" y="5557"/>
                    <a:pt x="10991" y="7656"/>
                  </a:cubicBezTo>
                  <a:cubicBezTo>
                    <a:pt x="10991" y="8456"/>
                    <a:pt x="11238" y="9385"/>
                    <a:pt x="11544" y="10185"/>
                  </a:cubicBezTo>
                  <a:cubicBezTo>
                    <a:pt x="11297" y="9508"/>
                    <a:pt x="11114" y="8768"/>
                    <a:pt x="11114" y="8086"/>
                  </a:cubicBezTo>
                  <a:cubicBezTo>
                    <a:pt x="11114" y="5493"/>
                    <a:pt x="10867" y="1358"/>
                    <a:pt x="10867" y="1358"/>
                  </a:cubicBezTo>
                  <a:cubicBezTo>
                    <a:pt x="10867" y="1358"/>
                    <a:pt x="10803" y="1294"/>
                    <a:pt x="10744" y="1294"/>
                  </a:cubicBezTo>
                  <a:close/>
                  <a:moveTo>
                    <a:pt x="13708" y="14507"/>
                  </a:moveTo>
                  <a:cubicBezTo>
                    <a:pt x="14137" y="15806"/>
                    <a:pt x="14755" y="18459"/>
                    <a:pt x="13396" y="20805"/>
                  </a:cubicBezTo>
                  <a:cubicBezTo>
                    <a:pt x="11421" y="23275"/>
                    <a:pt x="9509" y="23956"/>
                    <a:pt x="7904" y="23956"/>
                  </a:cubicBezTo>
                  <a:cubicBezTo>
                    <a:pt x="5928" y="23956"/>
                    <a:pt x="4506" y="22781"/>
                    <a:pt x="4506" y="22781"/>
                  </a:cubicBezTo>
                  <a:cubicBezTo>
                    <a:pt x="4506" y="22781"/>
                    <a:pt x="4076" y="22040"/>
                    <a:pt x="3705" y="22040"/>
                  </a:cubicBezTo>
                  <a:cubicBezTo>
                    <a:pt x="3641" y="22040"/>
                    <a:pt x="3582" y="22040"/>
                    <a:pt x="3518" y="22104"/>
                  </a:cubicBezTo>
                  <a:cubicBezTo>
                    <a:pt x="2530" y="22781"/>
                    <a:pt x="2036" y="24080"/>
                    <a:pt x="1853" y="25250"/>
                  </a:cubicBezTo>
                  <a:cubicBezTo>
                    <a:pt x="1912" y="25191"/>
                    <a:pt x="1977" y="25191"/>
                    <a:pt x="2100" y="25127"/>
                  </a:cubicBezTo>
                  <a:cubicBezTo>
                    <a:pt x="2347" y="24139"/>
                    <a:pt x="2841" y="23092"/>
                    <a:pt x="3641" y="22534"/>
                  </a:cubicBezTo>
                  <a:cubicBezTo>
                    <a:pt x="3705" y="22474"/>
                    <a:pt x="3765" y="22474"/>
                    <a:pt x="3829" y="22474"/>
                  </a:cubicBezTo>
                  <a:cubicBezTo>
                    <a:pt x="4259" y="22474"/>
                    <a:pt x="4693" y="23215"/>
                    <a:pt x="4693" y="23215"/>
                  </a:cubicBezTo>
                  <a:cubicBezTo>
                    <a:pt x="4693" y="23215"/>
                    <a:pt x="6052" y="24386"/>
                    <a:pt x="8087" y="24386"/>
                  </a:cubicBezTo>
                  <a:cubicBezTo>
                    <a:pt x="9633" y="24386"/>
                    <a:pt x="11544" y="23645"/>
                    <a:pt x="13520" y="21240"/>
                  </a:cubicBezTo>
                  <a:cubicBezTo>
                    <a:pt x="15066" y="18582"/>
                    <a:pt x="14137" y="15559"/>
                    <a:pt x="13708" y="14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62"/>
            <p:cNvSpPr/>
            <p:nvPr/>
          </p:nvSpPr>
          <p:spPr>
            <a:xfrm>
              <a:off x="4092450" y="3785225"/>
              <a:ext cx="10900" cy="37075"/>
            </a:xfrm>
            <a:custGeom>
              <a:rect b="b" l="l" r="r" t="t"/>
              <a:pathLst>
                <a:path extrusionOk="0" h="1483" w="436">
                  <a:moveTo>
                    <a:pt x="435" y="1"/>
                  </a:moveTo>
                  <a:cubicBezTo>
                    <a:pt x="312" y="65"/>
                    <a:pt x="247" y="65"/>
                    <a:pt x="188" y="124"/>
                  </a:cubicBezTo>
                  <a:cubicBezTo>
                    <a:pt x="65" y="618"/>
                    <a:pt x="0" y="1112"/>
                    <a:pt x="0" y="1483"/>
                  </a:cubicBezTo>
                  <a:cubicBezTo>
                    <a:pt x="65" y="1483"/>
                    <a:pt x="124" y="1483"/>
                    <a:pt x="188" y="1423"/>
                  </a:cubicBezTo>
                  <a:cubicBezTo>
                    <a:pt x="247" y="989"/>
                    <a:pt x="312" y="495"/>
                    <a:pt x="435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62"/>
            <p:cNvSpPr/>
            <p:nvPr/>
          </p:nvSpPr>
          <p:spPr>
            <a:xfrm>
              <a:off x="4588000" y="3823875"/>
              <a:ext cx="78675" cy="174400"/>
            </a:xfrm>
            <a:custGeom>
              <a:rect b="b" l="l" r="r" t="t"/>
              <a:pathLst>
                <a:path extrusionOk="0" h="6976" w="3147">
                  <a:moveTo>
                    <a:pt x="1482" y="1"/>
                  </a:moveTo>
                  <a:cubicBezTo>
                    <a:pt x="1171" y="1"/>
                    <a:pt x="800" y="60"/>
                    <a:pt x="618" y="307"/>
                  </a:cubicBezTo>
                  <a:cubicBezTo>
                    <a:pt x="494" y="495"/>
                    <a:pt x="494" y="678"/>
                    <a:pt x="430" y="865"/>
                  </a:cubicBezTo>
                  <a:cubicBezTo>
                    <a:pt x="306" y="1606"/>
                    <a:pt x="247" y="2406"/>
                    <a:pt x="183" y="3147"/>
                  </a:cubicBezTo>
                  <a:cubicBezTo>
                    <a:pt x="59" y="4259"/>
                    <a:pt x="0" y="5558"/>
                    <a:pt x="741" y="6422"/>
                  </a:cubicBezTo>
                  <a:cubicBezTo>
                    <a:pt x="988" y="6728"/>
                    <a:pt x="1294" y="6975"/>
                    <a:pt x="1729" y="6975"/>
                  </a:cubicBezTo>
                  <a:lnTo>
                    <a:pt x="1852" y="6975"/>
                  </a:lnTo>
                  <a:cubicBezTo>
                    <a:pt x="2159" y="6916"/>
                    <a:pt x="2470" y="6605"/>
                    <a:pt x="2653" y="6299"/>
                  </a:cubicBezTo>
                  <a:cubicBezTo>
                    <a:pt x="2776" y="5987"/>
                    <a:pt x="2840" y="5681"/>
                    <a:pt x="2900" y="5311"/>
                  </a:cubicBezTo>
                  <a:cubicBezTo>
                    <a:pt x="3147" y="3459"/>
                    <a:pt x="2964" y="1419"/>
                    <a:pt x="1788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62"/>
            <p:cNvSpPr/>
            <p:nvPr/>
          </p:nvSpPr>
          <p:spPr>
            <a:xfrm>
              <a:off x="3799175" y="3129975"/>
              <a:ext cx="632875" cy="939300"/>
            </a:xfrm>
            <a:custGeom>
              <a:rect b="b" l="l" r="r" t="t"/>
              <a:pathLst>
                <a:path extrusionOk="0" h="37572" w="25315">
                  <a:moveTo>
                    <a:pt x="7830" y="0"/>
                  </a:moveTo>
                  <a:cubicBezTo>
                    <a:pt x="6037" y="0"/>
                    <a:pt x="3952" y="714"/>
                    <a:pt x="3952" y="714"/>
                  </a:cubicBezTo>
                  <a:lnTo>
                    <a:pt x="3952" y="7812"/>
                  </a:lnTo>
                  <a:lnTo>
                    <a:pt x="2164" y="19360"/>
                  </a:lnTo>
                  <a:lnTo>
                    <a:pt x="0" y="29115"/>
                  </a:lnTo>
                  <a:lnTo>
                    <a:pt x="988" y="37572"/>
                  </a:lnTo>
                  <a:lnTo>
                    <a:pt x="11672" y="28621"/>
                  </a:lnTo>
                  <a:cubicBezTo>
                    <a:pt x="11672" y="28621"/>
                    <a:pt x="11549" y="24606"/>
                    <a:pt x="13584" y="23188"/>
                  </a:cubicBezTo>
                  <a:cubicBezTo>
                    <a:pt x="13643" y="23146"/>
                    <a:pt x="13704" y="23127"/>
                    <a:pt x="13766" y="23127"/>
                  </a:cubicBezTo>
                  <a:cubicBezTo>
                    <a:pt x="14159" y="23127"/>
                    <a:pt x="14572" y="23865"/>
                    <a:pt x="14572" y="23865"/>
                  </a:cubicBezTo>
                  <a:cubicBezTo>
                    <a:pt x="14572" y="23865"/>
                    <a:pt x="15949" y="25027"/>
                    <a:pt x="17972" y="25027"/>
                  </a:cubicBezTo>
                  <a:cubicBezTo>
                    <a:pt x="19531" y="25027"/>
                    <a:pt x="21473" y="24336"/>
                    <a:pt x="23462" y="21889"/>
                  </a:cubicBezTo>
                  <a:cubicBezTo>
                    <a:pt x="25315" y="18619"/>
                    <a:pt x="23462" y="14791"/>
                    <a:pt x="23462" y="14791"/>
                  </a:cubicBezTo>
                  <a:cubicBezTo>
                    <a:pt x="23462" y="14791"/>
                    <a:pt x="21057" y="11333"/>
                    <a:pt x="21057" y="8740"/>
                  </a:cubicBezTo>
                  <a:cubicBezTo>
                    <a:pt x="21057" y="6206"/>
                    <a:pt x="20810" y="2008"/>
                    <a:pt x="20810" y="2008"/>
                  </a:cubicBezTo>
                  <a:cubicBezTo>
                    <a:pt x="20810" y="2008"/>
                    <a:pt x="19904" y="1538"/>
                    <a:pt x="18365" y="1538"/>
                  </a:cubicBezTo>
                  <a:cubicBezTo>
                    <a:pt x="17816" y="1538"/>
                    <a:pt x="17186" y="1598"/>
                    <a:pt x="16488" y="1761"/>
                  </a:cubicBezTo>
                  <a:cubicBezTo>
                    <a:pt x="16671" y="1267"/>
                    <a:pt x="16365" y="896"/>
                    <a:pt x="16365" y="896"/>
                  </a:cubicBezTo>
                  <a:cubicBezTo>
                    <a:pt x="16365" y="896"/>
                    <a:pt x="15855" y="860"/>
                    <a:pt x="15170" y="860"/>
                  </a:cubicBezTo>
                  <a:cubicBezTo>
                    <a:pt x="13862" y="860"/>
                    <a:pt x="11915" y="992"/>
                    <a:pt x="11672" y="1761"/>
                  </a:cubicBezTo>
                  <a:cubicBezTo>
                    <a:pt x="11672" y="3613"/>
                    <a:pt x="12102" y="10405"/>
                    <a:pt x="11672" y="10716"/>
                  </a:cubicBezTo>
                  <a:cubicBezTo>
                    <a:pt x="11480" y="10825"/>
                    <a:pt x="11361" y="10970"/>
                    <a:pt x="11251" y="10970"/>
                  </a:cubicBezTo>
                  <a:cubicBezTo>
                    <a:pt x="11112" y="10970"/>
                    <a:pt x="10986" y="10738"/>
                    <a:pt x="10743" y="9911"/>
                  </a:cubicBezTo>
                  <a:cubicBezTo>
                    <a:pt x="10314" y="8493"/>
                    <a:pt x="10437" y="1578"/>
                    <a:pt x="10003" y="714"/>
                  </a:cubicBezTo>
                  <a:cubicBezTo>
                    <a:pt x="9550" y="178"/>
                    <a:pt x="8727" y="0"/>
                    <a:pt x="7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62"/>
            <p:cNvSpPr/>
            <p:nvPr/>
          </p:nvSpPr>
          <p:spPr>
            <a:xfrm>
              <a:off x="3820775" y="3183250"/>
              <a:ext cx="243900" cy="734750"/>
            </a:xfrm>
            <a:custGeom>
              <a:rect b="b" l="l" r="r" t="t"/>
              <a:pathLst>
                <a:path extrusionOk="0" h="29390" w="9756">
                  <a:moveTo>
                    <a:pt x="3211" y="0"/>
                  </a:moveTo>
                  <a:lnTo>
                    <a:pt x="3211" y="3769"/>
                  </a:lnTo>
                  <a:cubicBezTo>
                    <a:pt x="3211" y="3769"/>
                    <a:pt x="3399" y="3705"/>
                    <a:pt x="3705" y="3522"/>
                  </a:cubicBezTo>
                  <a:lnTo>
                    <a:pt x="3705" y="247"/>
                  </a:lnTo>
                  <a:cubicBezTo>
                    <a:pt x="3705" y="247"/>
                    <a:pt x="3522" y="188"/>
                    <a:pt x="3211" y="0"/>
                  </a:cubicBezTo>
                  <a:close/>
                  <a:moveTo>
                    <a:pt x="7904" y="2534"/>
                  </a:moveTo>
                  <a:cubicBezTo>
                    <a:pt x="7904" y="2593"/>
                    <a:pt x="7968" y="2593"/>
                    <a:pt x="7968" y="2658"/>
                  </a:cubicBezTo>
                  <a:cubicBezTo>
                    <a:pt x="8027" y="2781"/>
                    <a:pt x="8151" y="2964"/>
                    <a:pt x="8215" y="3087"/>
                  </a:cubicBezTo>
                  <a:cubicBezTo>
                    <a:pt x="8462" y="3581"/>
                    <a:pt x="8645" y="4199"/>
                    <a:pt x="8768" y="4757"/>
                  </a:cubicBezTo>
                  <a:cubicBezTo>
                    <a:pt x="8956" y="5498"/>
                    <a:pt x="9015" y="6298"/>
                    <a:pt x="8956" y="7039"/>
                  </a:cubicBezTo>
                  <a:cubicBezTo>
                    <a:pt x="8892" y="7474"/>
                    <a:pt x="8892" y="7844"/>
                    <a:pt x="8832" y="7967"/>
                  </a:cubicBezTo>
                  <a:lnTo>
                    <a:pt x="8832" y="8027"/>
                  </a:lnTo>
                  <a:lnTo>
                    <a:pt x="8768" y="8027"/>
                  </a:lnTo>
                  <a:cubicBezTo>
                    <a:pt x="8521" y="8150"/>
                    <a:pt x="5869" y="10067"/>
                    <a:pt x="5558" y="10249"/>
                  </a:cubicBezTo>
                  <a:cubicBezTo>
                    <a:pt x="5187" y="10437"/>
                    <a:pt x="3522" y="12225"/>
                    <a:pt x="3522" y="12225"/>
                  </a:cubicBezTo>
                  <a:cubicBezTo>
                    <a:pt x="3522" y="12225"/>
                    <a:pt x="3769" y="14512"/>
                    <a:pt x="2658" y="16794"/>
                  </a:cubicBezTo>
                  <a:cubicBezTo>
                    <a:pt x="1547" y="19081"/>
                    <a:pt x="618" y="23956"/>
                    <a:pt x="248" y="25191"/>
                  </a:cubicBezTo>
                  <a:cubicBezTo>
                    <a:pt x="1" y="26179"/>
                    <a:pt x="124" y="28219"/>
                    <a:pt x="248" y="29143"/>
                  </a:cubicBezTo>
                  <a:cubicBezTo>
                    <a:pt x="371" y="29207"/>
                    <a:pt x="559" y="29266"/>
                    <a:pt x="682" y="29390"/>
                  </a:cubicBezTo>
                  <a:cubicBezTo>
                    <a:pt x="618" y="28466"/>
                    <a:pt x="495" y="26490"/>
                    <a:pt x="742" y="25502"/>
                  </a:cubicBezTo>
                  <a:cubicBezTo>
                    <a:pt x="1112" y="24203"/>
                    <a:pt x="2041" y="19387"/>
                    <a:pt x="3152" y="17105"/>
                  </a:cubicBezTo>
                  <a:cubicBezTo>
                    <a:pt x="4263" y="14818"/>
                    <a:pt x="3952" y="12472"/>
                    <a:pt x="3952" y="12472"/>
                  </a:cubicBezTo>
                  <a:cubicBezTo>
                    <a:pt x="3952" y="12472"/>
                    <a:pt x="5681" y="10684"/>
                    <a:pt x="5992" y="10561"/>
                  </a:cubicBezTo>
                  <a:cubicBezTo>
                    <a:pt x="6363" y="10373"/>
                    <a:pt x="9015" y="8397"/>
                    <a:pt x="9262" y="8338"/>
                  </a:cubicBezTo>
                  <a:cubicBezTo>
                    <a:pt x="9509" y="8274"/>
                    <a:pt x="9756" y="3828"/>
                    <a:pt x="7968" y="2534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62"/>
            <p:cNvSpPr/>
            <p:nvPr/>
          </p:nvSpPr>
          <p:spPr>
            <a:xfrm>
              <a:off x="3854750" y="3857850"/>
              <a:ext cx="71025" cy="103375"/>
            </a:xfrm>
            <a:custGeom>
              <a:rect b="b" l="l" r="r" t="t"/>
              <a:pathLst>
                <a:path extrusionOk="0" h="4135" w="2841">
                  <a:moveTo>
                    <a:pt x="864" y="0"/>
                  </a:moveTo>
                  <a:cubicBezTo>
                    <a:pt x="311" y="60"/>
                    <a:pt x="0" y="677"/>
                    <a:pt x="64" y="1235"/>
                  </a:cubicBezTo>
                  <a:cubicBezTo>
                    <a:pt x="124" y="1788"/>
                    <a:pt x="435" y="2223"/>
                    <a:pt x="741" y="2717"/>
                  </a:cubicBezTo>
                  <a:cubicBezTo>
                    <a:pt x="1111" y="3147"/>
                    <a:pt x="1423" y="3641"/>
                    <a:pt x="1793" y="4135"/>
                  </a:cubicBezTo>
                  <a:cubicBezTo>
                    <a:pt x="2099" y="3764"/>
                    <a:pt x="2470" y="3394"/>
                    <a:pt x="2840" y="3023"/>
                  </a:cubicBezTo>
                  <a:cubicBezTo>
                    <a:pt x="2840" y="2900"/>
                    <a:pt x="2840" y="2776"/>
                    <a:pt x="2781" y="2653"/>
                  </a:cubicBezTo>
                  <a:cubicBezTo>
                    <a:pt x="2717" y="2159"/>
                    <a:pt x="2717" y="1665"/>
                    <a:pt x="2470" y="1235"/>
                  </a:cubicBezTo>
                  <a:cubicBezTo>
                    <a:pt x="2346" y="865"/>
                    <a:pt x="2040" y="494"/>
                    <a:pt x="1729" y="247"/>
                  </a:cubicBezTo>
                  <a:cubicBezTo>
                    <a:pt x="1482" y="124"/>
                    <a:pt x="1235" y="0"/>
                    <a:pt x="988" y="0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62"/>
            <p:cNvSpPr/>
            <p:nvPr/>
          </p:nvSpPr>
          <p:spPr>
            <a:xfrm>
              <a:off x="4094050" y="3618525"/>
              <a:ext cx="155875" cy="126600"/>
            </a:xfrm>
            <a:custGeom>
              <a:rect b="b" l="l" r="r" t="t"/>
              <a:pathLst>
                <a:path extrusionOk="0" h="5064" w="6235">
                  <a:moveTo>
                    <a:pt x="5804" y="1"/>
                  </a:moveTo>
                  <a:cubicBezTo>
                    <a:pt x="5310" y="1"/>
                    <a:pt x="4816" y="248"/>
                    <a:pt x="4382" y="495"/>
                  </a:cubicBezTo>
                  <a:cubicBezTo>
                    <a:pt x="2530" y="1606"/>
                    <a:pt x="1048" y="3211"/>
                    <a:pt x="1" y="5004"/>
                  </a:cubicBezTo>
                  <a:lnTo>
                    <a:pt x="1" y="5064"/>
                  </a:lnTo>
                  <a:lnTo>
                    <a:pt x="60" y="5064"/>
                  </a:lnTo>
                  <a:cubicBezTo>
                    <a:pt x="1112" y="3211"/>
                    <a:pt x="2594" y="1670"/>
                    <a:pt x="4382" y="618"/>
                  </a:cubicBezTo>
                  <a:cubicBezTo>
                    <a:pt x="4816" y="312"/>
                    <a:pt x="5310" y="65"/>
                    <a:pt x="5804" y="65"/>
                  </a:cubicBezTo>
                  <a:cubicBezTo>
                    <a:pt x="5928" y="65"/>
                    <a:pt x="6051" y="124"/>
                    <a:pt x="6175" y="124"/>
                  </a:cubicBezTo>
                  <a:lnTo>
                    <a:pt x="6234" y="124"/>
                  </a:lnTo>
                  <a:cubicBezTo>
                    <a:pt x="6234" y="65"/>
                    <a:pt x="6234" y="65"/>
                    <a:pt x="6175" y="65"/>
                  </a:cubicBezTo>
                  <a:cubicBezTo>
                    <a:pt x="6051" y="1"/>
                    <a:pt x="5928" y="1"/>
                    <a:pt x="5804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62"/>
            <p:cNvSpPr/>
            <p:nvPr/>
          </p:nvSpPr>
          <p:spPr>
            <a:xfrm>
              <a:off x="4177400" y="3609275"/>
              <a:ext cx="182175" cy="89550"/>
            </a:xfrm>
            <a:custGeom>
              <a:rect b="b" l="l" r="r" t="t"/>
              <a:pathLst>
                <a:path extrusionOk="0" h="3582" w="7287">
                  <a:moveTo>
                    <a:pt x="7163" y="0"/>
                  </a:moveTo>
                  <a:cubicBezTo>
                    <a:pt x="6234" y="988"/>
                    <a:pt x="5187" y="1917"/>
                    <a:pt x="3952" y="2534"/>
                  </a:cubicBezTo>
                  <a:cubicBezTo>
                    <a:pt x="2900" y="3152"/>
                    <a:pt x="1665" y="3522"/>
                    <a:pt x="430" y="3522"/>
                  </a:cubicBezTo>
                  <a:lnTo>
                    <a:pt x="60" y="3522"/>
                  </a:lnTo>
                  <a:cubicBezTo>
                    <a:pt x="1" y="3522"/>
                    <a:pt x="1" y="3522"/>
                    <a:pt x="1" y="3581"/>
                  </a:cubicBezTo>
                  <a:lnTo>
                    <a:pt x="430" y="3581"/>
                  </a:lnTo>
                  <a:cubicBezTo>
                    <a:pt x="1665" y="3581"/>
                    <a:pt x="2900" y="3211"/>
                    <a:pt x="4011" y="2658"/>
                  </a:cubicBezTo>
                  <a:cubicBezTo>
                    <a:pt x="5246" y="1976"/>
                    <a:pt x="6298" y="1052"/>
                    <a:pt x="7222" y="64"/>
                  </a:cubicBezTo>
                  <a:cubicBezTo>
                    <a:pt x="7286" y="64"/>
                    <a:pt x="7286" y="0"/>
                    <a:pt x="7222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62"/>
            <p:cNvSpPr/>
            <p:nvPr/>
          </p:nvSpPr>
          <p:spPr>
            <a:xfrm>
              <a:off x="3649500" y="3162550"/>
              <a:ext cx="402850" cy="760150"/>
            </a:xfrm>
            <a:custGeom>
              <a:rect b="b" l="l" r="r" t="t"/>
              <a:pathLst>
                <a:path extrusionOk="0" h="30406" w="16114">
                  <a:moveTo>
                    <a:pt x="6652" y="1"/>
                  </a:moveTo>
                  <a:cubicBezTo>
                    <a:pt x="5645" y="1"/>
                    <a:pt x="4486" y="193"/>
                    <a:pt x="3271" y="769"/>
                  </a:cubicBezTo>
                  <a:cubicBezTo>
                    <a:pt x="3271" y="769"/>
                    <a:pt x="3394" y="5955"/>
                    <a:pt x="3271" y="7496"/>
                  </a:cubicBezTo>
                  <a:cubicBezTo>
                    <a:pt x="3211" y="9042"/>
                    <a:pt x="2036" y="12930"/>
                    <a:pt x="1853" y="15340"/>
                  </a:cubicBezTo>
                  <a:cubicBezTo>
                    <a:pt x="1665" y="17686"/>
                    <a:pt x="989" y="22315"/>
                    <a:pt x="1236" y="23861"/>
                  </a:cubicBezTo>
                  <a:cubicBezTo>
                    <a:pt x="1418" y="25466"/>
                    <a:pt x="677" y="27565"/>
                    <a:pt x="307" y="28059"/>
                  </a:cubicBezTo>
                  <a:cubicBezTo>
                    <a:pt x="1" y="28612"/>
                    <a:pt x="6234" y="30405"/>
                    <a:pt x="6234" y="30405"/>
                  </a:cubicBezTo>
                  <a:lnTo>
                    <a:pt x="7099" y="30405"/>
                  </a:lnTo>
                  <a:cubicBezTo>
                    <a:pt x="7099" y="30405"/>
                    <a:pt x="6792" y="27318"/>
                    <a:pt x="7099" y="26019"/>
                  </a:cubicBezTo>
                  <a:cubicBezTo>
                    <a:pt x="7469" y="24784"/>
                    <a:pt x="8398" y="19909"/>
                    <a:pt x="9509" y="17622"/>
                  </a:cubicBezTo>
                  <a:cubicBezTo>
                    <a:pt x="10620" y="15340"/>
                    <a:pt x="10373" y="13053"/>
                    <a:pt x="10373" y="13053"/>
                  </a:cubicBezTo>
                  <a:cubicBezTo>
                    <a:pt x="10373" y="13053"/>
                    <a:pt x="12038" y="11265"/>
                    <a:pt x="12409" y="11077"/>
                  </a:cubicBezTo>
                  <a:cubicBezTo>
                    <a:pt x="12720" y="10895"/>
                    <a:pt x="15372" y="8978"/>
                    <a:pt x="15619" y="8855"/>
                  </a:cubicBezTo>
                  <a:cubicBezTo>
                    <a:pt x="15866" y="8795"/>
                    <a:pt x="16113" y="4350"/>
                    <a:pt x="14325" y="3115"/>
                  </a:cubicBezTo>
                  <a:cubicBezTo>
                    <a:pt x="14218" y="3081"/>
                    <a:pt x="14095" y="3066"/>
                    <a:pt x="13961" y="3066"/>
                  </a:cubicBezTo>
                  <a:cubicBezTo>
                    <a:pt x="12614" y="3066"/>
                    <a:pt x="10062" y="4597"/>
                    <a:pt x="10062" y="4597"/>
                  </a:cubicBezTo>
                  <a:lnTo>
                    <a:pt x="10062" y="769"/>
                  </a:lnTo>
                  <a:cubicBezTo>
                    <a:pt x="10062" y="769"/>
                    <a:pt x="8664" y="1"/>
                    <a:pt x="6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62"/>
            <p:cNvSpPr/>
            <p:nvPr/>
          </p:nvSpPr>
          <p:spPr>
            <a:xfrm>
              <a:off x="3837825" y="3917975"/>
              <a:ext cx="37075" cy="101900"/>
            </a:xfrm>
            <a:custGeom>
              <a:rect b="b" l="l" r="r" t="t"/>
              <a:pathLst>
                <a:path extrusionOk="0" h="4076" w="1483">
                  <a:moveTo>
                    <a:pt x="0" y="1"/>
                  </a:moveTo>
                  <a:cubicBezTo>
                    <a:pt x="60" y="188"/>
                    <a:pt x="60" y="312"/>
                    <a:pt x="60" y="371"/>
                  </a:cubicBezTo>
                  <a:cubicBezTo>
                    <a:pt x="618" y="806"/>
                    <a:pt x="924" y="1359"/>
                    <a:pt x="865" y="2347"/>
                  </a:cubicBezTo>
                  <a:lnTo>
                    <a:pt x="677" y="3276"/>
                  </a:lnTo>
                  <a:cubicBezTo>
                    <a:pt x="618" y="3523"/>
                    <a:pt x="554" y="3829"/>
                    <a:pt x="494" y="4076"/>
                  </a:cubicBezTo>
                  <a:cubicBezTo>
                    <a:pt x="618" y="3952"/>
                    <a:pt x="741" y="3770"/>
                    <a:pt x="924" y="3646"/>
                  </a:cubicBezTo>
                  <a:cubicBezTo>
                    <a:pt x="988" y="3582"/>
                    <a:pt x="1047" y="3458"/>
                    <a:pt x="1112" y="3399"/>
                  </a:cubicBezTo>
                  <a:cubicBezTo>
                    <a:pt x="1235" y="3088"/>
                    <a:pt x="1294" y="2717"/>
                    <a:pt x="1359" y="2347"/>
                  </a:cubicBezTo>
                  <a:cubicBezTo>
                    <a:pt x="1482" y="1053"/>
                    <a:pt x="801" y="495"/>
                    <a:pt x="0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62"/>
            <p:cNvSpPr/>
            <p:nvPr/>
          </p:nvSpPr>
          <p:spPr>
            <a:xfrm>
              <a:off x="3826950" y="3911800"/>
              <a:ext cx="12375" cy="15475"/>
            </a:xfrm>
            <a:custGeom>
              <a:rect b="b" l="l" r="r" t="t"/>
              <a:pathLst>
                <a:path extrusionOk="0" h="619" w="495">
                  <a:moveTo>
                    <a:pt x="1" y="1"/>
                  </a:moveTo>
                  <a:lnTo>
                    <a:pt x="1" y="248"/>
                  </a:lnTo>
                  <a:cubicBezTo>
                    <a:pt x="188" y="371"/>
                    <a:pt x="371" y="495"/>
                    <a:pt x="495" y="618"/>
                  </a:cubicBezTo>
                  <a:cubicBezTo>
                    <a:pt x="495" y="559"/>
                    <a:pt x="495" y="435"/>
                    <a:pt x="435" y="248"/>
                  </a:cubicBezTo>
                  <a:cubicBezTo>
                    <a:pt x="312" y="124"/>
                    <a:pt x="124" y="65"/>
                    <a:pt x="1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62"/>
            <p:cNvSpPr/>
            <p:nvPr/>
          </p:nvSpPr>
          <p:spPr>
            <a:xfrm>
              <a:off x="3691125" y="3845500"/>
              <a:ext cx="135850" cy="72500"/>
            </a:xfrm>
            <a:custGeom>
              <a:rect b="b" l="l" r="r" t="t"/>
              <a:pathLst>
                <a:path extrusionOk="0" h="2900" w="5434">
                  <a:moveTo>
                    <a:pt x="0" y="0"/>
                  </a:moveTo>
                  <a:cubicBezTo>
                    <a:pt x="1052" y="124"/>
                    <a:pt x="1853" y="801"/>
                    <a:pt x="1853" y="801"/>
                  </a:cubicBezTo>
                  <a:cubicBezTo>
                    <a:pt x="2347" y="1235"/>
                    <a:pt x="2905" y="1359"/>
                    <a:pt x="3334" y="1665"/>
                  </a:cubicBezTo>
                  <a:cubicBezTo>
                    <a:pt x="3952" y="2223"/>
                    <a:pt x="4757" y="2529"/>
                    <a:pt x="5434" y="2900"/>
                  </a:cubicBezTo>
                  <a:lnTo>
                    <a:pt x="5434" y="2653"/>
                  </a:lnTo>
                  <a:cubicBezTo>
                    <a:pt x="4880" y="2347"/>
                    <a:pt x="4263" y="2100"/>
                    <a:pt x="3828" y="1665"/>
                  </a:cubicBezTo>
                  <a:cubicBezTo>
                    <a:pt x="3399" y="1359"/>
                    <a:pt x="2840" y="1235"/>
                    <a:pt x="2411" y="801"/>
                  </a:cubicBezTo>
                  <a:cubicBezTo>
                    <a:pt x="2347" y="801"/>
                    <a:pt x="1423" y="0"/>
                    <a:pt x="247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62"/>
            <p:cNvSpPr/>
            <p:nvPr/>
          </p:nvSpPr>
          <p:spPr>
            <a:xfrm>
              <a:off x="3819300" y="3263500"/>
              <a:ext cx="100300" cy="67950"/>
            </a:xfrm>
            <a:custGeom>
              <a:rect b="b" l="l" r="r" t="t"/>
              <a:pathLst>
                <a:path extrusionOk="0" h="2718" w="4012">
                  <a:moveTo>
                    <a:pt x="3952" y="1"/>
                  </a:moveTo>
                  <a:lnTo>
                    <a:pt x="0" y="2658"/>
                  </a:lnTo>
                  <a:cubicBezTo>
                    <a:pt x="0" y="2718"/>
                    <a:pt x="60" y="2718"/>
                    <a:pt x="60" y="2718"/>
                  </a:cubicBezTo>
                  <a:lnTo>
                    <a:pt x="4011" y="65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62"/>
            <p:cNvSpPr/>
            <p:nvPr/>
          </p:nvSpPr>
          <p:spPr>
            <a:xfrm>
              <a:off x="3702000" y="3348475"/>
              <a:ext cx="205250" cy="455400"/>
            </a:xfrm>
            <a:custGeom>
              <a:rect b="b" l="l" r="r" t="t"/>
              <a:pathLst>
                <a:path extrusionOk="0" h="18216" w="8210">
                  <a:moveTo>
                    <a:pt x="7839" y="0"/>
                  </a:moveTo>
                  <a:lnTo>
                    <a:pt x="7839" y="0"/>
                  </a:lnTo>
                  <a:cubicBezTo>
                    <a:pt x="6357" y="1418"/>
                    <a:pt x="4939" y="2776"/>
                    <a:pt x="3458" y="4199"/>
                  </a:cubicBezTo>
                  <a:cubicBezTo>
                    <a:pt x="3211" y="4446"/>
                    <a:pt x="2899" y="4693"/>
                    <a:pt x="2717" y="5063"/>
                  </a:cubicBezTo>
                  <a:cubicBezTo>
                    <a:pt x="2529" y="5434"/>
                    <a:pt x="2405" y="5927"/>
                    <a:pt x="2282" y="6421"/>
                  </a:cubicBezTo>
                  <a:cubicBezTo>
                    <a:pt x="2099" y="6975"/>
                    <a:pt x="1788" y="7533"/>
                    <a:pt x="1482" y="8086"/>
                  </a:cubicBezTo>
                  <a:cubicBezTo>
                    <a:pt x="617" y="10126"/>
                    <a:pt x="370" y="12284"/>
                    <a:pt x="123" y="14507"/>
                  </a:cubicBezTo>
                  <a:cubicBezTo>
                    <a:pt x="59" y="15312"/>
                    <a:pt x="0" y="16113"/>
                    <a:pt x="247" y="16853"/>
                  </a:cubicBezTo>
                  <a:cubicBezTo>
                    <a:pt x="483" y="17562"/>
                    <a:pt x="1112" y="18216"/>
                    <a:pt x="1870" y="18216"/>
                  </a:cubicBezTo>
                  <a:cubicBezTo>
                    <a:pt x="1905" y="18216"/>
                    <a:pt x="1940" y="18215"/>
                    <a:pt x="1976" y="18212"/>
                  </a:cubicBezTo>
                  <a:cubicBezTo>
                    <a:pt x="2717" y="16177"/>
                    <a:pt x="1912" y="13831"/>
                    <a:pt x="2346" y="11667"/>
                  </a:cubicBezTo>
                  <a:cubicBezTo>
                    <a:pt x="2593" y="10249"/>
                    <a:pt x="3334" y="9015"/>
                    <a:pt x="3581" y="7656"/>
                  </a:cubicBezTo>
                  <a:cubicBezTo>
                    <a:pt x="3705" y="6915"/>
                    <a:pt x="3705" y="6110"/>
                    <a:pt x="3952" y="5369"/>
                  </a:cubicBezTo>
                  <a:cubicBezTo>
                    <a:pt x="4445" y="3952"/>
                    <a:pt x="5863" y="3087"/>
                    <a:pt x="7039" y="2035"/>
                  </a:cubicBezTo>
                  <a:cubicBezTo>
                    <a:pt x="7592" y="1541"/>
                    <a:pt x="8209" y="741"/>
                    <a:pt x="7839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62"/>
            <p:cNvSpPr/>
            <p:nvPr/>
          </p:nvSpPr>
          <p:spPr>
            <a:xfrm>
              <a:off x="3862525" y="3387000"/>
              <a:ext cx="124975" cy="146725"/>
            </a:xfrm>
            <a:custGeom>
              <a:rect b="b" l="l" r="r" t="t"/>
              <a:pathLst>
                <a:path extrusionOk="0" h="5869" w="4999">
                  <a:moveTo>
                    <a:pt x="4940" y="0"/>
                  </a:moveTo>
                  <a:cubicBezTo>
                    <a:pt x="3641" y="618"/>
                    <a:pt x="2593" y="1606"/>
                    <a:pt x="1606" y="2593"/>
                  </a:cubicBezTo>
                  <a:cubicBezTo>
                    <a:pt x="1112" y="3028"/>
                    <a:pt x="677" y="3458"/>
                    <a:pt x="371" y="4016"/>
                  </a:cubicBezTo>
                  <a:cubicBezTo>
                    <a:pt x="124" y="4446"/>
                    <a:pt x="0" y="4880"/>
                    <a:pt x="0" y="5374"/>
                  </a:cubicBezTo>
                  <a:cubicBezTo>
                    <a:pt x="0" y="5498"/>
                    <a:pt x="0" y="5681"/>
                    <a:pt x="59" y="5868"/>
                  </a:cubicBezTo>
                  <a:cubicBezTo>
                    <a:pt x="124" y="5868"/>
                    <a:pt x="124" y="5868"/>
                    <a:pt x="124" y="5804"/>
                  </a:cubicBezTo>
                  <a:cubicBezTo>
                    <a:pt x="59" y="5681"/>
                    <a:pt x="59" y="5498"/>
                    <a:pt x="59" y="5374"/>
                  </a:cubicBezTo>
                  <a:cubicBezTo>
                    <a:pt x="59" y="4880"/>
                    <a:pt x="183" y="4446"/>
                    <a:pt x="430" y="4075"/>
                  </a:cubicBezTo>
                  <a:cubicBezTo>
                    <a:pt x="741" y="3522"/>
                    <a:pt x="1171" y="3087"/>
                    <a:pt x="1665" y="2658"/>
                  </a:cubicBezTo>
                  <a:cubicBezTo>
                    <a:pt x="2653" y="1670"/>
                    <a:pt x="3705" y="682"/>
                    <a:pt x="4999" y="124"/>
                  </a:cubicBezTo>
                  <a:lnTo>
                    <a:pt x="4999" y="64"/>
                  </a:lnTo>
                  <a:cubicBezTo>
                    <a:pt x="4999" y="0"/>
                    <a:pt x="4999" y="0"/>
                    <a:pt x="4940" y="0"/>
                  </a:cubicBez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62"/>
            <p:cNvSpPr/>
            <p:nvPr/>
          </p:nvSpPr>
          <p:spPr>
            <a:xfrm>
              <a:off x="4483025" y="4002225"/>
              <a:ext cx="277875" cy="450400"/>
            </a:xfrm>
            <a:custGeom>
              <a:rect b="b" l="l" r="r" t="t"/>
              <a:pathLst>
                <a:path extrusionOk="0" h="18016" w="11115">
                  <a:moveTo>
                    <a:pt x="1279" y="1"/>
                  </a:moveTo>
                  <a:cubicBezTo>
                    <a:pt x="1206" y="1"/>
                    <a:pt x="1130" y="8"/>
                    <a:pt x="1048" y="29"/>
                  </a:cubicBezTo>
                  <a:cubicBezTo>
                    <a:pt x="554" y="212"/>
                    <a:pt x="430" y="893"/>
                    <a:pt x="371" y="1447"/>
                  </a:cubicBezTo>
                  <a:cubicBezTo>
                    <a:pt x="248" y="2993"/>
                    <a:pt x="124" y="4598"/>
                    <a:pt x="60" y="6139"/>
                  </a:cubicBezTo>
                  <a:cubicBezTo>
                    <a:pt x="1" y="7315"/>
                    <a:pt x="1" y="8426"/>
                    <a:pt x="183" y="9597"/>
                  </a:cubicBezTo>
                  <a:cubicBezTo>
                    <a:pt x="307" y="10461"/>
                    <a:pt x="554" y="11390"/>
                    <a:pt x="801" y="12254"/>
                  </a:cubicBezTo>
                  <a:cubicBezTo>
                    <a:pt x="1171" y="13612"/>
                    <a:pt x="1606" y="14971"/>
                    <a:pt x="1976" y="16329"/>
                  </a:cubicBezTo>
                  <a:cubicBezTo>
                    <a:pt x="2159" y="17006"/>
                    <a:pt x="2530" y="17870"/>
                    <a:pt x="3271" y="17994"/>
                  </a:cubicBezTo>
                  <a:cubicBezTo>
                    <a:pt x="3344" y="18009"/>
                    <a:pt x="3416" y="18016"/>
                    <a:pt x="3485" y="18016"/>
                  </a:cubicBezTo>
                  <a:cubicBezTo>
                    <a:pt x="4295" y="18016"/>
                    <a:pt x="4836" y="17056"/>
                    <a:pt x="5064" y="16206"/>
                  </a:cubicBezTo>
                  <a:cubicBezTo>
                    <a:pt x="5370" y="15030"/>
                    <a:pt x="5557" y="13859"/>
                    <a:pt x="6051" y="12807"/>
                  </a:cubicBezTo>
                  <a:cubicBezTo>
                    <a:pt x="6545" y="11696"/>
                    <a:pt x="7469" y="10708"/>
                    <a:pt x="8645" y="10525"/>
                  </a:cubicBezTo>
                  <a:cubicBezTo>
                    <a:pt x="9015" y="10461"/>
                    <a:pt x="9386" y="10525"/>
                    <a:pt x="9692" y="10402"/>
                  </a:cubicBezTo>
                  <a:cubicBezTo>
                    <a:pt x="10433" y="10155"/>
                    <a:pt x="10927" y="9350"/>
                    <a:pt x="10991" y="8550"/>
                  </a:cubicBezTo>
                  <a:cubicBezTo>
                    <a:pt x="11114" y="7809"/>
                    <a:pt x="10867" y="7004"/>
                    <a:pt x="10680" y="6263"/>
                  </a:cubicBezTo>
                  <a:cubicBezTo>
                    <a:pt x="10620" y="6016"/>
                    <a:pt x="10497" y="5769"/>
                    <a:pt x="10373" y="5645"/>
                  </a:cubicBezTo>
                  <a:cubicBezTo>
                    <a:pt x="10211" y="5483"/>
                    <a:pt x="9995" y="5455"/>
                    <a:pt x="9761" y="5455"/>
                  </a:cubicBezTo>
                  <a:cubicBezTo>
                    <a:pt x="9639" y="5455"/>
                    <a:pt x="9512" y="5462"/>
                    <a:pt x="9386" y="5462"/>
                  </a:cubicBezTo>
                  <a:cubicBezTo>
                    <a:pt x="8210" y="5586"/>
                    <a:pt x="6975" y="5709"/>
                    <a:pt x="5740" y="5833"/>
                  </a:cubicBezTo>
                  <a:cubicBezTo>
                    <a:pt x="6234" y="5398"/>
                    <a:pt x="6916" y="5398"/>
                    <a:pt x="7657" y="5398"/>
                  </a:cubicBezTo>
                  <a:cubicBezTo>
                    <a:pt x="8333" y="5398"/>
                    <a:pt x="9015" y="5398"/>
                    <a:pt x="9509" y="5028"/>
                  </a:cubicBezTo>
                  <a:cubicBezTo>
                    <a:pt x="9939" y="4657"/>
                    <a:pt x="10126" y="4040"/>
                    <a:pt x="10309" y="3422"/>
                  </a:cubicBezTo>
                  <a:cubicBezTo>
                    <a:pt x="10433" y="2682"/>
                    <a:pt x="10556" y="1758"/>
                    <a:pt x="9879" y="1323"/>
                  </a:cubicBezTo>
                  <a:cubicBezTo>
                    <a:pt x="9692" y="1200"/>
                    <a:pt x="9386" y="1140"/>
                    <a:pt x="9139" y="1076"/>
                  </a:cubicBezTo>
                  <a:cubicBezTo>
                    <a:pt x="6669" y="770"/>
                    <a:pt x="4199" y="400"/>
                    <a:pt x="1729" y="29"/>
                  </a:cubicBezTo>
                  <a:cubicBezTo>
                    <a:pt x="1565" y="29"/>
                    <a:pt x="1427" y="1"/>
                    <a:pt x="1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62"/>
            <p:cNvSpPr/>
            <p:nvPr/>
          </p:nvSpPr>
          <p:spPr>
            <a:xfrm>
              <a:off x="4472150" y="3930325"/>
              <a:ext cx="64875" cy="74125"/>
            </a:xfrm>
            <a:custGeom>
              <a:rect b="b" l="l" r="r" t="t"/>
              <a:pathLst>
                <a:path extrusionOk="0" h="2965" w="2595">
                  <a:moveTo>
                    <a:pt x="189" y="1"/>
                  </a:moveTo>
                  <a:cubicBezTo>
                    <a:pt x="124" y="65"/>
                    <a:pt x="65" y="65"/>
                    <a:pt x="1" y="65"/>
                  </a:cubicBezTo>
                  <a:cubicBezTo>
                    <a:pt x="989" y="806"/>
                    <a:pt x="1730" y="1794"/>
                    <a:pt x="2100" y="2905"/>
                  </a:cubicBezTo>
                  <a:lnTo>
                    <a:pt x="2164" y="2905"/>
                  </a:lnTo>
                  <a:cubicBezTo>
                    <a:pt x="2288" y="2964"/>
                    <a:pt x="2471" y="2964"/>
                    <a:pt x="2594" y="2964"/>
                  </a:cubicBezTo>
                  <a:cubicBezTo>
                    <a:pt x="2224" y="1729"/>
                    <a:pt x="1300" y="742"/>
                    <a:pt x="189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62"/>
            <p:cNvSpPr/>
            <p:nvPr/>
          </p:nvSpPr>
          <p:spPr>
            <a:xfrm>
              <a:off x="4521550" y="4002950"/>
              <a:ext cx="37075" cy="304025"/>
            </a:xfrm>
            <a:custGeom>
              <a:rect b="b" l="l" r="r" t="t"/>
              <a:pathLst>
                <a:path extrusionOk="0" h="12161" w="1483">
                  <a:moveTo>
                    <a:pt x="124" y="0"/>
                  </a:moveTo>
                  <a:cubicBezTo>
                    <a:pt x="188" y="183"/>
                    <a:pt x="248" y="430"/>
                    <a:pt x="248" y="618"/>
                  </a:cubicBezTo>
                  <a:cubicBezTo>
                    <a:pt x="559" y="2282"/>
                    <a:pt x="1" y="3952"/>
                    <a:pt x="65" y="5616"/>
                  </a:cubicBezTo>
                  <a:cubicBezTo>
                    <a:pt x="188" y="7409"/>
                    <a:pt x="929" y="9138"/>
                    <a:pt x="929" y="10926"/>
                  </a:cubicBezTo>
                  <a:cubicBezTo>
                    <a:pt x="929" y="11173"/>
                    <a:pt x="865" y="11544"/>
                    <a:pt x="806" y="11790"/>
                  </a:cubicBezTo>
                  <a:cubicBezTo>
                    <a:pt x="929" y="11914"/>
                    <a:pt x="1112" y="12037"/>
                    <a:pt x="1300" y="12161"/>
                  </a:cubicBezTo>
                  <a:cubicBezTo>
                    <a:pt x="1423" y="11790"/>
                    <a:pt x="1483" y="11420"/>
                    <a:pt x="1483" y="11050"/>
                  </a:cubicBezTo>
                  <a:cubicBezTo>
                    <a:pt x="1483" y="9261"/>
                    <a:pt x="742" y="7592"/>
                    <a:pt x="682" y="5804"/>
                  </a:cubicBezTo>
                  <a:cubicBezTo>
                    <a:pt x="559" y="4134"/>
                    <a:pt x="1112" y="2406"/>
                    <a:pt x="806" y="800"/>
                  </a:cubicBezTo>
                  <a:cubicBezTo>
                    <a:pt x="806" y="553"/>
                    <a:pt x="742" y="306"/>
                    <a:pt x="618" y="59"/>
                  </a:cubicBezTo>
                  <a:cubicBezTo>
                    <a:pt x="495" y="59"/>
                    <a:pt x="312" y="59"/>
                    <a:pt x="188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62"/>
            <p:cNvSpPr/>
            <p:nvPr/>
          </p:nvSpPr>
          <p:spPr>
            <a:xfrm>
              <a:off x="4691350" y="4039200"/>
              <a:ext cx="44850" cy="85150"/>
            </a:xfrm>
            <a:custGeom>
              <a:rect b="b" l="l" r="r" t="t"/>
              <a:pathLst>
                <a:path extrusionOk="0" h="3406" w="1794">
                  <a:moveTo>
                    <a:pt x="1017" y="1"/>
                  </a:moveTo>
                  <a:cubicBezTo>
                    <a:pt x="750" y="1"/>
                    <a:pt x="494" y="179"/>
                    <a:pt x="371" y="462"/>
                  </a:cubicBezTo>
                  <a:cubicBezTo>
                    <a:pt x="124" y="1079"/>
                    <a:pt x="0" y="1761"/>
                    <a:pt x="65" y="2437"/>
                  </a:cubicBezTo>
                  <a:cubicBezTo>
                    <a:pt x="65" y="2808"/>
                    <a:pt x="188" y="3243"/>
                    <a:pt x="494" y="3366"/>
                  </a:cubicBezTo>
                  <a:cubicBezTo>
                    <a:pt x="558" y="3393"/>
                    <a:pt x="622" y="3405"/>
                    <a:pt x="685" y="3405"/>
                  </a:cubicBezTo>
                  <a:cubicBezTo>
                    <a:pt x="1050" y="3405"/>
                    <a:pt x="1386" y="2992"/>
                    <a:pt x="1546" y="2625"/>
                  </a:cubicBezTo>
                  <a:cubicBezTo>
                    <a:pt x="1670" y="2314"/>
                    <a:pt x="1606" y="1761"/>
                    <a:pt x="1670" y="1390"/>
                  </a:cubicBezTo>
                  <a:cubicBezTo>
                    <a:pt x="1729" y="956"/>
                    <a:pt x="1793" y="462"/>
                    <a:pt x="1423" y="155"/>
                  </a:cubicBezTo>
                  <a:cubicBezTo>
                    <a:pt x="1296" y="49"/>
                    <a:pt x="1155" y="1"/>
                    <a:pt x="1017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62"/>
            <p:cNvSpPr/>
            <p:nvPr/>
          </p:nvSpPr>
          <p:spPr>
            <a:xfrm>
              <a:off x="4702225" y="4148700"/>
              <a:ext cx="43225" cy="100775"/>
            </a:xfrm>
            <a:custGeom>
              <a:rect b="b" l="l" r="r" t="t"/>
              <a:pathLst>
                <a:path extrusionOk="0" h="4031" w="1729">
                  <a:moveTo>
                    <a:pt x="722" y="0"/>
                  </a:moveTo>
                  <a:cubicBezTo>
                    <a:pt x="544" y="0"/>
                    <a:pt x="386" y="82"/>
                    <a:pt x="247" y="221"/>
                  </a:cubicBezTo>
                  <a:cubicBezTo>
                    <a:pt x="59" y="404"/>
                    <a:pt x="59" y="651"/>
                    <a:pt x="59" y="898"/>
                  </a:cubicBezTo>
                  <a:cubicBezTo>
                    <a:pt x="0" y="1515"/>
                    <a:pt x="0" y="2132"/>
                    <a:pt x="59" y="2814"/>
                  </a:cubicBezTo>
                  <a:cubicBezTo>
                    <a:pt x="113" y="3273"/>
                    <a:pt x="332" y="4031"/>
                    <a:pt x="865" y="4031"/>
                  </a:cubicBezTo>
                  <a:cubicBezTo>
                    <a:pt x="975" y="4031"/>
                    <a:pt x="1098" y="3999"/>
                    <a:pt x="1235" y="3925"/>
                  </a:cubicBezTo>
                  <a:cubicBezTo>
                    <a:pt x="1358" y="3861"/>
                    <a:pt x="1482" y="3738"/>
                    <a:pt x="1605" y="3555"/>
                  </a:cubicBezTo>
                  <a:cubicBezTo>
                    <a:pt x="1605" y="3491"/>
                    <a:pt x="1605" y="3431"/>
                    <a:pt x="1665" y="3367"/>
                  </a:cubicBezTo>
                  <a:cubicBezTo>
                    <a:pt x="1729" y="3185"/>
                    <a:pt x="1729" y="2938"/>
                    <a:pt x="1729" y="2691"/>
                  </a:cubicBezTo>
                  <a:cubicBezTo>
                    <a:pt x="1729" y="2073"/>
                    <a:pt x="1729" y="1392"/>
                    <a:pt x="1541" y="774"/>
                  </a:cubicBezTo>
                  <a:cubicBezTo>
                    <a:pt x="1482" y="527"/>
                    <a:pt x="1358" y="280"/>
                    <a:pt x="1171" y="157"/>
                  </a:cubicBezTo>
                  <a:cubicBezTo>
                    <a:pt x="1009" y="49"/>
                    <a:pt x="860" y="0"/>
                    <a:pt x="722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62"/>
            <p:cNvSpPr/>
            <p:nvPr/>
          </p:nvSpPr>
          <p:spPr>
            <a:xfrm>
              <a:off x="4177400" y="3895225"/>
              <a:ext cx="367400" cy="427475"/>
            </a:xfrm>
            <a:custGeom>
              <a:rect b="b" l="l" r="r" t="t"/>
              <a:pathLst>
                <a:path extrusionOk="0" h="17099" w="14696">
                  <a:moveTo>
                    <a:pt x="7329" y="0"/>
                  </a:moveTo>
                  <a:cubicBezTo>
                    <a:pt x="5806" y="0"/>
                    <a:pt x="4285" y="440"/>
                    <a:pt x="3024" y="1281"/>
                  </a:cubicBezTo>
                  <a:cubicBezTo>
                    <a:pt x="1171" y="2580"/>
                    <a:pt x="1" y="4803"/>
                    <a:pt x="60" y="7026"/>
                  </a:cubicBezTo>
                  <a:cubicBezTo>
                    <a:pt x="60" y="7890"/>
                    <a:pt x="248" y="8690"/>
                    <a:pt x="495" y="9495"/>
                  </a:cubicBezTo>
                  <a:cubicBezTo>
                    <a:pt x="742" y="10236"/>
                    <a:pt x="989" y="10977"/>
                    <a:pt x="1359" y="11654"/>
                  </a:cubicBezTo>
                  <a:cubicBezTo>
                    <a:pt x="2470" y="13383"/>
                    <a:pt x="4382" y="14371"/>
                    <a:pt x="6298" y="14929"/>
                  </a:cubicBezTo>
                  <a:cubicBezTo>
                    <a:pt x="6952" y="15125"/>
                    <a:pt x="7641" y="15269"/>
                    <a:pt x="8309" y="15269"/>
                  </a:cubicBezTo>
                  <a:cubicBezTo>
                    <a:pt x="8878" y="15269"/>
                    <a:pt x="9432" y="15164"/>
                    <a:pt x="9938" y="14900"/>
                  </a:cubicBezTo>
                  <a:lnTo>
                    <a:pt x="9938" y="14900"/>
                  </a:lnTo>
                  <a:cubicBezTo>
                    <a:pt x="9609" y="15120"/>
                    <a:pt x="9959" y="15687"/>
                    <a:pt x="10309" y="15976"/>
                  </a:cubicBezTo>
                  <a:cubicBezTo>
                    <a:pt x="11050" y="16470"/>
                    <a:pt x="11914" y="16840"/>
                    <a:pt x="12843" y="17028"/>
                  </a:cubicBezTo>
                  <a:cubicBezTo>
                    <a:pt x="13021" y="17063"/>
                    <a:pt x="13221" y="17099"/>
                    <a:pt x="13418" y="17099"/>
                  </a:cubicBezTo>
                  <a:cubicBezTo>
                    <a:pt x="13560" y="17099"/>
                    <a:pt x="13701" y="17080"/>
                    <a:pt x="13831" y="17028"/>
                  </a:cubicBezTo>
                  <a:cubicBezTo>
                    <a:pt x="14448" y="16781"/>
                    <a:pt x="14695" y="15917"/>
                    <a:pt x="14695" y="15235"/>
                  </a:cubicBezTo>
                  <a:cubicBezTo>
                    <a:pt x="14695" y="13447"/>
                    <a:pt x="13954" y="11718"/>
                    <a:pt x="13831" y="9925"/>
                  </a:cubicBezTo>
                  <a:cubicBezTo>
                    <a:pt x="13767" y="8261"/>
                    <a:pt x="14325" y="6591"/>
                    <a:pt x="14014" y="4927"/>
                  </a:cubicBezTo>
                  <a:cubicBezTo>
                    <a:pt x="13643" y="2704"/>
                    <a:pt x="11668" y="911"/>
                    <a:pt x="9445" y="293"/>
                  </a:cubicBezTo>
                  <a:cubicBezTo>
                    <a:pt x="8757" y="96"/>
                    <a:pt x="8043" y="0"/>
                    <a:pt x="7329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62"/>
            <p:cNvSpPr/>
            <p:nvPr/>
          </p:nvSpPr>
          <p:spPr>
            <a:xfrm>
              <a:off x="4427450" y="3999850"/>
              <a:ext cx="40175" cy="240825"/>
            </a:xfrm>
            <a:custGeom>
              <a:rect b="b" l="l" r="r" t="t"/>
              <a:pathLst>
                <a:path extrusionOk="0" h="9633" w="1607">
                  <a:moveTo>
                    <a:pt x="554" y="60"/>
                  </a:moveTo>
                  <a:cubicBezTo>
                    <a:pt x="618" y="60"/>
                    <a:pt x="678" y="124"/>
                    <a:pt x="801" y="183"/>
                  </a:cubicBezTo>
                  <a:cubicBezTo>
                    <a:pt x="1048" y="430"/>
                    <a:pt x="1172" y="801"/>
                    <a:pt x="1172" y="1171"/>
                  </a:cubicBezTo>
                  <a:cubicBezTo>
                    <a:pt x="1172" y="1359"/>
                    <a:pt x="1172" y="1482"/>
                    <a:pt x="1112" y="1665"/>
                  </a:cubicBezTo>
                  <a:cubicBezTo>
                    <a:pt x="925" y="1976"/>
                    <a:pt x="678" y="2223"/>
                    <a:pt x="431" y="2530"/>
                  </a:cubicBezTo>
                  <a:cubicBezTo>
                    <a:pt x="307" y="2653"/>
                    <a:pt x="248" y="2900"/>
                    <a:pt x="124" y="3088"/>
                  </a:cubicBezTo>
                  <a:cubicBezTo>
                    <a:pt x="107" y="3154"/>
                    <a:pt x="90" y="3221"/>
                    <a:pt x="75" y="3287"/>
                  </a:cubicBezTo>
                  <a:lnTo>
                    <a:pt x="75" y="3287"/>
                  </a:lnTo>
                  <a:cubicBezTo>
                    <a:pt x="111" y="2911"/>
                    <a:pt x="209" y="2565"/>
                    <a:pt x="307" y="2223"/>
                  </a:cubicBezTo>
                  <a:cubicBezTo>
                    <a:pt x="431" y="1789"/>
                    <a:pt x="554" y="1295"/>
                    <a:pt x="554" y="865"/>
                  </a:cubicBezTo>
                  <a:cubicBezTo>
                    <a:pt x="554" y="677"/>
                    <a:pt x="554" y="495"/>
                    <a:pt x="495" y="307"/>
                  </a:cubicBezTo>
                  <a:lnTo>
                    <a:pt x="495" y="183"/>
                  </a:lnTo>
                  <a:lnTo>
                    <a:pt x="495" y="124"/>
                  </a:lnTo>
                  <a:lnTo>
                    <a:pt x="495" y="60"/>
                  </a:lnTo>
                  <a:close/>
                  <a:moveTo>
                    <a:pt x="431" y="1"/>
                  </a:moveTo>
                  <a:lnTo>
                    <a:pt x="431" y="60"/>
                  </a:lnTo>
                  <a:cubicBezTo>
                    <a:pt x="371" y="124"/>
                    <a:pt x="371" y="124"/>
                    <a:pt x="371" y="183"/>
                  </a:cubicBezTo>
                  <a:cubicBezTo>
                    <a:pt x="371" y="183"/>
                    <a:pt x="431" y="248"/>
                    <a:pt x="431" y="307"/>
                  </a:cubicBezTo>
                  <a:cubicBezTo>
                    <a:pt x="495" y="495"/>
                    <a:pt x="495" y="677"/>
                    <a:pt x="495" y="865"/>
                  </a:cubicBezTo>
                  <a:cubicBezTo>
                    <a:pt x="495" y="1295"/>
                    <a:pt x="371" y="1729"/>
                    <a:pt x="248" y="2223"/>
                  </a:cubicBezTo>
                  <a:cubicBezTo>
                    <a:pt x="124" y="2653"/>
                    <a:pt x="1" y="3088"/>
                    <a:pt x="1" y="3582"/>
                  </a:cubicBezTo>
                  <a:cubicBezTo>
                    <a:pt x="1" y="3622"/>
                    <a:pt x="2" y="3661"/>
                    <a:pt x="3" y="3701"/>
                  </a:cubicBezTo>
                  <a:lnTo>
                    <a:pt x="3" y="3701"/>
                  </a:lnTo>
                  <a:cubicBezTo>
                    <a:pt x="2" y="3723"/>
                    <a:pt x="1" y="3744"/>
                    <a:pt x="1" y="3764"/>
                  </a:cubicBezTo>
                  <a:lnTo>
                    <a:pt x="1" y="3952"/>
                  </a:lnTo>
                  <a:lnTo>
                    <a:pt x="22" y="3952"/>
                  </a:lnTo>
                  <a:cubicBezTo>
                    <a:pt x="88" y="4550"/>
                    <a:pt x="311" y="5104"/>
                    <a:pt x="618" y="5617"/>
                  </a:cubicBezTo>
                  <a:cubicBezTo>
                    <a:pt x="925" y="6234"/>
                    <a:pt x="1295" y="6916"/>
                    <a:pt x="1419" y="7592"/>
                  </a:cubicBezTo>
                  <a:cubicBezTo>
                    <a:pt x="1483" y="7780"/>
                    <a:pt x="1542" y="8027"/>
                    <a:pt x="1542" y="8274"/>
                  </a:cubicBezTo>
                  <a:cubicBezTo>
                    <a:pt x="1542" y="8768"/>
                    <a:pt x="1419" y="9198"/>
                    <a:pt x="1048" y="9568"/>
                  </a:cubicBezTo>
                  <a:lnTo>
                    <a:pt x="1048" y="9632"/>
                  </a:lnTo>
                  <a:lnTo>
                    <a:pt x="1112" y="9632"/>
                  </a:lnTo>
                  <a:cubicBezTo>
                    <a:pt x="1483" y="9262"/>
                    <a:pt x="1606" y="8768"/>
                    <a:pt x="1606" y="8274"/>
                  </a:cubicBezTo>
                  <a:cubicBezTo>
                    <a:pt x="1606" y="8027"/>
                    <a:pt x="1606" y="7780"/>
                    <a:pt x="1542" y="7592"/>
                  </a:cubicBezTo>
                  <a:cubicBezTo>
                    <a:pt x="1359" y="6852"/>
                    <a:pt x="989" y="6234"/>
                    <a:pt x="678" y="5617"/>
                  </a:cubicBezTo>
                  <a:cubicBezTo>
                    <a:pt x="388" y="4976"/>
                    <a:pt x="93" y="4388"/>
                    <a:pt x="63" y="3698"/>
                  </a:cubicBezTo>
                  <a:lnTo>
                    <a:pt x="63" y="3698"/>
                  </a:lnTo>
                  <a:cubicBezTo>
                    <a:pt x="75" y="3525"/>
                    <a:pt x="131" y="3313"/>
                    <a:pt x="184" y="3147"/>
                  </a:cubicBezTo>
                  <a:cubicBezTo>
                    <a:pt x="307" y="2900"/>
                    <a:pt x="431" y="2717"/>
                    <a:pt x="495" y="2594"/>
                  </a:cubicBezTo>
                  <a:cubicBezTo>
                    <a:pt x="742" y="2283"/>
                    <a:pt x="989" y="2036"/>
                    <a:pt x="1172" y="1729"/>
                  </a:cubicBezTo>
                  <a:cubicBezTo>
                    <a:pt x="1236" y="1542"/>
                    <a:pt x="1295" y="1359"/>
                    <a:pt x="1295" y="1171"/>
                  </a:cubicBezTo>
                  <a:cubicBezTo>
                    <a:pt x="1295" y="801"/>
                    <a:pt x="1112" y="430"/>
                    <a:pt x="801" y="124"/>
                  </a:cubicBezTo>
                  <a:cubicBezTo>
                    <a:pt x="742" y="60"/>
                    <a:pt x="678" y="1"/>
                    <a:pt x="554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62"/>
            <p:cNvSpPr/>
            <p:nvPr/>
          </p:nvSpPr>
          <p:spPr>
            <a:xfrm>
              <a:off x="4569475" y="4043075"/>
              <a:ext cx="44725" cy="81775"/>
            </a:xfrm>
            <a:custGeom>
              <a:rect b="b" l="l" r="r" t="t"/>
              <a:pathLst>
                <a:path extrusionOk="0" h="3271" w="1789">
                  <a:moveTo>
                    <a:pt x="0" y="0"/>
                  </a:moveTo>
                  <a:lnTo>
                    <a:pt x="0" y="60"/>
                  </a:lnTo>
                  <a:cubicBezTo>
                    <a:pt x="800" y="988"/>
                    <a:pt x="1359" y="2100"/>
                    <a:pt x="1729" y="3270"/>
                  </a:cubicBezTo>
                  <a:lnTo>
                    <a:pt x="1788" y="3270"/>
                  </a:lnTo>
                  <a:lnTo>
                    <a:pt x="1788" y="3211"/>
                  </a:lnTo>
                  <a:cubicBezTo>
                    <a:pt x="1418" y="2035"/>
                    <a:pt x="865" y="988"/>
                    <a:pt x="60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62"/>
            <p:cNvSpPr/>
            <p:nvPr/>
          </p:nvSpPr>
          <p:spPr>
            <a:xfrm>
              <a:off x="4620350" y="4177300"/>
              <a:ext cx="15450" cy="78800"/>
            </a:xfrm>
            <a:custGeom>
              <a:rect b="b" l="l" r="r" t="t"/>
              <a:pathLst>
                <a:path extrusionOk="0" h="3152" w="618">
                  <a:moveTo>
                    <a:pt x="0" y="1"/>
                  </a:moveTo>
                  <a:lnTo>
                    <a:pt x="0" y="65"/>
                  </a:lnTo>
                  <a:cubicBezTo>
                    <a:pt x="371" y="1053"/>
                    <a:pt x="558" y="2100"/>
                    <a:pt x="558" y="3152"/>
                  </a:cubicBezTo>
                  <a:lnTo>
                    <a:pt x="618" y="3152"/>
                  </a:lnTo>
                  <a:cubicBezTo>
                    <a:pt x="618" y="2100"/>
                    <a:pt x="435" y="1053"/>
                    <a:pt x="64" y="65"/>
                  </a:cubicBez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62"/>
            <p:cNvSpPr/>
            <p:nvPr/>
          </p:nvSpPr>
          <p:spPr>
            <a:xfrm>
              <a:off x="4560200" y="4112475"/>
              <a:ext cx="38550" cy="47925"/>
            </a:xfrm>
            <a:custGeom>
              <a:rect b="b" l="l" r="r" t="t"/>
              <a:pathLst>
                <a:path extrusionOk="0" h="1917" w="1542">
                  <a:moveTo>
                    <a:pt x="1" y="0"/>
                  </a:moveTo>
                  <a:cubicBezTo>
                    <a:pt x="60" y="494"/>
                    <a:pt x="184" y="929"/>
                    <a:pt x="371" y="1299"/>
                  </a:cubicBezTo>
                  <a:cubicBezTo>
                    <a:pt x="495" y="1482"/>
                    <a:pt x="618" y="1606"/>
                    <a:pt x="742" y="1729"/>
                  </a:cubicBezTo>
                  <a:cubicBezTo>
                    <a:pt x="924" y="1853"/>
                    <a:pt x="1112" y="1917"/>
                    <a:pt x="1236" y="1917"/>
                  </a:cubicBezTo>
                  <a:lnTo>
                    <a:pt x="1483" y="1917"/>
                  </a:lnTo>
                  <a:lnTo>
                    <a:pt x="1542" y="1853"/>
                  </a:lnTo>
                  <a:lnTo>
                    <a:pt x="1483" y="1793"/>
                  </a:lnTo>
                  <a:cubicBezTo>
                    <a:pt x="1418" y="1853"/>
                    <a:pt x="1359" y="1853"/>
                    <a:pt x="1236" y="1853"/>
                  </a:cubicBezTo>
                  <a:cubicBezTo>
                    <a:pt x="1112" y="1853"/>
                    <a:pt x="924" y="1793"/>
                    <a:pt x="801" y="1670"/>
                  </a:cubicBezTo>
                  <a:cubicBezTo>
                    <a:pt x="677" y="1546"/>
                    <a:pt x="554" y="1423"/>
                    <a:pt x="495" y="1235"/>
                  </a:cubicBezTo>
                  <a:cubicBezTo>
                    <a:pt x="248" y="865"/>
                    <a:pt x="124" y="435"/>
                    <a:pt x="124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62"/>
            <p:cNvSpPr/>
            <p:nvPr/>
          </p:nvSpPr>
          <p:spPr>
            <a:xfrm>
              <a:off x="3451925" y="3844950"/>
              <a:ext cx="412100" cy="672150"/>
            </a:xfrm>
            <a:custGeom>
              <a:rect b="b" l="l" r="r" t="t"/>
              <a:pathLst>
                <a:path extrusionOk="0" h="26886" w="16484">
                  <a:moveTo>
                    <a:pt x="9347" y="1"/>
                  </a:moveTo>
                  <a:cubicBezTo>
                    <a:pt x="9083" y="1"/>
                    <a:pt x="8805" y="43"/>
                    <a:pt x="8521" y="146"/>
                  </a:cubicBezTo>
                  <a:cubicBezTo>
                    <a:pt x="8521" y="146"/>
                    <a:pt x="6669" y="146"/>
                    <a:pt x="4629" y="2986"/>
                  </a:cubicBezTo>
                  <a:cubicBezTo>
                    <a:pt x="2594" y="5826"/>
                    <a:pt x="1359" y="8232"/>
                    <a:pt x="924" y="11072"/>
                  </a:cubicBezTo>
                  <a:cubicBezTo>
                    <a:pt x="430" y="13853"/>
                    <a:pt x="1" y="17434"/>
                    <a:pt x="430" y="19039"/>
                  </a:cubicBezTo>
                  <a:cubicBezTo>
                    <a:pt x="801" y="20210"/>
                    <a:pt x="801" y="21445"/>
                    <a:pt x="1171" y="22620"/>
                  </a:cubicBezTo>
                  <a:cubicBezTo>
                    <a:pt x="1665" y="24038"/>
                    <a:pt x="2470" y="25337"/>
                    <a:pt x="3147" y="26631"/>
                  </a:cubicBezTo>
                  <a:cubicBezTo>
                    <a:pt x="3147" y="26695"/>
                    <a:pt x="3147" y="26754"/>
                    <a:pt x="3211" y="26819"/>
                  </a:cubicBezTo>
                  <a:cubicBezTo>
                    <a:pt x="3258" y="26865"/>
                    <a:pt x="3322" y="26885"/>
                    <a:pt x="3391" y="26885"/>
                  </a:cubicBezTo>
                  <a:cubicBezTo>
                    <a:pt x="3504" y="26885"/>
                    <a:pt x="3628" y="26831"/>
                    <a:pt x="3705" y="26754"/>
                  </a:cubicBezTo>
                  <a:cubicBezTo>
                    <a:pt x="3829" y="26631"/>
                    <a:pt x="3888" y="26448"/>
                    <a:pt x="3952" y="26261"/>
                  </a:cubicBezTo>
                  <a:cubicBezTo>
                    <a:pt x="4505" y="24532"/>
                    <a:pt x="5987" y="22867"/>
                    <a:pt x="7039" y="21321"/>
                  </a:cubicBezTo>
                  <a:cubicBezTo>
                    <a:pt x="7904" y="20027"/>
                    <a:pt x="9262" y="18481"/>
                    <a:pt x="9880" y="16999"/>
                  </a:cubicBezTo>
                  <a:cubicBezTo>
                    <a:pt x="10867" y="14406"/>
                    <a:pt x="11050" y="11566"/>
                    <a:pt x="13337" y="9713"/>
                  </a:cubicBezTo>
                  <a:cubicBezTo>
                    <a:pt x="13831" y="9284"/>
                    <a:pt x="14384" y="8973"/>
                    <a:pt x="14819" y="8479"/>
                  </a:cubicBezTo>
                  <a:cubicBezTo>
                    <a:pt x="15249" y="8049"/>
                    <a:pt x="15496" y="7491"/>
                    <a:pt x="15743" y="6938"/>
                  </a:cubicBezTo>
                  <a:cubicBezTo>
                    <a:pt x="15990" y="6379"/>
                    <a:pt x="16237" y="5826"/>
                    <a:pt x="16301" y="5268"/>
                  </a:cubicBezTo>
                  <a:cubicBezTo>
                    <a:pt x="16483" y="2922"/>
                    <a:pt x="14201" y="2862"/>
                    <a:pt x="12902" y="1687"/>
                  </a:cubicBezTo>
                  <a:cubicBezTo>
                    <a:pt x="12473" y="1381"/>
                    <a:pt x="11915" y="1257"/>
                    <a:pt x="11421" y="823"/>
                  </a:cubicBezTo>
                  <a:cubicBezTo>
                    <a:pt x="11421" y="823"/>
                    <a:pt x="10517" y="1"/>
                    <a:pt x="9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62"/>
            <p:cNvSpPr/>
            <p:nvPr/>
          </p:nvSpPr>
          <p:spPr>
            <a:xfrm>
              <a:off x="3592325" y="4050725"/>
              <a:ext cx="152900" cy="160550"/>
            </a:xfrm>
            <a:custGeom>
              <a:rect b="b" l="l" r="r" t="t"/>
              <a:pathLst>
                <a:path extrusionOk="0" h="6422" w="6116">
                  <a:moveTo>
                    <a:pt x="3893" y="1"/>
                  </a:moveTo>
                  <a:cubicBezTo>
                    <a:pt x="3582" y="124"/>
                    <a:pt x="3276" y="435"/>
                    <a:pt x="3029" y="682"/>
                  </a:cubicBezTo>
                  <a:cubicBezTo>
                    <a:pt x="2041" y="1729"/>
                    <a:pt x="1053" y="2782"/>
                    <a:pt x="371" y="4076"/>
                  </a:cubicBezTo>
                  <a:cubicBezTo>
                    <a:pt x="189" y="4510"/>
                    <a:pt x="1" y="5128"/>
                    <a:pt x="312" y="5498"/>
                  </a:cubicBezTo>
                  <a:cubicBezTo>
                    <a:pt x="435" y="5622"/>
                    <a:pt x="559" y="5681"/>
                    <a:pt x="742" y="5745"/>
                  </a:cubicBezTo>
                  <a:cubicBezTo>
                    <a:pt x="1236" y="6051"/>
                    <a:pt x="1730" y="6298"/>
                    <a:pt x="2288" y="6422"/>
                  </a:cubicBezTo>
                  <a:cubicBezTo>
                    <a:pt x="3458" y="5064"/>
                    <a:pt x="4757" y="3829"/>
                    <a:pt x="6116" y="2594"/>
                  </a:cubicBezTo>
                  <a:cubicBezTo>
                    <a:pt x="5498" y="2223"/>
                    <a:pt x="5064" y="1547"/>
                    <a:pt x="5004" y="865"/>
                  </a:cubicBezTo>
                  <a:cubicBezTo>
                    <a:pt x="4940" y="682"/>
                    <a:pt x="4940" y="495"/>
                    <a:pt x="4881" y="312"/>
                  </a:cubicBezTo>
                  <a:cubicBezTo>
                    <a:pt x="4757" y="65"/>
                    <a:pt x="4446" y="1"/>
                    <a:pt x="4199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62"/>
            <p:cNvSpPr/>
            <p:nvPr/>
          </p:nvSpPr>
          <p:spPr>
            <a:xfrm>
              <a:off x="3839300" y="3999850"/>
              <a:ext cx="15475" cy="30900"/>
            </a:xfrm>
            <a:custGeom>
              <a:rect b="b" l="l" r="r" t="t"/>
              <a:pathLst>
                <a:path extrusionOk="0" h="1236" w="619">
                  <a:moveTo>
                    <a:pt x="618" y="1"/>
                  </a:moveTo>
                  <a:lnTo>
                    <a:pt x="248" y="742"/>
                  </a:lnTo>
                  <a:cubicBezTo>
                    <a:pt x="188" y="924"/>
                    <a:pt x="124" y="1112"/>
                    <a:pt x="1" y="1235"/>
                  </a:cubicBezTo>
                  <a:cubicBezTo>
                    <a:pt x="188" y="1112"/>
                    <a:pt x="312" y="924"/>
                    <a:pt x="435" y="801"/>
                  </a:cubicBezTo>
                  <a:cubicBezTo>
                    <a:pt x="495" y="554"/>
                    <a:pt x="559" y="248"/>
                    <a:pt x="618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62"/>
            <p:cNvSpPr/>
            <p:nvPr/>
          </p:nvSpPr>
          <p:spPr>
            <a:xfrm>
              <a:off x="3723600" y="3955025"/>
              <a:ext cx="131175" cy="137475"/>
            </a:xfrm>
            <a:custGeom>
              <a:rect b="b" l="l" r="r" t="t"/>
              <a:pathLst>
                <a:path extrusionOk="0" h="5499" w="5247">
                  <a:moveTo>
                    <a:pt x="4135" y="1"/>
                  </a:moveTo>
                  <a:cubicBezTo>
                    <a:pt x="3888" y="65"/>
                    <a:pt x="3705" y="188"/>
                    <a:pt x="3517" y="312"/>
                  </a:cubicBezTo>
                  <a:cubicBezTo>
                    <a:pt x="2529" y="1053"/>
                    <a:pt x="1359" y="1482"/>
                    <a:pt x="371" y="2288"/>
                  </a:cubicBezTo>
                  <a:cubicBezTo>
                    <a:pt x="247" y="2411"/>
                    <a:pt x="124" y="2535"/>
                    <a:pt x="60" y="2717"/>
                  </a:cubicBezTo>
                  <a:cubicBezTo>
                    <a:pt x="0" y="2905"/>
                    <a:pt x="60" y="3088"/>
                    <a:pt x="124" y="3275"/>
                  </a:cubicBezTo>
                  <a:cubicBezTo>
                    <a:pt x="494" y="4140"/>
                    <a:pt x="1112" y="4940"/>
                    <a:pt x="1912" y="5498"/>
                  </a:cubicBezTo>
                  <a:cubicBezTo>
                    <a:pt x="2653" y="4817"/>
                    <a:pt x="3394" y="4199"/>
                    <a:pt x="4075" y="3582"/>
                  </a:cubicBezTo>
                  <a:lnTo>
                    <a:pt x="4629" y="3028"/>
                  </a:lnTo>
                  <a:cubicBezTo>
                    <a:pt x="4752" y="2905"/>
                    <a:pt x="4816" y="2717"/>
                    <a:pt x="4876" y="2535"/>
                  </a:cubicBezTo>
                  <a:lnTo>
                    <a:pt x="5246" y="1794"/>
                  </a:lnTo>
                  <a:cubicBezTo>
                    <a:pt x="5246" y="1482"/>
                    <a:pt x="5187" y="1235"/>
                    <a:pt x="5187" y="988"/>
                  </a:cubicBezTo>
                  <a:cubicBezTo>
                    <a:pt x="5063" y="495"/>
                    <a:pt x="4693" y="1"/>
                    <a:pt x="4199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62"/>
            <p:cNvSpPr/>
            <p:nvPr/>
          </p:nvSpPr>
          <p:spPr>
            <a:xfrm>
              <a:off x="3513675" y="4205075"/>
              <a:ext cx="106475" cy="234650"/>
            </a:xfrm>
            <a:custGeom>
              <a:rect b="b" l="l" r="r" t="t"/>
              <a:pathLst>
                <a:path extrusionOk="0" h="9386" w="4259">
                  <a:moveTo>
                    <a:pt x="2717" y="1"/>
                  </a:moveTo>
                  <a:cubicBezTo>
                    <a:pt x="2529" y="1"/>
                    <a:pt x="2347" y="65"/>
                    <a:pt x="2223" y="189"/>
                  </a:cubicBezTo>
                  <a:cubicBezTo>
                    <a:pt x="2100" y="312"/>
                    <a:pt x="2035" y="495"/>
                    <a:pt x="1976" y="683"/>
                  </a:cubicBezTo>
                  <a:cubicBezTo>
                    <a:pt x="865" y="3459"/>
                    <a:pt x="0" y="6486"/>
                    <a:pt x="801" y="9386"/>
                  </a:cubicBezTo>
                  <a:cubicBezTo>
                    <a:pt x="865" y="8892"/>
                    <a:pt x="924" y="8462"/>
                    <a:pt x="1235" y="8151"/>
                  </a:cubicBezTo>
                  <a:cubicBezTo>
                    <a:pt x="1665" y="6422"/>
                    <a:pt x="2347" y="4758"/>
                    <a:pt x="3211" y="3335"/>
                  </a:cubicBezTo>
                  <a:cubicBezTo>
                    <a:pt x="3517" y="2782"/>
                    <a:pt x="3888" y="2224"/>
                    <a:pt x="4258" y="1730"/>
                  </a:cubicBezTo>
                  <a:lnTo>
                    <a:pt x="4135" y="1606"/>
                  </a:lnTo>
                  <a:cubicBezTo>
                    <a:pt x="3888" y="1483"/>
                    <a:pt x="3641" y="1300"/>
                    <a:pt x="3517" y="1053"/>
                  </a:cubicBezTo>
                  <a:cubicBezTo>
                    <a:pt x="3394" y="865"/>
                    <a:pt x="3394" y="618"/>
                    <a:pt x="3335" y="436"/>
                  </a:cubicBezTo>
                  <a:cubicBezTo>
                    <a:pt x="3211" y="189"/>
                    <a:pt x="2964" y="1"/>
                    <a:pt x="2717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62"/>
            <p:cNvSpPr/>
            <p:nvPr/>
          </p:nvSpPr>
          <p:spPr>
            <a:xfrm>
              <a:off x="3530600" y="3950450"/>
              <a:ext cx="297975" cy="371975"/>
            </a:xfrm>
            <a:custGeom>
              <a:rect b="b" l="l" r="r" t="t"/>
              <a:pathLst>
                <a:path extrusionOk="0" h="14879" w="11919">
                  <a:moveTo>
                    <a:pt x="11855" y="1"/>
                  </a:moveTo>
                  <a:cubicBezTo>
                    <a:pt x="11855" y="1"/>
                    <a:pt x="9449" y="1171"/>
                    <a:pt x="6733" y="3641"/>
                  </a:cubicBezTo>
                  <a:cubicBezTo>
                    <a:pt x="4016" y="6111"/>
                    <a:pt x="1052" y="9756"/>
                    <a:pt x="0" y="14819"/>
                  </a:cubicBezTo>
                  <a:cubicBezTo>
                    <a:pt x="0" y="14819"/>
                    <a:pt x="0" y="14878"/>
                    <a:pt x="64" y="14878"/>
                  </a:cubicBezTo>
                  <a:lnTo>
                    <a:pt x="64" y="14819"/>
                  </a:lnTo>
                  <a:cubicBezTo>
                    <a:pt x="1176" y="9815"/>
                    <a:pt x="4075" y="6111"/>
                    <a:pt x="6792" y="3705"/>
                  </a:cubicBezTo>
                  <a:cubicBezTo>
                    <a:pt x="8150" y="2471"/>
                    <a:pt x="9385" y="1606"/>
                    <a:pt x="10373" y="989"/>
                  </a:cubicBezTo>
                  <a:cubicBezTo>
                    <a:pt x="10808" y="678"/>
                    <a:pt x="11178" y="431"/>
                    <a:pt x="11484" y="307"/>
                  </a:cubicBezTo>
                  <a:cubicBezTo>
                    <a:pt x="11608" y="248"/>
                    <a:pt x="11731" y="184"/>
                    <a:pt x="11795" y="124"/>
                  </a:cubicBezTo>
                  <a:cubicBezTo>
                    <a:pt x="11855" y="124"/>
                    <a:pt x="11919" y="60"/>
                    <a:pt x="11919" y="60"/>
                  </a:cubicBezTo>
                  <a:cubicBezTo>
                    <a:pt x="11919" y="1"/>
                    <a:pt x="11855" y="1"/>
                    <a:pt x="11855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62"/>
            <p:cNvSpPr/>
            <p:nvPr/>
          </p:nvSpPr>
          <p:spPr>
            <a:xfrm>
              <a:off x="3695825" y="4043075"/>
              <a:ext cx="52500" cy="69425"/>
            </a:xfrm>
            <a:custGeom>
              <a:rect b="b" l="l" r="r" t="t"/>
              <a:pathLst>
                <a:path extrusionOk="0" h="2777" w="2100">
                  <a:moveTo>
                    <a:pt x="59" y="0"/>
                  </a:moveTo>
                  <a:cubicBezTo>
                    <a:pt x="59" y="60"/>
                    <a:pt x="0" y="60"/>
                    <a:pt x="0" y="124"/>
                  </a:cubicBezTo>
                  <a:cubicBezTo>
                    <a:pt x="0" y="124"/>
                    <a:pt x="0" y="183"/>
                    <a:pt x="59" y="183"/>
                  </a:cubicBezTo>
                  <a:lnTo>
                    <a:pt x="124" y="183"/>
                  </a:lnTo>
                  <a:lnTo>
                    <a:pt x="124" y="124"/>
                  </a:lnTo>
                  <a:lnTo>
                    <a:pt x="124" y="60"/>
                  </a:lnTo>
                  <a:lnTo>
                    <a:pt x="183" y="60"/>
                  </a:lnTo>
                  <a:cubicBezTo>
                    <a:pt x="183" y="60"/>
                    <a:pt x="247" y="60"/>
                    <a:pt x="306" y="124"/>
                  </a:cubicBezTo>
                  <a:cubicBezTo>
                    <a:pt x="430" y="124"/>
                    <a:pt x="494" y="183"/>
                    <a:pt x="553" y="247"/>
                  </a:cubicBezTo>
                  <a:cubicBezTo>
                    <a:pt x="617" y="247"/>
                    <a:pt x="677" y="247"/>
                    <a:pt x="677" y="307"/>
                  </a:cubicBezTo>
                  <a:lnTo>
                    <a:pt x="741" y="307"/>
                  </a:lnTo>
                  <a:cubicBezTo>
                    <a:pt x="864" y="494"/>
                    <a:pt x="924" y="677"/>
                    <a:pt x="988" y="865"/>
                  </a:cubicBezTo>
                  <a:cubicBezTo>
                    <a:pt x="988" y="1112"/>
                    <a:pt x="988" y="1359"/>
                    <a:pt x="1047" y="1541"/>
                  </a:cubicBezTo>
                  <a:cubicBezTo>
                    <a:pt x="1171" y="2100"/>
                    <a:pt x="1605" y="2470"/>
                    <a:pt x="2035" y="2776"/>
                  </a:cubicBezTo>
                  <a:lnTo>
                    <a:pt x="2099" y="2717"/>
                  </a:lnTo>
                  <a:cubicBezTo>
                    <a:pt x="1665" y="2406"/>
                    <a:pt x="1235" y="2035"/>
                    <a:pt x="1111" y="1541"/>
                  </a:cubicBezTo>
                  <a:cubicBezTo>
                    <a:pt x="1111" y="1359"/>
                    <a:pt x="1047" y="1112"/>
                    <a:pt x="1047" y="865"/>
                  </a:cubicBezTo>
                  <a:cubicBezTo>
                    <a:pt x="1047" y="677"/>
                    <a:pt x="988" y="430"/>
                    <a:pt x="800" y="247"/>
                  </a:cubicBezTo>
                  <a:lnTo>
                    <a:pt x="741" y="247"/>
                  </a:lnTo>
                  <a:cubicBezTo>
                    <a:pt x="677" y="183"/>
                    <a:pt x="617" y="124"/>
                    <a:pt x="494" y="60"/>
                  </a:cubicBezTo>
                  <a:cubicBezTo>
                    <a:pt x="370" y="0"/>
                    <a:pt x="247" y="0"/>
                    <a:pt x="183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62"/>
            <p:cNvSpPr/>
            <p:nvPr/>
          </p:nvSpPr>
          <p:spPr>
            <a:xfrm>
              <a:off x="3593950" y="4168050"/>
              <a:ext cx="55575" cy="41750"/>
            </a:xfrm>
            <a:custGeom>
              <a:rect b="b" l="l" r="r" t="t"/>
              <a:pathLst>
                <a:path extrusionOk="0" h="1670" w="2223">
                  <a:moveTo>
                    <a:pt x="59" y="0"/>
                  </a:moveTo>
                  <a:cubicBezTo>
                    <a:pt x="0" y="64"/>
                    <a:pt x="0" y="188"/>
                    <a:pt x="0" y="247"/>
                  </a:cubicBezTo>
                  <a:cubicBezTo>
                    <a:pt x="0" y="494"/>
                    <a:pt x="124" y="682"/>
                    <a:pt x="247" y="864"/>
                  </a:cubicBezTo>
                  <a:cubicBezTo>
                    <a:pt x="494" y="1052"/>
                    <a:pt x="864" y="1235"/>
                    <a:pt x="1171" y="1358"/>
                  </a:cubicBezTo>
                  <a:cubicBezTo>
                    <a:pt x="1541" y="1482"/>
                    <a:pt x="1912" y="1546"/>
                    <a:pt x="2159" y="1670"/>
                  </a:cubicBezTo>
                  <a:lnTo>
                    <a:pt x="2223" y="1546"/>
                  </a:lnTo>
                  <a:cubicBezTo>
                    <a:pt x="1852" y="1423"/>
                    <a:pt x="1294" y="1358"/>
                    <a:pt x="864" y="1176"/>
                  </a:cubicBezTo>
                  <a:cubicBezTo>
                    <a:pt x="677" y="1052"/>
                    <a:pt x="430" y="929"/>
                    <a:pt x="306" y="805"/>
                  </a:cubicBezTo>
                  <a:cubicBezTo>
                    <a:pt x="183" y="618"/>
                    <a:pt x="124" y="435"/>
                    <a:pt x="124" y="247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62"/>
            <p:cNvSpPr/>
            <p:nvPr/>
          </p:nvSpPr>
          <p:spPr>
            <a:xfrm>
              <a:off x="3579975" y="4197425"/>
              <a:ext cx="40175" cy="52500"/>
            </a:xfrm>
            <a:custGeom>
              <a:rect b="b" l="l" r="r" t="t"/>
              <a:pathLst>
                <a:path extrusionOk="0" h="2100" w="1607">
                  <a:moveTo>
                    <a:pt x="65" y="1"/>
                  </a:moveTo>
                  <a:lnTo>
                    <a:pt x="1" y="60"/>
                  </a:lnTo>
                  <a:cubicBezTo>
                    <a:pt x="189" y="124"/>
                    <a:pt x="371" y="183"/>
                    <a:pt x="495" y="371"/>
                  </a:cubicBezTo>
                  <a:cubicBezTo>
                    <a:pt x="618" y="495"/>
                    <a:pt x="683" y="677"/>
                    <a:pt x="683" y="865"/>
                  </a:cubicBezTo>
                  <a:lnTo>
                    <a:pt x="683" y="989"/>
                  </a:lnTo>
                  <a:lnTo>
                    <a:pt x="683" y="1112"/>
                  </a:lnTo>
                  <a:cubicBezTo>
                    <a:pt x="683" y="1171"/>
                    <a:pt x="683" y="1236"/>
                    <a:pt x="742" y="1295"/>
                  </a:cubicBezTo>
                  <a:cubicBezTo>
                    <a:pt x="806" y="1359"/>
                    <a:pt x="806" y="1418"/>
                    <a:pt x="865" y="1542"/>
                  </a:cubicBezTo>
                  <a:cubicBezTo>
                    <a:pt x="1053" y="1789"/>
                    <a:pt x="1300" y="2036"/>
                    <a:pt x="1606" y="2100"/>
                  </a:cubicBezTo>
                  <a:lnTo>
                    <a:pt x="1606" y="2036"/>
                  </a:lnTo>
                  <a:cubicBezTo>
                    <a:pt x="1359" y="1976"/>
                    <a:pt x="1112" y="1729"/>
                    <a:pt x="989" y="1482"/>
                  </a:cubicBezTo>
                  <a:cubicBezTo>
                    <a:pt x="865" y="1359"/>
                    <a:pt x="865" y="1295"/>
                    <a:pt x="806" y="1236"/>
                  </a:cubicBezTo>
                  <a:cubicBezTo>
                    <a:pt x="742" y="1236"/>
                    <a:pt x="742" y="1171"/>
                    <a:pt x="742" y="1112"/>
                  </a:cubicBezTo>
                  <a:lnTo>
                    <a:pt x="742" y="989"/>
                  </a:lnTo>
                  <a:lnTo>
                    <a:pt x="742" y="865"/>
                  </a:lnTo>
                  <a:cubicBezTo>
                    <a:pt x="742" y="677"/>
                    <a:pt x="683" y="430"/>
                    <a:pt x="559" y="307"/>
                  </a:cubicBezTo>
                  <a:cubicBezTo>
                    <a:pt x="436" y="124"/>
                    <a:pt x="248" y="1"/>
                    <a:pt x="65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62"/>
            <p:cNvSpPr/>
            <p:nvPr/>
          </p:nvSpPr>
          <p:spPr>
            <a:xfrm>
              <a:off x="3722000" y="4021450"/>
              <a:ext cx="55575" cy="67950"/>
            </a:xfrm>
            <a:custGeom>
              <a:rect b="b" l="l" r="r" t="t"/>
              <a:pathLst>
                <a:path extrusionOk="0" h="2718" w="2223">
                  <a:moveTo>
                    <a:pt x="64" y="1"/>
                  </a:moveTo>
                  <a:cubicBezTo>
                    <a:pt x="64" y="124"/>
                    <a:pt x="0" y="248"/>
                    <a:pt x="0" y="307"/>
                  </a:cubicBezTo>
                  <a:cubicBezTo>
                    <a:pt x="0" y="554"/>
                    <a:pt x="124" y="742"/>
                    <a:pt x="247" y="925"/>
                  </a:cubicBezTo>
                  <a:lnTo>
                    <a:pt x="805" y="1295"/>
                  </a:lnTo>
                  <a:cubicBezTo>
                    <a:pt x="1359" y="1606"/>
                    <a:pt x="1793" y="2160"/>
                    <a:pt x="2164" y="2718"/>
                  </a:cubicBezTo>
                  <a:lnTo>
                    <a:pt x="2223" y="2653"/>
                  </a:lnTo>
                  <a:cubicBezTo>
                    <a:pt x="1852" y="2100"/>
                    <a:pt x="1423" y="1542"/>
                    <a:pt x="865" y="1236"/>
                  </a:cubicBezTo>
                  <a:lnTo>
                    <a:pt x="311" y="865"/>
                  </a:lnTo>
                  <a:cubicBezTo>
                    <a:pt x="188" y="678"/>
                    <a:pt x="124" y="554"/>
                    <a:pt x="124" y="307"/>
                  </a:cubicBezTo>
                  <a:cubicBezTo>
                    <a:pt x="124" y="248"/>
                    <a:pt x="124" y="124"/>
                    <a:pt x="188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62"/>
            <p:cNvSpPr/>
            <p:nvPr/>
          </p:nvSpPr>
          <p:spPr>
            <a:xfrm>
              <a:off x="4209750" y="3172500"/>
              <a:ext cx="38675" cy="206850"/>
            </a:xfrm>
            <a:custGeom>
              <a:rect b="b" l="l" r="r" t="t"/>
              <a:pathLst>
                <a:path extrusionOk="0" h="8274" w="1547">
                  <a:moveTo>
                    <a:pt x="65" y="0"/>
                  </a:moveTo>
                  <a:cubicBezTo>
                    <a:pt x="1" y="741"/>
                    <a:pt x="1" y="1418"/>
                    <a:pt x="1" y="2036"/>
                  </a:cubicBezTo>
                  <a:cubicBezTo>
                    <a:pt x="1" y="5063"/>
                    <a:pt x="312" y="6604"/>
                    <a:pt x="618" y="7410"/>
                  </a:cubicBezTo>
                  <a:cubicBezTo>
                    <a:pt x="806" y="7780"/>
                    <a:pt x="989" y="8027"/>
                    <a:pt x="1112" y="8151"/>
                  </a:cubicBezTo>
                  <a:cubicBezTo>
                    <a:pt x="1300" y="8274"/>
                    <a:pt x="1423" y="8274"/>
                    <a:pt x="1483" y="8274"/>
                  </a:cubicBezTo>
                  <a:cubicBezTo>
                    <a:pt x="1483" y="8274"/>
                    <a:pt x="1547" y="8274"/>
                    <a:pt x="1547" y="8210"/>
                  </a:cubicBezTo>
                  <a:lnTo>
                    <a:pt x="1483" y="8210"/>
                  </a:lnTo>
                  <a:cubicBezTo>
                    <a:pt x="1423" y="8210"/>
                    <a:pt x="1300" y="8210"/>
                    <a:pt x="1176" y="8086"/>
                  </a:cubicBezTo>
                  <a:cubicBezTo>
                    <a:pt x="989" y="7904"/>
                    <a:pt x="682" y="7533"/>
                    <a:pt x="495" y="6604"/>
                  </a:cubicBezTo>
                  <a:cubicBezTo>
                    <a:pt x="248" y="5740"/>
                    <a:pt x="65" y="4322"/>
                    <a:pt x="65" y="2036"/>
                  </a:cubicBezTo>
                  <a:cubicBezTo>
                    <a:pt x="65" y="1418"/>
                    <a:pt x="65" y="741"/>
                    <a:pt x="124" y="60"/>
                  </a:cubicBezTo>
                  <a:cubicBezTo>
                    <a:pt x="124" y="0"/>
                    <a:pt x="124" y="0"/>
                    <a:pt x="65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62"/>
            <p:cNvSpPr/>
            <p:nvPr/>
          </p:nvSpPr>
          <p:spPr>
            <a:xfrm>
              <a:off x="3499725" y="3760250"/>
              <a:ext cx="1216350" cy="1680350"/>
            </a:xfrm>
            <a:custGeom>
              <a:rect b="b" l="l" r="r" t="t"/>
              <a:pathLst>
                <a:path extrusionOk="0" h="67214" w="48654">
                  <a:moveTo>
                    <a:pt x="40557" y="0"/>
                  </a:moveTo>
                  <a:cubicBezTo>
                    <a:pt x="40499" y="0"/>
                    <a:pt x="40440" y="4"/>
                    <a:pt x="40380" y="12"/>
                  </a:cubicBezTo>
                  <a:cubicBezTo>
                    <a:pt x="39456" y="135"/>
                    <a:pt x="36305" y="506"/>
                    <a:pt x="35687" y="629"/>
                  </a:cubicBezTo>
                  <a:cubicBezTo>
                    <a:pt x="35534" y="662"/>
                    <a:pt x="35195" y="678"/>
                    <a:pt x="34739" y="678"/>
                  </a:cubicBezTo>
                  <a:cubicBezTo>
                    <a:pt x="34283" y="678"/>
                    <a:pt x="33712" y="662"/>
                    <a:pt x="33094" y="629"/>
                  </a:cubicBezTo>
                  <a:cubicBezTo>
                    <a:pt x="32199" y="595"/>
                    <a:pt x="31240" y="559"/>
                    <a:pt x="30449" y="559"/>
                  </a:cubicBezTo>
                  <a:cubicBezTo>
                    <a:pt x="29878" y="559"/>
                    <a:pt x="29394" y="578"/>
                    <a:pt x="29083" y="629"/>
                  </a:cubicBezTo>
                  <a:cubicBezTo>
                    <a:pt x="27784" y="941"/>
                    <a:pt x="23462" y="2482"/>
                    <a:pt x="22045" y="3287"/>
                  </a:cubicBezTo>
                  <a:cubicBezTo>
                    <a:pt x="20375" y="4151"/>
                    <a:pt x="18834" y="5386"/>
                    <a:pt x="17412" y="6621"/>
                  </a:cubicBezTo>
                  <a:cubicBezTo>
                    <a:pt x="16241" y="7609"/>
                    <a:pt x="15377" y="8844"/>
                    <a:pt x="14448" y="9955"/>
                  </a:cubicBezTo>
                  <a:cubicBezTo>
                    <a:pt x="14018" y="10449"/>
                    <a:pt x="13524" y="10943"/>
                    <a:pt x="13030" y="11373"/>
                  </a:cubicBezTo>
                  <a:cubicBezTo>
                    <a:pt x="9820" y="14154"/>
                    <a:pt x="5928" y="17488"/>
                    <a:pt x="3769" y="21128"/>
                  </a:cubicBezTo>
                  <a:cubicBezTo>
                    <a:pt x="1976" y="24032"/>
                    <a:pt x="1052" y="27796"/>
                    <a:pt x="1052" y="31195"/>
                  </a:cubicBezTo>
                  <a:cubicBezTo>
                    <a:pt x="1052" y="35517"/>
                    <a:pt x="0" y="37181"/>
                    <a:pt x="1052" y="41133"/>
                  </a:cubicBezTo>
                  <a:cubicBezTo>
                    <a:pt x="2100" y="45084"/>
                    <a:pt x="2100" y="46630"/>
                    <a:pt x="3152" y="48606"/>
                  </a:cubicBezTo>
                  <a:cubicBezTo>
                    <a:pt x="4199" y="50582"/>
                    <a:pt x="8027" y="55274"/>
                    <a:pt x="12225" y="58174"/>
                  </a:cubicBezTo>
                  <a:cubicBezTo>
                    <a:pt x="16424" y="61078"/>
                    <a:pt x="24021" y="64595"/>
                    <a:pt x="24514" y="64842"/>
                  </a:cubicBezTo>
                  <a:cubicBezTo>
                    <a:pt x="24997" y="65113"/>
                    <a:pt x="28344" y="67213"/>
                    <a:pt x="31364" y="67213"/>
                  </a:cubicBezTo>
                  <a:cubicBezTo>
                    <a:pt x="31808" y="67213"/>
                    <a:pt x="32245" y="67168"/>
                    <a:pt x="32664" y="67065"/>
                  </a:cubicBezTo>
                  <a:cubicBezTo>
                    <a:pt x="35934" y="66324"/>
                    <a:pt x="38651" y="64595"/>
                    <a:pt x="39580" y="62249"/>
                  </a:cubicBezTo>
                  <a:cubicBezTo>
                    <a:pt x="40503" y="59902"/>
                    <a:pt x="44578" y="53728"/>
                    <a:pt x="44949" y="51629"/>
                  </a:cubicBezTo>
                  <a:cubicBezTo>
                    <a:pt x="45383" y="49530"/>
                    <a:pt x="48653" y="41133"/>
                    <a:pt x="47483" y="36811"/>
                  </a:cubicBezTo>
                  <a:cubicBezTo>
                    <a:pt x="46742" y="34282"/>
                    <a:pt x="46001" y="31501"/>
                    <a:pt x="44702" y="29219"/>
                  </a:cubicBezTo>
                  <a:cubicBezTo>
                    <a:pt x="44084" y="28231"/>
                    <a:pt x="44272" y="27367"/>
                    <a:pt x="44025" y="26314"/>
                  </a:cubicBezTo>
                  <a:cubicBezTo>
                    <a:pt x="43902" y="25573"/>
                    <a:pt x="43467" y="24897"/>
                    <a:pt x="43096" y="24215"/>
                  </a:cubicBezTo>
                  <a:cubicBezTo>
                    <a:pt x="42667" y="23351"/>
                    <a:pt x="42109" y="22486"/>
                    <a:pt x="41368" y="21810"/>
                  </a:cubicBezTo>
                  <a:cubicBezTo>
                    <a:pt x="39580" y="20204"/>
                    <a:pt x="35875" y="20204"/>
                    <a:pt x="33588" y="19523"/>
                  </a:cubicBezTo>
                  <a:cubicBezTo>
                    <a:pt x="31612" y="18905"/>
                    <a:pt x="28466" y="17917"/>
                    <a:pt x="27908" y="15571"/>
                  </a:cubicBezTo>
                  <a:cubicBezTo>
                    <a:pt x="26984" y="11807"/>
                    <a:pt x="27537" y="9832"/>
                    <a:pt x="28466" y="9150"/>
                  </a:cubicBezTo>
                  <a:cubicBezTo>
                    <a:pt x="29337" y="8568"/>
                    <a:pt x="31362" y="5849"/>
                    <a:pt x="33866" y="5849"/>
                  </a:cubicBezTo>
                  <a:cubicBezTo>
                    <a:pt x="34019" y="5849"/>
                    <a:pt x="34173" y="5859"/>
                    <a:pt x="34329" y="5880"/>
                  </a:cubicBezTo>
                  <a:cubicBezTo>
                    <a:pt x="36550" y="6223"/>
                    <a:pt x="37665" y="6963"/>
                    <a:pt x="38497" y="6963"/>
                  </a:cubicBezTo>
                  <a:cubicBezTo>
                    <a:pt x="38707" y="6963"/>
                    <a:pt x="38899" y="6916"/>
                    <a:pt x="39086" y="6804"/>
                  </a:cubicBezTo>
                  <a:cubicBezTo>
                    <a:pt x="40009" y="6310"/>
                    <a:pt x="40750" y="5075"/>
                    <a:pt x="40874" y="4704"/>
                  </a:cubicBezTo>
                  <a:cubicBezTo>
                    <a:pt x="41061" y="4334"/>
                    <a:pt x="41679" y="4704"/>
                    <a:pt x="42232" y="4211"/>
                  </a:cubicBezTo>
                  <a:cubicBezTo>
                    <a:pt x="42726" y="3657"/>
                    <a:pt x="42973" y="2111"/>
                    <a:pt x="42479" y="1435"/>
                  </a:cubicBezTo>
                  <a:cubicBezTo>
                    <a:pt x="41962" y="797"/>
                    <a:pt x="41388" y="0"/>
                    <a:pt x="40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62"/>
            <p:cNvSpPr/>
            <p:nvPr/>
          </p:nvSpPr>
          <p:spPr>
            <a:xfrm>
              <a:off x="3532200" y="4441325"/>
              <a:ext cx="3100" cy="23100"/>
            </a:xfrm>
            <a:custGeom>
              <a:rect b="b" l="l" r="r" t="t"/>
              <a:pathLst>
                <a:path extrusionOk="0" h="924" w="124">
                  <a:moveTo>
                    <a:pt x="60" y="0"/>
                  </a:moveTo>
                  <a:lnTo>
                    <a:pt x="60" y="59"/>
                  </a:lnTo>
                  <a:cubicBezTo>
                    <a:pt x="0" y="370"/>
                    <a:pt x="0" y="617"/>
                    <a:pt x="0" y="924"/>
                  </a:cubicBezTo>
                  <a:cubicBezTo>
                    <a:pt x="60" y="677"/>
                    <a:pt x="60" y="370"/>
                    <a:pt x="124" y="124"/>
                  </a:cubicBezTo>
                  <a:cubicBezTo>
                    <a:pt x="124" y="124"/>
                    <a:pt x="124" y="59"/>
                    <a:pt x="60" y="0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62"/>
            <p:cNvSpPr/>
            <p:nvPr/>
          </p:nvSpPr>
          <p:spPr>
            <a:xfrm>
              <a:off x="3533675" y="4408825"/>
              <a:ext cx="10900" cy="35600"/>
            </a:xfrm>
            <a:custGeom>
              <a:rect b="b" l="l" r="r" t="t"/>
              <a:pathLst>
                <a:path extrusionOk="0" h="1424" w="436">
                  <a:moveTo>
                    <a:pt x="435" y="1"/>
                  </a:moveTo>
                  <a:lnTo>
                    <a:pt x="435" y="1"/>
                  </a:lnTo>
                  <a:cubicBezTo>
                    <a:pt x="124" y="312"/>
                    <a:pt x="65" y="742"/>
                    <a:pt x="1" y="1236"/>
                  </a:cubicBezTo>
                  <a:lnTo>
                    <a:pt x="1" y="1300"/>
                  </a:lnTo>
                  <a:cubicBezTo>
                    <a:pt x="65" y="1359"/>
                    <a:pt x="65" y="1424"/>
                    <a:pt x="65" y="1424"/>
                  </a:cubicBezTo>
                  <a:cubicBezTo>
                    <a:pt x="188" y="930"/>
                    <a:pt x="248" y="436"/>
                    <a:pt x="435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62"/>
            <p:cNvSpPr/>
            <p:nvPr/>
          </p:nvSpPr>
          <p:spPr>
            <a:xfrm>
              <a:off x="3530600" y="4117175"/>
              <a:ext cx="558775" cy="855150"/>
            </a:xfrm>
            <a:custGeom>
              <a:rect b="b" l="l" r="r" t="t"/>
              <a:pathLst>
                <a:path extrusionOk="0" h="34206" w="22351">
                  <a:moveTo>
                    <a:pt x="17599" y="0"/>
                  </a:moveTo>
                  <a:cubicBezTo>
                    <a:pt x="17535" y="0"/>
                    <a:pt x="17476" y="0"/>
                    <a:pt x="17411" y="59"/>
                  </a:cubicBezTo>
                  <a:cubicBezTo>
                    <a:pt x="16547" y="247"/>
                    <a:pt x="15870" y="924"/>
                    <a:pt x="15065" y="1294"/>
                  </a:cubicBezTo>
                  <a:cubicBezTo>
                    <a:pt x="14077" y="1665"/>
                    <a:pt x="13030" y="2099"/>
                    <a:pt x="12042" y="2529"/>
                  </a:cubicBezTo>
                  <a:cubicBezTo>
                    <a:pt x="11054" y="2899"/>
                    <a:pt x="10067" y="3334"/>
                    <a:pt x="9202" y="3887"/>
                  </a:cubicBezTo>
                  <a:cubicBezTo>
                    <a:pt x="8027" y="4692"/>
                    <a:pt x="6915" y="5927"/>
                    <a:pt x="5433" y="6174"/>
                  </a:cubicBezTo>
                  <a:cubicBezTo>
                    <a:pt x="5992" y="5186"/>
                    <a:pt x="6856" y="4258"/>
                    <a:pt x="7473" y="3270"/>
                  </a:cubicBezTo>
                  <a:cubicBezTo>
                    <a:pt x="7350" y="3211"/>
                    <a:pt x="7226" y="3146"/>
                    <a:pt x="7103" y="3146"/>
                  </a:cubicBezTo>
                  <a:cubicBezTo>
                    <a:pt x="6668" y="3146"/>
                    <a:pt x="6239" y="3458"/>
                    <a:pt x="5927" y="3828"/>
                  </a:cubicBezTo>
                  <a:cubicBezTo>
                    <a:pt x="4075" y="5927"/>
                    <a:pt x="3952" y="9385"/>
                    <a:pt x="1423" y="10990"/>
                  </a:cubicBezTo>
                  <a:cubicBezTo>
                    <a:pt x="1111" y="11173"/>
                    <a:pt x="805" y="11296"/>
                    <a:pt x="618" y="11543"/>
                  </a:cubicBezTo>
                  <a:cubicBezTo>
                    <a:pt x="558" y="11608"/>
                    <a:pt x="558" y="11608"/>
                    <a:pt x="558" y="11667"/>
                  </a:cubicBezTo>
                  <a:cubicBezTo>
                    <a:pt x="371" y="12102"/>
                    <a:pt x="311" y="12596"/>
                    <a:pt x="188" y="13090"/>
                  </a:cubicBezTo>
                  <a:cubicBezTo>
                    <a:pt x="124" y="13336"/>
                    <a:pt x="124" y="13643"/>
                    <a:pt x="64" y="13890"/>
                  </a:cubicBezTo>
                  <a:cubicBezTo>
                    <a:pt x="0" y="15742"/>
                    <a:pt x="247" y="17594"/>
                    <a:pt x="494" y="19387"/>
                  </a:cubicBezTo>
                  <a:cubicBezTo>
                    <a:pt x="741" y="20869"/>
                    <a:pt x="988" y="22351"/>
                    <a:pt x="1605" y="23709"/>
                  </a:cubicBezTo>
                  <a:cubicBezTo>
                    <a:pt x="1917" y="24450"/>
                    <a:pt x="2346" y="25191"/>
                    <a:pt x="2781" y="25868"/>
                  </a:cubicBezTo>
                  <a:cubicBezTo>
                    <a:pt x="2964" y="26238"/>
                    <a:pt x="3211" y="26549"/>
                    <a:pt x="3398" y="26920"/>
                  </a:cubicBezTo>
                  <a:cubicBezTo>
                    <a:pt x="3645" y="27043"/>
                    <a:pt x="3952" y="27167"/>
                    <a:pt x="4199" y="27290"/>
                  </a:cubicBezTo>
                  <a:cubicBezTo>
                    <a:pt x="4263" y="27290"/>
                    <a:pt x="4322" y="27350"/>
                    <a:pt x="4386" y="27350"/>
                  </a:cubicBezTo>
                  <a:cubicBezTo>
                    <a:pt x="3952" y="26732"/>
                    <a:pt x="3705" y="25991"/>
                    <a:pt x="3581" y="25250"/>
                  </a:cubicBezTo>
                  <a:lnTo>
                    <a:pt x="3581" y="25250"/>
                  </a:lnTo>
                  <a:cubicBezTo>
                    <a:pt x="4510" y="25685"/>
                    <a:pt x="5310" y="26362"/>
                    <a:pt x="6174" y="26856"/>
                  </a:cubicBezTo>
                  <a:cubicBezTo>
                    <a:pt x="6915" y="27290"/>
                    <a:pt x="7780" y="27661"/>
                    <a:pt x="8585" y="27661"/>
                  </a:cubicBezTo>
                  <a:lnTo>
                    <a:pt x="9079" y="27661"/>
                  </a:lnTo>
                  <a:cubicBezTo>
                    <a:pt x="9015" y="27350"/>
                    <a:pt x="8644" y="27167"/>
                    <a:pt x="8338" y="27043"/>
                  </a:cubicBezTo>
                  <a:cubicBezTo>
                    <a:pt x="7473" y="26796"/>
                    <a:pt x="6486" y="26609"/>
                    <a:pt x="5804" y="25991"/>
                  </a:cubicBezTo>
                  <a:cubicBezTo>
                    <a:pt x="5251" y="25562"/>
                    <a:pt x="4940" y="24880"/>
                    <a:pt x="4386" y="24509"/>
                  </a:cubicBezTo>
                  <a:cubicBezTo>
                    <a:pt x="4016" y="24262"/>
                    <a:pt x="3581" y="24139"/>
                    <a:pt x="3275" y="23833"/>
                  </a:cubicBezTo>
                  <a:cubicBezTo>
                    <a:pt x="3028" y="23586"/>
                    <a:pt x="2840" y="23215"/>
                    <a:pt x="2717" y="22845"/>
                  </a:cubicBezTo>
                  <a:cubicBezTo>
                    <a:pt x="2287" y="21546"/>
                    <a:pt x="1793" y="20252"/>
                    <a:pt x="1299" y="19017"/>
                  </a:cubicBezTo>
                  <a:lnTo>
                    <a:pt x="1299" y="19017"/>
                  </a:lnTo>
                  <a:cubicBezTo>
                    <a:pt x="2470" y="20128"/>
                    <a:pt x="3828" y="21240"/>
                    <a:pt x="5251" y="21980"/>
                  </a:cubicBezTo>
                  <a:cubicBezTo>
                    <a:pt x="5374" y="22040"/>
                    <a:pt x="5498" y="22104"/>
                    <a:pt x="5621" y="22104"/>
                  </a:cubicBezTo>
                  <a:lnTo>
                    <a:pt x="5745" y="22104"/>
                  </a:lnTo>
                  <a:cubicBezTo>
                    <a:pt x="5992" y="22040"/>
                    <a:pt x="6051" y="21669"/>
                    <a:pt x="5927" y="21422"/>
                  </a:cubicBezTo>
                  <a:cubicBezTo>
                    <a:pt x="5804" y="21240"/>
                    <a:pt x="5557" y="21116"/>
                    <a:pt x="5310" y="20993"/>
                  </a:cubicBezTo>
                  <a:cubicBezTo>
                    <a:pt x="4880" y="20805"/>
                    <a:pt x="4016" y="20681"/>
                    <a:pt x="4263" y="20128"/>
                  </a:cubicBezTo>
                  <a:cubicBezTo>
                    <a:pt x="4322" y="19881"/>
                    <a:pt x="4569" y="19817"/>
                    <a:pt x="4816" y="19817"/>
                  </a:cubicBezTo>
                  <a:cubicBezTo>
                    <a:pt x="4880" y="19817"/>
                    <a:pt x="5004" y="19817"/>
                    <a:pt x="5127" y="19881"/>
                  </a:cubicBezTo>
                  <a:lnTo>
                    <a:pt x="5498" y="19881"/>
                  </a:lnTo>
                  <a:cubicBezTo>
                    <a:pt x="5621" y="19881"/>
                    <a:pt x="5680" y="19881"/>
                    <a:pt x="5804" y="19817"/>
                  </a:cubicBezTo>
                  <a:cubicBezTo>
                    <a:pt x="6298" y="19570"/>
                    <a:pt x="6174" y="19076"/>
                    <a:pt x="5498" y="19017"/>
                  </a:cubicBezTo>
                  <a:lnTo>
                    <a:pt x="5374" y="19017"/>
                  </a:lnTo>
                  <a:cubicBezTo>
                    <a:pt x="4940" y="19017"/>
                    <a:pt x="4569" y="19140"/>
                    <a:pt x="4199" y="19323"/>
                  </a:cubicBezTo>
                  <a:cubicBezTo>
                    <a:pt x="3769" y="19634"/>
                    <a:pt x="3458" y="19758"/>
                    <a:pt x="3275" y="19758"/>
                  </a:cubicBezTo>
                  <a:cubicBezTo>
                    <a:pt x="2904" y="19758"/>
                    <a:pt x="2717" y="19447"/>
                    <a:pt x="2411" y="18770"/>
                  </a:cubicBezTo>
                  <a:cubicBezTo>
                    <a:pt x="2099" y="18152"/>
                    <a:pt x="1052" y="16359"/>
                    <a:pt x="1423" y="15806"/>
                  </a:cubicBezTo>
                  <a:lnTo>
                    <a:pt x="1423" y="15806"/>
                  </a:lnTo>
                  <a:cubicBezTo>
                    <a:pt x="1605" y="15865"/>
                    <a:pt x="1729" y="15989"/>
                    <a:pt x="1852" y="16112"/>
                  </a:cubicBezTo>
                  <a:cubicBezTo>
                    <a:pt x="1976" y="16300"/>
                    <a:pt x="2164" y="16424"/>
                    <a:pt x="2346" y="16424"/>
                  </a:cubicBezTo>
                  <a:cubicBezTo>
                    <a:pt x="2411" y="16424"/>
                    <a:pt x="2470" y="16424"/>
                    <a:pt x="2534" y="16359"/>
                  </a:cubicBezTo>
                  <a:cubicBezTo>
                    <a:pt x="2658" y="16236"/>
                    <a:pt x="2658" y="15989"/>
                    <a:pt x="2534" y="15806"/>
                  </a:cubicBezTo>
                  <a:cubicBezTo>
                    <a:pt x="2411" y="15683"/>
                    <a:pt x="2164" y="15618"/>
                    <a:pt x="2040" y="15495"/>
                  </a:cubicBezTo>
                  <a:cubicBezTo>
                    <a:pt x="929" y="14818"/>
                    <a:pt x="1235" y="13090"/>
                    <a:pt x="1793" y="13090"/>
                  </a:cubicBezTo>
                  <a:cubicBezTo>
                    <a:pt x="1976" y="13090"/>
                    <a:pt x="2223" y="13272"/>
                    <a:pt x="2470" y="13766"/>
                  </a:cubicBezTo>
                  <a:cubicBezTo>
                    <a:pt x="2717" y="14384"/>
                    <a:pt x="3334" y="14818"/>
                    <a:pt x="4016" y="14818"/>
                  </a:cubicBezTo>
                  <a:lnTo>
                    <a:pt x="4199" y="14818"/>
                  </a:lnTo>
                  <a:cubicBezTo>
                    <a:pt x="4693" y="14754"/>
                    <a:pt x="5310" y="14448"/>
                    <a:pt x="5804" y="14448"/>
                  </a:cubicBezTo>
                  <a:cubicBezTo>
                    <a:pt x="5992" y="14448"/>
                    <a:pt x="6239" y="14507"/>
                    <a:pt x="6421" y="14631"/>
                  </a:cubicBezTo>
                  <a:cubicBezTo>
                    <a:pt x="6486" y="14754"/>
                    <a:pt x="6609" y="14878"/>
                    <a:pt x="6733" y="14942"/>
                  </a:cubicBezTo>
                  <a:cubicBezTo>
                    <a:pt x="6792" y="14942"/>
                    <a:pt x="6792" y="15001"/>
                    <a:pt x="6856" y="15001"/>
                  </a:cubicBezTo>
                  <a:cubicBezTo>
                    <a:pt x="7162" y="15001"/>
                    <a:pt x="7409" y="14507"/>
                    <a:pt x="7226" y="14201"/>
                  </a:cubicBezTo>
                  <a:cubicBezTo>
                    <a:pt x="7103" y="13954"/>
                    <a:pt x="6792" y="13830"/>
                    <a:pt x="6486" y="13830"/>
                  </a:cubicBezTo>
                  <a:cubicBezTo>
                    <a:pt x="6362" y="13830"/>
                    <a:pt x="6239" y="13830"/>
                    <a:pt x="6174" y="13890"/>
                  </a:cubicBezTo>
                  <a:cubicBezTo>
                    <a:pt x="5745" y="13954"/>
                    <a:pt x="5374" y="14137"/>
                    <a:pt x="5004" y="14201"/>
                  </a:cubicBezTo>
                  <a:lnTo>
                    <a:pt x="4816" y="14201"/>
                  </a:lnTo>
                  <a:cubicBezTo>
                    <a:pt x="4199" y="14201"/>
                    <a:pt x="3581" y="13830"/>
                    <a:pt x="3334" y="13272"/>
                  </a:cubicBezTo>
                  <a:cubicBezTo>
                    <a:pt x="3028" y="12655"/>
                    <a:pt x="3211" y="11855"/>
                    <a:pt x="3705" y="11420"/>
                  </a:cubicBezTo>
                  <a:cubicBezTo>
                    <a:pt x="4016" y="12037"/>
                    <a:pt x="4446" y="12719"/>
                    <a:pt x="5251" y="12719"/>
                  </a:cubicBezTo>
                  <a:lnTo>
                    <a:pt x="5498" y="12719"/>
                  </a:lnTo>
                  <a:cubicBezTo>
                    <a:pt x="5680" y="12655"/>
                    <a:pt x="5868" y="12596"/>
                    <a:pt x="5868" y="12408"/>
                  </a:cubicBezTo>
                  <a:cubicBezTo>
                    <a:pt x="5927" y="12161"/>
                    <a:pt x="5621" y="12037"/>
                    <a:pt x="5374" y="11914"/>
                  </a:cubicBezTo>
                  <a:cubicBezTo>
                    <a:pt x="3892" y="11296"/>
                    <a:pt x="4940" y="10002"/>
                    <a:pt x="5804" y="9385"/>
                  </a:cubicBezTo>
                  <a:cubicBezTo>
                    <a:pt x="7473" y="8209"/>
                    <a:pt x="9079" y="7039"/>
                    <a:pt x="10684" y="5863"/>
                  </a:cubicBezTo>
                  <a:cubicBezTo>
                    <a:pt x="11361" y="5369"/>
                    <a:pt x="12102" y="4875"/>
                    <a:pt x="12907" y="4628"/>
                  </a:cubicBezTo>
                  <a:cubicBezTo>
                    <a:pt x="13277" y="4505"/>
                    <a:pt x="13648" y="4505"/>
                    <a:pt x="14018" y="4505"/>
                  </a:cubicBezTo>
                  <a:cubicBezTo>
                    <a:pt x="15253" y="4505"/>
                    <a:pt x="16488" y="4875"/>
                    <a:pt x="17658" y="5063"/>
                  </a:cubicBezTo>
                  <a:cubicBezTo>
                    <a:pt x="17970" y="5063"/>
                    <a:pt x="18340" y="5122"/>
                    <a:pt x="18646" y="5122"/>
                  </a:cubicBezTo>
                  <a:cubicBezTo>
                    <a:pt x="19758" y="5122"/>
                    <a:pt x="20869" y="4875"/>
                    <a:pt x="21857" y="4446"/>
                  </a:cubicBezTo>
                  <a:cubicBezTo>
                    <a:pt x="21980" y="4381"/>
                    <a:pt x="22168" y="4322"/>
                    <a:pt x="22227" y="4199"/>
                  </a:cubicBezTo>
                  <a:cubicBezTo>
                    <a:pt x="22351" y="3952"/>
                    <a:pt x="22168" y="3705"/>
                    <a:pt x="21921" y="3581"/>
                  </a:cubicBezTo>
                  <a:lnTo>
                    <a:pt x="21674" y="3581"/>
                  </a:lnTo>
                  <a:cubicBezTo>
                    <a:pt x="21486" y="3581"/>
                    <a:pt x="21304" y="3581"/>
                    <a:pt x="21180" y="3640"/>
                  </a:cubicBezTo>
                  <a:cubicBezTo>
                    <a:pt x="20128" y="3828"/>
                    <a:pt x="19140" y="3952"/>
                    <a:pt x="18093" y="3952"/>
                  </a:cubicBezTo>
                  <a:lnTo>
                    <a:pt x="17658" y="3952"/>
                  </a:lnTo>
                  <a:cubicBezTo>
                    <a:pt x="16547" y="3887"/>
                    <a:pt x="15376" y="3764"/>
                    <a:pt x="14265" y="3764"/>
                  </a:cubicBezTo>
                  <a:cubicBezTo>
                    <a:pt x="13277" y="3764"/>
                    <a:pt x="12349" y="3887"/>
                    <a:pt x="11484" y="4258"/>
                  </a:cubicBezTo>
                  <a:cubicBezTo>
                    <a:pt x="10496" y="4752"/>
                    <a:pt x="9755" y="5493"/>
                    <a:pt x="8955" y="6234"/>
                  </a:cubicBezTo>
                  <a:cubicBezTo>
                    <a:pt x="7409" y="7656"/>
                    <a:pt x="5680" y="8950"/>
                    <a:pt x="3892" y="10062"/>
                  </a:cubicBezTo>
                  <a:cubicBezTo>
                    <a:pt x="4199" y="8397"/>
                    <a:pt x="5557" y="6915"/>
                    <a:pt x="7226" y="6481"/>
                  </a:cubicBezTo>
                  <a:cubicBezTo>
                    <a:pt x="7844" y="6298"/>
                    <a:pt x="8461" y="6234"/>
                    <a:pt x="9015" y="5927"/>
                  </a:cubicBezTo>
                  <a:cubicBezTo>
                    <a:pt x="8891" y="5740"/>
                    <a:pt x="8708" y="5616"/>
                    <a:pt x="8521" y="5433"/>
                  </a:cubicBezTo>
                  <a:cubicBezTo>
                    <a:pt x="8027" y="4939"/>
                    <a:pt x="13090" y="2717"/>
                    <a:pt x="13524" y="2593"/>
                  </a:cubicBezTo>
                  <a:cubicBezTo>
                    <a:pt x="14018" y="2529"/>
                    <a:pt x="14512" y="2470"/>
                    <a:pt x="14942" y="2470"/>
                  </a:cubicBezTo>
                  <a:cubicBezTo>
                    <a:pt x="16424" y="2470"/>
                    <a:pt x="17782" y="2899"/>
                    <a:pt x="19328" y="3023"/>
                  </a:cubicBezTo>
                  <a:cubicBezTo>
                    <a:pt x="19451" y="2899"/>
                    <a:pt x="19451" y="2653"/>
                    <a:pt x="19328" y="2529"/>
                  </a:cubicBezTo>
                  <a:cubicBezTo>
                    <a:pt x="19204" y="2406"/>
                    <a:pt x="19081" y="2346"/>
                    <a:pt x="18893" y="2282"/>
                  </a:cubicBezTo>
                  <a:cubicBezTo>
                    <a:pt x="18029" y="1912"/>
                    <a:pt x="17041" y="1729"/>
                    <a:pt x="16053" y="1729"/>
                  </a:cubicBezTo>
                  <a:cubicBezTo>
                    <a:pt x="15806" y="1729"/>
                    <a:pt x="15559" y="1788"/>
                    <a:pt x="15312" y="1788"/>
                  </a:cubicBezTo>
                  <a:cubicBezTo>
                    <a:pt x="15500" y="1358"/>
                    <a:pt x="15870" y="1111"/>
                    <a:pt x="16300" y="988"/>
                  </a:cubicBezTo>
                  <a:cubicBezTo>
                    <a:pt x="16735" y="800"/>
                    <a:pt x="17165" y="741"/>
                    <a:pt x="17535" y="553"/>
                  </a:cubicBezTo>
                  <a:cubicBezTo>
                    <a:pt x="17723" y="494"/>
                    <a:pt x="17905" y="306"/>
                    <a:pt x="17846" y="124"/>
                  </a:cubicBezTo>
                  <a:cubicBezTo>
                    <a:pt x="17782" y="59"/>
                    <a:pt x="17658" y="0"/>
                    <a:pt x="17599" y="0"/>
                  </a:cubicBezTo>
                  <a:close/>
                  <a:moveTo>
                    <a:pt x="3952" y="27844"/>
                  </a:moveTo>
                  <a:cubicBezTo>
                    <a:pt x="4016" y="27908"/>
                    <a:pt x="4016" y="27967"/>
                    <a:pt x="4075" y="28031"/>
                  </a:cubicBezTo>
                  <a:cubicBezTo>
                    <a:pt x="5063" y="29696"/>
                    <a:pt x="6115" y="31425"/>
                    <a:pt x="7162" y="33094"/>
                  </a:cubicBezTo>
                  <a:cubicBezTo>
                    <a:pt x="7533" y="33588"/>
                    <a:pt x="8091" y="34206"/>
                    <a:pt x="8644" y="34206"/>
                  </a:cubicBezTo>
                  <a:lnTo>
                    <a:pt x="8955" y="34206"/>
                  </a:lnTo>
                  <a:cubicBezTo>
                    <a:pt x="7967" y="33341"/>
                    <a:pt x="7162" y="32353"/>
                    <a:pt x="6486" y="31301"/>
                  </a:cubicBezTo>
                  <a:lnTo>
                    <a:pt x="6486" y="31301"/>
                  </a:lnTo>
                  <a:cubicBezTo>
                    <a:pt x="8274" y="31983"/>
                    <a:pt x="10126" y="32659"/>
                    <a:pt x="11978" y="33400"/>
                  </a:cubicBezTo>
                  <a:cubicBezTo>
                    <a:pt x="12166" y="33465"/>
                    <a:pt x="12349" y="33524"/>
                    <a:pt x="12596" y="33524"/>
                  </a:cubicBezTo>
                  <a:cubicBezTo>
                    <a:pt x="12843" y="33524"/>
                    <a:pt x="13090" y="33400"/>
                    <a:pt x="13154" y="33153"/>
                  </a:cubicBezTo>
                  <a:cubicBezTo>
                    <a:pt x="13277" y="32783"/>
                    <a:pt x="12843" y="32536"/>
                    <a:pt x="12472" y="32353"/>
                  </a:cubicBezTo>
                  <a:cubicBezTo>
                    <a:pt x="10620" y="31612"/>
                    <a:pt x="8708" y="30995"/>
                    <a:pt x="7039" y="29943"/>
                  </a:cubicBezTo>
                  <a:cubicBezTo>
                    <a:pt x="6239" y="29449"/>
                    <a:pt x="5557" y="28831"/>
                    <a:pt x="4940" y="28155"/>
                  </a:cubicBezTo>
                  <a:cubicBezTo>
                    <a:pt x="4633" y="28031"/>
                    <a:pt x="4263" y="27967"/>
                    <a:pt x="3952" y="27844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62"/>
            <p:cNvSpPr/>
            <p:nvPr/>
          </p:nvSpPr>
          <p:spPr>
            <a:xfrm>
              <a:off x="4030700" y="5341150"/>
              <a:ext cx="24725" cy="38675"/>
            </a:xfrm>
            <a:custGeom>
              <a:rect b="b" l="l" r="r" t="t"/>
              <a:pathLst>
                <a:path extrusionOk="0" h="1547" w="989">
                  <a:moveTo>
                    <a:pt x="1" y="1"/>
                  </a:moveTo>
                  <a:cubicBezTo>
                    <a:pt x="1" y="248"/>
                    <a:pt x="65" y="495"/>
                    <a:pt x="65" y="682"/>
                  </a:cubicBezTo>
                  <a:cubicBezTo>
                    <a:pt x="65" y="929"/>
                    <a:pt x="124" y="1176"/>
                    <a:pt x="312" y="1359"/>
                  </a:cubicBezTo>
                  <a:cubicBezTo>
                    <a:pt x="371" y="1482"/>
                    <a:pt x="495" y="1547"/>
                    <a:pt x="618" y="1547"/>
                  </a:cubicBezTo>
                  <a:cubicBezTo>
                    <a:pt x="742" y="1547"/>
                    <a:pt x="865" y="1482"/>
                    <a:pt x="929" y="1423"/>
                  </a:cubicBezTo>
                  <a:cubicBezTo>
                    <a:pt x="989" y="1300"/>
                    <a:pt x="989" y="1112"/>
                    <a:pt x="989" y="988"/>
                  </a:cubicBezTo>
                  <a:cubicBezTo>
                    <a:pt x="989" y="806"/>
                    <a:pt x="929" y="682"/>
                    <a:pt x="929" y="495"/>
                  </a:cubicBezTo>
                  <a:cubicBezTo>
                    <a:pt x="682" y="371"/>
                    <a:pt x="312" y="18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62"/>
            <p:cNvSpPr/>
            <p:nvPr/>
          </p:nvSpPr>
          <p:spPr>
            <a:xfrm>
              <a:off x="3907225" y="4391925"/>
              <a:ext cx="452350" cy="961600"/>
            </a:xfrm>
            <a:custGeom>
              <a:rect b="b" l="l" r="r" t="t"/>
              <a:pathLst>
                <a:path extrusionOk="0" h="38464" w="18094">
                  <a:moveTo>
                    <a:pt x="7597" y="11050"/>
                  </a:moveTo>
                  <a:lnTo>
                    <a:pt x="7597" y="11050"/>
                  </a:lnTo>
                  <a:cubicBezTo>
                    <a:pt x="7533" y="11114"/>
                    <a:pt x="7474" y="11237"/>
                    <a:pt x="7409" y="11297"/>
                  </a:cubicBezTo>
                  <a:cubicBezTo>
                    <a:pt x="6421" y="12472"/>
                    <a:pt x="5251" y="13519"/>
                    <a:pt x="4016" y="14448"/>
                  </a:cubicBezTo>
                  <a:cubicBezTo>
                    <a:pt x="3399" y="14878"/>
                    <a:pt x="0" y="16300"/>
                    <a:pt x="988" y="17348"/>
                  </a:cubicBezTo>
                  <a:cubicBezTo>
                    <a:pt x="1235" y="17165"/>
                    <a:pt x="1482" y="16671"/>
                    <a:pt x="1853" y="16671"/>
                  </a:cubicBezTo>
                  <a:cubicBezTo>
                    <a:pt x="2100" y="16671"/>
                    <a:pt x="2287" y="16918"/>
                    <a:pt x="2223" y="17165"/>
                  </a:cubicBezTo>
                  <a:cubicBezTo>
                    <a:pt x="2223" y="17412"/>
                    <a:pt x="2100" y="17594"/>
                    <a:pt x="1976" y="17782"/>
                  </a:cubicBezTo>
                  <a:lnTo>
                    <a:pt x="1423" y="18706"/>
                  </a:lnTo>
                  <a:cubicBezTo>
                    <a:pt x="1112" y="19141"/>
                    <a:pt x="1052" y="19694"/>
                    <a:pt x="805" y="20188"/>
                  </a:cubicBezTo>
                  <a:cubicBezTo>
                    <a:pt x="929" y="20252"/>
                    <a:pt x="1052" y="20311"/>
                    <a:pt x="1176" y="20311"/>
                  </a:cubicBezTo>
                  <a:cubicBezTo>
                    <a:pt x="1235" y="20311"/>
                    <a:pt x="1359" y="20311"/>
                    <a:pt x="1423" y="20252"/>
                  </a:cubicBezTo>
                  <a:cubicBezTo>
                    <a:pt x="1670" y="20128"/>
                    <a:pt x="1729" y="19881"/>
                    <a:pt x="1853" y="19694"/>
                  </a:cubicBezTo>
                  <a:cubicBezTo>
                    <a:pt x="2411" y="18647"/>
                    <a:pt x="2717" y="17412"/>
                    <a:pt x="3334" y="16424"/>
                  </a:cubicBezTo>
                  <a:cubicBezTo>
                    <a:pt x="3893" y="15436"/>
                    <a:pt x="5004" y="14819"/>
                    <a:pt x="5868" y="14137"/>
                  </a:cubicBezTo>
                  <a:cubicBezTo>
                    <a:pt x="6421" y="13707"/>
                    <a:pt x="6856" y="13213"/>
                    <a:pt x="7350" y="12779"/>
                  </a:cubicBezTo>
                  <a:cubicBezTo>
                    <a:pt x="7409" y="12161"/>
                    <a:pt x="7474" y="11608"/>
                    <a:pt x="7597" y="11050"/>
                  </a:cubicBezTo>
                  <a:close/>
                  <a:moveTo>
                    <a:pt x="12660" y="0"/>
                  </a:moveTo>
                  <a:lnTo>
                    <a:pt x="12660" y="0"/>
                  </a:lnTo>
                  <a:cubicBezTo>
                    <a:pt x="10437" y="1912"/>
                    <a:pt x="10496" y="5493"/>
                    <a:pt x="9756" y="8086"/>
                  </a:cubicBezTo>
                  <a:cubicBezTo>
                    <a:pt x="9573" y="8644"/>
                    <a:pt x="9138" y="9321"/>
                    <a:pt x="8585" y="9938"/>
                  </a:cubicBezTo>
                  <a:cubicBezTo>
                    <a:pt x="8521" y="10432"/>
                    <a:pt x="8397" y="10990"/>
                    <a:pt x="8338" y="11544"/>
                  </a:cubicBezTo>
                  <a:lnTo>
                    <a:pt x="9449" y="10062"/>
                  </a:lnTo>
                  <a:cubicBezTo>
                    <a:pt x="9820" y="9509"/>
                    <a:pt x="10250" y="8950"/>
                    <a:pt x="10496" y="8333"/>
                  </a:cubicBezTo>
                  <a:cubicBezTo>
                    <a:pt x="11114" y="6728"/>
                    <a:pt x="10684" y="4693"/>
                    <a:pt x="11855" y="3394"/>
                  </a:cubicBezTo>
                  <a:lnTo>
                    <a:pt x="11855" y="3394"/>
                  </a:lnTo>
                  <a:cubicBezTo>
                    <a:pt x="11484" y="8950"/>
                    <a:pt x="11114" y="14572"/>
                    <a:pt x="9015" y="19694"/>
                  </a:cubicBezTo>
                  <a:cubicBezTo>
                    <a:pt x="8461" y="21116"/>
                    <a:pt x="7780" y="22410"/>
                    <a:pt x="7227" y="23833"/>
                  </a:cubicBezTo>
                  <a:cubicBezTo>
                    <a:pt x="5374" y="28278"/>
                    <a:pt x="4569" y="33154"/>
                    <a:pt x="4940" y="37970"/>
                  </a:cubicBezTo>
                  <a:cubicBezTo>
                    <a:pt x="5251" y="38157"/>
                    <a:pt x="5621" y="38340"/>
                    <a:pt x="5868" y="38464"/>
                  </a:cubicBezTo>
                  <a:cubicBezTo>
                    <a:pt x="5681" y="35070"/>
                    <a:pt x="5992" y="31672"/>
                    <a:pt x="6733" y="28402"/>
                  </a:cubicBezTo>
                  <a:cubicBezTo>
                    <a:pt x="6792" y="28031"/>
                    <a:pt x="7039" y="27597"/>
                    <a:pt x="7350" y="27597"/>
                  </a:cubicBezTo>
                  <a:lnTo>
                    <a:pt x="7474" y="27597"/>
                  </a:lnTo>
                  <a:cubicBezTo>
                    <a:pt x="7721" y="27720"/>
                    <a:pt x="7780" y="27967"/>
                    <a:pt x="7844" y="28155"/>
                  </a:cubicBezTo>
                  <a:cubicBezTo>
                    <a:pt x="8397" y="29326"/>
                    <a:pt x="9879" y="29637"/>
                    <a:pt x="10743" y="30625"/>
                  </a:cubicBezTo>
                  <a:cubicBezTo>
                    <a:pt x="11055" y="30995"/>
                    <a:pt x="11302" y="31425"/>
                    <a:pt x="11608" y="31860"/>
                  </a:cubicBezTo>
                  <a:cubicBezTo>
                    <a:pt x="12225" y="32660"/>
                    <a:pt x="13771" y="33588"/>
                    <a:pt x="14883" y="33648"/>
                  </a:cubicBezTo>
                  <a:lnTo>
                    <a:pt x="14942" y="33648"/>
                  </a:lnTo>
                  <a:cubicBezTo>
                    <a:pt x="15065" y="33648"/>
                    <a:pt x="15189" y="33648"/>
                    <a:pt x="15253" y="33588"/>
                  </a:cubicBezTo>
                  <a:cubicBezTo>
                    <a:pt x="15436" y="33465"/>
                    <a:pt x="15377" y="33094"/>
                    <a:pt x="15189" y="32971"/>
                  </a:cubicBezTo>
                  <a:cubicBezTo>
                    <a:pt x="14636" y="32536"/>
                    <a:pt x="13771" y="32600"/>
                    <a:pt x="13154" y="32106"/>
                  </a:cubicBezTo>
                  <a:cubicBezTo>
                    <a:pt x="12536" y="31672"/>
                    <a:pt x="12043" y="31119"/>
                    <a:pt x="11672" y="30437"/>
                  </a:cubicBezTo>
                  <a:lnTo>
                    <a:pt x="11919" y="30437"/>
                  </a:lnTo>
                  <a:cubicBezTo>
                    <a:pt x="13648" y="30437"/>
                    <a:pt x="15994" y="30807"/>
                    <a:pt x="17229" y="31983"/>
                  </a:cubicBezTo>
                  <a:cubicBezTo>
                    <a:pt x="17352" y="32106"/>
                    <a:pt x="17535" y="32230"/>
                    <a:pt x="17723" y="32230"/>
                  </a:cubicBezTo>
                  <a:cubicBezTo>
                    <a:pt x="17782" y="32230"/>
                    <a:pt x="17846" y="32166"/>
                    <a:pt x="17906" y="32106"/>
                  </a:cubicBezTo>
                  <a:cubicBezTo>
                    <a:pt x="18093" y="31983"/>
                    <a:pt x="18029" y="31795"/>
                    <a:pt x="17970" y="31613"/>
                  </a:cubicBezTo>
                  <a:cubicBezTo>
                    <a:pt x="17846" y="31425"/>
                    <a:pt x="17723" y="31366"/>
                    <a:pt x="17535" y="31242"/>
                  </a:cubicBezTo>
                  <a:cubicBezTo>
                    <a:pt x="16364" y="30501"/>
                    <a:pt x="15377" y="29943"/>
                    <a:pt x="14018" y="29637"/>
                  </a:cubicBezTo>
                  <a:cubicBezTo>
                    <a:pt x="12536" y="29326"/>
                    <a:pt x="10990" y="29143"/>
                    <a:pt x="9820" y="28278"/>
                  </a:cubicBezTo>
                  <a:cubicBezTo>
                    <a:pt x="8708" y="27473"/>
                    <a:pt x="8091" y="26115"/>
                    <a:pt x="8150" y="24757"/>
                  </a:cubicBezTo>
                  <a:cubicBezTo>
                    <a:pt x="8214" y="22904"/>
                    <a:pt x="9449" y="21363"/>
                    <a:pt x="10250" y="19634"/>
                  </a:cubicBezTo>
                  <a:cubicBezTo>
                    <a:pt x="11237" y="17594"/>
                    <a:pt x="11484" y="15248"/>
                    <a:pt x="11731" y="12966"/>
                  </a:cubicBezTo>
                  <a:cubicBezTo>
                    <a:pt x="11919" y="11361"/>
                    <a:pt x="12102" y="9815"/>
                    <a:pt x="12289" y="8210"/>
                  </a:cubicBezTo>
                  <a:cubicBezTo>
                    <a:pt x="12536" y="5493"/>
                    <a:pt x="12783" y="2717"/>
                    <a:pt x="12660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62"/>
            <p:cNvSpPr/>
            <p:nvPr/>
          </p:nvSpPr>
          <p:spPr>
            <a:xfrm>
              <a:off x="4601825" y="4402650"/>
              <a:ext cx="10900" cy="51025"/>
            </a:xfrm>
            <a:custGeom>
              <a:rect b="b" l="l" r="r" t="t"/>
              <a:pathLst>
                <a:path extrusionOk="0" h="2041" w="436">
                  <a:moveTo>
                    <a:pt x="371" y="1"/>
                  </a:moveTo>
                  <a:cubicBezTo>
                    <a:pt x="312" y="65"/>
                    <a:pt x="312" y="124"/>
                    <a:pt x="312" y="189"/>
                  </a:cubicBezTo>
                  <a:cubicBezTo>
                    <a:pt x="247" y="436"/>
                    <a:pt x="124" y="683"/>
                    <a:pt x="0" y="930"/>
                  </a:cubicBezTo>
                  <a:cubicBezTo>
                    <a:pt x="65" y="1177"/>
                    <a:pt x="65" y="1424"/>
                    <a:pt x="65" y="1606"/>
                  </a:cubicBezTo>
                  <a:cubicBezTo>
                    <a:pt x="124" y="1794"/>
                    <a:pt x="124" y="1917"/>
                    <a:pt x="188" y="2041"/>
                  </a:cubicBezTo>
                  <a:cubicBezTo>
                    <a:pt x="371" y="1359"/>
                    <a:pt x="435" y="683"/>
                    <a:pt x="371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62"/>
            <p:cNvSpPr/>
            <p:nvPr/>
          </p:nvSpPr>
          <p:spPr>
            <a:xfrm>
              <a:off x="4546250" y="4306950"/>
              <a:ext cx="64850" cy="118950"/>
            </a:xfrm>
            <a:custGeom>
              <a:rect b="b" l="l" r="r" t="t"/>
              <a:pathLst>
                <a:path extrusionOk="0" h="4758" w="2594">
                  <a:moveTo>
                    <a:pt x="312" y="1"/>
                  </a:moveTo>
                  <a:cubicBezTo>
                    <a:pt x="248" y="189"/>
                    <a:pt x="124" y="312"/>
                    <a:pt x="1" y="436"/>
                  </a:cubicBezTo>
                  <a:cubicBezTo>
                    <a:pt x="495" y="1053"/>
                    <a:pt x="865" y="1670"/>
                    <a:pt x="1235" y="2347"/>
                  </a:cubicBezTo>
                  <a:cubicBezTo>
                    <a:pt x="1606" y="3029"/>
                    <a:pt x="2041" y="3705"/>
                    <a:pt x="2164" y="4446"/>
                  </a:cubicBezTo>
                  <a:cubicBezTo>
                    <a:pt x="2223" y="4511"/>
                    <a:pt x="2223" y="4634"/>
                    <a:pt x="2223" y="4758"/>
                  </a:cubicBezTo>
                  <a:cubicBezTo>
                    <a:pt x="2347" y="4511"/>
                    <a:pt x="2470" y="4264"/>
                    <a:pt x="2535" y="4017"/>
                  </a:cubicBezTo>
                  <a:cubicBezTo>
                    <a:pt x="2535" y="3952"/>
                    <a:pt x="2535" y="3893"/>
                    <a:pt x="2594" y="3829"/>
                  </a:cubicBezTo>
                  <a:cubicBezTo>
                    <a:pt x="2411" y="2471"/>
                    <a:pt x="1670" y="1177"/>
                    <a:pt x="618" y="248"/>
                  </a:cubicBezTo>
                  <a:cubicBezTo>
                    <a:pt x="495" y="189"/>
                    <a:pt x="435" y="65"/>
                    <a:pt x="312" y="1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62"/>
            <p:cNvSpPr/>
            <p:nvPr/>
          </p:nvSpPr>
          <p:spPr>
            <a:xfrm>
              <a:off x="4537000" y="4297700"/>
              <a:ext cx="17050" cy="20150"/>
            </a:xfrm>
            <a:custGeom>
              <a:rect b="b" l="l" r="r" t="t"/>
              <a:pathLst>
                <a:path extrusionOk="0" h="806" w="682">
                  <a:moveTo>
                    <a:pt x="188" y="0"/>
                  </a:moveTo>
                  <a:cubicBezTo>
                    <a:pt x="124" y="188"/>
                    <a:pt x="64" y="312"/>
                    <a:pt x="0" y="435"/>
                  </a:cubicBezTo>
                  <a:lnTo>
                    <a:pt x="371" y="806"/>
                  </a:lnTo>
                  <a:cubicBezTo>
                    <a:pt x="494" y="682"/>
                    <a:pt x="618" y="559"/>
                    <a:pt x="682" y="371"/>
                  </a:cubicBezTo>
                  <a:cubicBezTo>
                    <a:pt x="494" y="247"/>
                    <a:pt x="311" y="124"/>
                    <a:pt x="188" y="0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62"/>
            <p:cNvSpPr/>
            <p:nvPr/>
          </p:nvSpPr>
          <p:spPr>
            <a:xfrm>
              <a:off x="4191225" y="4098650"/>
              <a:ext cx="350475" cy="209950"/>
            </a:xfrm>
            <a:custGeom>
              <a:rect b="b" l="l" r="r" t="t"/>
              <a:pathLst>
                <a:path extrusionOk="0" h="8398" w="14019">
                  <a:moveTo>
                    <a:pt x="495" y="0"/>
                  </a:moveTo>
                  <a:cubicBezTo>
                    <a:pt x="189" y="0"/>
                    <a:pt x="65" y="306"/>
                    <a:pt x="1" y="618"/>
                  </a:cubicBezTo>
                  <a:cubicBezTo>
                    <a:pt x="65" y="1047"/>
                    <a:pt x="124" y="1541"/>
                    <a:pt x="248" y="2035"/>
                  </a:cubicBezTo>
                  <a:cubicBezTo>
                    <a:pt x="559" y="3334"/>
                    <a:pt x="1670" y="4199"/>
                    <a:pt x="2841" y="4816"/>
                  </a:cubicBezTo>
                  <a:cubicBezTo>
                    <a:pt x="2841" y="4628"/>
                    <a:pt x="2782" y="4505"/>
                    <a:pt x="2782" y="4322"/>
                  </a:cubicBezTo>
                  <a:cubicBezTo>
                    <a:pt x="2471" y="2900"/>
                    <a:pt x="1853" y="1541"/>
                    <a:pt x="1053" y="371"/>
                  </a:cubicBezTo>
                  <a:cubicBezTo>
                    <a:pt x="929" y="183"/>
                    <a:pt x="742" y="0"/>
                    <a:pt x="559" y="0"/>
                  </a:cubicBezTo>
                  <a:close/>
                  <a:moveTo>
                    <a:pt x="10868" y="6975"/>
                  </a:moveTo>
                  <a:lnTo>
                    <a:pt x="10868" y="6975"/>
                  </a:lnTo>
                  <a:cubicBezTo>
                    <a:pt x="11979" y="7286"/>
                    <a:pt x="12967" y="7656"/>
                    <a:pt x="13708" y="8274"/>
                  </a:cubicBezTo>
                  <a:lnTo>
                    <a:pt x="13831" y="8397"/>
                  </a:lnTo>
                  <a:cubicBezTo>
                    <a:pt x="13895" y="8274"/>
                    <a:pt x="13955" y="8150"/>
                    <a:pt x="14019" y="7962"/>
                  </a:cubicBezTo>
                  <a:cubicBezTo>
                    <a:pt x="13031" y="7345"/>
                    <a:pt x="11979" y="7039"/>
                    <a:pt x="10868" y="6975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62"/>
            <p:cNvSpPr/>
            <p:nvPr/>
          </p:nvSpPr>
          <p:spPr>
            <a:xfrm>
              <a:off x="3822375" y="4114075"/>
              <a:ext cx="821200" cy="1165350"/>
            </a:xfrm>
            <a:custGeom>
              <a:rect b="b" l="l" r="r" t="t"/>
              <a:pathLst>
                <a:path extrusionOk="0" h="46614" w="32848">
                  <a:moveTo>
                    <a:pt x="14755" y="1"/>
                  </a:moveTo>
                  <a:cubicBezTo>
                    <a:pt x="14696" y="60"/>
                    <a:pt x="14696" y="124"/>
                    <a:pt x="14696" y="183"/>
                  </a:cubicBezTo>
                  <a:cubicBezTo>
                    <a:pt x="14631" y="2900"/>
                    <a:pt x="16607" y="5493"/>
                    <a:pt x="15807" y="8027"/>
                  </a:cubicBezTo>
                  <a:cubicBezTo>
                    <a:pt x="15743" y="8210"/>
                    <a:pt x="15683" y="8398"/>
                    <a:pt x="15560" y="8521"/>
                  </a:cubicBezTo>
                  <a:cubicBezTo>
                    <a:pt x="15372" y="8704"/>
                    <a:pt x="15125" y="8704"/>
                    <a:pt x="14943" y="8704"/>
                  </a:cubicBezTo>
                  <a:lnTo>
                    <a:pt x="14631" y="8704"/>
                  </a:lnTo>
                  <a:cubicBezTo>
                    <a:pt x="13026" y="8521"/>
                    <a:pt x="11544" y="7839"/>
                    <a:pt x="10062" y="7222"/>
                  </a:cubicBezTo>
                  <a:lnTo>
                    <a:pt x="7840" y="6481"/>
                  </a:lnTo>
                  <a:cubicBezTo>
                    <a:pt x="7222" y="6298"/>
                    <a:pt x="6546" y="5804"/>
                    <a:pt x="5928" y="5804"/>
                  </a:cubicBezTo>
                  <a:cubicBezTo>
                    <a:pt x="5740" y="5804"/>
                    <a:pt x="5494" y="5864"/>
                    <a:pt x="5434" y="6051"/>
                  </a:cubicBezTo>
                  <a:cubicBezTo>
                    <a:pt x="5370" y="6298"/>
                    <a:pt x="5681" y="6545"/>
                    <a:pt x="5928" y="6605"/>
                  </a:cubicBezTo>
                  <a:cubicBezTo>
                    <a:pt x="7346" y="7099"/>
                    <a:pt x="8768" y="7592"/>
                    <a:pt x="10062" y="8333"/>
                  </a:cubicBezTo>
                  <a:cubicBezTo>
                    <a:pt x="10433" y="8580"/>
                    <a:pt x="10868" y="8892"/>
                    <a:pt x="10868" y="9321"/>
                  </a:cubicBezTo>
                  <a:cubicBezTo>
                    <a:pt x="10927" y="9756"/>
                    <a:pt x="10621" y="10062"/>
                    <a:pt x="10374" y="10433"/>
                  </a:cubicBezTo>
                  <a:cubicBezTo>
                    <a:pt x="9633" y="11667"/>
                    <a:pt x="10003" y="13337"/>
                    <a:pt x="9386" y="14631"/>
                  </a:cubicBezTo>
                  <a:cubicBezTo>
                    <a:pt x="8828" y="15866"/>
                    <a:pt x="7410" y="16548"/>
                    <a:pt x="6052" y="16730"/>
                  </a:cubicBezTo>
                  <a:cubicBezTo>
                    <a:pt x="5558" y="16795"/>
                    <a:pt x="5064" y="16854"/>
                    <a:pt x="4629" y="16854"/>
                  </a:cubicBezTo>
                  <a:cubicBezTo>
                    <a:pt x="3705" y="16854"/>
                    <a:pt x="2777" y="16730"/>
                    <a:pt x="1912" y="16730"/>
                  </a:cubicBezTo>
                  <a:lnTo>
                    <a:pt x="1730" y="16730"/>
                  </a:lnTo>
                  <a:cubicBezTo>
                    <a:pt x="1295" y="16730"/>
                    <a:pt x="865" y="16730"/>
                    <a:pt x="431" y="16795"/>
                  </a:cubicBezTo>
                  <a:cubicBezTo>
                    <a:pt x="248" y="16795"/>
                    <a:pt x="1" y="16854"/>
                    <a:pt x="1" y="17101"/>
                  </a:cubicBezTo>
                  <a:cubicBezTo>
                    <a:pt x="1" y="17224"/>
                    <a:pt x="184" y="17289"/>
                    <a:pt x="307" y="17348"/>
                  </a:cubicBezTo>
                  <a:cubicBezTo>
                    <a:pt x="1112" y="17595"/>
                    <a:pt x="2036" y="17659"/>
                    <a:pt x="2900" y="17659"/>
                  </a:cubicBezTo>
                  <a:lnTo>
                    <a:pt x="3952" y="17659"/>
                  </a:lnTo>
                  <a:cubicBezTo>
                    <a:pt x="4382" y="17659"/>
                    <a:pt x="8151" y="17536"/>
                    <a:pt x="8210" y="17165"/>
                  </a:cubicBezTo>
                  <a:lnTo>
                    <a:pt x="8210" y="17165"/>
                  </a:lnTo>
                  <a:cubicBezTo>
                    <a:pt x="7716" y="21611"/>
                    <a:pt x="5123" y="25745"/>
                    <a:pt x="1419" y="28215"/>
                  </a:cubicBezTo>
                  <a:cubicBezTo>
                    <a:pt x="801" y="28649"/>
                    <a:pt x="60" y="28832"/>
                    <a:pt x="1" y="29637"/>
                  </a:cubicBezTo>
                  <a:lnTo>
                    <a:pt x="60" y="29637"/>
                  </a:lnTo>
                  <a:cubicBezTo>
                    <a:pt x="613" y="29637"/>
                    <a:pt x="2919" y="28726"/>
                    <a:pt x="3021" y="28229"/>
                  </a:cubicBezTo>
                  <a:lnTo>
                    <a:pt x="3021" y="28229"/>
                  </a:lnTo>
                  <a:cubicBezTo>
                    <a:pt x="2842" y="29335"/>
                    <a:pt x="2965" y="30383"/>
                    <a:pt x="3024" y="31489"/>
                  </a:cubicBezTo>
                  <a:cubicBezTo>
                    <a:pt x="3024" y="31736"/>
                    <a:pt x="3088" y="31983"/>
                    <a:pt x="3212" y="32166"/>
                  </a:cubicBezTo>
                  <a:cubicBezTo>
                    <a:pt x="3335" y="32290"/>
                    <a:pt x="3458" y="32354"/>
                    <a:pt x="3582" y="32354"/>
                  </a:cubicBezTo>
                  <a:cubicBezTo>
                    <a:pt x="3705" y="32354"/>
                    <a:pt x="3829" y="32290"/>
                    <a:pt x="3888" y="32230"/>
                  </a:cubicBezTo>
                  <a:cubicBezTo>
                    <a:pt x="3952" y="32107"/>
                    <a:pt x="3888" y="31919"/>
                    <a:pt x="3888" y="31736"/>
                  </a:cubicBezTo>
                  <a:cubicBezTo>
                    <a:pt x="3705" y="31055"/>
                    <a:pt x="3458" y="30378"/>
                    <a:pt x="3335" y="29637"/>
                  </a:cubicBezTo>
                  <a:cubicBezTo>
                    <a:pt x="3088" y="27350"/>
                    <a:pt x="5187" y="25686"/>
                    <a:pt x="6605" y="23893"/>
                  </a:cubicBezTo>
                  <a:cubicBezTo>
                    <a:pt x="9075" y="20870"/>
                    <a:pt x="9880" y="16854"/>
                    <a:pt x="10868" y="13026"/>
                  </a:cubicBezTo>
                  <a:cubicBezTo>
                    <a:pt x="11297" y="11485"/>
                    <a:pt x="12038" y="9568"/>
                    <a:pt x="13644" y="9445"/>
                  </a:cubicBezTo>
                  <a:lnTo>
                    <a:pt x="13767" y="9445"/>
                  </a:lnTo>
                  <a:cubicBezTo>
                    <a:pt x="13955" y="9445"/>
                    <a:pt x="14137" y="9509"/>
                    <a:pt x="14261" y="9568"/>
                  </a:cubicBezTo>
                  <a:cubicBezTo>
                    <a:pt x="14755" y="9939"/>
                    <a:pt x="14325" y="10744"/>
                    <a:pt x="13955" y="11238"/>
                  </a:cubicBezTo>
                  <a:cubicBezTo>
                    <a:pt x="13090" y="12408"/>
                    <a:pt x="12656" y="13890"/>
                    <a:pt x="12349" y="15313"/>
                  </a:cubicBezTo>
                  <a:cubicBezTo>
                    <a:pt x="11791" y="17595"/>
                    <a:pt x="11362" y="19882"/>
                    <a:pt x="10991" y="22164"/>
                  </a:cubicBezTo>
                  <a:cubicBezTo>
                    <a:pt x="11297" y="21857"/>
                    <a:pt x="11668" y="21423"/>
                    <a:pt x="11979" y="21052"/>
                  </a:cubicBezTo>
                  <a:cubicBezTo>
                    <a:pt x="12473" y="18400"/>
                    <a:pt x="13090" y="15807"/>
                    <a:pt x="13955" y="13273"/>
                  </a:cubicBezTo>
                  <a:cubicBezTo>
                    <a:pt x="14449" y="12038"/>
                    <a:pt x="15125" y="10620"/>
                    <a:pt x="16424" y="10309"/>
                  </a:cubicBezTo>
                  <a:lnTo>
                    <a:pt x="16424" y="10309"/>
                  </a:lnTo>
                  <a:cubicBezTo>
                    <a:pt x="16795" y="11544"/>
                    <a:pt x="16360" y="12902"/>
                    <a:pt x="16424" y="14201"/>
                  </a:cubicBezTo>
                  <a:cubicBezTo>
                    <a:pt x="16484" y="15313"/>
                    <a:pt x="16918" y="16424"/>
                    <a:pt x="16918" y="17536"/>
                  </a:cubicBezTo>
                  <a:cubicBezTo>
                    <a:pt x="16918" y="18830"/>
                    <a:pt x="16360" y="20005"/>
                    <a:pt x="15990" y="21240"/>
                  </a:cubicBezTo>
                  <a:cubicBezTo>
                    <a:pt x="15125" y="24327"/>
                    <a:pt x="15807" y="27721"/>
                    <a:pt x="14696" y="30748"/>
                  </a:cubicBezTo>
                  <a:cubicBezTo>
                    <a:pt x="14202" y="32166"/>
                    <a:pt x="13461" y="33524"/>
                    <a:pt x="13890" y="35070"/>
                  </a:cubicBezTo>
                  <a:cubicBezTo>
                    <a:pt x="13890" y="35130"/>
                    <a:pt x="13955" y="35253"/>
                    <a:pt x="14078" y="35317"/>
                  </a:cubicBezTo>
                  <a:lnTo>
                    <a:pt x="14137" y="35377"/>
                  </a:lnTo>
                  <a:cubicBezTo>
                    <a:pt x="14261" y="35377"/>
                    <a:pt x="14384" y="35253"/>
                    <a:pt x="14449" y="35070"/>
                  </a:cubicBezTo>
                  <a:cubicBezTo>
                    <a:pt x="14508" y="34947"/>
                    <a:pt x="14449" y="34759"/>
                    <a:pt x="14384" y="34577"/>
                  </a:cubicBezTo>
                  <a:cubicBezTo>
                    <a:pt x="14137" y="33401"/>
                    <a:pt x="14878" y="31736"/>
                    <a:pt x="15190" y="30561"/>
                  </a:cubicBezTo>
                  <a:lnTo>
                    <a:pt x="16301" y="26115"/>
                  </a:lnTo>
                  <a:cubicBezTo>
                    <a:pt x="17348" y="27350"/>
                    <a:pt x="16978" y="29143"/>
                    <a:pt x="17412" y="30684"/>
                  </a:cubicBezTo>
                  <a:cubicBezTo>
                    <a:pt x="17595" y="31178"/>
                    <a:pt x="17783" y="31613"/>
                    <a:pt x="18030" y="32043"/>
                  </a:cubicBezTo>
                  <a:cubicBezTo>
                    <a:pt x="17965" y="30378"/>
                    <a:pt x="17842" y="28708"/>
                    <a:pt x="17225" y="27167"/>
                  </a:cubicBezTo>
                  <a:cubicBezTo>
                    <a:pt x="17042" y="26673"/>
                    <a:pt x="15930" y="25127"/>
                    <a:pt x="16424" y="24945"/>
                  </a:cubicBezTo>
                  <a:lnTo>
                    <a:pt x="16548" y="24945"/>
                  </a:lnTo>
                  <a:cubicBezTo>
                    <a:pt x="16671" y="24945"/>
                    <a:pt x="16731" y="24945"/>
                    <a:pt x="16854" y="25004"/>
                  </a:cubicBezTo>
                  <a:cubicBezTo>
                    <a:pt x="16731" y="24698"/>
                    <a:pt x="16607" y="24386"/>
                    <a:pt x="16607" y="24080"/>
                  </a:cubicBezTo>
                  <a:cubicBezTo>
                    <a:pt x="16237" y="22287"/>
                    <a:pt x="17289" y="20499"/>
                    <a:pt x="17719" y="18706"/>
                  </a:cubicBezTo>
                  <a:cubicBezTo>
                    <a:pt x="18277" y="16607"/>
                    <a:pt x="18030" y="14384"/>
                    <a:pt x="17842" y="12226"/>
                  </a:cubicBezTo>
                  <a:lnTo>
                    <a:pt x="17842" y="12226"/>
                  </a:lnTo>
                  <a:cubicBezTo>
                    <a:pt x="19447" y="13090"/>
                    <a:pt x="21053" y="14261"/>
                    <a:pt x="21917" y="15930"/>
                  </a:cubicBezTo>
                  <a:cubicBezTo>
                    <a:pt x="22599" y="17348"/>
                    <a:pt x="22781" y="18894"/>
                    <a:pt x="22905" y="20435"/>
                  </a:cubicBezTo>
                  <a:cubicBezTo>
                    <a:pt x="23028" y="21917"/>
                    <a:pt x="23522" y="23339"/>
                    <a:pt x="23522" y="24757"/>
                  </a:cubicBezTo>
                  <a:cubicBezTo>
                    <a:pt x="23522" y="24880"/>
                    <a:pt x="23522" y="25068"/>
                    <a:pt x="23646" y="25127"/>
                  </a:cubicBezTo>
                  <a:cubicBezTo>
                    <a:pt x="23710" y="25127"/>
                    <a:pt x="23769" y="25192"/>
                    <a:pt x="23769" y="25192"/>
                  </a:cubicBezTo>
                  <a:cubicBezTo>
                    <a:pt x="23893" y="25192"/>
                    <a:pt x="24016" y="25127"/>
                    <a:pt x="24080" y="25004"/>
                  </a:cubicBezTo>
                  <a:cubicBezTo>
                    <a:pt x="24140" y="24880"/>
                    <a:pt x="24140" y="24757"/>
                    <a:pt x="24140" y="24574"/>
                  </a:cubicBezTo>
                  <a:cubicBezTo>
                    <a:pt x="24080" y="23646"/>
                    <a:pt x="23216" y="15313"/>
                    <a:pt x="22781" y="15249"/>
                  </a:cubicBezTo>
                  <a:lnTo>
                    <a:pt x="22781" y="15249"/>
                  </a:lnTo>
                  <a:cubicBezTo>
                    <a:pt x="25686" y="15560"/>
                    <a:pt x="28462" y="17471"/>
                    <a:pt x="29637" y="20188"/>
                  </a:cubicBezTo>
                  <a:cubicBezTo>
                    <a:pt x="30378" y="21793"/>
                    <a:pt x="30625" y="23463"/>
                    <a:pt x="31860" y="24880"/>
                  </a:cubicBezTo>
                  <a:cubicBezTo>
                    <a:pt x="31983" y="25004"/>
                    <a:pt x="32107" y="25192"/>
                    <a:pt x="32354" y="25251"/>
                  </a:cubicBezTo>
                  <a:lnTo>
                    <a:pt x="32413" y="25251"/>
                  </a:lnTo>
                  <a:cubicBezTo>
                    <a:pt x="32601" y="25251"/>
                    <a:pt x="32784" y="25127"/>
                    <a:pt x="32848" y="24945"/>
                  </a:cubicBezTo>
                  <a:cubicBezTo>
                    <a:pt x="32848" y="24757"/>
                    <a:pt x="32660" y="24633"/>
                    <a:pt x="32537" y="24574"/>
                  </a:cubicBezTo>
                  <a:cubicBezTo>
                    <a:pt x="31055" y="23463"/>
                    <a:pt x="30684" y="21611"/>
                    <a:pt x="29884" y="19882"/>
                  </a:cubicBezTo>
                  <a:cubicBezTo>
                    <a:pt x="29326" y="18647"/>
                    <a:pt x="28709" y="17412"/>
                    <a:pt x="27662" y="16483"/>
                  </a:cubicBezTo>
                  <a:cubicBezTo>
                    <a:pt x="25128" y="14137"/>
                    <a:pt x="20682" y="14448"/>
                    <a:pt x="18706" y="11667"/>
                  </a:cubicBezTo>
                  <a:cubicBezTo>
                    <a:pt x="18153" y="10803"/>
                    <a:pt x="17965" y="9509"/>
                    <a:pt x="18706" y="8892"/>
                  </a:cubicBezTo>
                  <a:cubicBezTo>
                    <a:pt x="19447" y="8333"/>
                    <a:pt x="20806" y="8210"/>
                    <a:pt x="21611" y="7963"/>
                  </a:cubicBezTo>
                  <a:cubicBezTo>
                    <a:pt x="22475" y="7716"/>
                    <a:pt x="23340" y="7410"/>
                    <a:pt x="24263" y="7345"/>
                  </a:cubicBezTo>
                  <a:cubicBezTo>
                    <a:pt x="24510" y="7286"/>
                    <a:pt x="24757" y="7286"/>
                    <a:pt x="24945" y="7286"/>
                  </a:cubicBezTo>
                  <a:lnTo>
                    <a:pt x="25192" y="7286"/>
                  </a:lnTo>
                  <a:cubicBezTo>
                    <a:pt x="26303" y="7286"/>
                    <a:pt x="27474" y="7533"/>
                    <a:pt x="28279" y="8210"/>
                  </a:cubicBezTo>
                  <a:cubicBezTo>
                    <a:pt x="29761" y="9509"/>
                    <a:pt x="30808" y="11297"/>
                    <a:pt x="31243" y="13149"/>
                  </a:cubicBezTo>
                  <a:cubicBezTo>
                    <a:pt x="31243" y="12967"/>
                    <a:pt x="31243" y="12720"/>
                    <a:pt x="31178" y="12473"/>
                  </a:cubicBezTo>
                  <a:cubicBezTo>
                    <a:pt x="31178" y="12349"/>
                    <a:pt x="31178" y="12226"/>
                    <a:pt x="31119" y="12161"/>
                  </a:cubicBezTo>
                  <a:cubicBezTo>
                    <a:pt x="30996" y="11420"/>
                    <a:pt x="30561" y="10744"/>
                    <a:pt x="30190" y="10062"/>
                  </a:cubicBezTo>
                  <a:cubicBezTo>
                    <a:pt x="29820" y="9385"/>
                    <a:pt x="29450" y="8768"/>
                    <a:pt x="28956" y="8151"/>
                  </a:cubicBezTo>
                  <a:lnTo>
                    <a:pt x="28585" y="7780"/>
                  </a:lnTo>
                  <a:lnTo>
                    <a:pt x="28462" y="7657"/>
                  </a:lnTo>
                  <a:cubicBezTo>
                    <a:pt x="27721" y="7039"/>
                    <a:pt x="26733" y="6669"/>
                    <a:pt x="25622" y="6358"/>
                  </a:cubicBezTo>
                  <a:lnTo>
                    <a:pt x="25004" y="6358"/>
                  </a:lnTo>
                  <a:cubicBezTo>
                    <a:pt x="23833" y="6358"/>
                    <a:pt x="22658" y="6545"/>
                    <a:pt x="21547" y="6916"/>
                  </a:cubicBezTo>
                  <a:cubicBezTo>
                    <a:pt x="21300" y="6975"/>
                    <a:pt x="18583" y="7839"/>
                    <a:pt x="17842" y="7839"/>
                  </a:cubicBezTo>
                  <a:cubicBezTo>
                    <a:pt x="17719" y="7839"/>
                    <a:pt x="17595" y="7839"/>
                    <a:pt x="17595" y="7780"/>
                  </a:cubicBezTo>
                  <a:cubicBezTo>
                    <a:pt x="17472" y="7163"/>
                    <a:pt x="17783" y="6481"/>
                    <a:pt x="17783" y="5864"/>
                  </a:cubicBezTo>
                  <a:cubicBezTo>
                    <a:pt x="17783" y="5310"/>
                    <a:pt x="17719" y="4752"/>
                    <a:pt x="17595" y="4199"/>
                  </a:cubicBezTo>
                  <a:cubicBezTo>
                    <a:pt x="16424" y="3582"/>
                    <a:pt x="15313" y="2717"/>
                    <a:pt x="15002" y="1418"/>
                  </a:cubicBezTo>
                  <a:cubicBezTo>
                    <a:pt x="14878" y="924"/>
                    <a:pt x="14819" y="430"/>
                    <a:pt x="14755" y="1"/>
                  </a:cubicBezTo>
                  <a:close/>
                  <a:moveTo>
                    <a:pt x="18953" y="31796"/>
                  </a:moveTo>
                  <a:cubicBezTo>
                    <a:pt x="18830" y="31983"/>
                    <a:pt x="18706" y="32166"/>
                    <a:pt x="18647" y="32354"/>
                  </a:cubicBezTo>
                  <a:cubicBezTo>
                    <a:pt x="18524" y="32537"/>
                    <a:pt x="18524" y="32724"/>
                    <a:pt x="18459" y="32971"/>
                  </a:cubicBezTo>
                  <a:cubicBezTo>
                    <a:pt x="18524" y="33154"/>
                    <a:pt x="18583" y="33342"/>
                    <a:pt x="18647" y="33589"/>
                  </a:cubicBezTo>
                  <a:cubicBezTo>
                    <a:pt x="18894" y="34389"/>
                    <a:pt x="18830" y="35194"/>
                    <a:pt x="18953" y="36058"/>
                  </a:cubicBezTo>
                  <a:cubicBezTo>
                    <a:pt x="19018" y="37229"/>
                    <a:pt x="19388" y="38405"/>
                    <a:pt x="19882" y="39516"/>
                  </a:cubicBezTo>
                  <a:cubicBezTo>
                    <a:pt x="20188" y="39516"/>
                    <a:pt x="20252" y="39081"/>
                    <a:pt x="20188" y="38834"/>
                  </a:cubicBezTo>
                  <a:lnTo>
                    <a:pt x="19265" y="33836"/>
                  </a:lnTo>
                  <a:lnTo>
                    <a:pt x="19265" y="33836"/>
                  </a:lnTo>
                  <a:cubicBezTo>
                    <a:pt x="20870" y="33959"/>
                    <a:pt x="22228" y="34947"/>
                    <a:pt x="23399" y="36058"/>
                  </a:cubicBezTo>
                  <a:cubicBezTo>
                    <a:pt x="24510" y="37229"/>
                    <a:pt x="25439" y="38528"/>
                    <a:pt x="26674" y="39575"/>
                  </a:cubicBezTo>
                  <a:cubicBezTo>
                    <a:pt x="25562" y="37170"/>
                    <a:pt x="23710" y="35130"/>
                    <a:pt x="21423" y="33712"/>
                  </a:cubicBezTo>
                  <a:cubicBezTo>
                    <a:pt x="20559" y="33154"/>
                    <a:pt x="19512" y="32660"/>
                    <a:pt x="18953" y="31796"/>
                  </a:cubicBezTo>
                  <a:close/>
                  <a:moveTo>
                    <a:pt x="11732" y="22658"/>
                  </a:moveTo>
                  <a:lnTo>
                    <a:pt x="11732" y="22658"/>
                  </a:lnTo>
                  <a:cubicBezTo>
                    <a:pt x="11421" y="23092"/>
                    <a:pt x="11050" y="23463"/>
                    <a:pt x="10744" y="23893"/>
                  </a:cubicBezTo>
                  <a:cubicBezTo>
                    <a:pt x="10062" y="28032"/>
                    <a:pt x="9509" y="32230"/>
                    <a:pt x="8828" y="36365"/>
                  </a:cubicBezTo>
                  <a:cubicBezTo>
                    <a:pt x="8645" y="37540"/>
                    <a:pt x="8457" y="38652"/>
                    <a:pt x="7904" y="39699"/>
                  </a:cubicBezTo>
                  <a:cubicBezTo>
                    <a:pt x="7410" y="40751"/>
                    <a:pt x="6422" y="41615"/>
                    <a:pt x="5311" y="41739"/>
                  </a:cubicBezTo>
                  <a:lnTo>
                    <a:pt x="4940" y="41739"/>
                  </a:lnTo>
                  <a:cubicBezTo>
                    <a:pt x="3335" y="41739"/>
                    <a:pt x="2100" y="40504"/>
                    <a:pt x="618" y="40316"/>
                  </a:cubicBezTo>
                  <a:cubicBezTo>
                    <a:pt x="371" y="40316"/>
                    <a:pt x="248" y="40687"/>
                    <a:pt x="431" y="40874"/>
                  </a:cubicBezTo>
                  <a:cubicBezTo>
                    <a:pt x="801" y="41181"/>
                    <a:pt x="2159" y="41368"/>
                    <a:pt x="2653" y="41551"/>
                  </a:cubicBezTo>
                  <a:cubicBezTo>
                    <a:pt x="3582" y="41862"/>
                    <a:pt x="4570" y="42045"/>
                    <a:pt x="5494" y="42168"/>
                  </a:cubicBezTo>
                  <a:cubicBezTo>
                    <a:pt x="6111" y="42233"/>
                    <a:pt x="6852" y="42356"/>
                    <a:pt x="7163" y="42909"/>
                  </a:cubicBezTo>
                  <a:cubicBezTo>
                    <a:pt x="7222" y="43097"/>
                    <a:pt x="7287" y="43344"/>
                    <a:pt x="7287" y="43527"/>
                  </a:cubicBezTo>
                  <a:cubicBezTo>
                    <a:pt x="7346" y="44579"/>
                    <a:pt x="7287" y="45503"/>
                    <a:pt x="7287" y="46555"/>
                  </a:cubicBezTo>
                  <a:cubicBezTo>
                    <a:pt x="7287" y="46614"/>
                    <a:pt x="7287" y="46614"/>
                    <a:pt x="7346" y="46614"/>
                  </a:cubicBezTo>
                  <a:cubicBezTo>
                    <a:pt x="7469" y="46614"/>
                    <a:pt x="7840" y="46243"/>
                    <a:pt x="7840" y="46243"/>
                  </a:cubicBezTo>
                  <a:cubicBezTo>
                    <a:pt x="7904" y="46120"/>
                    <a:pt x="7904" y="45690"/>
                    <a:pt x="7904" y="45503"/>
                  </a:cubicBezTo>
                  <a:cubicBezTo>
                    <a:pt x="7963" y="44762"/>
                    <a:pt x="7840" y="44085"/>
                    <a:pt x="7840" y="43344"/>
                  </a:cubicBezTo>
                  <a:cubicBezTo>
                    <a:pt x="7904" y="42233"/>
                    <a:pt x="8274" y="41121"/>
                    <a:pt x="8645" y="40069"/>
                  </a:cubicBezTo>
                  <a:cubicBezTo>
                    <a:pt x="10374" y="34453"/>
                    <a:pt x="10803" y="28462"/>
                    <a:pt x="11732" y="22658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62"/>
            <p:cNvSpPr/>
            <p:nvPr/>
          </p:nvSpPr>
          <p:spPr>
            <a:xfrm>
              <a:off x="4090975" y="4640375"/>
              <a:ext cx="30875" cy="71025"/>
            </a:xfrm>
            <a:custGeom>
              <a:rect b="b" l="l" r="r" t="t"/>
              <a:pathLst>
                <a:path extrusionOk="0" h="2841" w="1235">
                  <a:moveTo>
                    <a:pt x="1235" y="0"/>
                  </a:moveTo>
                  <a:lnTo>
                    <a:pt x="1235" y="0"/>
                  </a:lnTo>
                  <a:cubicBezTo>
                    <a:pt x="924" y="371"/>
                    <a:pt x="553" y="805"/>
                    <a:pt x="247" y="1112"/>
                  </a:cubicBezTo>
                  <a:cubicBezTo>
                    <a:pt x="124" y="1670"/>
                    <a:pt x="59" y="2223"/>
                    <a:pt x="0" y="2841"/>
                  </a:cubicBezTo>
                  <a:cubicBezTo>
                    <a:pt x="306" y="2411"/>
                    <a:pt x="677" y="2040"/>
                    <a:pt x="988" y="1606"/>
                  </a:cubicBezTo>
                  <a:cubicBezTo>
                    <a:pt x="1047" y="1052"/>
                    <a:pt x="1171" y="494"/>
                    <a:pt x="1235" y="0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62"/>
            <p:cNvSpPr/>
            <p:nvPr/>
          </p:nvSpPr>
          <p:spPr>
            <a:xfrm>
              <a:off x="4243725" y="4739150"/>
              <a:ext cx="183750" cy="375175"/>
            </a:xfrm>
            <a:custGeom>
              <a:rect b="b" l="l" r="r" t="t"/>
              <a:pathLst>
                <a:path extrusionOk="0" h="15007" w="7350">
                  <a:moveTo>
                    <a:pt x="0" y="1"/>
                  </a:moveTo>
                  <a:lnTo>
                    <a:pt x="0" y="1"/>
                  </a:lnTo>
                  <a:cubicBezTo>
                    <a:pt x="371" y="930"/>
                    <a:pt x="929" y="1794"/>
                    <a:pt x="1176" y="2718"/>
                  </a:cubicBezTo>
                  <a:cubicBezTo>
                    <a:pt x="1546" y="4017"/>
                    <a:pt x="1299" y="5498"/>
                    <a:pt x="1976" y="6669"/>
                  </a:cubicBezTo>
                  <a:lnTo>
                    <a:pt x="2099" y="6793"/>
                  </a:lnTo>
                  <a:cubicBezTo>
                    <a:pt x="2223" y="6610"/>
                    <a:pt x="2411" y="6486"/>
                    <a:pt x="2593" y="6486"/>
                  </a:cubicBezTo>
                  <a:cubicBezTo>
                    <a:pt x="2658" y="6422"/>
                    <a:pt x="2717" y="6422"/>
                    <a:pt x="2717" y="6422"/>
                  </a:cubicBezTo>
                  <a:cubicBezTo>
                    <a:pt x="3087" y="6422"/>
                    <a:pt x="3334" y="6669"/>
                    <a:pt x="3645" y="6857"/>
                  </a:cubicBezTo>
                  <a:cubicBezTo>
                    <a:pt x="4322" y="7287"/>
                    <a:pt x="5004" y="7780"/>
                    <a:pt x="5680" y="8274"/>
                  </a:cubicBezTo>
                  <a:cubicBezTo>
                    <a:pt x="5927" y="8462"/>
                    <a:pt x="6733" y="9327"/>
                    <a:pt x="7039" y="9327"/>
                  </a:cubicBezTo>
                  <a:cubicBezTo>
                    <a:pt x="7350" y="9262"/>
                    <a:pt x="7350" y="8768"/>
                    <a:pt x="7103" y="8521"/>
                  </a:cubicBezTo>
                  <a:cubicBezTo>
                    <a:pt x="6486" y="7780"/>
                    <a:pt x="5804" y="7227"/>
                    <a:pt x="4940" y="6733"/>
                  </a:cubicBezTo>
                  <a:cubicBezTo>
                    <a:pt x="3952" y="6175"/>
                    <a:pt x="2840" y="5558"/>
                    <a:pt x="2346" y="4570"/>
                  </a:cubicBezTo>
                  <a:cubicBezTo>
                    <a:pt x="2164" y="4140"/>
                    <a:pt x="2099" y="3646"/>
                    <a:pt x="2040" y="3152"/>
                  </a:cubicBezTo>
                  <a:cubicBezTo>
                    <a:pt x="1852" y="2411"/>
                    <a:pt x="1605" y="1670"/>
                    <a:pt x="1176" y="989"/>
                  </a:cubicBezTo>
                  <a:cubicBezTo>
                    <a:pt x="988" y="806"/>
                    <a:pt x="435" y="189"/>
                    <a:pt x="0" y="1"/>
                  </a:cubicBezTo>
                  <a:close/>
                  <a:moveTo>
                    <a:pt x="1176" y="7040"/>
                  </a:moveTo>
                  <a:lnTo>
                    <a:pt x="1176" y="7534"/>
                  </a:lnTo>
                  <a:cubicBezTo>
                    <a:pt x="1235" y="9944"/>
                    <a:pt x="618" y="12167"/>
                    <a:pt x="1052" y="14636"/>
                  </a:cubicBezTo>
                  <a:cubicBezTo>
                    <a:pt x="1111" y="14819"/>
                    <a:pt x="1176" y="15007"/>
                    <a:pt x="1358" y="15007"/>
                  </a:cubicBezTo>
                  <a:cubicBezTo>
                    <a:pt x="1546" y="15007"/>
                    <a:pt x="1605" y="14819"/>
                    <a:pt x="1670" y="14636"/>
                  </a:cubicBezTo>
                  <a:lnTo>
                    <a:pt x="1670" y="14513"/>
                  </a:lnTo>
                  <a:cubicBezTo>
                    <a:pt x="1729" y="13525"/>
                    <a:pt x="1482" y="12349"/>
                    <a:pt x="1482" y="11302"/>
                  </a:cubicBezTo>
                  <a:cubicBezTo>
                    <a:pt x="1546" y="10127"/>
                    <a:pt x="1358" y="9080"/>
                    <a:pt x="1605" y="7968"/>
                  </a:cubicBezTo>
                  <a:cubicBezTo>
                    <a:pt x="1482" y="7657"/>
                    <a:pt x="1299" y="7351"/>
                    <a:pt x="1176" y="704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62"/>
            <p:cNvSpPr/>
            <p:nvPr/>
          </p:nvSpPr>
          <p:spPr>
            <a:xfrm>
              <a:off x="4220625" y="4737675"/>
              <a:ext cx="75600" cy="200700"/>
            </a:xfrm>
            <a:custGeom>
              <a:rect b="b" l="l" r="r" t="t"/>
              <a:pathLst>
                <a:path extrusionOk="0" h="8028" w="3024">
                  <a:moveTo>
                    <a:pt x="494" y="1"/>
                  </a:moveTo>
                  <a:cubicBezTo>
                    <a:pt x="0" y="183"/>
                    <a:pt x="1112" y="1729"/>
                    <a:pt x="1295" y="2223"/>
                  </a:cubicBezTo>
                  <a:cubicBezTo>
                    <a:pt x="1912" y="3764"/>
                    <a:pt x="2035" y="5434"/>
                    <a:pt x="2100" y="7099"/>
                  </a:cubicBezTo>
                  <a:cubicBezTo>
                    <a:pt x="2223" y="7410"/>
                    <a:pt x="2406" y="7716"/>
                    <a:pt x="2529" y="8027"/>
                  </a:cubicBezTo>
                  <a:cubicBezTo>
                    <a:pt x="2594" y="7780"/>
                    <a:pt x="2594" y="7593"/>
                    <a:pt x="2717" y="7410"/>
                  </a:cubicBezTo>
                  <a:cubicBezTo>
                    <a:pt x="2776" y="7222"/>
                    <a:pt x="2900" y="7039"/>
                    <a:pt x="3023" y="6852"/>
                  </a:cubicBezTo>
                  <a:lnTo>
                    <a:pt x="2900" y="6728"/>
                  </a:lnTo>
                  <a:cubicBezTo>
                    <a:pt x="2223" y="5557"/>
                    <a:pt x="2470" y="4076"/>
                    <a:pt x="2100" y="2777"/>
                  </a:cubicBezTo>
                  <a:cubicBezTo>
                    <a:pt x="1853" y="1853"/>
                    <a:pt x="1295" y="989"/>
                    <a:pt x="924" y="60"/>
                  </a:cubicBezTo>
                  <a:cubicBezTo>
                    <a:pt x="801" y="1"/>
                    <a:pt x="741" y="1"/>
                    <a:pt x="618" y="1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62"/>
            <p:cNvSpPr/>
            <p:nvPr/>
          </p:nvSpPr>
          <p:spPr>
            <a:xfrm>
              <a:off x="3785350" y="4950700"/>
              <a:ext cx="260825" cy="169800"/>
            </a:xfrm>
            <a:custGeom>
              <a:rect b="b" l="l" r="r" t="t"/>
              <a:pathLst>
                <a:path extrusionOk="0" h="6792" w="10433">
                  <a:moveTo>
                    <a:pt x="3952" y="0"/>
                  </a:moveTo>
                  <a:cubicBezTo>
                    <a:pt x="3393" y="0"/>
                    <a:pt x="2717" y="247"/>
                    <a:pt x="2593" y="800"/>
                  </a:cubicBezTo>
                  <a:cubicBezTo>
                    <a:pt x="2964" y="494"/>
                    <a:pt x="3458" y="430"/>
                    <a:pt x="3887" y="430"/>
                  </a:cubicBezTo>
                  <a:cubicBezTo>
                    <a:pt x="4134" y="430"/>
                    <a:pt x="4322" y="430"/>
                    <a:pt x="4505" y="494"/>
                  </a:cubicBezTo>
                  <a:cubicBezTo>
                    <a:pt x="5186" y="618"/>
                    <a:pt x="5804" y="865"/>
                    <a:pt x="6421" y="1171"/>
                  </a:cubicBezTo>
                  <a:cubicBezTo>
                    <a:pt x="6792" y="1358"/>
                    <a:pt x="7221" y="1541"/>
                    <a:pt x="7592" y="1729"/>
                  </a:cubicBezTo>
                  <a:cubicBezTo>
                    <a:pt x="7715" y="1852"/>
                    <a:pt x="7903" y="1912"/>
                    <a:pt x="7962" y="2035"/>
                  </a:cubicBezTo>
                  <a:cubicBezTo>
                    <a:pt x="8027" y="2282"/>
                    <a:pt x="7780" y="2529"/>
                    <a:pt x="7533" y="2593"/>
                  </a:cubicBezTo>
                  <a:cubicBezTo>
                    <a:pt x="7098" y="2840"/>
                    <a:pt x="6604" y="2900"/>
                    <a:pt x="6110" y="2900"/>
                  </a:cubicBezTo>
                  <a:cubicBezTo>
                    <a:pt x="5310" y="2900"/>
                    <a:pt x="4505" y="2717"/>
                    <a:pt x="3705" y="2529"/>
                  </a:cubicBezTo>
                  <a:cubicBezTo>
                    <a:pt x="3211" y="2406"/>
                    <a:pt x="2653" y="2346"/>
                    <a:pt x="2099" y="2346"/>
                  </a:cubicBezTo>
                  <a:cubicBezTo>
                    <a:pt x="1358" y="2346"/>
                    <a:pt x="553" y="2529"/>
                    <a:pt x="0" y="3023"/>
                  </a:cubicBezTo>
                  <a:cubicBezTo>
                    <a:pt x="247" y="3211"/>
                    <a:pt x="494" y="3211"/>
                    <a:pt x="741" y="3211"/>
                  </a:cubicBezTo>
                  <a:cubicBezTo>
                    <a:pt x="988" y="3211"/>
                    <a:pt x="1235" y="3211"/>
                    <a:pt x="1418" y="3147"/>
                  </a:cubicBezTo>
                  <a:lnTo>
                    <a:pt x="2035" y="3147"/>
                  </a:lnTo>
                  <a:cubicBezTo>
                    <a:pt x="2964" y="3147"/>
                    <a:pt x="3952" y="3394"/>
                    <a:pt x="4816" y="3764"/>
                  </a:cubicBezTo>
                  <a:cubicBezTo>
                    <a:pt x="4939" y="3828"/>
                    <a:pt x="4999" y="3887"/>
                    <a:pt x="5063" y="4011"/>
                  </a:cubicBezTo>
                  <a:cubicBezTo>
                    <a:pt x="5122" y="4134"/>
                    <a:pt x="5122" y="4258"/>
                    <a:pt x="5063" y="4446"/>
                  </a:cubicBezTo>
                  <a:cubicBezTo>
                    <a:pt x="4569" y="5433"/>
                    <a:pt x="3211" y="5804"/>
                    <a:pt x="2593" y="6792"/>
                  </a:cubicBezTo>
                  <a:cubicBezTo>
                    <a:pt x="3705" y="6545"/>
                    <a:pt x="4693" y="5927"/>
                    <a:pt x="5369" y="5063"/>
                  </a:cubicBezTo>
                  <a:cubicBezTo>
                    <a:pt x="5804" y="4569"/>
                    <a:pt x="6174" y="3952"/>
                    <a:pt x="6728" y="3640"/>
                  </a:cubicBezTo>
                  <a:cubicBezTo>
                    <a:pt x="7162" y="3394"/>
                    <a:pt x="7656" y="3394"/>
                    <a:pt x="8150" y="3270"/>
                  </a:cubicBezTo>
                  <a:cubicBezTo>
                    <a:pt x="9197" y="2964"/>
                    <a:pt x="10062" y="2099"/>
                    <a:pt x="10432" y="1047"/>
                  </a:cubicBezTo>
                  <a:lnTo>
                    <a:pt x="10432" y="1047"/>
                  </a:lnTo>
                  <a:cubicBezTo>
                    <a:pt x="10002" y="1294"/>
                    <a:pt x="9568" y="1418"/>
                    <a:pt x="9074" y="1418"/>
                  </a:cubicBezTo>
                  <a:cubicBezTo>
                    <a:pt x="8456" y="1418"/>
                    <a:pt x="7780" y="1235"/>
                    <a:pt x="7162" y="988"/>
                  </a:cubicBezTo>
                  <a:cubicBezTo>
                    <a:pt x="6110" y="553"/>
                    <a:pt x="5063" y="0"/>
                    <a:pt x="3952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62"/>
            <p:cNvSpPr/>
            <p:nvPr/>
          </p:nvSpPr>
          <p:spPr>
            <a:xfrm>
              <a:off x="4452150" y="4606425"/>
              <a:ext cx="263925" cy="764150"/>
            </a:xfrm>
            <a:custGeom>
              <a:rect b="b" l="l" r="r" t="t"/>
              <a:pathLst>
                <a:path extrusionOk="0" h="30566" w="10557">
                  <a:moveTo>
                    <a:pt x="8521" y="0"/>
                  </a:moveTo>
                  <a:lnTo>
                    <a:pt x="8521" y="0"/>
                  </a:lnTo>
                  <a:cubicBezTo>
                    <a:pt x="8828" y="988"/>
                    <a:pt x="9074" y="1976"/>
                    <a:pt x="9386" y="2964"/>
                  </a:cubicBezTo>
                  <a:cubicBezTo>
                    <a:pt x="10556" y="7286"/>
                    <a:pt x="7286" y="15683"/>
                    <a:pt x="6852" y="17782"/>
                  </a:cubicBezTo>
                  <a:cubicBezTo>
                    <a:pt x="6481" y="19881"/>
                    <a:pt x="2406" y="26055"/>
                    <a:pt x="1483" y="28402"/>
                  </a:cubicBezTo>
                  <a:cubicBezTo>
                    <a:pt x="1171" y="29207"/>
                    <a:pt x="678" y="29884"/>
                    <a:pt x="1" y="30565"/>
                  </a:cubicBezTo>
                  <a:cubicBezTo>
                    <a:pt x="248" y="30501"/>
                    <a:pt x="431" y="30442"/>
                    <a:pt x="618" y="30318"/>
                  </a:cubicBezTo>
                  <a:cubicBezTo>
                    <a:pt x="1171" y="30071"/>
                    <a:pt x="1542" y="29513"/>
                    <a:pt x="1853" y="28960"/>
                  </a:cubicBezTo>
                  <a:cubicBezTo>
                    <a:pt x="4629" y="24450"/>
                    <a:pt x="6792" y="19575"/>
                    <a:pt x="8457" y="14571"/>
                  </a:cubicBezTo>
                  <a:cubicBezTo>
                    <a:pt x="9198" y="12166"/>
                    <a:pt x="9815" y="9755"/>
                    <a:pt x="9939" y="7226"/>
                  </a:cubicBezTo>
                  <a:cubicBezTo>
                    <a:pt x="10062" y="4880"/>
                    <a:pt x="9692" y="2346"/>
                    <a:pt x="8581" y="124"/>
                  </a:cubicBezTo>
                  <a:cubicBezTo>
                    <a:pt x="8581" y="124"/>
                    <a:pt x="8581" y="64"/>
                    <a:pt x="8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62"/>
            <p:cNvSpPr/>
            <p:nvPr/>
          </p:nvSpPr>
          <p:spPr>
            <a:xfrm>
              <a:off x="4334850" y="4604925"/>
              <a:ext cx="381225" cy="782550"/>
            </a:xfrm>
            <a:custGeom>
              <a:rect b="b" l="l" r="r" t="t"/>
              <a:pathLst>
                <a:path extrusionOk="0" h="31302" w="15249">
                  <a:moveTo>
                    <a:pt x="13026" y="1"/>
                  </a:moveTo>
                  <a:cubicBezTo>
                    <a:pt x="12966" y="1"/>
                    <a:pt x="12966" y="1"/>
                    <a:pt x="12966" y="60"/>
                  </a:cubicBezTo>
                  <a:cubicBezTo>
                    <a:pt x="12902" y="60"/>
                    <a:pt x="12902" y="124"/>
                    <a:pt x="12902" y="184"/>
                  </a:cubicBezTo>
                  <a:cubicBezTo>
                    <a:pt x="13090" y="1665"/>
                    <a:pt x="13090" y="3147"/>
                    <a:pt x="13460" y="4570"/>
                  </a:cubicBezTo>
                  <a:cubicBezTo>
                    <a:pt x="12532" y="5187"/>
                    <a:pt x="11978" y="6358"/>
                    <a:pt x="12285" y="7410"/>
                  </a:cubicBezTo>
                  <a:cubicBezTo>
                    <a:pt x="12472" y="6605"/>
                    <a:pt x="12779" y="5617"/>
                    <a:pt x="13584" y="5246"/>
                  </a:cubicBezTo>
                  <a:lnTo>
                    <a:pt x="13584" y="5246"/>
                  </a:lnTo>
                  <a:cubicBezTo>
                    <a:pt x="13273" y="7963"/>
                    <a:pt x="12285" y="10497"/>
                    <a:pt x="11238" y="12967"/>
                  </a:cubicBezTo>
                  <a:cubicBezTo>
                    <a:pt x="10991" y="13643"/>
                    <a:pt x="10679" y="14325"/>
                    <a:pt x="10373" y="15002"/>
                  </a:cubicBezTo>
                  <a:cubicBezTo>
                    <a:pt x="9879" y="16177"/>
                    <a:pt x="9385" y="17348"/>
                    <a:pt x="8768" y="18524"/>
                  </a:cubicBezTo>
                  <a:cubicBezTo>
                    <a:pt x="8333" y="19264"/>
                    <a:pt x="7533" y="20005"/>
                    <a:pt x="7533" y="20929"/>
                  </a:cubicBezTo>
                  <a:cubicBezTo>
                    <a:pt x="8210" y="20682"/>
                    <a:pt x="8891" y="19447"/>
                    <a:pt x="9262" y="18830"/>
                  </a:cubicBezTo>
                  <a:cubicBezTo>
                    <a:pt x="9938" y="17906"/>
                    <a:pt x="10497" y="16854"/>
                    <a:pt x="11050" y="15807"/>
                  </a:cubicBezTo>
                  <a:cubicBezTo>
                    <a:pt x="11939" y="13972"/>
                    <a:pt x="12769" y="11915"/>
                    <a:pt x="13055" y="9845"/>
                  </a:cubicBezTo>
                  <a:lnTo>
                    <a:pt x="13055" y="9845"/>
                  </a:lnTo>
                  <a:cubicBezTo>
                    <a:pt x="12688" y="12727"/>
                    <a:pt x="12174" y="15760"/>
                    <a:pt x="10556" y="18153"/>
                  </a:cubicBezTo>
                  <a:cubicBezTo>
                    <a:pt x="9879" y="19141"/>
                    <a:pt x="8951" y="19758"/>
                    <a:pt x="8580" y="20870"/>
                  </a:cubicBezTo>
                  <a:cubicBezTo>
                    <a:pt x="8580" y="20929"/>
                    <a:pt x="8704" y="20929"/>
                    <a:pt x="8768" y="20929"/>
                  </a:cubicBezTo>
                  <a:cubicBezTo>
                    <a:pt x="8827" y="20929"/>
                    <a:pt x="8951" y="20929"/>
                    <a:pt x="9015" y="20870"/>
                  </a:cubicBezTo>
                  <a:cubicBezTo>
                    <a:pt x="9138" y="20746"/>
                    <a:pt x="9198" y="20623"/>
                    <a:pt x="9262" y="20499"/>
                  </a:cubicBezTo>
                  <a:cubicBezTo>
                    <a:pt x="9321" y="20376"/>
                    <a:pt x="9385" y="20252"/>
                    <a:pt x="9509" y="20188"/>
                  </a:cubicBezTo>
                  <a:cubicBezTo>
                    <a:pt x="9632" y="20129"/>
                    <a:pt x="9815" y="20005"/>
                    <a:pt x="9938" y="19882"/>
                  </a:cubicBezTo>
                  <a:lnTo>
                    <a:pt x="10062" y="19882"/>
                  </a:lnTo>
                  <a:lnTo>
                    <a:pt x="10003" y="19818"/>
                  </a:lnTo>
                  <a:cubicBezTo>
                    <a:pt x="10062" y="19818"/>
                    <a:pt x="10126" y="19758"/>
                    <a:pt x="10185" y="19694"/>
                  </a:cubicBezTo>
                  <a:lnTo>
                    <a:pt x="10185" y="19694"/>
                  </a:lnTo>
                  <a:cubicBezTo>
                    <a:pt x="9691" y="21117"/>
                    <a:pt x="8951" y="22722"/>
                    <a:pt x="7592" y="23463"/>
                  </a:cubicBezTo>
                  <a:cubicBezTo>
                    <a:pt x="7286" y="23646"/>
                    <a:pt x="6975" y="23769"/>
                    <a:pt x="6669" y="23957"/>
                  </a:cubicBezTo>
                  <a:cubicBezTo>
                    <a:pt x="6604" y="24016"/>
                    <a:pt x="6545" y="24140"/>
                    <a:pt x="6481" y="24263"/>
                  </a:cubicBezTo>
                  <a:cubicBezTo>
                    <a:pt x="6422" y="24451"/>
                    <a:pt x="6669" y="24634"/>
                    <a:pt x="6916" y="24698"/>
                  </a:cubicBezTo>
                  <a:cubicBezTo>
                    <a:pt x="7163" y="24698"/>
                    <a:pt x="7469" y="24510"/>
                    <a:pt x="7716" y="24387"/>
                  </a:cubicBezTo>
                  <a:lnTo>
                    <a:pt x="7716" y="24387"/>
                  </a:lnTo>
                  <a:cubicBezTo>
                    <a:pt x="7098" y="25686"/>
                    <a:pt x="6298" y="26980"/>
                    <a:pt x="5557" y="28215"/>
                  </a:cubicBezTo>
                  <a:cubicBezTo>
                    <a:pt x="5370" y="28649"/>
                    <a:pt x="5123" y="29020"/>
                    <a:pt x="4816" y="29326"/>
                  </a:cubicBezTo>
                  <a:cubicBezTo>
                    <a:pt x="4382" y="29697"/>
                    <a:pt x="3764" y="29884"/>
                    <a:pt x="3270" y="30008"/>
                  </a:cubicBezTo>
                  <a:cubicBezTo>
                    <a:pt x="2347" y="30255"/>
                    <a:pt x="1482" y="30502"/>
                    <a:pt x="618" y="30684"/>
                  </a:cubicBezTo>
                  <a:cubicBezTo>
                    <a:pt x="307" y="30808"/>
                    <a:pt x="0" y="31119"/>
                    <a:pt x="183" y="31302"/>
                  </a:cubicBezTo>
                  <a:cubicBezTo>
                    <a:pt x="1606" y="31055"/>
                    <a:pt x="3023" y="30872"/>
                    <a:pt x="4382" y="30625"/>
                  </a:cubicBezTo>
                  <a:lnTo>
                    <a:pt x="4693" y="30625"/>
                  </a:lnTo>
                  <a:cubicBezTo>
                    <a:pt x="5370" y="29944"/>
                    <a:pt x="5863" y="29267"/>
                    <a:pt x="6175" y="28462"/>
                  </a:cubicBezTo>
                  <a:cubicBezTo>
                    <a:pt x="7098" y="26115"/>
                    <a:pt x="11173" y="19941"/>
                    <a:pt x="11544" y="17842"/>
                  </a:cubicBezTo>
                  <a:cubicBezTo>
                    <a:pt x="11978" y="15743"/>
                    <a:pt x="15248" y="7346"/>
                    <a:pt x="14078" y="3024"/>
                  </a:cubicBezTo>
                  <a:cubicBezTo>
                    <a:pt x="13766" y="2036"/>
                    <a:pt x="13520" y="1048"/>
                    <a:pt x="13213" y="60"/>
                  </a:cubicBezTo>
                  <a:cubicBezTo>
                    <a:pt x="13149" y="1"/>
                    <a:pt x="13090" y="1"/>
                    <a:pt x="13026" y="1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62"/>
            <p:cNvSpPr/>
            <p:nvPr/>
          </p:nvSpPr>
          <p:spPr>
            <a:xfrm>
              <a:off x="3516750" y="4624925"/>
              <a:ext cx="4600" cy="21650"/>
            </a:xfrm>
            <a:custGeom>
              <a:rect b="b" l="l" r="r" t="t"/>
              <a:pathLst>
                <a:path extrusionOk="0" h="866" w="184">
                  <a:moveTo>
                    <a:pt x="184" y="1"/>
                  </a:moveTo>
                  <a:lnTo>
                    <a:pt x="184" y="1"/>
                  </a:lnTo>
                  <a:cubicBezTo>
                    <a:pt x="1" y="189"/>
                    <a:pt x="1" y="559"/>
                    <a:pt x="60" y="865"/>
                  </a:cubicBezTo>
                  <a:cubicBezTo>
                    <a:pt x="124" y="618"/>
                    <a:pt x="124" y="312"/>
                    <a:pt x="18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62"/>
            <p:cNvSpPr/>
            <p:nvPr/>
          </p:nvSpPr>
          <p:spPr>
            <a:xfrm>
              <a:off x="3518250" y="4623450"/>
              <a:ext cx="279475" cy="262425"/>
            </a:xfrm>
            <a:custGeom>
              <a:rect b="b" l="l" r="r" t="t"/>
              <a:pathLst>
                <a:path extrusionOk="0" h="10497" w="11179">
                  <a:moveTo>
                    <a:pt x="371" y="1"/>
                  </a:moveTo>
                  <a:cubicBezTo>
                    <a:pt x="247" y="1"/>
                    <a:pt x="188" y="1"/>
                    <a:pt x="124" y="60"/>
                  </a:cubicBezTo>
                  <a:cubicBezTo>
                    <a:pt x="64" y="371"/>
                    <a:pt x="64" y="677"/>
                    <a:pt x="0" y="924"/>
                  </a:cubicBezTo>
                  <a:cubicBezTo>
                    <a:pt x="64" y="989"/>
                    <a:pt x="64" y="1048"/>
                    <a:pt x="64" y="1112"/>
                  </a:cubicBezTo>
                  <a:cubicBezTo>
                    <a:pt x="618" y="2470"/>
                    <a:pt x="1176" y="3765"/>
                    <a:pt x="1793" y="5064"/>
                  </a:cubicBezTo>
                  <a:cubicBezTo>
                    <a:pt x="2099" y="5740"/>
                    <a:pt x="2470" y="6481"/>
                    <a:pt x="3087" y="6975"/>
                  </a:cubicBezTo>
                  <a:cubicBezTo>
                    <a:pt x="3522" y="7286"/>
                    <a:pt x="3952" y="7469"/>
                    <a:pt x="4446" y="7593"/>
                  </a:cubicBezTo>
                  <a:lnTo>
                    <a:pt x="3892" y="6669"/>
                  </a:lnTo>
                  <a:cubicBezTo>
                    <a:pt x="2905" y="6111"/>
                    <a:pt x="2164" y="5123"/>
                    <a:pt x="1605" y="4135"/>
                  </a:cubicBezTo>
                  <a:cubicBezTo>
                    <a:pt x="988" y="2841"/>
                    <a:pt x="682" y="1418"/>
                    <a:pt x="371" y="1"/>
                  </a:cubicBezTo>
                  <a:close/>
                  <a:moveTo>
                    <a:pt x="4880" y="7099"/>
                  </a:moveTo>
                  <a:lnTo>
                    <a:pt x="4880" y="7099"/>
                  </a:lnTo>
                  <a:cubicBezTo>
                    <a:pt x="5004" y="7346"/>
                    <a:pt x="5251" y="7657"/>
                    <a:pt x="5434" y="7904"/>
                  </a:cubicBezTo>
                  <a:lnTo>
                    <a:pt x="5992" y="8087"/>
                  </a:lnTo>
                  <a:cubicBezTo>
                    <a:pt x="6856" y="8457"/>
                    <a:pt x="7597" y="9139"/>
                    <a:pt x="8397" y="9692"/>
                  </a:cubicBezTo>
                  <a:cubicBezTo>
                    <a:pt x="9138" y="10126"/>
                    <a:pt x="9943" y="10497"/>
                    <a:pt x="10743" y="10497"/>
                  </a:cubicBezTo>
                  <a:lnTo>
                    <a:pt x="11178" y="10497"/>
                  </a:lnTo>
                  <a:cubicBezTo>
                    <a:pt x="10990" y="9880"/>
                    <a:pt x="10126" y="9939"/>
                    <a:pt x="9509" y="9880"/>
                  </a:cubicBezTo>
                  <a:cubicBezTo>
                    <a:pt x="8338" y="9633"/>
                    <a:pt x="7720" y="8210"/>
                    <a:pt x="6609" y="7657"/>
                  </a:cubicBezTo>
                  <a:cubicBezTo>
                    <a:pt x="6115" y="7346"/>
                    <a:pt x="5434" y="7286"/>
                    <a:pt x="4880" y="7099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62"/>
            <p:cNvSpPr/>
            <p:nvPr/>
          </p:nvSpPr>
          <p:spPr>
            <a:xfrm>
              <a:off x="3615550" y="4790150"/>
              <a:ext cx="38550" cy="30900"/>
            </a:xfrm>
            <a:custGeom>
              <a:rect b="b" l="l" r="r" t="t"/>
              <a:pathLst>
                <a:path extrusionOk="0" h="1236" w="1542">
                  <a:moveTo>
                    <a:pt x="0" y="1"/>
                  </a:moveTo>
                  <a:lnTo>
                    <a:pt x="554" y="925"/>
                  </a:lnTo>
                  <a:cubicBezTo>
                    <a:pt x="865" y="1048"/>
                    <a:pt x="1235" y="1112"/>
                    <a:pt x="1542" y="1236"/>
                  </a:cubicBezTo>
                  <a:cubicBezTo>
                    <a:pt x="1359" y="989"/>
                    <a:pt x="1112" y="678"/>
                    <a:pt x="988" y="431"/>
                  </a:cubicBezTo>
                  <a:cubicBezTo>
                    <a:pt x="924" y="431"/>
                    <a:pt x="865" y="371"/>
                    <a:pt x="801" y="371"/>
                  </a:cubicBezTo>
                  <a:cubicBezTo>
                    <a:pt x="554" y="248"/>
                    <a:pt x="247" y="124"/>
                    <a:pt x="0" y="1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62"/>
            <p:cNvSpPr/>
            <p:nvPr/>
          </p:nvSpPr>
          <p:spPr>
            <a:xfrm>
              <a:off x="3495150" y="4679025"/>
              <a:ext cx="421350" cy="608200"/>
            </a:xfrm>
            <a:custGeom>
              <a:rect b="b" l="l" r="r" t="t"/>
              <a:pathLst>
                <a:path extrusionOk="0" h="24328" w="16854">
                  <a:moveTo>
                    <a:pt x="618" y="0"/>
                  </a:moveTo>
                  <a:cubicBezTo>
                    <a:pt x="247" y="0"/>
                    <a:pt x="1" y="430"/>
                    <a:pt x="1" y="924"/>
                  </a:cubicBezTo>
                  <a:cubicBezTo>
                    <a:pt x="307" y="5370"/>
                    <a:pt x="1048" y="10556"/>
                    <a:pt x="3888" y="14137"/>
                  </a:cubicBezTo>
                  <a:cubicBezTo>
                    <a:pt x="4382" y="14754"/>
                    <a:pt x="4940" y="15372"/>
                    <a:pt x="5370" y="16054"/>
                  </a:cubicBezTo>
                  <a:cubicBezTo>
                    <a:pt x="5681" y="16547"/>
                    <a:pt x="5928" y="17165"/>
                    <a:pt x="6298" y="17659"/>
                  </a:cubicBezTo>
                  <a:cubicBezTo>
                    <a:pt x="7163" y="18647"/>
                    <a:pt x="8580" y="18894"/>
                    <a:pt x="9692" y="19635"/>
                  </a:cubicBezTo>
                  <a:cubicBezTo>
                    <a:pt x="10926" y="20376"/>
                    <a:pt x="11732" y="21670"/>
                    <a:pt x="12719" y="22658"/>
                  </a:cubicBezTo>
                  <a:cubicBezTo>
                    <a:pt x="13520" y="23463"/>
                    <a:pt x="14878" y="24327"/>
                    <a:pt x="16113" y="24327"/>
                  </a:cubicBezTo>
                  <a:cubicBezTo>
                    <a:pt x="16236" y="24327"/>
                    <a:pt x="16424" y="24327"/>
                    <a:pt x="16607" y="24263"/>
                  </a:cubicBezTo>
                  <a:cubicBezTo>
                    <a:pt x="16730" y="24263"/>
                    <a:pt x="16794" y="24204"/>
                    <a:pt x="16854" y="24139"/>
                  </a:cubicBezTo>
                  <a:cubicBezTo>
                    <a:pt x="15248" y="23216"/>
                    <a:pt x="13643" y="22287"/>
                    <a:pt x="12408" y="21423"/>
                  </a:cubicBezTo>
                  <a:cubicBezTo>
                    <a:pt x="8210" y="18523"/>
                    <a:pt x="4382" y="13831"/>
                    <a:pt x="3335" y="11855"/>
                  </a:cubicBezTo>
                  <a:cubicBezTo>
                    <a:pt x="2283" y="9879"/>
                    <a:pt x="2283" y="8333"/>
                    <a:pt x="1235" y="4382"/>
                  </a:cubicBezTo>
                  <a:cubicBezTo>
                    <a:pt x="801" y="2653"/>
                    <a:pt x="741" y="1295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62"/>
            <p:cNvSpPr/>
            <p:nvPr/>
          </p:nvSpPr>
          <p:spPr>
            <a:xfrm>
              <a:off x="3513675" y="4679025"/>
              <a:ext cx="405925" cy="603500"/>
            </a:xfrm>
            <a:custGeom>
              <a:rect b="b" l="l" r="r" t="t"/>
              <a:pathLst>
                <a:path extrusionOk="0" h="24140" w="16237">
                  <a:moveTo>
                    <a:pt x="60" y="0"/>
                  </a:moveTo>
                  <a:lnTo>
                    <a:pt x="60" y="0"/>
                  </a:lnTo>
                  <a:cubicBezTo>
                    <a:pt x="0" y="1295"/>
                    <a:pt x="60" y="2653"/>
                    <a:pt x="494" y="4382"/>
                  </a:cubicBezTo>
                  <a:cubicBezTo>
                    <a:pt x="1542" y="8333"/>
                    <a:pt x="1542" y="9879"/>
                    <a:pt x="2594" y="11855"/>
                  </a:cubicBezTo>
                  <a:cubicBezTo>
                    <a:pt x="3641" y="13831"/>
                    <a:pt x="7469" y="18523"/>
                    <a:pt x="11667" y="21423"/>
                  </a:cubicBezTo>
                  <a:cubicBezTo>
                    <a:pt x="12902" y="22287"/>
                    <a:pt x="14507" y="23216"/>
                    <a:pt x="16113" y="24139"/>
                  </a:cubicBezTo>
                  <a:cubicBezTo>
                    <a:pt x="16236" y="23957"/>
                    <a:pt x="15989" y="23769"/>
                    <a:pt x="15806" y="23645"/>
                  </a:cubicBezTo>
                  <a:lnTo>
                    <a:pt x="14507" y="22905"/>
                  </a:lnTo>
                  <a:cubicBezTo>
                    <a:pt x="13090" y="22104"/>
                    <a:pt x="11855" y="21052"/>
                    <a:pt x="10867" y="19758"/>
                  </a:cubicBezTo>
                  <a:cubicBezTo>
                    <a:pt x="11050" y="19570"/>
                    <a:pt x="11297" y="19447"/>
                    <a:pt x="11608" y="19447"/>
                  </a:cubicBezTo>
                  <a:cubicBezTo>
                    <a:pt x="12102" y="19447"/>
                    <a:pt x="12655" y="19758"/>
                    <a:pt x="13090" y="20064"/>
                  </a:cubicBezTo>
                  <a:cubicBezTo>
                    <a:pt x="13520" y="20435"/>
                    <a:pt x="14448" y="21176"/>
                    <a:pt x="15066" y="21176"/>
                  </a:cubicBezTo>
                  <a:cubicBezTo>
                    <a:pt x="15313" y="21176"/>
                    <a:pt x="15683" y="20993"/>
                    <a:pt x="15560" y="20682"/>
                  </a:cubicBezTo>
                  <a:cubicBezTo>
                    <a:pt x="15495" y="20558"/>
                    <a:pt x="15313" y="20499"/>
                    <a:pt x="15125" y="20499"/>
                  </a:cubicBezTo>
                  <a:lnTo>
                    <a:pt x="14631" y="20499"/>
                  </a:lnTo>
                  <a:cubicBezTo>
                    <a:pt x="13890" y="20499"/>
                    <a:pt x="13213" y="19941"/>
                    <a:pt x="12779" y="19388"/>
                  </a:cubicBezTo>
                  <a:cubicBezTo>
                    <a:pt x="12596" y="19264"/>
                    <a:pt x="12472" y="19017"/>
                    <a:pt x="12285" y="18953"/>
                  </a:cubicBezTo>
                  <a:cubicBezTo>
                    <a:pt x="12161" y="18894"/>
                    <a:pt x="12102" y="18894"/>
                    <a:pt x="11978" y="18894"/>
                  </a:cubicBezTo>
                  <a:cubicBezTo>
                    <a:pt x="11791" y="18894"/>
                    <a:pt x="11544" y="18953"/>
                    <a:pt x="11361" y="19017"/>
                  </a:cubicBezTo>
                  <a:cubicBezTo>
                    <a:pt x="11173" y="19076"/>
                    <a:pt x="10991" y="19076"/>
                    <a:pt x="10803" y="19076"/>
                  </a:cubicBezTo>
                  <a:cubicBezTo>
                    <a:pt x="10126" y="19076"/>
                    <a:pt x="9445" y="18829"/>
                    <a:pt x="8827" y="18459"/>
                  </a:cubicBezTo>
                  <a:cubicBezTo>
                    <a:pt x="8274" y="18029"/>
                    <a:pt x="7780" y="17535"/>
                    <a:pt x="7286" y="16977"/>
                  </a:cubicBezTo>
                  <a:lnTo>
                    <a:pt x="7286" y="16977"/>
                  </a:lnTo>
                  <a:cubicBezTo>
                    <a:pt x="7656" y="17224"/>
                    <a:pt x="8150" y="17288"/>
                    <a:pt x="8644" y="17288"/>
                  </a:cubicBezTo>
                  <a:lnTo>
                    <a:pt x="9815" y="17288"/>
                  </a:lnTo>
                  <a:cubicBezTo>
                    <a:pt x="10250" y="17288"/>
                    <a:pt x="10679" y="17348"/>
                    <a:pt x="10991" y="17595"/>
                  </a:cubicBezTo>
                  <a:cubicBezTo>
                    <a:pt x="11297" y="17782"/>
                    <a:pt x="11608" y="18212"/>
                    <a:pt x="11978" y="18212"/>
                  </a:cubicBezTo>
                  <a:cubicBezTo>
                    <a:pt x="11978" y="18212"/>
                    <a:pt x="12038" y="18153"/>
                    <a:pt x="12102" y="18153"/>
                  </a:cubicBezTo>
                  <a:cubicBezTo>
                    <a:pt x="11791" y="17535"/>
                    <a:pt x="11361" y="16918"/>
                    <a:pt x="10744" y="16730"/>
                  </a:cubicBezTo>
                  <a:cubicBezTo>
                    <a:pt x="10556" y="16671"/>
                    <a:pt x="10373" y="16671"/>
                    <a:pt x="10250" y="16671"/>
                  </a:cubicBezTo>
                  <a:cubicBezTo>
                    <a:pt x="10003" y="16671"/>
                    <a:pt x="9815" y="16730"/>
                    <a:pt x="9632" y="16730"/>
                  </a:cubicBezTo>
                  <a:lnTo>
                    <a:pt x="9568" y="16730"/>
                  </a:lnTo>
                  <a:cubicBezTo>
                    <a:pt x="7222" y="16730"/>
                    <a:pt x="5310" y="14819"/>
                    <a:pt x="3705" y="13090"/>
                  </a:cubicBezTo>
                  <a:lnTo>
                    <a:pt x="3705" y="13090"/>
                  </a:lnTo>
                  <a:lnTo>
                    <a:pt x="7780" y="13831"/>
                  </a:lnTo>
                  <a:cubicBezTo>
                    <a:pt x="7903" y="13890"/>
                    <a:pt x="9074" y="14201"/>
                    <a:pt x="9632" y="14201"/>
                  </a:cubicBezTo>
                  <a:cubicBezTo>
                    <a:pt x="9879" y="14201"/>
                    <a:pt x="10062" y="14137"/>
                    <a:pt x="9938" y="13954"/>
                  </a:cubicBezTo>
                  <a:cubicBezTo>
                    <a:pt x="9938" y="13890"/>
                    <a:pt x="9879" y="13831"/>
                    <a:pt x="9815" y="13831"/>
                  </a:cubicBezTo>
                  <a:cubicBezTo>
                    <a:pt x="8644" y="13213"/>
                    <a:pt x="7163" y="13273"/>
                    <a:pt x="5863" y="13090"/>
                  </a:cubicBezTo>
                  <a:cubicBezTo>
                    <a:pt x="3641" y="12655"/>
                    <a:pt x="1788" y="10556"/>
                    <a:pt x="1729" y="8274"/>
                  </a:cubicBezTo>
                  <a:lnTo>
                    <a:pt x="1729" y="8274"/>
                  </a:lnTo>
                  <a:cubicBezTo>
                    <a:pt x="2035" y="9198"/>
                    <a:pt x="2529" y="10250"/>
                    <a:pt x="3458" y="10497"/>
                  </a:cubicBezTo>
                  <a:cubicBezTo>
                    <a:pt x="2406" y="9015"/>
                    <a:pt x="1665" y="7345"/>
                    <a:pt x="1295" y="5557"/>
                  </a:cubicBezTo>
                  <a:cubicBezTo>
                    <a:pt x="1482" y="5493"/>
                    <a:pt x="1606" y="5493"/>
                    <a:pt x="1788" y="5493"/>
                  </a:cubicBezTo>
                  <a:cubicBezTo>
                    <a:pt x="2406" y="5493"/>
                    <a:pt x="2964" y="5804"/>
                    <a:pt x="3211" y="6357"/>
                  </a:cubicBezTo>
                  <a:cubicBezTo>
                    <a:pt x="3394" y="5681"/>
                    <a:pt x="2717" y="4940"/>
                    <a:pt x="2035" y="4940"/>
                  </a:cubicBezTo>
                  <a:cubicBezTo>
                    <a:pt x="1912" y="4940"/>
                    <a:pt x="1788" y="4940"/>
                    <a:pt x="1665" y="4999"/>
                  </a:cubicBezTo>
                  <a:cubicBezTo>
                    <a:pt x="1542" y="5063"/>
                    <a:pt x="1359" y="5123"/>
                    <a:pt x="1235" y="5123"/>
                  </a:cubicBezTo>
                  <a:cubicBezTo>
                    <a:pt x="1171" y="5123"/>
                    <a:pt x="1112" y="5123"/>
                    <a:pt x="1048" y="5063"/>
                  </a:cubicBezTo>
                  <a:cubicBezTo>
                    <a:pt x="924" y="4999"/>
                    <a:pt x="865" y="4816"/>
                    <a:pt x="865" y="4693"/>
                  </a:cubicBezTo>
                  <a:cubicBezTo>
                    <a:pt x="741" y="4011"/>
                    <a:pt x="618" y="3394"/>
                    <a:pt x="618" y="2717"/>
                  </a:cubicBezTo>
                  <a:lnTo>
                    <a:pt x="618" y="2717"/>
                  </a:lnTo>
                  <a:cubicBezTo>
                    <a:pt x="677" y="2964"/>
                    <a:pt x="677" y="3270"/>
                    <a:pt x="924" y="3458"/>
                  </a:cubicBezTo>
                  <a:cubicBezTo>
                    <a:pt x="988" y="3581"/>
                    <a:pt x="1112" y="3581"/>
                    <a:pt x="1235" y="3581"/>
                  </a:cubicBezTo>
                  <a:cubicBezTo>
                    <a:pt x="1418" y="3581"/>
                    <a:pt x="1542" y="3517"/>
                    <a:pt x="1606" y="3394"/>
                  </a:cubicBezTo>
                  <a:cubicBezTo>
                    <a:pt x="1112" y="3088"/>
                    <a:pt x="741" y="2529"/>
                    <a:pt x="677" y="1976"/>
                  </a:cubicBezTo>
                  <a:cubicBezTo>
                    <a:pt x="618" y="1606"/>
                    <a:pt x="677" y="430"/>
                    <a:pt x="371" y="183"/>
                  </a:cubicBezTo>
                  <a:cubicBezTo>
                    <a:pt x="247" y="124"/>
                    <a:pt x="183" y="60"/>
                    <a:pt x="60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62"/>
            <p:cNvSpPr/>
            <p:nvPr/>
          </p:nvSpPr>
          <p:spPr>
            <a:xfrm>
              <a:off x="3527500" y="4106850"/>
              <a:ext cx="560400" cy="855825"/>
            </a:xfrm>
            <a:custGeom>
              <a:rect b="b" l="l" r="r" t="t"/>
              <a:pathLst>
                <a:path extrusionOk="0" h="34233" w="22416">
                  <a:moveTo>
                    <a:pt x="17699" y="0"/>
                  </a:moveTo>
                  <a:cubicBezTo>
                    <a:pt x="17630" y="0"/>
                    <a:pt x="17553" y="16"/>
                    <a:pt x="17476" y="43"/>
                  </a:cubicBezTo>
                  <a:cubicBezTo>
                    <a:pt x="16612" y="225"/>
                    <a:pt x="15994" y="907"/>
                    <a:pt x="15130" y="1277"/>
                  </a:cubicBezTo>
                  <a:cubicBezTo>
                    <a:pt x="14142" y="1707"/>
                    <a:pt x="13090" y="2078"/>
                    <a:pt x="12102" y="2512"/>
                  </a:cubicBezTo>
                  <a:cubicBezTo>
                    <a:pt x="11114" y="2883"/>
                    <a:pt x="10126" y="3312"/>
                    <a:pt x="9262" y="3871"/>
                  </a:cubicBezTo>
                  <a:cubicBezTo>
                    <a:pt x="8091" y="4671"/>
                    <a:pt x="6980" y="5906"/>
                    <a:pt x="5557" y="6153"/>
                  </a:cubicBezTo>
                  <a:cubicBezTo>
                    <a:pt x="6051" y="5165"/>
                    <a:pt x="6980" y="4241"/>
                    <a:pt x="7533" y="3253"/>
                  </a:cubicBezTo>
                  <a:cubicBezTo>
                    <a:pt x="7407" y="3174"/>
                    <a:pt x="7273" y="3139"/>
                    <a:pt x="7137" y="3139"/>
                  </a:cubicBezTo>
                  <a:cubicBezTo>
                    <a:pt x="6737" y="3139"/>
                    <a:pt x="6312" y="3438"/>
                    <a:pt x="5992" y="3806"/>
                  </a:cubicBezTo>
                  <a:cubicBezTo>
                    <a:pt x="4140" y="5906"/>
                    <a:pt x="4016" y="9363"/>
                    <a:pt x="1482" y="10969"/>
                  </a:cubicBezTo>
                  <a:cubicBezTo>
                    <a:pt x="1235" y="11156"/>
                    <a:pt x="865" y="11339"/>
                    <a:pt x="682" y="11586"/>
                  </a:cubicBezTo>
                  <a:cubicBezTo>
                    <a:pt x="312" y="11956"/>
                    <a:pt x="248" y="12515"/>
                    <a:pt x="188" y="13009"/>
                  </a:cubicBezTo>
                  <a:cubicBezTo>
                    <a:pt x="1" y="15167"/>
                    <a:pt x="248" y="17266"/>
                    <a:pt x="559" y="19366"/>
                  </a:cubicBezTo>
                  <a:cubicBezTo>
                    <a:pt x="806" y="20847"/>
                    <a:pt x="1053" y="22329"/>
                    <a:pt x="1670" y="23688"/>
                  </a:cubicBezTo>
                  <a:cubicBezTo>
                    <a:pt x="1976" y="24429"/>
                    <a:pt x="2411" y="25169"/>
                    <a:pt x="2841" y="25851"/>
                  </a:cubicBezTo>
                  <a:cubicBezTo>
                    <a:pt x="3275" y="26592"/>
                    <a:pt x="3705" y="27333"/>
                    <a:pt x="4140" y="28010"/>
                  </a:cubicBezTo>
                  <a:cubicBezTo>
                    <a:pt x="5187" y="29679"/>
                    <a:pt x="6175" y="31408"/>
                    <a:pt x="7227" y="33072"/>
                  </a:cubicBezTo>
                  <a:cubicBezTo>
                    <a:pt x="7599" y="33606"/>
                    <a:pt x="8159" y="34233"/>
                    <a:pt x="8741" y="34233"/>
                  </a:cubicBezTo>
                  <a:cubicBezTo>
                    <a:pt x="8832" y="34233"/>
                    <a:pt x="8923" y="34217"/>
                    <a:pt x="9015" y="34184"/>
                  </a:cubicBezTo>
                  <a:cubicBezTo>
                    <a:pt x="8027" y="33319"/>
                    <a:pt x="7227" y="32332"/>
                    <a:pt x="6545" y="31284"/>
                  </a:cubicBezTo>
                  <a:lnTo>
                    <a:pt x="6545" y="31284"/>
                  </a:lnTo>
                  <a:cubicBezTo>
                    <a:pt x="8398" y="31961"/>
                    <a:pt x="10191" y="32702"/>
                    <a:pt x="12043" y="33384"/>
                  </a:cubicBezTo>
                  <a:cubicBezTo>
                    <a:pt x="12227" y="33462"/>
                    <a:pt x="12458" y="33519"/>
                    <a:pt x="12671" y="33519"/>
                  </a:cubicBezTo>
                  <a:cubicBezTo>
                    <a:pt x="12955" y="33519"/>
                    <a:pt x="13207" y="33419"/>
                    <a:pt x="13278" y="33137"/>
                  </a:cubicBezTo>
                  <a:cubicBezTo>
                    <a:pt x="13337" y="32766"/>
                    <a:pt x="12907" y="32519"/>
                    <a:pt x="12537" y="32332"/>
                  </a:cubicBezTo>
                  <a:cubicBezTo>
                    <a:pt x="10685" y="31591"/>
                    <a:pt x="8768" y="31037"/>
                    <a:pt x="7103" y="29926"/>
                  </a:cubicBezTo>
                  <a:cubicBezTo>
                    <a:pt x="5434" y="28874"/>
                    <a:pt x="3952" y="27209"/>
                    <a:pt x="3705" y="25234"/>
                  </a:cubicBezTo>
                  <a:lnTo>
                    <a:pt x="3705" y="25234"/>
                  </a:lnTo>
                  <a:cubicBezTo>
                    <a:pt x="4634" y="25663"/>
                    <a:pt x="5375" y="26345"/>
                    <a:pt x="6239" y="26839"/>
                  </a:cubicBezTo>
                  <a:cubicBezTo>
                    <a:pt x="6964" y="27303"/>
                    <a:pt x="7818" y="27683"/>
                    <a:pt x="8657" y="27683"/>
                  </a:cubicBezTo>
                  <a:cubicBezTo>
                    <a:pt x="8818" y="27683"/>
                    <a:pt x="8979" y="27669"/>
                    <a:pt x="9139" y="27639"/>
                  </a:cubicBezTo>
                  <a:cubicBezTo>
                    <a:pt x="9079" y="27333"/>
                    <a:pt x="8709" y="27145"/>
                    <a:pt x="8398" y="27022"/>
                  </a:cubicBezTo>
                  <a:cubicBezTo>
                    <a:pt x="7533" y="26775"/>
                    <a:pt x="6545" y="26592"/>
                    <a:pt x="5869" y="26034"/>
                  </a:cubicBezTo>
                  <a:cubicBezTo>
                    <a:pt x="5375" y="25540"/>
                    <a:pt x="5004" y="24863"/>
                    <a:pt x="4446" y="24493"/>
                  </a:cubicBezTo>
                  <a:cubicBezTo>
                    <a:pt x="4076" y="24246"/>
                    <a:pt x="3646" y="24122"/>
                    <a:pt x="3335" y="23811"/>
                  </a:cubicBezTo>
                  <a:cubicBezTo>
                    <a:pt x="3088" y="23564"/>
                    <a:pt x="2964" y="23194"/>
                    <a:pt x="2782" y="22823"/>
                  </a:cubicBezTo>
                  <a:cubicBezTo>
                    <a:pt x="2347" y="21529"/>
                    <a:pt x="1853" y="20230"/>
                    <a:pt x="1423" y="18995"/>
                  </a:cubicBezTo>
                  <a:lnTo>
                    <a:pt x="1423" y="18995"/>
                  </a:lnTo>
                  <a:cubicBezTo>
                    <a:pt x="2535" y="20107"/>
                    <a:pt x="3893" y="21218"/>
                    <a:pt x="5375" y="21959"/>
                  </a:cubicBezTo>
                  <a:cubicBezTo>
                    <a:pt x="5465" y="22049"/>
                    <a:pt x="5587" y="22108"/>
                    <a:pt x="5694" y="22108"/>
                  </a:cubicBezTo>
                  <a:cubicBezTo>
                    <a:pt x="5734" y="22108"/>
                    <a:pt x="5771" y="22100"/>
                    <a:pt x="5804" y="22082"/>
                  </a:cubicBezTo>
                  <a:cubicBezTo>
                    <a:pt x="6051" y="22023"/>
                    <a:pt x="6116" y="21653"/>
                    <a:pt x="5992" y="21406"/>
                  </a:cubicBezTo>
                  <a:cubicBezTo>
                    <a:pt x="5869" y="21218"/>
                    <a:pt x="5622" y="21094"/>
                    <a:pt x="5375" y="20971"/>
                  </a:cubicBezTo>
                  <a:cubicBezTo>
                    <a:pt x="4940" y="20788"/>
                    <a:pt x="4076" y="20665"/>
                    <a:pt x="4323" y="20107"/>
                  </a:cubicBezTo>
                  <a:cubicBezTo>
                    <a:pt x="4419" y="19864"/>
                    <a:pt x="4611" y="19803"/>
                    <a:pt x="4835" y="19803"/>
                  </a:cubicBezTo>
                  <a:cubicBezTo>
                    <a:pt x="5065" y="19803"/>
                    <a:pt x="5328" y="19868"/>
                    <a:pt x="5556" y="19868"/>
                  </a:cubicBezTo>
                  <a:cubicBezTo>
                    <a:pt x="5672" y="19868"/>
                    <a:pt x="5779" y="19851"/>
                    <a:pt x="5869" y="19800"/>
                  </a:cubicBezTo>
                  <a:cubicBezTo>
                    <a:pt x="6363" y="19553"/>
                    <a:pt x="6239" y="19059"/>
                    <a:pt x="5557" y="18995"/>
                  </a:cubicBezTo>
                  <a:cubicBezTo>
                    <a:pt x="5128" y="18995"/>
                    <a:pt x="4693" y="19119"/>
                    <a:pt x="4323" y="19306"/>
                  </a:cubicBezTo>
                  <a:cubicBezTo>
                    <a:pt x="3874" y="19580"/>
                    <a:pt x="3577" y="19722"/>
                    <a:pt x="3345" y="19722"/>
                  </a:cubicBezTo>
                  <a:cubicBezTo>
                    <a:pt x="3003" y="19722"/>
                    <a:pt x="2803" y="19411"/>
                    <a:pt x="2470" y="18748"/>
                  </a:cubicBezTo>
                  <a:cubicBezTo>
                    <a:pt x="2164" y="18131"/>
                    <a:pt x="1112" y="16343"/>
                    <a:pt x="1547" y="15785"/>
                  </a:cubicBezTo>
                  <a:lnTo>
                    <a:pt x="1547" y="15785"/>
                  </a:lnTo>
                  <a:cubicBezTo>
                    <a:pt x="1729" y="15849"/>
                    <a:pt x="1794" y="15972"/>
                    <a:pt x="1917" y="16096"/>
                  </a:cubicBezTo>
                  <a:cubicBezTo>
                    <a:pt x="2055" y="16233"/>
                    <a:pt x="2265" y="16407"/>
                    <a:pt x="2438" y="16407"/>
                  </a:cubicBezTo>
                  <a:cubicBezTo>
                    <a:pt x="2495" y="16407"/>
                    <a:pt x="2549" y="16388"/>
                    <a:pt x="2594" y="16343"/>
                  </a:cubicBezTo>
                  <a:cubicBezTo>
                    <a:pt x="2782" y="16219"/>
                    <a:pt x="2717" y="15972"/>
                    <a:pt x="2594" y="15785"/>
                  </a:cubicBezTo>
                  <a:cubicBezTo>
                    <a:pt x="2470" y="15661"/>
                    <a:pt x="2288" y="15602"/>
                    <a:pt x="2100" y="15478"/>
                  </a:cubicBezTo>
                  <a:cubicBezTo>
                    <a:pt x="987" y="14829"/>
                    <a:pt x="1304" y="13065"/>
                    <a:pt x="1897" y="13065"/>
                  </a:cubicBezTo>
                  <a:cubicBezTo>
                    <a:pt x="2093" y="13065"/>
                    <a:pt x="2320" y="13258"/>
                    <a:pt x="2535" y="13749"/>
                  </a:cubicBezTo>
                  <a:cubicBezTo>
                    <a:pt x="2821" y="14382"/>
                    <a:pt x="3487" y="14803"/>
                    <a:pt x="4129" y="14803"/>
                  </a:cubicBezTo>
                  <a:cubicBezTo>
                    <a:pt x="4174" y="14803"/>
                    <a:pt x="4219" y="14801"/>
                    <a:pt x="4263" y="14797"/>
                  </a:cubicBezTo>
                  <a:cubicBezTo>
                    <a:pt x="4783" y="14710"/>
                    <a:pt x="5363" y="14412"/>
                    <a:pt x="5876" y="14412"/>
                  </a:cubicBezTo>
                  <a:cubicBezTo>
                    <a:pt x="6095" y="14412"/>
                    <a:pt x="6302" y="14466"/>
                    <a:pt x="6486" y="14614"/>
                  </a:cubicBezTo>
                  <a:cubicBezTo>
                    <a:pt x="6610" y="14737"/>
                    <a:pt x="6669" y="14861"/>
                    <a:pt x="6792" y="14920"/>
                  </a:cubicBezTo>
                  <a:cubicBezTo>
                    <a:pt x="6843" y="14946"/>
                    <a:pt x="6894" y="14958"/>
                    <a:pt x="6944" y="14958"/>
                  </a:cubicBezTo>
                  <a:cubicBezTo>
                    <a:pt x="7254" y="14958"/>
                    <a:pt x="7508" y="14499"/>
                    <a:pt x="7350" y="14179"/>
                  </a:cubicBezTo>
                  <a:cubicBezTo>
                    <a:pt x="7179" y="13922"/>
                    <a:pt x="6888" y="13815"/>
                    <a:pt x="6602" y="13815"/>
                  </a:cubicBezTo>
                  <a:cubicBezTo>
                    <a:pt x="6477" y="13815"/>
                    <a:pt x="6352" y="13835"/>
                    <a:pt x="6239" y="13873"/>
                  </a:cubicBezTo>
                  <a:cubicBezTo>
                    <a:pt x="5804" y="13932"/>
                    <a:pt x="5498" y="14120"/>
                    <a:pt x="5064" y="14179"/>
                  </a:cubicBezTo>
                  <a:cubicBezTo>
                    <a:pt x="4985" y="14194"/>
                    <a:pt x="4906" y="14200"/>
                    <a:pt x="4826" y="14200"/>
                  </a:cubicBezTo>
                  <a:cubicBezTo>
                    <a:pt x="4222" y="14200"/>
                    <a:pt x="3617" y="13801"/>
                    <a:pt x="3399" y="13256"/>
                  </a:cubicBezTo>
                  <a:cubicBezTo>
                    <a:pt x="3088" y="12638"/>
                    <a:pt x="3275" y="11833"/>
                    <a:pt x="3769" y="11403"/>
                  </a:cubicBezTo>
                  <a:cubicBezTo>
                    <a:pt x="4103" y="12012"/>
                    <a:pt x="4536" y="12725"/>
                    <a:pt x="5339" y="12725"/>
                  </a:cubicBezTo>
                  <a:cubicBezTo>
                    <a:pt x="5429" y="12725"/>
                    <a:pt x="5523" y="12716"/>
                    <a:pt x="5622" y="12697"/>
                  </a:cubicBezTo>
                  <a:cubicBezTo>
                    <a:pt x="5745" y="12638"/>
                    <a:pt x="5928" y="12574"/>
                    <a:pt x="5992" y="12391"/>
                  </a:cubicBezTo>
                  <a:cubicBezTo>
                    <a:pt x="5992" y="12144"/>
                    <a:pt x="5681" y="12021"/>
                    <a:pt x="5434" y="11897"/>
                  </a:cubicBezTo>
                  <a:cubicBezTo>
                    <a:pt x="3952" y="11280"/>
                    <a:pt x="5064" y="9981"/>
                    <a:pt x="5928" y="9363"/>
                  </a:cubicBezTo>
                  <a:lnTo>
                    <a:pt x="10744" y="5846"/>
                  </a:lnTo>
                  <a:cubicBezTo>
                    <a:pt x="11425" y="5352"/>
                    <a:pt x="12166" y="4859"/>
                    <a:pt x="12967" y="4612"/>
                  </a:cubicBezTo>
                  <a:cubicBezTo>
                    <a:pt x="13343" y="4510"/>
                    <a:pt x="13719" y="4469"/>
                    <a:pt x="14096" y="4469"/>
                  </a:cubicBezTo>
                  <a:cubicBezTo>
                    <a:pt x="15325" y="4469"/>
                    <a:pt x="16554" y="4901"/>
                    <a:pt x="17782" y="5041"/>
                  </a:cubicBezTo>
                  <a:cubicBezTo>
                    <a:pt x="18063" y="5066"/>
                    <a:pt x="18343" y="5078"/>
                    <a:pt x="18623" y="5078"/>
                  </a:cubicBezTo>
                  <a:cubicBezTo>
                    <a:pt x="19760" y="5078"/>
                    <a:pt x="20879" y="4872"/>
                    <a:pt x="21922" y="4424"/>
                  </a:cubicBezTo>
                  <a:cubicBezTo>
                    <a:pt x="22104" y="4365"/>
                    <a:pt x="22228" y="4300"/>
                    <a:pt x="22292" y="4177"/>
                  </a:cubicBezTo>
                  <a:cubicBezTo>
                    <a:pt x="22416" y="3930"/>
                    <a:pt x="22228" y="3683"/>
                    <a:pt x="21981" y="3559"/>
                  </a:cubicBezTo>
                  <a:cubicBezTo>
                    <a:pt x="21909" y="3542"/>
                    <a:pt x="21837" y="3535"/>
                    <a:pt x="21766" y="3535"/>
                  </a:cubicBezTo>
                  <a:cubicBezTo>
                    <a:pt x="21591" y="3535"/>
                    <a:pt x="21415" y="3578"/>
                    <a:pt x="21240" y="3624"/>
                  </a:cubicBezTo>
                  <a:cubicBezTo>
                    <a:pt x="20276" y="3827"/>
                    <a:pt x="19308" y="3947"/>
                    <a:pt x="18343" y="3947"/>
                  </a:cubicBezTo>
                  <a:cubicBezTo>
                    <a:pt x="18136" y="3947"/>
                    <a:pt x="17930" y="3941"/>
                    <a:pt x="17723" y="3930"/>
                  </a:cubicBezTo>
                  <a:cubicBezTo>
                    <a:pt x="16610" y="3898"/>
                    <a:pt x="15443" y="3736"/>
                    <a:pt x="14302" y="3736"/>
                  </a:cubicBezTo>
                  <a:cubicBezTo>
                    <a:pt x="13351" y="3736"/>
                    <a:pt x="12418" y="3848"/>
                    <a:pt x="11549" y="4241"/>
                  </a:cubicBezTo>
                  <a:cubicBezTo>
                    <a:pt x="10561" y="4735"/>
                    <a:pt x="9820" y="5476"/>
                    <a:pt x="9015" y="6217"/>
                  </a:cubicBezTo>
                  <a:cubicBezTo>
                    <a:pt x="7474" y="7634"/>
                    <a:pt x="5804" y="8934"/>
                    <a:pt x="4016" y="10045"/>
                  </a:cubicBezTo>
                  <a:cubicBezTo>
                    <a:pt x="4323" y="8375"/>
                    <a:pt x="5622" y="6894"/>
                    <a:pt x="7286" y="6464"/>
                  </a:cubicBezTo>
                  <a:cubicBezTo>
                    <a:pt x="7904" y="6276"/>
                    <a:pt x="8521" y="6217"/>
                    <a:pt x="9079" y="5906"/>
                  </a:cubicBezTo>
                  <a:lnTo>
                    <a:pt x="8645" y="5476"/>
                  </a:lnTo>
                  <a:cubicBezTo>
                    <a:pt x="8091" y="4982"/>
                    <a:pt x="13154" y="2695"/>
                    <a:pt x="13584" y="2636"/>
                  </a:cubicBezTo>
                  <a:cubicBezTo>
                    <a:pt x="14081" y="2533"/>
                    <a:pt x="14557" y="2493"/>
                    <a:pt x="15022" y="2493"/>
                  </a:cubicBezTo>
                  <a:cubicBezTo>
                    <a:pt x="16519" y="2493"/>
                    <a:pt x="17895" y="2912"/>
                    <a:pt x="19452" y="3006"/>
                  </a:cubicBezTo>
                  <a:cubicBezTo>
                    <a:pt x="19511" y="2883"/>
                    <a:pt x="19511" y="2636"/>
                    <a:pt x="19388" y="2512"/>
                  </a:cubicBezTo>
                  <a:cubicBezTo>
                    <a:pt x="19264" y="2389"/>
                    <a:pt x="19141" y="2325"/>
                    <a:pt x="18958" y="2265"/>
                  </a:cubicBezTo>
                  <a:cubicBezTo>
                    <a:pt x="18075" y="1920"/>
                    <a:pt x="17114" y="1734"/>
                    <a:pt x="16137" y="1734"/>
                  </a:cubicBezTo>
                  <a:cubicBezTo>
                    <a:pt x="15884" y="1734"/>
                    <a:pt x="15631" y="1746"/>
                    <a:pt x="15377" y="1771"/>
                  </a:cubicBezTo>
                  <a:cubicBezTo>
                    <a:pt x="15560" y="1337"/>
                    <a:pt x="15994" y="1090"/>
                    <a:pt x="16365" y="966"/>
                  </a:cubicBezTo>
                  <a:cubicBezTo>
                    <a:pt x="16795" y="783"/>
                    <a:pt x="17229" y="719"/>
                    <a:pt x="17600" y="537"/>
                  </a:cubicBezTo>
                  <a:cubicBezTo>
                    <a:pt x="17782" y="472"/>
                    <a:pt x="18029" y="290"/>
                    <a:pt x="17906" y="102"/>
                  </a:cubicBezTo>
                  <a:cubicBezTo>
                    <a:pt x="17872" y="30"/>
                    <a:pt x="17794" y="0"/>
                    <a:pt x="17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62"/>
            <p:cNvSpPr/>
            <p:nvPr/>
          </p:nvSpPr>
          <p:spPr>
            <a:xfrm>
              <a:off x="3905750" y="4381050"/>
              <a:ext cx="452225" cy="987650"/>
            </a:xfrm>
            <a:custGeom>
              <a:rect b="b" l="l" r="r" t="t"/>
              <a:pathLst>
                <a:path extrusionOk="0" h="39506" w="18089">
                  <a:moveTo>
                    <a:pt x="12655" y="1"/>
                  </a:moveTo>
                  <a:lnTo>
                    <a:pt x="12655" y="1"/>
                  </a:lnTo>
                  <a:cubicBezTo>
                    <a:pt x="10432" y="1917"/>
                    <a:pt x="10496" y="5498"/>
                    <a:pt x="9755" y="8091"/>
                  </a:cubicBezTo>
                  <a:cubicBezTo>
                    <a:pt x="9444" y="9139"/>
                    <a:pt x="8150" y="10438"/>
                    <a:pt x="7409" y="11302"/>
                  </a:cubicBezTo>
                  <a:cubicBezTo>
                    <a:pt x="6421" y="12473"/>
                    <a:pt x="5246" y="13525"/>
                    <a:pt x="4011" y="14448"/>
                  </a:cubicBezTo>
                  <a:cubicBezTo>
                    <a:pt x="3393" y="14883"/>
                    <a:pt x="0" y="16301"/>
                    <a:pt x="988" y="17353"/>
                  </a:cubicBezTo>
                  <a:cubicBezTo>
                    <a:pt x="1222" y="17175"/>
                    <a:pt x="1510" y="16667"/>
                    <a:pt x="1856" y="16667"/>
                  </a:cubicBezTo>
                  <a:cubicBezTo>
                    <a:pt x="1874" y="16667"/>
                    <a:pt x="1893" y="16668"/>
                    <a:pt x="1912" y="16671"/>
                  </a:cubicBezTo>
                  <a:cubicBezTo>
                    <a:pt x="2099" y="16671"/>
                    <a:pt x="2282" y="16918"/>
                    <a:pt x="2282" y="17165"/>
                  </a:cubicBezTo>
                  <a:cubicBezTo>
                    <a:pt x="2223" y="17412"/>
                    <a:pt x="2099" y="17600"/>
                    <a:pt x="1976" y="17783"/>
                  </a:cubicBezTo>
                  <a:cubicBezTo>
                    <a:pt x="1788" y="18094"/>
                    <a:pt x="1665" y="18400"/>
                    <a:pt x="1482" y="18711"/>
                  </a:cubicBezTo>
                  <a:cubicBezTo>
                    <a:pt x="1171" y="19205"/>
                    <a:pt x="1111" y="19699"/>
                    <a:pt x="864" y="20193"/>
                  </a:cubicBezTo>
                  <a:cubicBezTo>
                    <a:pt x="977" y="20269"/>
                    <a:pt x="1091" y="20320"/>
                    <a:pt x="1219" y="20320"/>
                  </a:cubicBezTo>
                  <a:cubicBezTo>
                    <a:pt x="1300" y="20320"/>
                    <a:pt x="1386" y="20300"/>
                    <a:pt x="1482" y="20252"/>
                  </a:cubicBezTo>
                  <a:cubicBezTo>
                    <a:pt x="1665" y="20129"/>
                    <a:pt x="1788" y="19882"/>
                    <a:pt x="1852" y="19699"/>
                  </a:cubicBezTo>
                  <a:cubicBezTo>
                    <a:pt x="2405" y="18647"/>
                    <a:pt x="2717" y="17412"/>
                    <a:pt x="3334" y="16424"/>
                  </a:cubicBezTo>
                  <a:cubicBezTo>
                    <a:pt x="3952" y="15436"/>
                    <a:pt x="4999" y="14819"/>
                    <a:pt x="5863" y="14142"/>
                  </a:cubicBezTo>
                  <a:cubicBezTo>
                    <a:pt x="7286" y="12967"/>
                    <a:pt x="8397" y="11485"/>
                    <a:pt x="9444" y="10067"/>
                  </a:cubicBezTo>
                  <a:cubicBezTo>
                    <a:pt x="9879" y="9509"/>
                    <a:pt x="10249" y="8956"/>
                    <a:pt x="10496" y="8338"/>
                  </a:cubicBezTo>
                  <a:cubicBezTo>
                    <a:pt x="11114" y="6733"/>
                    <a:pt x="10679" y="4693"/>
                    <a:pt x="11855" y="3399"/>
                  </a:cubicBezTo>
                  <a:lnTo>
                    <a:pt x="11855" y="3399"/>
                  </a:lnTo>
                  <a:cubicBezTo>
                    <a:pt x="11484" y="8956"/>
                    <a:pt x="11114" y="14572"/>
                    <a:pt x="9074" y="19758"/>
                  </a:cubicBezTo>
                  <a:cubicBezTo>
                    <a:pt x="8456" y="21117"/>
                    <a:pt x="7839" y="22416"/>
                    <a:pt x="7221" y="23833"/>
                  </a:cubicBezTo>
                  <a:cubicBezTo>
                    <a:pt x="5310" y="28466"/>
                    <a:pt x="4505" y="33653"/>
                    <a:pt x="4999" y="38652"/>
                  </a:cubicBezTo>
                  <a:cubicBezTo>
                    <a:pt x="5063" y="38899"/>
                    <a:pt x="5063" y="39145"/>
                    <a:pt x="5246" y="39333"/>
                  </a:cubicBezTo>
                  <a:cubicBezTo>
                    <a:pt x="5317" y="39439"/>
                    <a:pt x="5472" y="39506"/>
                    <a:pt x="5614" y="39506"/>
                  </a:cubicBezTo>
                  <a:cubicBezTo>
                    <a:pt x="5716" y="39506"/>
                    <a:pt x="5811" y="39471"/>
                    <a:pt x="5863" y="39392"/>
                  </a:cubicBezTo>
                  <a:cubicBezTo>
                    <a:pt x="5927" y="39269"/>
                    <a:pt x="5927" y="39086"/>
                    <a:pt x="5927" y="38963"/>
                  </a:cubicBezTo>
                  <a:cubicBezTo>
                    <a:pt x="5680" y="35441"/>
                    <a:pt x="5927" y="31860"/>
                    <a:pt x="6727" y="28402"/>
                  </a:cubicBezTo>
                  <a:cubicBezTo>
                    <a:pt x="6785" y="28018"/>
                    <a:pt x="7036" y="27583"/>
                    <a:pt x="7399" y="27583"/>
                  </a:cubicBezTo>
                  <a:cubicBezTo>
                    <a:pt x="7442" y="27583"/>
                    <a:pt x="7486" y="27589"/>
                    <a:pt x="7533" y="27602"/>
                  </a:cubicBezTo>
                  <a:cubicBezTo>
                    <a:pt x="7715" y="27726"/>
                    <a:pt x="7780" y="27973"/>
                    <a:pt x="7903" y="28155"/>
                  </a:cubicBezTo>
                  <a:cubicBezTo>
                    <a:pt x="8397" y="29331"/>
                    <a:pt x="9879" y="29637"/>
                    <a:pt x="10743" y="30625"/>
                  </a:cubicBezTo>
                  <a:cubicBezTo>
                    <a:pt x="11049" y="30995"/>
                    <a:pt x="11296" y="31430"/>
                    <a:pt x="11608" y="31860"/>
                  </a:cubicBezTo>
                  <a:cubicBezTo>
                    <a:pt x="12225" y="32665"/>
                    <a:pt x="13830" y="33653"/>
                    <a:pt x="14877" y="33653"/>
                  </a:cubicBezTo>
                  <a:cubicBezTo>
                    <a:pt x="14928" y="33677"/>
                    <a:pt x="14989" y="33691"/>
                    <a:pt x="15053" y="33691"/>
                  </a:cubicBezTo>
                  <a:cubicBezTo>
                    <a:pt x="15144" y="33691"/>
                    <a:pt x="15239" y="33662"/>
                    <a:pt x="15312" y="33589"/>
                  </a:cubicBezTo>
                  <a:cubicBezTo>
                    <a:pt x="15495" y="33465"/>
                    <a:pt x="15371" y="33095"/>
                    <a:pt x="15189" y="32971"/>
                  </a:cubicBezTo>
                  <a:cubicBezTo>
                    <a:pt x="14630" y="32601"/>
                    <a:pt x="13830" y="32601"/>
                    <a:pt x="13149" y="32107"/>
                  </a:cubicBezTo>
                  <a:cubicBezTo>
                    <a:pt x="12595" y="31677"/>
                    <a:pt x="12102" y="31119"/>
                    <a:pt x="11731" y="30442"/>
                  </a:cubicBezTo>
                  <a:cubicBezTo>
                    <a:pt x="13460" y="30442"/>
                    <a:pt x="15930" y="30748"/>
                    <a:pt x="17224" y="31983"/>
                  </a:cubicBezTo>
                  <a:cubicBezTo>
                    <a:pt x="17346" y="32105"/>
                    <a:pt x="17545" y="32200"/>
                    <a:pt x="17719" y="32200"/>
                  </a:cubicBezTo>
                  <a:cubicBezTo>
                    <a:pt x="17814" y="32200"/>
                    <a:pt x="17901" y="32173"/>
                    <a:pt x="17965" y="32107"/>
                  </a:cubicBezTo>
                  <a:cubicBezTo>
                    <a:pt x="18088" y="31983"/>
                    <a:pt x="18088" y="31801"/>
                    <a:pt x="17965" y="31613"/>
                  </a:cubicBezTo>
                  <a:cubicBezTo>
                    <a:pt x="17841" y="31489"/>
                    <a:pt x="17718" y="31366"/>
                    <a:pt x="17535" y="31242"/>
                  </a:cubicBezTo>
                  <a:cubicBezTo>
                    <a:pt x="16423" y="30502"/>
                    <a:pt x="15371" y="29948"/>
                    <a:pt x="14013" y="29637"/>
                  </a:cubicBezTo>
                  <a:cubicBezTo>
                    <a:pt x="12531" y="29331"/>
                    <a:pt x="10990" y="29143"/>
                    <a:pt x="9815" y="28279"/>
                  </a:cubicBezTo>
                  <a:cubicBezTo>
                    <a:pt x="8767" y="27479"/>
                    <a:pt x="8086" y="26120"/>
                    <a:pt x="8150" y="24821"/>
                  </a:cubicBezTo>
                  <a:cubicBezTo>
                    <a:pt x="8209" y="22910"/>
                    <a:pt x="9508" y="21364"/>
                    <a:pt x="10249" y="19635"/>
                  </a:cubicBezTo>
                  <a:cubicBezTo>
                    <a:pt x="11237" y="17600"/>
                    <a:pt x="11484" y="15254"/>
                    <a:pt x="11731" y="12967"/>
                  </a:cubicBezTo>
                  <a:cubicBezTo>
                    <a:pt x="11914" y="11425"/>
                    <a:pt x="12102" y="9820"/>
                    <a:pt x="12284" y="8215"/>
                  </a:cubicBezTo>
                  <a:cubicBezTo>
                    <a:pt x="12531" y="5498"/>
                    <a:pt x="12842" y="2717"/>
                    <a:pt x="126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62"/>
            <p:cNvSpPr/>
            <p:nvPr/>
          </p:nvSpPr>
          <p:spPr>
            <a:xfrm>
              <a:off x="3820775" y="4087650"/>
              <a:ext cx="821200" cy="1181025"/>
            </a:xfrm>
            <a:custGeom>
              <a:rect b="b" l="l" r="r" t="t"/>
              <a:pathLst>
                <a:path extrusionOk="0" h="47241" w="32848">
                  <a:moveTo>
                    <a:pt x="15253" y="1"/>
                  </a:moveTo>
                  <a:cubicBezTo>
                    <a:pt x="14923" y="1"/>
                    <a:pt x="14760" y="461"/>
                    <a:pt x="14760" y="811"/>
                  </a:cubicBezTo>
                  <a:cubicBezTo>
                    <a:pt x="14636" y="3527"/>
                    <a:pt x="16612" y="6120"/>
                    <a:pt x="15807" y="8649"/>
                  </a:cubicBezTo>
                  <a:cubicBezTo>
                    <a:pt x="15747" y="8837"/>
                    <a:pt x="15683" y="9020"/>
                    <a:pt x="15560" y="9143"/>
                  </a:cubicBezTo>
                  <a:cubicBezTo>
                    <a:pt x="15394" y="9309"/>
                    <a:pt x="15173" y="9364"/>
                    <a:pt x="14952" y="9364"/>
                  </a:cubicBezTo>
                  <a:cubicBezTo>
                    <a:pt x="14844" y="9364"/>
                    <a:pt x="14737" y="9351"/>
                    <a:pt x="14636" y="9331"/>
                  </a:cubicBezTo>
                  <a:cubicBezTo>
                    <a:pt x="13031" y="9143"/>
                    <a:pt x="11549" y="8467"/>
                    <a:pt x="10067" y="7909"/>
                  </a:cubicBezTo>
                  <a:cubicBezTo>
                    <a:pt x="9326" y="7602"/>
                    <a:pt x="8585" y="7355"/>
                    <a:pt x="7844" y="7168"/>
                  </a:cubicBezTo>
                  <a:cubicBezTo>
                    <a:pt x="7227" y="6921"/>
                    <a:pt x="6610" y="6427"/>
                    <a:pt x="5928" y="6427"/>
                  </a:cubicBezTo>
                  <a:cubicBezTo>
                    <a:pt x="5745" y="6427"/>
                    <a:pt x="5498" y="6491"/>
                    <a:pt x="5434" y="6674"/>
                  </a:cubicBezTo>
                  <a:cubicBezTo>
                    <a:pt x="5375" y="6985"/>
                    <a:pt x="5681" y="7168"/>
                    <a:pt x="5992" y="7232"/>
                  </a:cubicBezTo>
                  <a:cubicBezTo>
                    <a:pt x="7410" y="7726"/>
                    <a:pt x="8768" y="8220"/>
                    <a:pt x="10067" y="8961"/>
                  </a:cubicBezTo>
                  <a:cubicBezTo>
                    <a:pt x="10438" y="9208"/>
                    <a:pt x="10867" y="9514"/>
                    <a:pt x="10867" y="9949"/>
                  </a:cubicBezTo>
                  <a:cubicBezTo>
                    <a:pt x="10932" y="10378"/>
                    <a:pt x="10620" y="10689"/>
                    <a:pt x="10373" y="11060"/>
                  </a:cubicBezTo>
                  <a:cubicBezTo>
                    <a:pt x="9633" y="12295"/>
                    <a:pt x="10003" y="13959"/>
                    <a:pt x="9386" y="15258"/>
                  </a:cubicBezTo>
                  <a:cubicBezTo>
                    <a:pt x="8832" y="16493"/>
                    <a:pt x="7410" y="17170"/>
                    <a:pt x="6051" y="17358"/>
                  </a:cubicBezTo>
                  <a:cubicBezTo>
                    <a:pt x="5599" y="17419"/>
                    <a:pt x="5139" y="17439"/>
                    <a:pt x="4678" y="17439"/>
                  </a:cubicBezTo>
                  <a:cubicBezTo>
                    <a:pt x="3755" y="17439"/>
                    <a:pt x="2823" y="17358"/>
                    <a:pt x="1917" y="17358"/>
                  </a:cubicBezTo>
                  <a:cubicBezTo>
                    <a:pt x="1423" y="17358"/>
                    <a:pt x="929" y="17358"/>
                    <a:pt x="435" y="17417"/>
                  </a:cubicBezTo>
                  <a:cubicBezTo>
                    <a:pt x="248" y="17417"/>
                    <a:pt x="1" y="17540"/>
                    <a:pt x="1" y="17728"/>
                  </a:cubicBezTo>
                  <a:cubicBezTo>
                    <a:pt x="1" y="17852"/>
                    <a:pt x="188" y="17911"/>
                    <a:pt x="312" y="17975"/>
                  </a:cubicBezTo>
                  <a:cubicBezTo>
                    <a:pt x="1181" y="18250"/>
                    <a:pt x="2121" y="18286"/>
                    <a:pt x="3027" y="18286"/>
                  </a:cubicBezTo>
                  <a:cubicBezTo>
                    <a:pt x="3341" y="18286"/>
                    <a:pt x="3651" y="18281"/>
                    <a:pt x="3952" y="18281"/>
                  </a:cubicBezTo>
                  <a:cubicBezTo>
                    <a:pt x="4387" y="18281"/>
                    <a:pt x="8151" y="18158"/>
                    <a:pt x="8215" y="17787"/>
                  </a:cubicBezTo>
                  <a:lnTo>
                    <a:pt x="8215" y="17787"/>
                  </a:lnTo>
                  <a:cubicBezTo>
                    <a:pt x="7721" y="22233"/>
                    <a:pt x="5128" y="26431"/>
                    <a:pt x="1423" y="28842"/>
                  </a:cubicBezTo>
                  <a:cubicBezTo>
                    <a:pt x="865" y="29272"/>
                    <a:pt x="65" y="29459"/>
                    <a:pt x="1" y="30259"/>
                  </a:cubicBezTo>
                  <a:cubicBezTo>
                    <a:pt x="14" y="30261"/>
                    <a:pt x="30" y="30262"/>
                    <a:pt x="47" y="30262"/>
                  </a:cubicBezTo>
                  <a:cubicBezTo>
                    <a:pt x="587" y="30262"/>
                    <a:pt x="2928" y="29336"/>
                    <a:pt x="3027" y="28854"/>
                  </a:cubicBezTo>
                  <a:lnTo>
                    <a:pt x="3027" y="28854"/>
                  </a:lnTo>
                  <a:cubicBezTo>
                    <a:pt x="2842" y="29961"/>
                    <a:pt x="2965" y="31004"/>
                    <a:pt x="3029" y="32112"/>
                  </a:cubicBezTo>
                  <a:cubicBezTo>
                    <a:pt x="3088" y="32359"/>
                    <a:pt x="3088" y="32670"/>
                    <a:pt x="3276" y="32853"/>
                  </a:cubicBezTo>
                  <a:cubicBezTo>
                    <a:pt x="3337" y="32946"/>
                    <a:pt x="3461" y="32993"/>
                    <a:pt x="3584" y="32993"/>
                  </a:cubicBezTo>
                  <a:cubicBezTo>
                    <a:pt x="3708" y="32993"/>
                    <a:pt x="3831" y="32946"/>
                    <a:pt x="3893" y="32853"/>
                  </a:cubicBezTo>
                  <a:cubicBezTo>
                    <a:pt x="3952" y="32729"/>
                    <a:pt x="3952" y="32546"/>
                    <a:pt x="3893" y="32359"/>
                  </a:cubicBezTo>
                  <a:cubicBezTo>
                    <a:pt x="3705" y="31682"/>
                    <a:pt x="3458" y="31000"/>
                    <a:pt x="3335" y="30259"/>
                  </a:cubicBezTo>
                  <a:cubicBezTo>
                    <a:pt x="3152" y="28037"/>
                    <a:pt x="5187" y="26308"/>
                    <a:pt x="6610" y="24579"/>
                  </a:cubicBezTo>
                  <a:cubicBezTo>
                    <a:pt x="9079" y="21492"/>
                    <a:pt x="9944" y="17481"/>
                    <a:pt x="10867" y="13653"/>
                  </a:cubicBezTo>
                  <a:cubicBezTo>
                    <a:pt x="11302" y="12107"/>
                    <a:pt x="12043" y="10195"/>
                    <a:pt x="13708" y="10072"/>
                  </a:cubicBezTo>
                  <a:cubicBezTo>
                    <a:pt x="13895" y="10072"/>
                    <a:pt x="14078" y="10072"/>
                    <a:pt x="14266" y="10195"/>
                  </a:cubicBezTo>
                  <a:cubicBezTo>
                    <a:pt x="14760" y="10566"/>
                    <a:pt x="14325" y="11366"/>
                    <a:pt x="13954" y="11860"/>
                  </a:cubicBezTo>
                  <a:cubicBezTo>
                    <a:pt x="13090" y="13036"/>
                    <a:pt x="12720" y="14517"/>
                    <a:pt x="12349" y="15935"/>
                  </a:cubicBezTo>
                  <a:cubicBezTo>
                    <a:pt x="10744" y="22850"/>
                    <a:pt x="10003" y="29953"/>
                    <a:pt x="8892" y="36992"/>
                  </a:cubicBezTo>
                  <a:cubicBezTo>
                    <a:pt x="8709" y="38162"/>
                    <a:pt x="8462" y="39338"/>
                    <a:pt x="7968" y="40326"/>
                  </a:cubicBezTo>
                  <a:cubicBezTo>
                    <a:pt x="7410" y="41373"/>
                    <a:pt x="6422" y="42238"/>
                    <a:pt x="5311" y="42361"/>
                  </a:cubicBezTo>
                  <a:cubicBezTo>
                    <a:pt x="5196" y="42373"/>
                    <a:pt x="5083" y="42379"/>
                    <a:pt x="4972" y="42379"/>
                  </a:cubicBezTo>
                  <a:cubicBezTo>
                    <a:pt x="3354" y="42379"/>
                    <a:pt x="2120" y="41174"/>
                    <a:pt x="618" y="40943"/>
                  </a:cubicBezTo>
                  <a:cubicBezTo>
                    <a:pt x="601" y="40939"/>
                    <a:pt x="585" y="40937"/>
                    <a:pt x="570" y="40937"/>
                  </a:cubicBezTo>
                  <a:cubicBezTo>
                    <a:pt x="364" y="40937"/>
                    <a:pt x="320" y="41326"/>
                    <a:pt x="435" y="41497"/>
                  </a:cubicBezTo>
                  <a:cubicBezTo>
                    <a:pt x="806" y="41808"/>
                    <a:pt x="2223" y="41991"/>
                    <a:pt x="2658" y="42178"/>
                  </a:cubicBezTo>
                  <a:cubicBezTo>
                    <a:pt x="3582" y="42484"/>
                    <a:pt x="4570" y="42672"/>
                    <a:pt x="5498" y="42796"/>
                  </a:cubicBezTo>
                  <a:cubicBezTo>
                    <a:pt x="6116" y="42855"/>
                    <a:pt x="6857" y="42978"/>
                    <a:pt x="7163" y="43537"/>
                  </a:cubicBezTo>
                  <a:cubicBezTo>
                    <a:pt x="7227" y="43719"/>
                    <a:pt x="7286" y="43966"/>
                    <a:pt x="7286" y="44154"/>
                  </a:cubicBezTo>
                  <a:cubicBezTo>
                    <a:pt x="7351" y="45201"/>
                    <a:pt x="7286" y="46130"/>
                    <a:pt x="7286" y="47177"/>
                  </a:cubicBezTo>
                  <a:cubicBezTo>
                    <a:pt x="7286" y="47222"/>
                    <a:pt x="7305" y="47240"/>
                    <a:pt x="7335" y="47240"/>
                  </a:cubicBezTo>
                  <a:cubicBezTo>
                    <a:pt x="7471" y="47240"/>
                    <a:pt x="7844" y="46871"/>
                    <a:pt x="7844" y="46871"/>
                  </a:cubicBezTo>
                  <a:cubicBezTo>
                    <a:pt x="7968" y="46747"/>
                    <a:pt x="7904" y="46313"/>
                    <a:pt x="7904" y="46130"/>
                  </a:cubicBezTo>
                  <a:cubicBezTo>
                    <a:pt x="7968" y="45389"/>
                    <a:pt x="7844" y="44707"/>
                    <a:pt x="7904" y="43966"/>
                  </a:cubicBezTo>
                  <a:cubicBezTo>
                    <a:pt x="7904" y="42855"/>
                    <a:pt x="8338" y="41744"/>
                    <a:pt x="8645" y="40696"/>
                  </a:cubicBezTo>
                  <a:cubicBezTo>
                    <a:pt x="11361" y="31988"/>
                    <a:pt x="10932" y="22480"/>
                    <a:pt x="13954" y="13900"/>
                  </a:cubicBezTo>
                  <a:cubicBezTo>
                    <a:pt x="14448" y="12665"/>
                    <a:pt x="15130" y="11243"/>
                    <a:pt x="16424" y="10996"/>
                  </a:cubicBezTo>
                  <a:lnTo>
                    <a:pt x="16424" y="10996"/>
                  </a:lnTo>
                  <a:cubicBezTo>
                    <a:pt x="16795" y="12231"/>
                    <a:pt x="16365" y="13530"/>
                    <a:pt x="16424" y="14824"/>
                  </a:cubicBezTo>
                  <a:cubicBezTo>
                    <a:pt x="16488" y="15935"/>
                    <a:pt x="16982" y="17046"/>
                    <a:pt x="16982" y="18158"/>
                  </a:cubicBezTo>
                  <a:cubicBezTo>
                    <a:pt x="16918" y="19457"/>
                    <a:pt x="16365" y="20628"/>
                    <a:pt x="15994" y="21862"/>
                  </a:cubicBezTo>
                  <a:cubicBezTo>
                    <a:pt x="15130" y="24950"/>
                    <a:pt x="15807" y="28348"/>
                    <a:pt x="14695" y="31371"/>
                  </a:cubicBezTo>
                  <a:cubicBezTo>
                    <a:pt x="14201" y="32793"/>
                    <a:pt x="13525" y="34152"/>
                    <a:pt x="13895" y="35693"/>
                  </a:cubicBezTo>
                  <a:cubicBezTo>
                    <a:pt x="13954" y="35816"/>
                    <a:pt x="13954" y="35940"/>
                    <a:pt x="14078" y="35940"/>
                  </a:cubicBezTo>
                  <a:cubicBezTo>
                    <a:pt x="14106" y="35968"/>
                    <a:pt x="14140" y="35980"/>
                    <a:pt x="14177" y="35980"/>
                  </a:cubicBezTo>
                  <a:cubicBezTo>
                    <a:pt x="14301" y="35980"/>
                    <a:pt x="14448" y="35838"/>
                    <a:pt x="14448" y="35693"/>
                  </a:cubicBezTo>
                  <a:cubicBezTo>
                    <a:pt x="14513" y="35569"/>
                    <a:pt x="14448" y="35387"/>
                    <a:pt x="14389" y="35199"/>
                  </a:cubicBezTo>
                  <a:cubicBezTo>
                    <a:pt x="14142" y="34028"/>
                    <a:pt x="14883" y="32359"/>
                    <a:pt x="15189" y="31188"/>
                  </a:cubicBezTo>
                  <a:cubicBezTo>
                    <a:pt x="15560" y="29706"/>
                    <a:pt x="15930" y="28224"/>
                    <a:pt x="16365" y="26743"/>
                  </a:cubicBezTo>
                  <a:cubicBezTo>
                    <a:pt x="17353" y="27977"/>
                    <a:pt x="16982" y="29765"/>
                    <a:pt x="17476" y="31312"/>
                  </a:cubicBezTo>
                  <a:cubicBezTo>
                    <a:pt x="17783" y="32359"/>
                    <a:pt x="18400" y="33223"/>
                    <a:pt x="18711" y="34211"/>
                  </a:cubicBezTo>
                  <a:cubicBezTo>
                    <a:pt x="18894" y="35016"/>
                    <a:pt x="18894" y="35880"/>
                    <a:pt x="18958" y="36681"/>
                  </a:cubicBezTo>
                  <a:cubicBezTo>
                    <a:pt x="19082" y="37856"/>
                    <a:pt x="19388" y="39027"/>
                    <a:pt x="19882" y="40138"/>
                  </a:cubicBezTo>
                  <a:cubicBezTo>
                    <a:pt x="20193" y="40138"/>
                    <a:pt x="20252" y="39709"/>
                    <a:pt x="20193" y="39462"/>
                  </a:cubicBezTo>
                  <a:lnTo>
                    <a:pt x="19264" y="34458"/>
                  </a:lnTo>
                  <a:lnTo>
                    <a:pt x="19264" y="34458"/>
                  </a:lnTo>
                  <a:cubicBezTo>
                    <a:pt x="20870" y="34581"/>
                    <a:pt x="22292" y="35569"/>
                    <a:pt x="23404" y="36681"/>
                  </a:cubicBezTo>
                  <a:cubicBezTo>
                    <a:pt x="24515" y="37856"/>
                    <a:pt x="25439" y="39150"/>
                    <a:pt x="26673" y="40202"/>
                  </a:cubicBezTo>
                  <a:cubicBezTo>
                    <a:pt x="25562" y="37792"/>
                    <a:pt x="23710" y="35757"/>
                    <a:pt x="21428" y="34334"/>
                  </a:cubicBezTo>
                  <a:cubicBezTo>
                    <a:pt x="20499" y="33781"/>
                    <a:pt x="19452" y="33287"/>
                    <a:pt x="18894" y="32299"/>
                  </a:cubicBezTo>
                  <a:cubicBezTo>
                    <a:pt x="18153" y="31124"/>
                    <a:pt x="18400" y="29642"/>
                    <a:pt x="18029" y="28348"/>
                  </a:cubicBezTo>
                  <a:cubicBezTo>
                    <a:pt x="17723" y="27113"/>
                    <a:pt x="16795" y="26002"/>
                    <a:pt x="16612" y="24703"/>
                  </a:cubicBezTo>
                  <a:cubicBezTo>
                    <a:pt x="16301" y="22914"/>
                    <a:pt x="17289" y="21121"/>
                    <a:pt x="17723" y="19333"/>
                  </a:cubicBezTo>
                  <a:cubicBezTo>
                    <a:pt x="18276" y="17234"/>
                    <a:pt x="18029" y="15011"/>
                    <a:pt x="17847" y="12848"/>
                  </a:cubicBezTo>
                  <a:lnTo>
                    <a:pt x="17847" y="12848"/>
                  </a:lnTo>
                  <a:cubicBezTo>
                    <a:pt x="19452" y="13712"/>
                    <a:pt x="21057" y="14888"/>
                    <a:pt x="21922" y="16553"/>
                  </a:cubicBezTo>
                  <a:cubicBezTo>
                    <a:pt x="22663" y="17975"/>
                    <a:pt x="22786" y="19516"/>
                    <a:pt x="22910" y="21062"/>
                  </a:cubicBezTo>
                  <a:cubicBezTo>
                    <a:pt x="23092" y="22544"/>
                    <a:pt x="23527" y="23962"/>
                    <a:pt x="23527" y="25384"/>
                  </a:cubicBezTo>
                  <a:cubicBezTo>
                    <a:pt x="23527" y="25508"/>
                    <a:pt x="23586" y="25690"/>
                    <a:pt x="23710" y="25755"/>
                  </a:cubicBezTo>
                  <a:cubicBezTo>
                    <a:pt x="23743" y="25770"/>
                    <a:pt x="23780" y="25778"/>
                    <a:pt x="23818" y="25778"/>
                  </a:cubicBezTo>
                  <a:cubicBezTo>
                    <a:pt x="23924" y="25778"/>
                    <a:pt x="24037" y="25722"/>
                    <a:pt x="24080" y="25631"/>
                  </a:cubicBezTo>
                  <a:cubicBezTo>
                    <a:pt x="24144" y="25508"/>
                    <a:pt x="24144" y="25384"/>
                    <a:pt x="24144" y="25197"/>
                  </a:cubicBezTo>
                  <a:cubicBezTo>
                    <a:pt x="24081" y="24277"/>
                    <a:pt x="23288" y="16018"/>
                    <a:pt x="22794" y="15936"/>
                  </a:cubicBezTo>
                  <a:lnTo>
                    <a:pt x="22794" y="15936"/>
                  </a:lnTo>
                  <a:cubicBezTo>
                    <a:pt x="25754" y="16185"/>
                    <a:pt x="28467" y="18101"/>
                    <a:pt x="29637" y="20815"/>
                  </a:cubicBezTo>
                  <a:cubicBezTo>
                    <a:pt x="30378" y="22421"/>
                    <a:pt x="30689" y="24085"/>
                    <a:pt x="31860" y="25508"/>
                  </a:cubicBezTo>
                  <a:cubicBezTo>
                    <a:pt x="31983" y="25631"/>
                    <a:pt x="32171" y="25814"/>
                    <a:pt x="32354" y="25878"/>
                  </a:cubicBezTo>
                  <a:cubicBezTo>
                    <a:pt x="32385" y="25888"/>
                    <a:pt x="32420" y="25893"/>
                    <a:pt x="32455" y="25893"/>
                  </a:cubicBezTo>
                  <a:cubicBezTo>
                    <a:pt x="32635" y="25893"/>
                    <a:pt x="32848" y="25773"/>
                    <a:pt x="32848" y="25567"/>
                  </a:cubicBezTo>
                  <a:cubicBezTo>
                    <a:pt x="32848" y="25443"/>
                    <a:pt x="32724" y="25261"/>
                    <a:pt x="32601" y="25197"/>
                  </a:cubicBezTo>
                  <a:cubicBezTo>
                    <a:pt x="31060" y="24085"/>
                    <a:pt x="30748" y="22233"/>
                    <a:pt x="29884" y="20504"/>
                  </a:cubicBezTo>
                  <a:cubicBezTo>
                    <a:pt x="29331" y="19269"/>
                    <a:pt x="28713" y="18034"/>
                    <a:pt x="27726" y="17111"/>
                  </a:cubicBezTo>
                  <a:cubicBezTo>
                    <a:pt x="25132" y="14764"/>
                    <a:pt x="20687" y="15071"/>
                    <a:pt x="18711" y="12295"/>
                  </a:cubicBezTo>
                  <a:cubicBezTo>
                    <a:pt x="18153" y="11430"/>
                    <a:pt x="17970" y="10131"/>
                    <a:pt x="18770" y="9514"/>
                  </a:cubicBezTo>
                  <a:cubicBezTo>
                    <a:pt x="19452" y="8961"/>
                    <a:pt x="20810" y="8837"/>
                    <a:pt x="21611" y="8590"/>
                  </a:cubicBezTo>
                  <a:cubicBezTo>
                    <a:pt x="22475" y="8343"/>
                    <a:pt x="23404" y="8032"/>
                    <a:pt x="24268" y="7973"/>
                  </a:cubicBezTo>
                  <a:cubicBezTo>
                    <a:pt x="24515" y="7909"/>
                    <a:pt x="24762" y="7909"/>
                    <a:pt x="25009" y="7909"/>
                  </a:cubicBezTo>
                  <a:cubicBezTo>
                    <a:pt x="25119" y="7903"/>
                    <a:pt x="25230" y="7900"/>
                    <a:pt x="25342" y="7900"/>
                  </a:cubicBezTo>
                  <a:cubicBezTo>
                    <a:pt x="26420" y="7900"/>
                    <a:pt x="27560" y="8166"/>
                    <a:pt x="28343" y="8837"/>
                  </a:cubicBezTo>
                  <a:cubicBezTo>
                    <a:pt x="29884" y="10255"/>
                    <a:pt x="30995" y="12171"/>
                    <a:pt x="31366" y="14206"/>
                  </a:cubicBezTo>
                  <a:cubicBezTo>
                    <a:pt x="31983" y="12231"/>
                    <a:pt x="31183" y="9949"/>
                    <a:pt x="29578" y="8590"/>
                  </a:cubicBezTo>
                  <a:cubicBezTo>
                    <a:pt x="28234" y="7429"/>
                    <a:pt x="26657" y="6993"/>
                    <a:pt x="25021" y="6993"/>
                  </a:cubicBezTo>
                  <a:cubicBezTo>
                    <a:pt x="23873" y="6993"/>
                    <a:pt x="22696" y="7208"/>
                    <a:pt x="21551" y="7538"/>
                  </a:cubicBezTo>
                  <a:cubicBezTo>
                    <a:pt x="21338" y="7594"/>
                    <a:pt x="18636" y="8475"/>
                    <a:pt x="17863" y="8475"/>
                  </a:cubicBezTo>
                  <a:cubicBezTo>
                    <a:pt x="17742" y="8475"/>
                    <a:pt x="17668" y="8453"/>
                    <a:pt x="17659" y="8402"/>
                  </a:cubicBezTo>
                  <a:cubicBezTo>
                    <a:pt x="17536" y="7785"/>
                    <a:pt x="17783" y="7108"/>
                    <a:pt x="17783" y="6491"/>
                  </a:cubicBezTo>
                  <a:cubicBezTo>
                    <a:pt x="17783" y="5750"/>
                    <a:pt x="17723" y="5009"/>
                    <a:pt x="17536" y="4327"/>
                  </a:cubicBezTo>
                  <a:cubicBezTo>
                    <a:pt x="17229" y="2910"/>
                    <a:pt x="16612" y="1551"/>
                    <a:pt x="15807" y="376"/>
                  </a:cubicBezTo>
                  <a:cubicBezTo>
                    <a:pt x="15683" y="193"/>
                    <a:pt x="15501" y="5"/>
                    <a:pt x="15313" y="5"/>
                  </a:cubicBezTo>
                  <a:cubicBezTo>
                    <a:pt x="15292" y="2"/>
                    <a:pt x="15272" y="1"/>
                    <a:pt x="15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62"/>
            <p:cNvSpPr/>
            <p:nvPr/>
          </p:nvSpPr>
          <p:spPr>
            <a:xfrm>
              <a:off x="4219025" y="4726250"/>
              <a:ext cx="206850" cy="377225"/>
            </a:xfrm>
            <a:custGeom>
              <a:rect b="b" l="l" r="r" t="t"/>
              <a:pathLst>
                <a:path extrusionOk="0" h="15089" w="8274">
                  <a:moveTo>
                    <a:pt x="626" y="1"/>
                  </a:moveTo>
                  <a:cubicBezTo>
                    <a:pt x="580" y="1"/>
                    <a:pt x="536" y="8"/>
                    <a:pt x="494" y="23"/>
                  </a:cubicBezTo>
                  <a:cubicBezTo>
                    <a:pt x="0" y="270"/>
                    <a:pt x="1112" y="1752"/>
                    <a:pt x="1299" y="2246"/>
                  </a:cubicBezTo>
                  <a:cubicBezTo>
                    <a:pt x="1976" y="3975"/>
                    <a:pt x="2099" y="5827"/>
                    <a:pt x="2099" y="7620"/>
                  </a:cubicBezTo>
                  <a:cubicBezTo>
                    <a:pt x="2164" y="10090"/>
                    <a:pt x="1606" y="12248"/>
                    <a:pt x="2040" y="14718"/>
                  </a:cubicBezTo>
                  <a:cubicBezTo>
                    <a:pt x="2040" y="14905"/>
                    <a:pt x="2099" y="15088"/>
                    <a:pt x="2287" y="15088"/>
                  </a:cubicBezTo>
                  <a:cubicBezTo>
                    <a:pt x="2470" y="15088"/>
                    <a:pt x="2593" y="14905"/>
                    <a:pt x="2593" y="14718"/>
                  </a:cubicBezTo>
                  <a:lnTo>
                    <a:pt x="2593" y="14594"/>
                  </a:lnTo>
                  <a:cubicBezTo>
                    <a:pt x="2717" y="13606"/>
                    <a:pt x="2411" y="12436"/>
                    <a:pt x="2470" y="11384"/>
                  </a:cubicBezTo>
                  <a:cubicBezTo>
                    <a:pt x="2534" y="10025"/>
                    <a:pt x="2164" y="8790"/>
                    <a:pt x="2717" y="7432"/>
                  </a:cubicBezTo>
                  <a:cubicBezTo>
                    <a:pt x="2840" y="7062"/>
                    <a:pt x="3152" y="6632"/>
                    <a:pt x="3522" y="6568"/>
                  </a:cubicBezTo>
                  <a:cubicBezTo>
                    <a:pt x="3570" y="6560"/>
                    <a:pt x="3617" y="6556"/>
                    <a:pt x="3665" y="6556"/>
                  </a:cubicBezTo>
                  <a:cubicBezTo>
                    <a:pt x="3987" y="6556"/>
                    <a:pt x="4302" y="6723"/>
                    <a:pt x="4569" y="6938"/>
                  </a:cubicBezTo>
                  <a:cubicBezTo>
                    <a:pt x="5251" y="7373"/>
                    <a:pt x="5928" y="7867"/>
                    <a:pt x="6668" y="8361"/>
                  </a:cubicBezTo>
                  <a:cubicBezTo>
                    <a:pt x="6907" y="8537"/>
                    <a:pt x="7667" y="9411"/>
                    <a:pt x="7941" y="9411"/>
                  </a:cubicBezTo>
                  <a:cubicBezTo>
                    <a:pt x="7950" y="9411"/>
                    <a:pt x="7959" y="9410"/>
                    <a:pt x="7967" y="9408"/>
                  </a:cubicBezTo>
                  <a:cubicBezTo>
                    <a:pt x="8274" y="9349"/>
                    <a:pt x="8274" y="8855"/>
                    <a:pt x="8091" y="8608"/>
                  </a:cubicBezTo>
                  <a:cubicBezTo>
                    <a:pt x="7409" y="7867"/>
                    <a:pt x="6733" y="7309"/>
                    <a:pt x="5868" y="6815"/>
                  </a:cubicBezTo>
                  <a:cubicBezTo>
                    <a:pt x="4880" y="6261"/>
                    <a:pt x="3769" y="5644"/>
                    <a:pt x="3334" y="4656"/>
                  </a:cubicBezTo>
                  <a:cubicBezTo>
                    <a:pt x="3087" y="4221"/>
                    <a:pt x="3028" y="3728"/>
                    <a:pt x="2964" y="3234"/>
                  </a:cubicBezTo>
                  <a:cubicBezTo>
                    <a:pt x="2781" y="2493"/>
                    <a:pt x="2534" y="1752"/>
                    <a:pt x="2099" y="1075"/>
                  </a:cubicBezTo>
                  <a:cubicBezTo>
                    <a:pt x="1873" y="849"/>
                    <a:pt x="1129" y="1"/>
                    <a:pt x="626" y="1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62"/>
            <p:cNvSpPr/>
            <p:nvPr/>
          </p:nvSpPr>
          <p:spPr>
            <a:xfrm>
              <a:off x="3783725" y="4939825"/>
              <a:ext cx="260950" cy="169825"/>
            </a:xfrm>
            <a:custGeom>
              <a:rect b="b" l="l" r="r" t="t"/>
              <a:pathLst>
                <a:path extrusionOk="0" h="6793" w="10438">
                  <a:moveTo>
                    <a:pt x="3952" y="0"/>
                  </a:moveTo>
                  <a:cubicBezTo>
                    <a:pt x="3399" y="0"/>
                    <a:pt x="2718" y="247"/>
                    <a:pt x="2594" y="806"/>
                  </a:cubicBezTo>
                  <a:cubicBezTo>
                    <a:pt x="2985" y="546"/>
                    <a:pt x="3464" y="437"/>
                    <a:pt x="3929" y="437"/>
                  </a:cubicBezTo>
                  <a:cubicBezTo>
                    <a:pt x="4128" y="437"/>
                    <a:pt x="4325" y="457"/>
                    <a:pt x="4511" y="494"/>
                  </a:cubicBezTo>
                  <a:cubicBezTo>
                    <a:pt x="5187" y="618"/>
                    <a:pt x="5805" y="929"/>
                    <a:pt x="6422" y="1176"/>
                  </a:cubicBezTo>
                  <a:cubicBezTo>
                    <a:pt x="6857" y="1359"/>
                    <a:pt x="7227" y="1547"/>
                    <a:pt x="7598" y="1793"/>
                  </a:cubicBezTo>
                  <a:cubicBezTo>
                    <a:pt x="7780" y="1853"/>
                    <a:pt x="7904" y="1917"/>
                    <a:pt x="7968" y="2040"/>
                  </a:cubicBezTo>
                  <a:cubicBezTo>
                    <a:pt x="8027" y="2287"/>
                    <a:pt x="7780" y="2534"/>
                    <a:pt x="7533" y="2594"/>
                  </a:cubicBezTo>
                  <a:cubicBezTo>
                    <a:pt x="7084" y="2808"/>
                    <a:pt x="6606" y="2885"/>
                    <a:pt x="6119" y="2885"/>
                  </a:cubicBezTo>
                  <a:cubicBezTo>
                    <a:pt x="5338" y="2885"/>
                    <a:pt x="4530" y="2686"/>
                    <a:pt x="3770" y="2534"/>
                  </a:cubicBezTo>
                  <a:cubicBezTo>
                    <a:pt x="3236" y="2433"/>
                    <a:pt x="2673" y="2352"/>
                    <a:pt x="2125" y="2352"/>
                  </a:cubicBezTo>
                  <a:cubicBezTo>
                    <a:pt x="1337" y="2352"/>
                    <a:pt x="583" y="2519"/>
                    <a:pt x="1" y="3028"/>
                  </a:cubicBezTo>
                  <a:cubicBezTo>
                    <a:pt x="242" y="3198"/>
                    <a:pt x="518" y="3236"/>
                    <a:pt x="792" y="3236"/>
                  </a:cubicBezTo>
                  <a:cubicBezTo>
                    <a:pt x="1012" y="3236"/>
                    <a:pt x="1229" y="3211"/>
                    <a:pt x="1423" y="3211"/>
                  </a:cubicBezTo>
                  <a:cubicBezTo>
                    <a:pt x="1652" y="3187"/>
                    <a:pt x="1880" y="3175"/>
                    <a:pt x="2108" y="3175"/>
                  </a:cubicBezTo>
                  <a:cubicBezTo>
                    <a:pt x="3048" y="3175"/>
                    <a:pt x="3974" y="3383"/>
                    <a:pt x="4817" y="3829"/>
                  </a:cubicBezTo>
                  <a:cubicBezTo>
                    <a:pt x="4940" y="3829"/>
                    <a:pt x="5064" y="3893"/>
                    <a:pt x="5064" y="4016"/>
                  </a:cubicBezTo>
                  <a:cubicBezTo>
                    <a:pt x="5187" y="4140"/>
                    <a:pt x="5128" y="4322"/>
                    <a:pt x="5064" y="4446"/>
                  </a:cubicBezTo>
                  <a:cubicBezTo>
                    <a:pt x="4570" y="5434"/>
                    <a:pt x="3211" y="5804"/>
                    <a:pt x="2594" y="6792"/>
                  </a:cubicBezTo>
                  <a:cubicBezTo>
                    <a:pt x="3705" y="6545"/>
                    <a:pt x="4693" y="5928"/>
                    <a:pt x="5375" y="5063"/>
                  </a:cubicBezTo>
                  <a:cubicBezTo>
                    <a:pt x="5805" y="4569"/>
                    <a:pt x="6175" y="3952"/>
                    <a:pt x="6733" y="3646"/>
                  </a:cubicBezTo>
                  <a:cubicBezTo>
                    <a:pt x="7163" y="3399"/>
                    <a:pt x="7657" y="3399"/>
                    <a:pt x="8151" y="3275"/>
                  </a:cubicBezTo>
                  <a:cubicBezTo>
                    <a:pt x="9203" y="2964"/>
                    <a:pt x="10127" y="2100"/>
                    <a:pt x="10438" y="1053"/>
                  </a:cubicBezTo>
                  <a:lnTo>
                    <a:pt x="10438" y="1053"/>
                  </a:lnTo>
                  <a:cubicBezTo>
                    <a:pt x="10014" y="1318"/>
                    <a:pt x="9544" y="1423"/>
                    <a:pt x="9063" y="1423"/>
                  </a:cubicBezTo>
                  <a:cubicBezTo>
                    <a:pt x="8423" y="1423"/>
                    <a:pt x="7763" y="1236"/>
                    <a:pt x="7163" y="988"/>
                  </a:cubicBezTo>
                  <a:cubicBezTo>
                    <a:pt x="6116" y="559"/>
                    <a:pt x="5128" y="0"/>
                    <a:pt x="3952" y="0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62"/>
            <p:cNvSpPr/>
            <p:nvPr/>
          </p:nvSpPr>
          <p:spPr>
            <a:xfrm>
              <a:off x="4333250" y="4593725"/>
              <a:ext cx="370475" cy="783025"/>
            </a:xfrm>
            <a:custGeom>
              <a:rect b="b" l="l" r="r" t="t"/>
              <a:pathLst>
                <a:path extrusionOk="0" h="31321" w="14819">
                  <a:moveTo>
                    <a:pt x="13061" y="0"/>
                  </a:moveTo>
                  <a:cubicBezTo>
                    <a:pt x="13020" y="0"/>
                    <a:pt x="12985" y="23"/>
                    <a:pt x="12966" y="78"/>
                  </a:cubicBezTo>
                  <a:cubicBezTo>
                    <a:pt x="12907" y="78"/>
                    <a:pt x="12907" y="202"/>
                    <a:pt x="12907" y="261"/>
                  </a:cubicBezTo>
                  <a:cubicBezTo>
                    <a:pt x="13090" y="1684"/>
                    <a:pt x="13154" y="3165"/>
                    <a:pt x="13460" y="4647"/>
                  </a:cubicBezTo>
                  <a:cubicBezTo>
                    <a:pt x="12536" y="5200"/>
                    <a:pt x="12042" y="6376"/>
                    <a:pt x="12289" y="7423"/>
                  </a:cubicBezTo>
                  <a:cubicBezTo>
                    <a:pt x="12472" y="6623"/>
                    <a:pt x="12783" y="5635"/>
                    <a:pt x="13584" y="5265"/>
                  </a:cubicBezTo>
                  <a:lnTo>
                    <a:pt x="13584" y="5265"/>
                  </a:lnTo>
                  <a:cubicBezTo>
                    <a:pt x="13277" y="7981"/>
                    <a:pt x="12289" y="10510"/>
                    <a:pt x="11237" y="12980"/>
                  </a:cubicBezTo>
                  <a:cubicBezTo>
                    <a:pt x="10990" y="13662"/>
                    <a:pt x="10684" y="14338"/>
                    <a:pt x="10437" y="15020"/>
                  </a:cubicBezTo>
                  <a:cubicBezTo>
                    <a:pt x="9879" y="16191"/>
                    <a:pt x="9385" y="17366"/>
                    <a:pt x="8768" y="18537"/>
                  </a:cubicBezTo>
                  <a:cubicBezTo>
                    <a:pt x="8397" y="19278"/>
                    <a:pt x="7533" y="20019"/>
                    <a:pt x="7533" y="20947"/>
                  </a:cubicBezTo>
                  <a:cubicBezTo>
                    <a:pt x="8274" y="20700"/>
                    <a:pt x="8891" y="19466"/>
                    <a:pt x="9326" y="18848"/>
                  </a:cubicBezTo>
                  <a:cubicBezTo>
                    <a:pt x="9943" y="17919"/>
                    <a:pt x="10561" y="16872"/>
                    <a:pt x="11055" y="15820"/>
                  </a:cubicBezTo>
                  <a:cubicBezTo>
                    <a:pt x="11969" y="13928"/>
                    <a:pt x="12825" y="11789"/>
                    <a:pt x="13144" y="9652"/>
                  </a:cubicBezTo>
                  <a:lnTo>
                    <a:pt x="13144" y="9652"/>
                  </a:lnTo>
                  <a:cubicBezTo>
                    <a:pt x="12712" y="12597"/>
                    <a:pt x="12213" y="15715"/>
                    <a:pt x="10561" y="18166"/>
                  </a:cubicBezTo>
                  <a:cubicBezTo>
                    <a:pt x="10028" y="19018"/>
                    <a:pt x="9221" y="19594"/>
                    <a:pt x="8771" y="20449"/>
                  </a:cubicBezTo>
                  <a:lnTo>
                    <a:pt x="8771" y="20449"/>
                  </a:lnTo>
                  <a:cubicBezTo>
                    <a:pt x="8770" y="20451"/>
                    <a:pt x="8769" y="20452"/>
                    <a:pt x="8768" y="20453"/>
                  </a:cubicBezTo>
                  <a:cubicBezTo>
                    <a:pt x="8768" y="20453"/>
                    <a:pt x="8768" y="20453"/>
                    <a:pt x="8769" y="20453"/>
                  </a:cubicBezTo>
                  <a:lnTo>
                    <a:pt x="8769" y="20453"/>
                  </a:lnTo>
                  <a:cubicBezTo>
                    <a:pt x="8698" y="20589"/>
                    <a:pt x="8635" y="20731"/>
                    <a:pt x="8585" y="20883"/>
                  </a:cubicBezTo>
                  <a:cubicBezTo>
                    <a:pt x="8614" y="20945"/>
                    <a:pt x="8691" y="20976"/>
                    <a:pt x="8776" y="20976"/>
                  </a:cubicBezTo>
                  <a:cubicBezTo>
                    <a:pt x="8860" y="20976"/>
                    <a:pt x="8953" y="20945"/>
                    <a:pt x="9015" y="20883"/>
                  </a:cubicBezTo>
                  <a:cubicBezTo>
                    <a:pt x="9138" y="20760"/>
                    <a:pt x="9202" y="20636"/>
                    <a:pt x="9262" y="20513"/>
                  </a:cubicBezTo>
                  <a:cubicBezTo>
                    <a:pt x="9337" y="20389"/>
                    <a:pt x="9433" y="20275"/>
                    <a:pt x="9544" y="20178"/>
                  </a:cubicBezTo>
                  <a:lnTo>
                    <a:pt x="9544" y="20178"/>
                  </a:lnTo>
                  <a:cubicBezTo>
                    <a:pt x="9670" y="20114"/>
                    <a:pt x="9790" y="20040"/>
                    <a:pt x="9902" y="19959"/>
                  </a:cubicBezTo>
                  <a:lnTo>
                    <a:pt x="9902" y="19959"/>
                  </a:lnTo>
                  <a:cubicBezTo>
                    <a:pt x="9973" y="19930"/>
                    <a:pt x="10048" y="19909"/>
                    <a:pt x="10126" y="19895"/>
                  </a:cubicBezTo>
                  <a:lnTo>
                    <a:pt x="10018" y="19869"/>
                  </a:lnTo>
                  <a:lnTo>
                    <a:pt x="10018" y="19869"/>
                  </a:lnTo>
                  <a:cubicBezTo>
                    <a:pt x="10078" y="19819"/>
                    <a:pt x="10135" y="19767"/>
                    <a:pt x="10190" y="19712"/>
                  </a:cubicBezTo>
                  <a:lnTo>
                    <a:pt x="10190" y="19712"/>
                  </a:lnTo>
                  <a:cubicBezTo>
                    <a:pt x="9696" y="21194"/>
                    <a:pt x="9015" y="22735"/>
                    <a:pt x="7597" y="23476"/>
                  </a:cubicBezTo>
                  <a:cubicBezTo>
                    <a:pt x="7286" y="23664"/>
                    <a:pt x="6980" y="23788"/>
                    <a:pt x="6733" y="23970"/>
                  </a:cubicBezTo>
                  <a:cubicBezTo>
                    <a:pt x="6609" y="24094"/>
                    <a:pt x="6545" y="24158"/>
                    <a:pt x="6486" y="24281"/>
                  </a:cubicBezTo>
                  <a:cubicBezTo>
                    <a:pt x="6486" y="24464"/>
                    <a:pt x="6668" y="24652"/>
                    <a:pt x="6915" y="24711"/>
                  </a:cubicBezTo>
                  <a:cubicBezTo>
                    <a:pt x="7162" y="24711"/>
                    <a:pt x="7473" y="24528"/>
                    <a:pt x="7720" y="24405"/>
                  </a:cubicBezTo>
                  <a:lnTo>
                    <a:pt x="7720" y="24405"/>
                  </a:lnTo>
                  <a:cubicBezTo>
                    <a:pt x="7103" y="25699"/>
                    <a:pt x="6298" y="26998"/>
                    <a:pt x="5621" y="28233"/>
                  </a:cubicBezTo>
                  <a:cubicBezTo>
                    <a:pt x="5374" y="28663"/>
                    <a:pt x="5127" y="29033"/>
                    <a:pt x="4816" y="29344"/>
                  </a:cubicBezTo>
                  <a:cubicBezTo>
                    <a:pt x="4386" y="29715"/>
                    <a:pt x="3828" y="29898"/>
                    <a:pt x="3275" y="30021"/>
                  </a:cubicBezTo>
                  <a:cubicBezTo>
                    <a:pt x="2411" y="30268"/>
                    <a:pt x="1482" y="30515"/>
                    <a:pt x="618" y="30703"/>
                  </a:cubicBezTo>
                  <a:cubicBezTo>
                    <a:pt x="371" y="30826"/>
                    <a:pt x="0" y="31132"/>
                    <a:pt x="247" y="31320"/>
                  </a:cubicBezTo>
                  <a:cubicBezTo>
                    <a:pt x="1605" y="31073"/>
                    <a:pt x="3028" y="30885"/>
                    <a:pt x="4386" y="30638"/>
                  </a:cubicBezTo>
                  <a:cubicBezTo>
                    <a:pt x="4757" y="30638"/>
                    <a:pt x="5063" y="30579"/>
                    <a:pt x="5374" y="30456"/>
                  </a:cubicBezTo>
                  <a:cubicBezTo>
                    <a:pt x="5927" y="30145"/>
                    <a:pt x="6239" y="29591"/>
                    <a:pt x="6609" y="29033"/>
                  </a:cubicBezTo>
                  <a:cubicBezTo>
                    <a:pt x="9326" y="24528"/>
                    <a:pt x="11484" y="19648"/>
                    <a:pt x="13154" y="14650"/>
                  </a:cubicBezTo>
                  <a:cubicBezTo>
                    <a:pt x="13895" y="12239"/>
                    <a:pt x="14571" y="9834"/>
                    <a:pt x="14695" y="7300"/>
                  </a:cubicBezTo>
                  <a:cubicBezTo>
                    <a:pt x="14818" y="4954"/>
                    <a:pt x="14389" y="2425"/>
                    <a:pt x="13337" y="261"/>
                  </a:cubicBezTo>
                  <a:cubicBezTo>
                    <a:pt x="13295" y="132"/>
                    <a:pt x="13159" y="0"/>
                    <a:pt x="13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62"/>
            <p:cNvSpPr/>
            <p:nvPr/>
          </p:nvSpPr>
          <p:spPr>
            <a:xfrm>
              <a:off x="3513675" y="4612575"/>
              <a:ext cx="282425" cy="262975"/>
            </a:xfrm>
            <a:custGeom>
              <a:rect b="b" l="l" r="r" t="t"/>
              <a:pathLst>
                <a:path extrusionOk="0" h="10519" w="11297">
                  <a:moveTo>
                    <a:pt x="494" y="1"/>
                  </a:moveTo>
                  <a:cubicBezTo>
                    <a:pt x="0" y="1"/>
                    <a:pt x="60" y="683"/>
                    <a:pt x="247" y="1112"/>
                  </a:cubicBezTo>
                  <a:cubicBezTo>
                    <a:pt x="741" y="2471"/>
                    <a:pt x="1295" y="3770"/>
                    <a:pt x="1912" y="5064"/>
                  </a:cubicBezTo>
                  <a:cubicBezTo>
                    <a:pt x="2282" y="5746"/>
                    <a:pt x="2653" y="6486"/>
                    <a:pt x="3270" y="6980"/>
                  </a:cubicBezTo>
                  <a:cubicBezTo>
                    <a:pt x="4075" y="7598"/>
                    <a:pt x="5187" y="7721"/>
                    <a:pt x="6110" y="8092"/>
                  </a:cubicBezTo>
                  <a:cubicBezTo>
                    <a:pt x="6975" y="8522"/>
                    <a:pt x="7716" y="9139"/>
                    <a:pt x="8580" y="9697"/>
                  </a:cubicBezTo>
                  <a:cubicBezTo>
                    <a:pt x="9290" y="10133"/>
                    <a:pt x="10093" y="10519"/>
                    <a:pt x="10951" y="10519"/>
                  </a:cubicBezTo>
                  <a:cubicBezTo>
                    <a:pt x="11065" y="10519"/>
                    <a:pt x="11181" y="10512"/>
                    <a:pt x="11297" y="10497"/>
                  </a:cubicBezTo>
                  <a:cubicBezTo>
                    <a:pt x="11173" y="9880"/>
                    <a:pt x="10309" y="9944"/>
                    <a:pt x="9692" y="9880"/>
                  </a:cubicBezTo>
                  <a:cubicBezTo>
                    <a:pt x="8457" y="9633"/>
                    <a:pt x="7839" y="8215"/>
                    <a:pt x="6792" y="7657"/>
                  </a:cubicBezTo>
                  <a:cubicBezTo>
                    <a:pt x="6175" y="7351"/>
                    <a:pt x="5493" y="7287"/>
                    <a:pt x="4876" y="7040"/>
                  </a:cubicBezTo>
                  <a:cubicBezTo>
                    <a:pt x="3458" y="6610"/>
                    <a:pt x="2406" y="5434"/>
                    <a:pt x="1788" y="4140"/>
                  </a:cubicBezTo>
                  <a:cubicBezTo>
                    <a:pt x="1112" y="2841"/>
                    <a:pt x="801" y="1424"/>
                    <a:pt x="494" y="1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62"/>
            <p:cNvSpPr/>
            <p:nvPr/>
          </p:nvSpPr>
          <p:spPr>
            <a:xfrm>
              <a:off x="3493950" y="4668350"/>
              <a:ext cx="424150" cy="608425"/>
            </a:xfrm>
            <a:custGeom>
              <a:rect b="b" l="l" r="r" t="t"/>
              <a:pathLst>
                <a:path extrusionOk="0" h="24337" w="16966">
                  <a:moveTo>
                    <a:pt x="655" y="1"/>
                  </a:moveTo>
                  <a:cubicBezTo>
                    <a:pt x="263" y="1"/>
                    <a:pt x="1" y="461"/>
                    <a:pt x="49" y="921"/>
                  </a:cubicBezTo>
                  <a:cubicBezTo>
                    <a:pt x="295" y="5367"/>
                    <a:pt x="1096" y="10553"/>
                    <a:pt x="3877" y="14134"/>
                  </a:cubicBezTo>
                  <a:cubicBezTo>
                    <a:pt x="4370" y="14752"/>
                    <a:pt x="4924" y="15369"/>
                    <a:pt x="5358" y="16046"/>
                  </a:cubicBezTo>
                  <a:cubicBezTo>
                    <a:pt x="5665" y="16540"/>
                    <a:pt x="5912" y="17157"/>
                    <a:pt x="6346" y="17651"/>
                  </a:cubicBezTo>
                  <a:cubicBezTo>
                    <a:pt x="7211" y="18639"/>
                    <a:pt x="8628" y="18886"/>
                    <a:pt x="9740" y="19627"/>
                  </a:cubicBezTo>
                  <a:cubicBezTo>
                    <a:pt x="10915" y="20368"/>
                    <a:pt x="11715" y="21667"/>
                    <a:pt x="12767" y="22655"/>
                  </a:cubicBezTo>
                  <a:cubicBezTo>
                    <a:pt x="13510" y="23448"/>
                    <a:pt x="14843" y="24336"/>
                    <a:pt x="16027" y="24336"/>
                  </a:cubicBezTo>
                  <a:cubicBezTo>
                    <a:pt x="16222" y="24336"/>
                    <a:pt x="16412" y="24312"/>
                    <a:pt x="16595" y="24260"/>
                  </a:cubicBezTo>
                  <a:cubicBezTo>
                    <a:pt x="16719" y="24260"/>
                    <a:pt x="16842" y="24196"/>
                    <a:pt x="16902" y="24137"/>
                  </a:cubicBezTo>
                  <a:cubicBezTo>
                    <a:pt x="16966" y="23949"/>
                    <a:pt x="16778" y="23766"/>
                    <a:pt x="16595" y="23643"/>
                  </a:cubicBezTo>
                  <a:lnTo>
                    <a:pt x="15296" y="22902"/>
                  </a:lnTo>
                  <a:cubicBezTo>
                    <a:pt x="13879" y="22161"/>
                    <a:pt x="12580" y="21049"/>
                    <a:pt x="11592" y="19750"/>
                  </a:cubicBezTo>
                  <a:cubicBezTo>
                    <a:pt x="11788" y="19533"/>
                    <a:pt x="12045" y="19446"/>
                    <a:pt x="12323" y="19446"/>
                  </a:cubicBezTo>
                  <a:cubicBezTo>
                    <a:pt x="12834" y="19446"/>
                    <a:pt x="13414" y="19741"/>
                    <a:pt x="13815" y="20062"/>
                  </a:cubicBezTo>
                  <a:cubicBezTo>
                    <a:pt x="14249" y="20432"/>
                    <a:pt x="15173" y="21173"/>
                    <a:pt x="15790" y="21173"/>
                  </a:cubicBezTo>
                  <a:cubicBezTo>
                    <a:pt x="16037" y="21173"/>
                    <a:pt x="16408" y="20985"/>
                    <a:pt x="16284" y="20679"/>
                  </a:cubicBezTo>
                  <a:cubicBezTo>
                    <a:pt x="16245" y="20513"/>
                    <a:pt x="16091" y="20459"/>
                    <a:pt x="15902" y="20459"/>
                  </a:cubicBezTo>
                  <a:cubicBezTo>
                    <a:pt x="15810" y="20459"/>
                    <a:pt x="15708" y="20472"/>
                    <a:pt x="15608" y="20491"/>
                  </a:cubicBezTo>
                  <a:cubicBezTo>
                    <a:pt x="15515" y="20513"/>
                    <a:pt x="15422" y="20523"/>
                    <a:pt x="15330" y="20523"/>
                  </a:cubicBezTo>
                  <a:cubicBezTo>
                    <a:pt x="14622" y="20523"/>
                    <a:pt x="13945" y="19926"/>
                    <a:pt x="13508" y="19380"/>
                  </a:cubicBezTo>
                  <a:cubicBezTo>
                    <a:pt x="13385" y="19256"/>
                    <a:pt x="13197" y="19074"/>
                    <a:pt x="13014" y="18950"/>
                  </a:cubicBezTo>
                  <a:cubicBezTo>
                    <a:pt x="12918" y="18912"/>
                    <a:pt x="12821" y="18897"/>
                    <a:pt x="12725" y="18897"/>
                  </a:cubicBezTo>
                  <a:cubicBezTo>
                    <a:pt x="12512" y="18897"/>
                    <a:pt x="12300" y="18969"/>
                    <a:pt x="12086" y="19010"/>
                  </a:cubicBezTo>
                  <a:cubicBezTo>
                    <a:pt x="11890" y="19052"/>
                    <a:pt x="11690" y="19072"/>
                    <a:pt x="11491" y="19072"/>
                  </a:cubicBezTo>
                  <a:cubicBezTo>
                    <a:pt x="10814" y="19072"/>
                    <a:pt x="10143" y="18838"/>
                    <a:pt x="9616" y="18456"/>
                  </a:cubicBezTo>
                  <a:cubicBezTo>
                    <a:pt x="8996" y="18043"/>
                    <a:pt x="8507" y="17497"/>
                    <a:pt x="8002" y="16934"/>
                  </a:cubicBezTo>
                  <a:lnTo>
                    <a:pt x="8002" y="16934"/>
                  </a:lnTo>
                  <a:cubicBezTo>
                    <a:pt x="8353" y="17201"/>
                    <a:pt x="8850" y="17296"/>
                    <a:pt x="9336" y="17296"/>
                  </a:cubicBezTo>
                  <a:cubicBezTo>
                    <a:pt x="9452" y="17296"/>
                    <a:pt x="9568" y="17290"/>
                    <a:pt x="9680" y="17281"/>
                  </a:cubicBezTo>
                  <a:cubicBezTo>
                    <a:pt x="9926" y="17281"/>
                    <a:pt x="10188" y="17265"/>
                    <a:pt x="10451" y="17265"/>
                  </a:cubicBezTo>
                  <a:cubicBezTo>
                    <a:pt x="10916" y="17265"/>
                    <a:pt x="11386" y="17315"/>
                    <a:pt x="11780" y="17592"/>
                  </a:cubicBezTo>
                  <a:cubicBezTo>
                    <a:pt x="12049" y="17809"/>
                    <a:pt x="12322" y="18167"/>
                    <a:pt x="12675" y="18167"/>
                  </a:cubicBezTo>
                  <a:cubicBezTo>
                    <a:pt x="12724" y="18167"/>
                    <a:pt x="12775" y="18160"/>
                    <a:pt x="12827" y="18145"/>
                  </a:cubicBezTo>
                  <a:cubicBezTo>
                    <a:pt x="12520" y="17592"/>
                    <a:pt x="12150" y="16910"/>
                    <a:pt x="11468" y="16727"/>
                  </a:cubicBezTo>
                  <a:cubicBezTo>
                    <a:pt x="11345" y="16706"/>
                    <a:pt x="11221" y="16699"/>
                    <a:pt x="11098" y="16699"/>
                  </a:cubicBezTo>
                  <a:cubicBezTo>
                    <a:pt x="10851" y="16699"/>
                    <a:pt x="10604" y="16727"/>
                    <a:pt x="10357" y="16727"/>
                  </a:cubicBezTo>
                  <a:cubicBezTo>
                    <a:pt x="8011" y="16727"/>
                    <a:pt x="6099" y="14875"/>
                    <a:pt x="4430" y="13082"/>
                  </a:cubicBezTo>
                  <a:lnTo>
                    <a:pt x="4430" y="13082"/>
                  </a:lnTo>
                  <a:cubicBezTo>
                    <a:pt x="5788" y="13329"/>
                    <a:pt x="7146" y="13576"/>
                    <a:pt x="8505" y="13887"/>
                  </a:cubicBezTo>
                  <a:cubicBezTo>
                    <a:pt x="8634" y="13887"/>
                    <a:pt x="9757" y="14180"/>
                    <a:pt x="10362" y="14180"/>
                  </a:cubicBezTo>
                  <a:cubicBezTo>
                    <a:pt x="10636" y="14180"/>
                    <a:pt x="10804" y="14120"/>
                    <a:pt x="10727" y="13947"/>
                  </a:cubicBezTo>
                  <a:cubicBezTo>
                    <a:pt x="10668" y="13887"/>
                    <a:pt x="10604" y="13823"/>
                    <a:pt x="10545" y="13823"/>
                  </a:cubicBezTo>
                  <a:cubicBezTo>
                    <a:pt x="9369" y="13206"/>
                    <a:pt x="7887" y="13329"/>
                    <a:pt x="6652" y="13082"/>
                  </a:cubicBezTo>
                  <a:cubicBezTo>
                    <a:pt x="4370" y="12652"/>
                    <a:pt x="2577" y="10553"/>
                    <a:pt x="2454" y="8266"/>
                  </a:cubicBezTo>
                  <a:lnTo>
                    <a:pt x="2454" y="8266"/>
                  </a:lnTo>
                  <a:cubicBezTo>
                    <a:pt x="2824" y="9195"/>
                    <a:pt x="3259" y="10242"/>
                    <a:pt x="4247" y="10489"/>
                  </a:cubicBezTo>
                  <a:cubicBezTo>
                    <a:pt x="3136" y="9007"/>
                    <a:pt x="2395" y="7343"/>
                    <a:pt x="2024" y="5550"/>
                  </a:cubicBezTo>
                  <a:cubicBezTo>
                    <a:pt x="2181" y="5497"/>
                    <a:pt x="2345" y="5473"/>
                    <a:pt x="2510" y="5473"/>
                  </a:cubicBezTo>
                  <a:cubicBezTo>
                    <a:pt x="3128" y="5473"/>
                    <a:pt x="3755" y="5817"/>
                    <a:pt x="4000" y="6355"/>
                  </a:cubicBezTo>
                  <a:cubicBezTo>
                    <a:pt x="4157" y="5665"/>
                    <a:pt x="3454" y="4931"/>
                    <a:pt x="2746" y="4931"/>
                  </a:cubicBezTo>
                  <a:cubicBezTo>
                    <a:pt x="2628" y="4931"/>
                    <a:pt x="2509" y="4952"/>
                    <a:pt x="2395" y="4996"/>
                  </a:cubicBezTo>
                  <a:cubicBezTo>
                    <a:pt x="2265" y="5037"/>
                    <a:pt x="2108" y="5109"/>
                    <a:pt x="1963" y="5109"/>
                  </a:cubicBezTo>
                  <a:cubicBezTo>
                    <a:pt x="1897" y="5109"/>
                    <a:pt x="1834" y="5094"/>
                    <a:pt x="1777" y="5056"/>
                  </a:cubicBezTo>
                  <a:cubicBezTo>
                    <a:pt x="1654" y="4996"/>
                    <a:pt x="1654" y="4809"/>
                    <a:pt x="1590" y="4685"/>
                  </a:cubicBezTo>
                  <a:cubicBezTo>
                    <a:pt x="1466" y="4068"/>
                    <a:pt x="1407" y="3391"/>
                    <a:pt x="1343" y="2709"/>
                  </a:cubicBezTo>
                  <a:lnTo>
                    <a:pt x="1343" y="2709"/>
                  </a:lnTo>
                  <a:cubicBezTo>
                    <a:pt x="1407" y="2956"/>
                    <a:pt x="1466" y="3268"/>
                    <a:pt x="1654" y="3450"/>
                  </a:cubicBezTo>
                  <a:cubicBezTo>
                    <a:pt x="1739" y="3538"/>
                    <a:pt x="1879" y="3584"/>
                    <a:pt x="2010" y="3584"/>
                  </a:cubicBezTo>
                  <a:cubicBezTo>
                    <a:pt x="2160" y="3584"/>
                    <a:pt x="2299" y="3523"/>
                    <a:pt x="2331" y="3391"/>
                  </a:cubicBezTo>
                  <a:cubicBezTo>
                    <a:pt x="1837" y="3080"/>
                    <a:pt x="1466" y="2527"/>
                    <a:pt x="1407" y="1969"/>
                  </a:cubicBezTo>
                  <a:cubicBezTo>
                    <a:pt x="1343" y="1598"/>
                    <a:pt x="1407" y="487"/>
                    <a:pt x="1096" y="180"/>
                  </a:cubicBezTo>
                  <a:cubicBezTo>
                    <a:pt x="938" y="55"/>
                    <a:pt x="789" y="1"/>
                    <a:pt x="6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62"/>
            <p:cNvSpPr/>
            <p:nvPr/>
          </p:nvSpPr>
          <p:spPr>
            <a:xfrm>
              <a:off x="3967475" y="4001325"/>
              <a:ext cx="209950" cy="101900"/>
            </a:xfrm>
            <a:custGeom>
              <a:rect b="b" l="l" r="r" t="t"/>
              <a:pathLst>
                <a:path extrusionOk="0" h="4076" w="8398">
                  <a:moveTo>
                    <a:pt x="60" y="1"/>
                  </a:moveTo>
                  <a:lnTo>
                    <a:pt x="1" y="65"/>
                  </a:lnTo>
                  <a:cubicBezTo>
                    <a:pt x="1" y="65"/>
                    <a:pt x="60" y="65"/>
                    <a:pt x="60" y="124"/>
                  </a:cubicBezTo>
                  <a:cubicBezTo>
                    <a:pt x="3088" y="806"/>
                    <a:pt x="5928" y="2164"/>
                    <a:pt x="8333" y="4076"/>
                  </a:cubicBezTo>
                  <a:lnTo>
                    <a:pt x="8398" y="4076"/>
                  </a:lnTo>
                  <a:cubicBezTo>
                    <a:pt x="8398" y="4076"/>
                    <a:pt x="8398" y="4017"/>
                    <a:pt x="8333" y="4017"/>
                  </a:cubicBezTo>
                  <a:cubicBezTo>
                    <a:pt x="5928" y="2100"/>
                    <a:pt x="3088" y="742"/>
                    <a:pt x="6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62"/>
            <p:cNvSpPr/>
            <p:nvPr/>
          </p:nvSpPr>
          <p:spPr>
            <a:xfrm>
              <a:off x="4492300" y="3767700"/>
              <a:ext cx="69425" cy="79725"/>
            </a:xfrm>
            <a:custGeom>
              <a:rect b="b" l="l" r="r" t="t"/>
              <a:pathLst>
                <a:path extrusionOk="0" h="3189" w="2777">
                  <a:moveTo>
                    <a:pt x="960" y="1"/>
                  </a:moveTo>
                  <a:cubicBezTo>
                    <a:pt x="903" y="1"/>
                    <a:pt x="848" y="9"/>
                    <a:pt x="800" y="25"/>
                  </a:cubicBezTo>
                  <a:cubicBezTo>
                    <a:pt x="553" y="149"/>
                    <a:pt x="371" y="331"/>
                    <a:pt x="247" y="578"/>
                  </a:cubicBezTo>
                  <a:cubicBezTo>
                    <a:pt x="0" y="1072"/>
                    <a:pt x="183" y="1754"/>
                    <a:pt x="553" y="2248"/>
                  </a:cubicBezTo>
                  <a:cubicBezTo>
                    <a:pt x="924" y="2742"/>
                    <a:pt x="1482" y="2989"/>
                    <a:pt x="2099" y="3172"/>
                  </a:cubicBezTo>
                  <a:cubicBezTo>
                    <a:pt x="2162" y="3172"/>
                    <a:pt x="2225" y="3188"/>
                    <a:pt x="2288" y="3188"/>
                  </a:cubicBezTo>
                  <a:cubicBezTo>
                    <a:pt x="2349" y="3188"/>
                    <a:pt x="2409" y="3173"/>
                    <a:pt x="2470" y="3112"/>
                  </a:cubicBezTo>
                  <a:cubicBezTo>
                    <a:pt x="2470" y="3048"/>
                    <a:pt x="2529" y="2989"/>
                    <a:pt x="2529" y="2925"/>
                  </a:cubicBezTo>
                  <a:cubicBezTo>
                    <a:pt x="2776" y="1877"/>
                    <a:pt x="2223" y="702"/>
                    <a:pt x="1294" y="149"/>
                  </a:cubicBezTo>
                  <a:lnTo>
                    <a:pt x="1294" y="149"/>
                  </a:lnTo>
                  <a:lnTo>
                    <a:pt x="1418" y="208"/>
                  </a:lnTo>
                  <a:cubicBezTo>
                    <a:pt x="1325" y="71"/>
                    <a:pt x="1131" y="1"/>
                    <a:pt x="96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62"/>
            <p:cNvSpPr/>
            <p:nvPr/>
          </p:nvSpPr>
          <p:spPr>
            <a:xfrm>
              <a:off x="4009100" y="3238800"/>
              <a:ext cx="9275" cy="7825"/>
            </a:xfrm>
            <a:custGeom>
              <a:rect b="b" l="l" r="r" t="t"/>
              <a:pathLst>
                <a:path extrusionOk="0" h="313" w="371">
                  <a:moveTo>
                    <a:pt x="0" y="1"/>
                  </a:moveTo>
                  <a:lnTo>
                    <a:pt x="0" y="65"/>
                  </a:lnTo>
                  <a:cubicBezTo>
                    <a:pt x="64" y="124"/>
                    <a:pt x="188" y="189"/>
                    <a:pt x="247" y="312"/>
                  </a:cubicBezTo>
                  <a:lnTo>
                    <a:pt x="371" y="312"/>
                  </a:lnTo>
                  <a:cubicBezTo>
                    <a:pt x="247" y="189"/>
                    <a:pt x="124" y="65"/>
                    <a:pt x="0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62"/>
            <p:cNvSpPr/>
            <p:nvPr/>
          </p:nvSpPr>
          <p:spPr>
            <a:xfrm>
              <a:off x="4015275" y="3246600"/>
              <a:ext cx="30900" cy="137325"/>
            </a:xfrm>
            <a:custGeom>
              <a:rect b="b" l="l" r="r" t="t"/>
              <a:pathLst>
                <a:path extrusionOk="0" h="5493" w="1236">
                  <a:moveTo>
                    <a:pt x="0" y="0"/>
                  </a:moveTo>
                  <a:cubicBezTo>
                    <a:pt x="188" y="124"/>
                    <a:pt x="311" y="371"/>
                    <a:pt x="435" y="553"/>
                  </a:cubicBezTo>
                  <a:cubicBezTo>
                    <a:pt x="371" y="430"/>
                    <a:pt x="247" y="247"/>
                    <a:pt x="188" y="124"/>
                  </a:cubicBezTo>
                  <a:cubicBezTo>
                    <a:pt x="188" y="59"/>
                    <a:pt x="124" y="59"/>
                    <a:pt x="124" y="0"/>
                  </a:cubicBezTo>
                  <a:close/>
                  <a:moveTo>
                    <a:pt x="988" y="2223"/>
                  </a:moveTo>
                  <a:cubicBezTo>
                    <a:pt x="1176" y="3087"/>
                    <a:pt x="1176" y="3887"/>
                    <a:pt x="1176" y="4505"/>
                  </a:cubicBezTo>
                  <a:cubicBezTo>
                    <a:pt x="1235" y="3764"/>
                    <a:pt x="1176" y="2964"/>
                    <a:pt x="988" y="2223"/>
                  </a:cubicBezTo>
                  <a:close/>
                  <a:moveTo>
                    <a:pt x="1052" y="5433"/>
                  </a:moveTo>
                  <a:cubicBezTo>
                    <a:pt x="1052" y="5433"/>
                    <a:pt x="1052" y="5493"/>
                    <a:pt x="988" y="5493"/>
                  </a:cubicBezTo>
                  <a:lnTo>
                    <a:pt x="1052" y="5493"/>
                  </a:lnTo>
                  <a:lnTo>
                    <a:pt x="1052" y="5433"/>
                  </a:ln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62"/>
            <p:cNvSpPr/>
            <p:nvPr/>
          </p:nvSpPr>
          <p:spPr>
            <a:xfrm>
              <a:off x="4006000" y="3240425"/>
              <a:ext cx="38675" cy="143500"/>
            </a:xfrm>
            <a:custGeom>
              <a:rect b="b" l="l" r="r" t="t"/>
              <a:pathLst>
                <a:path extrusionOk="0" h="5740" w="1547">
                  <a:moveTo>
                    <a:pt x="124" y="0"/>
                  </a:moveTo>
                  <a:cubicBezTo>
                    <a:pt x="1" y="430"/>
                    <a:pt x="65" y="865"/>
                    <a:pt x="124" y="1294"/>
                  </a:cubicBezTo>
                  <a:cubicBezTo>
                    <a:pt x="371" y="2776"/>
                    <a:pt x="682" y="4322"/>
                    <a:pt x="1359" y="5740"/>
                  </a:cubicBezTo>
                  <a:cubicBezTo>
                    <a:pt x="1423" y="5740"/>
                    <a:pt x="1423" y="5680"/>
                    <a:pt x="1423" y="5680"/>
                  </a:cubicBezTo>
                  <a:cubicBezTo>
                    <a:pt x="1483" y="5369"/>
                    <a:pt x="1483" y="5063"/>
                    <a:pt x="1547" y="4752"/>
                  </a:cubicBezTo>
                  <a:cubicBezTo>
                    <a:pt x="1547" y="4134"/>
                    <a:pt x="1547" y="3334"/>
                    <a:pt x="1359" y="2470"/>
                  </a:cubicBezTo>
                  <a:cubicBezTo>
                    <a:pt x="1236" y="1912"/>
                    <a:pt x="1053" y="1358"/>
                    <a:pt x="806" y="800"/>
                  </a:cubicBezTo>
                  <a:cubicBezTo>
                    <a:pt x="682" y="618"/>
                    <a:pt x="559" y="371"/>
                    <a:pt x="371" y="247"/>
                  </a:cubicBezTo>
                  <a:cubicBezTo>
                    <a:pt x="312" y="124"/>
                    <a:pt x="188" y="59"/>
                    <a:pt x="124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62"/>
            <p:cNvSpPr/>
            <p:nvPr/>
          </p:nvSpPr>
          <p:spPr>
            <a:xfrm>
              <a:off x="3825475" y="3948850"/>
              <a:ext cx="26200" cy="81900"/>
            </a:xfrm>
            <a:custGeom>
              <a:rect b="b" l="l" r="r" t="t"/>
              <a:pathLst>
                <a:path extrusionOk="0" h="3276" w="1048">
                  <a:moveTo>
                    <a:pt x="0" y="1"/>
                  </a:moveTo>
                  <a:lnTo>
                    <a:pt x="0" y="124"/>
                  </a:lnTo>
                  <a:cubicBezTo>
                    <a:pt x="183" y="124"/>
                    <a:pt x="371" y="248"/>
                    <a:pt x="494" y="371"/>
                  </a:cubicBezTo>
                  <a:cubicBezTo>
                    <a:pt x="677" y="495"/>
                    <a:pt x="801" y="682"/>
                    <a:pt x="865" y="865"/>
                  </a:cubicBezTo>
                  <a:cubicBezTo>
                    <a:pt x="924" y="1112"/>
                    <a:pt x="988" y="1359"/>
                    <a:pt x="988" y="1670"/>
                  </a:cubicBezTo>
                  <a:cubicBezTo>
                    <a:pt x="988" y="1794"/>
                    <a:pt x="988" y="1917"/>
                    <a:pt x="924" y="2041"/>
                  </a:cubicBezTo>
                  <a:lnTo>
                    <a:pt x="924" y="2905"/>
                  </a:lnTo>
                  <a:lnTo>
                    <a:pt x="924" y="3275"/>
                  </a:lnTo>
                  <a:lnTo>
                    <a:pt x="988" y="3211"/>
                  </a:lnTo>
                  <a:lnTo>
                    <a:pt x="988" y="2905"/>
                  </a:lnTo>
                  <a:cubicBezTo>
                    <a:pt x="988" y="2594"/>
                    <a:pt x="988" y="2347"/>
                    <a:pt x="1048" y="2041"/>
                  </a:cubicBezTo>
                  <a:lnTo>
                    <a:pt x="1048" y="1670"/>
                  </a:lnTo>
                  <a:cubicBezTo>
                    <a:pt x="1048" y="1359"/>
                    <a:pt x="1048" y="1112"/>
                    <a:pt x="924" y="806"/>
                  </a:cubicBezTo>
                  <a:cubicBezTo>
                    <a:pt x="865" y="618"/>
                    <a:pt x="741" y="435"/>
                    <a:pt x="554" y="312"/>
                  </a:cubicBezTo>
                  <a:cubicBezTo>
                    <a:pt x="430" y="188"/>
                    <a:pt x="247" y="65"/>
                    <a:pt x="0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62"/>
            <p:cNvSpPr/>
            <p:nvPr/>
          </p:nvSpPr>
          <p:spPr>
            <a:xfrm>
              <a:off x="3649500" y="4073950"/>
              <a:ext cx="43250" cy="46325"/>
            </a:xfrm>
            <a:custGeom>
              <a:rect b="b" l="l" r="r" t="t"/>
              <a:pathLst>
                <a:path extrusionOk="0" h="1853" w="1730">
                  <a:moveTo>
                    <a:pt x="1665" y="0"/>
                  </a:moveTo>
                  <a:cubicBezTo>
                    <a:pt x="1171" y="553"/>
                    <a:pt x="618" y="1112"/>
                    <a:pt x="60" y="1606"/>
                  </a:cubicBezTo>
                  <a:lnTo>
                    <a:pt x="60" y="1665"/>
                  </a:lnTo>
                  <a:lnTo>
                    <a:pt x="1" y="1729"/>
                  </a:lnTo>
                  <a:cubicBezTo>
                    <a:pt x="1" y="1788"/>
                    <a:pt x="60" y="1788"/>
                    <a:pt x="60" y="1788"/>
                  </a:cubicBezTo>
                  <a:cubicBezTo>
                    <a:pt x="60" y="1788"/>
                    <a:pt x="60" y="1853"/>
                    <a:pt x="124" y="1853"/>
                  </a:cubicBezTo>
                  <a:lnTo>
                    <a:pt x="124" y="1788"/>
                  </a:lnTo>
                  <a:lnTo>
                    <a:pt x="184" y="1788"/>
                  </a:lnTo>
                  <a:lnTo>
                    <a:pt x="184" y="1729"/>
                  </a:lnTo>
                  <a:lnTo>
                    <a:pt x="124" y="1665"/>
                  </a:lnTo>
                  <a:cubicBezTo>
                    <a:pt x="677" y="1171"/>
                    <a:pt x="1236" y="618"/>
                    <a:pt x="1730" y="60"/>
                  </a:cubicBezTo>
                  <a:lnTo>
                    <a:pt x="1730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62"/>
            <p:cNvSpPr/>
            <p:nvPr/>
          </p:nvSpPr>
          <p:spPr>
            <a:xfrm>
              <a:off x="3766825" y="3982800"/>
              <a:ext cx="49400" cy="27825"/>
            </a:xfrm>
            <a:custGeom>
              <a:rect b="b" l="l" r="r" t="t"/>
              <a:pathLst>
                <a:path extrusionOk="0" h="1113" w="1976">
                  <a:moveTo>
                    <a:pt x="1912" y="1"/>
                  </a:moveTo>
                  <a:cubicBezTo>
                    <a:pt x="1235" y="248"/>
                    <a:pt x="618" y="618"/>
                    <a:pt x="0" y="1053"/>
                  </a:cubicBezTo>
                  <a:lnTo>
                    <a:pt x="0" y="1112"/>
                  </a:lnTo>
                  <a:lnTo>
                    <a:pt x="59" y="1112"/>
                  </a:lnTo>
                  <a:cubicBezTo>
                    <a:pt x="618" y="683"/>
                    <a:pt x="1294" y="312"/>
                    <a:pt x="1976" y="65"/>
                  </a:cubicBezTo>
                  <a:cubicBezTo>
                    <a:pt x="1976" y="1"/>
                    <a:pt x="1976" y="1"/>
                    <a:pt x="1912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62"/>
            <p:cNvSpPr/>
            <p:nvPr/>
          </p:nvSpPr>
          <p:spPr>
            <a:xfrm>
              <a:off x="3567625" y="4231400"/>
              <a:ext cx="14000" cy="38550"/>
            </a:xfrm>
            <a:custGeom>
              <a:rect b="b" l="l" r="r" t="t"/>
              <a:pathLst>
                <a:path extrusionOk="0" h="1542" w="560">
                  <a:moveTo>
                    <a:pt x="436" y="0"/>
                  </a:moveTo>
                  <a:lnTo>
                    <a:pt x="436" y="59"/>
                  </a:lnTo>
                  <a:lnTo>
                    <a:pt x="371" y="59"/>
                  </a:lnTo>
                  <a:lnTo>
                    <a:pt x="371" y="123"/>
                  </a:lnTo>
                  <a:lnTo>
                    <a:pt x="398" y="148"/>
                  </a:lnTo>
                  <a:lnTo>
                    <a:pt x="398" y="148"/>
                  </a:lnTo>
                  <a:cubicBezTo>
                    <a:pt x="224" y="560"/>
                    <a:pt x="61" y="1021"/>
                    <a:pt x="1" y="1482"/>
                  </a:cubicBezTo>
                  <a:lnTo>
                    <a:pt x="65" y="1541"/>
                  </a:lnTo>
                  <a:lnTo>
                    <a:pt x="65" y="1482"/>
                  </a:lnTo>
                  <a:cubicBezTo>
                    <a:pt x="122" y="1012"/>
                    <a:pt x="294" y="542"/>
                    <a:pt x="468" y="123"/>
                  </a:cubicBezTo>
                  <a:lnTo>
                    <a:pt x="495" y="123"/>
                  </a:lnTo>
                  <a:lnTo>
                    <a:pt x="495" y="59"/>
                  </a:lnTo>
                  <a:lnTo>
                    <a:pt x="559" y="59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62"/>
            <p:cNvSpPr/>
            <p:nvPr/>
          </p:nvSpPr>
          <p:spPr>
            <a:xfrm>
              <a:off x="3647900" y="3862425"/>
              <a:ext cx="101900" cy="40150"/>
            </a:xfrm>
            <a:custGeom>
              <a:rect b="b" l="l" r="r" t="t"/>
              <a:pathLst>
                <a:path extrusionOk="0" h="1606" w="4076">
                  <a:moveTo>
                    <a:pt x="1" y="0"/>
                  </a:moveTo>
                  <a:lnTo>
                    <a:pt x="1" y="64"/>
                  </a:lnTo>
                  <a:cubicBezTo>
                    <a:pt x="1" y="64"/>
                    <a:pt x="1" y="124"/>
                    <a:pt x="65" y="124"/>
                  </a:cubicBezTo>
                  <a:cubicBezTo>
                    <a:pt x="124" y="64"/>
                    <a:pt x="248" y="64"/>
                    <a:pt x="371" y="64"/>
                  </a:cubicBezTo>
                  <a:cubicBezTo>
                    <a:pt x="1359" y="64"/>
                    <a:pt x="2347" y="617"/>
                    <a:pt x="3211" y="1111"/>
                  </a:cubicBezTo>
                  <a:cubicBezTo>
                    <a:pt x="3458" y="1299"/>
                    <a:pt x="3769" y="1482"/>
                    <a:pt x="4016" y="1605"/>
                  </a:cubicBezTo>
                  <a:lnTo>
                    <a:pt x="4076" y="1605"/>
                  </a:lnTo>
                  <a:lnTo>
                    <a:pt x="4076" y="1546"/>
                  </a:lnTo>
                  <a:cubicBezTo>
                    <a:pt x="3769" y="1358"/>
                    <a:pt x="3522" y="1235"/>
                    <a:pt x="3275" y="1052"/>
                  </a:cubicBezTo>
                  <a:cubicBezTo>
                    <a:pt x="2347" y="558"/>
                    <a:pt x="1423" y="0"/>
                    <a:pt x="371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62"/>
            <p:cNvSpPr/>
            <p:nvPr/>
          </p:nvSpPr>
          <p:spPr>
            <a:xfrm>
              <a:off x="4379550" y="3789925"/>
              <a:ext cx="49425" cy="66350"/>
            </a:xfrm>
            <a:custGeom>
              <a:rect b="b" l="l" r="r" t="t"/>
              <a:pathLst>
                <a:path extrusionOk="0" h="2654" w="1977">
                  <a:moveTo>
                    <a:pt x="0" y="1"/>
                  </a:moveTo>
                  <a:lnTo>
                    <a:pt x="0" y="60"/>
                  </a:lnTo>
                  <a:cubicBezTo>
                    <a:pt x="865" y="741"/>
                    <a:pt x="1546" y="1606"/>
                    <a:pt x="1917" y="2653"/>
                  </a:cubicBezTo>
                  <a:lnTo>
                    <a:pt x="1976" y="2653"/>
                  </a:lnTo>
                  <a:lnTo>
                    <a:pt x="1976" y="2594"/>
                  </a:lnTo>
                  <a:cubicBezTo>
                    <a:pt x="1606" y="1606"/>
                    <a:pt x="929" y="677"/>
                    <a:pt x="65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8" name="Google Shape;2848;p62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9" name="Google Shape;2849;p62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850" name="Google Shape;2850;p62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4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p63"/>
          <p:cNvSpPr/>
          <p:nvPr/>
        </p:nvSpPr>
        <p:spPr>
          <a:xfrm>
            <a:off x="6431261" y="2037850"/>
            <a:ext cx="1554875" cy="106780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6" name="Google Shape;2856;p63"/>
          <p:cNvSpPr txBox="1"/>
          <p:nvPr>
            <p:ph type="title"/>
          </p:nvPr>
        </p:nvSpPr>
        <p:spPr>
          <a:xfrm>
            <a:off x="1157864" y="1931375"/>
            <a:ext cx="51264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857" name="Google Shape;2857;p63"/>
          <p:cNvSpPr txBox="1"/>
          <p:nvPr>
            <p:ph idx="2" type="title"/>
          </p:nvPr>
        </p:nvSpPr>
        <p:spPr>
          <a:xfrm>
            <a:off x="6646198" y="2404575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58" name="Google Shape;2858;p63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9" name="Google Shape;2859;p63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860" name="Google Shape;2860;p63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4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Google Shape;2865;p64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6" name="Google Shape;2866;p64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867" name="Google Shape;2867;p64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pic>
        <p:nvPicPr>
          <p:cNvPr id="2868" name="Google Shape;286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63" y="961425"/>
            <a:ext cx="7508076" cy="3739376"/>
          </a:xfrm>
          <a:prstGeom prst="rect">
            <a:avLst/>
          </a:prstGeom>
          <a:noFill/>
          <a:ln>
            <a:noFill/>
          </a:ln>
        </p:spPr>
      </p:pic>
      <p:sp>
        <p:nvSpPr>
          <p:cNvPr id="2869" name="Google Shape;2869;p64"/>
          <p:cNvSpPr txBox="1"/>
          <p:nvPr/>
        </p:nvSpPr>
        <p:spPr>
          <a:xfrm>
            <a:off x="2584063" y="250975"/>
            <a:ext cx="397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Dataset</a:t>
            </a:r>
            <a:endParaRPr b="1" sz="28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6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875" name="Google Shape;2875;p65"/>
          <p:cNvSpPr txBox="1"/>
          <p:nvPr>
            <p:ph idx="1" type="body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Char char="●"/>
            </a:pPr>
            <a:r>
              <a:rPr b="1" lang="en" sz="2000">
                <a:solidFill>
                  <a:srgbClr val="0000FF"/>
                </a:solidFill>
              </a:rPr>
              <a:t>Filtering </a:t>
            </a:r>
            <a:r>
              <a:rPr b="1" lang="en" sz="2000">
                <a:solidFill>
                  <a:schemeClr val="accent3"/>
                </a:solidFill>
              </a:rPr>
              <a:t>of relevant variables</a:t>
            </a:r>
            <a:endParaRPr b="1"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b="1" lang="en" sz="2000">
                <a:solidFill>
                  <a:srgbClr val="0000FF"/>
                </a:solidFill>
              </a:rPr>
              <a:t>Dropping </a:t>
            </a:r>
            <a:r>
              <a:rPr b="1" lang="en" sz="2000">
                <a:solidFill>
                  <a:schemeClr val="accent3"/>
                </a:solidFill>
              </a:rPr>
              <a:t> data with excessive </a:t>
            </a:r>
            <a:r>
              <a:rPr b="1" lang="en" sz="2000">
                <a:solidFill>
                  <a:schemeClr val="accent3"/>
                </a:solidFill>
              </a:rPr>
              <a:t>missing data</a:t>
            </a:r>
            <a:endParaRPr b="1" sz="2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</a:rPr>
              <a:t>As dataset is from a survey</a:t>
            </a:r>
            <a:endParaRPr b="1"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b="1" lang="en" sz="2000">
                <a:solidFill>
                  <a:srgbClr val="0000FF"/>
                </a:solidFill>
              </a:rPr>
              <a:t>Dropping </a:t>
            </a:r>
            <a:r>
              <a:rPr b="1" lang="en" sz="2000">
                <a:solidFill>
                  <a:schemeClr val="accent3"/>
                </a:solidFill>
              </a:rPr>
              <a:t> data set with “unsure” as an answer</a:t>
            </a:r>
            <a:endParaRPr b="1" sz="2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</a:rPr>
              <a:t>Renaming</a:t>
            </a:r>
            <a:r>
              <a:rPr b="1" lang="en" sz="2000">
                <a:solidFill>
                  <a:schemeClr val="accent3"/>
                </a:solidFill>
              </a:rPr>
              <a:t> categorical variables categories</a:t>
            </a:r>
            <a:endParaRPr b="1" sz="2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rdiovascular Disease by Slidesgo">
  <a:themeElements>
    <a:clrScheme name="Simple Light">
      <a:dk1>
        <a:srgbClr val="B73D4C"/>
      </a:dk1>
      <a:lt1>
        <a:srgbClr val="DB7F86"/>
      </a:lt1>
      <a:dk2>
        <a:srgbClr val="4F0B13"/>
      </a:dk2>
      <a:lt2>
        <a:srgbClr val="FFFFFF"/>
      </a:lt2>
      <a:accent1>
        <a:srgbClr val="EC6469"/>
      </a:accent1>
      <a:accent2>
        <a:srgbClr val="DD8A94"/>
      </a:accent2>
      <a:accent3>
        <a:srgbClr val="C9D9E0"/>
      </a:accent3>
      <a:accent4>
        <a:srgbClr val="EA5462"/>
      </a:accent4>
      <a:accent5>
        <a:srgbClr val="4477BB"/>
      </a:accent5>
      <a:accent6>
        <a:srgbClr val="FFB6B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