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Lilita One" panose="020B0604020202020204" charset="0"/>
      <p:regular r:id="rId45"/>
    </p:embeddedFont>
    <p:embeddedFont>
      <p:font typeface="Neucha" panose="020B0604020202020204" charset="0"/>
      <p:regular r:id="rId46"/>
    </p:embeddedFont>
    <p:embeddedFont>
      <p:font typeface="Nunito" pitchFamily="2" charset="0"/>
      <p:regular r:id="rId47"/>
      <p:bold r:id="rId48"/>
      <p:italic r:id="rId49"/>
      <p:boldItalic r:id="rId50"/>
    </p:embeddedFont>
    <p:embeddedFont>
      <p:font typeface="Nunito ExtraBold" pitchFamily="2" charset="0"/>
      <p:bold r:id="rId51"/>
      <p:boldItalic r:id="rId52"/>
    </p:embeddedFont>
    <p:embeddedFont>
      <p:font typeface="Roboto Condensed" panose="020000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155B6B-B4F0-47EE-977C-D8FCB8817E19}">
  <a:tblStyle styleId="{F3155B6B-B4F0-47EE-977C-D8FCB8817E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datasci.com/glossary/binary-classification/#:~:text=each%20binary%20classifier-,What%20is%20Binary%20Classification%3F,Applicat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mote-oversampling-for-imbalanced-classific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batch-normalization-cnn#:~:text=Batch%20Norm%20is%20a%20normalization,learning%20rates%2C%20making%20learning%20easier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achinelearningmastery.com/dropout-for-regularizing-deep-neural-networks/" TargetMode="External"/><Relationship Id="rId5" Type="http://schemas.openxmlformats.org/officeDocument/2006/relationships/hyperlink" Target="https://towardsdatascience.com/dropout-in-neural-networks-47a162d621d9" TargetMode="External"/><Relationship Id="rId4" Type="http://schemas.openxmlformats.org/officeDocument/2006/relationships/hyperlink" Target="https://towardsdatascience.com/batch-norm-explained-visually-how-it-works-and-why-neural-networks-need-it-b18919692739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232f66c9a0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8" name="Google Shape;2878;g232f66c9a0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232f66c9a0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232f66c9a0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g11ecabaa1b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4" name="Google Shape;2894;g11ecabaa1b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11ed4d9bfa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11ed4d9bfa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thru some of them as we have many variables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8c453551a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8c453551a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232f66c9a07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g232f66c9a07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thru some of them as we have many variables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232f66c9a0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232f66c9a0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1ed3016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1ed3016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867aee8ab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867aee8ab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g232f66c9a07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5" name="Google Shape;3065;g232f66c9a07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what chi square is and what is finds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8c453551a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8c453551a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11ecabaa1b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11ecabaa1b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</a:rPr>
              <a:t>A significance level of 0.05 indicates a 5% risk of concluding that an association between the variables exists when there is no actual association which is a good benchmark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g867aee852d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g867aee852d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g21d3b85469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9" name="Google Shape;3149;g21d3b85469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undersampled calibration curve, which is used to compare how well the probabilistic predictions of a binary classifier are calibrated. The more points on the line, the more accurate. We applied Isotonic regression which is an algorithm that finds a non-decreasing approximation of a function which are the closests to the target while minimizing the mean squared error on the training data. And we can see it is more concise now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https://scikit-learn.org/stable/modules/calibration.html#:~:text=Calibration%20curves%20(also%20known%20as,predicted%20probability%20in%20each%20bin.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21d3b85469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21d3b85469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232f66c9a0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232f66c9a0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stated earlier, we notice that there was an imbalance of data from our sample test data. By taking that into account, we will  under-sample and over-sample our training data and re-trained to see how it impacts the model that we used for our model optimization.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237536f77f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0" name="Google Shape;3310;g237536f77f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https://www.learndatasci.com/glossary/binary-classification/#:~:text=each%20binary%20classifier-,What%20is%20Binary%20Classification%3F,Application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238a6d49b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5" name="Google Shape;3335;g238a6d49b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https://arize.com/blog-course/binary-cross-entropy-log-loss/#:~:text=What%20Is%20Binary%20Cross%20Entropy,equate%20to%20high%20accuracy%20values.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238a6d49bf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238a6d49bf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https://www.analyticsvidhya.com/blog/2023/01/why-is-sigmoid-function-important-in-artificial-neural-networks/#:~:text=Source%3A%20Pexels-,The%20sigmoid%20function%20is%20commonly%20used%20as%20an%20activation%20function,non%2Dlinearity%20into%20the%20model.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g237536f77fb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1" name="Google Shape;3381;g237536f77fb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https://towardsdatascience.com/a-comprehensive-introduction-to-tensorflows-sequential-api-and-model-for-deep-learning-c5e31aee49fa#:~:text=The%20sequential%20model%20allows%20us,for%20building%20deep%20learning%20models.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237536f77f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237536f77f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8c453551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8c453551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21d3b8546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21d3b8546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https://machinelearningmastery.com/smote-oversampling-for-imbalanced-classification/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https://towardsdatascience.com/smote-fdce2f605729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https://towardsdatascience.com/imbalanced-classification-in-python-smote-enn-method-db5db06b8d50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g237536f77f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6" name="Google Shape;3456;g237536f77f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https://www.baeldung.com/cs/batch-normalization-cnn#:~:text=Batch%20Norm%20is%20a%20normalization,learning%20rates%2C%20making%20learning%20easier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https://towardsdatascience.com/batch-norm-explained-visually-how-it-works-and-why-neural-networks-need-it-b18919692739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https://towardsdatascience.com/dropout-in-neural-networks-47a162d621d9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https://machinelearningmastery.com/dropout-for-regularizing-deep-neural-networks/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Google Shape;3482;g232f66c9a0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3" name="Google Shape;3483;g232f66c9a07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238a6d49bf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238a6d49bf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undersampled calibration curve, which is used to compare how well the probabilistic predictions of a binary classifier are calibrated. The more points on the line, the more accurate. We applied Isotonic regression which is an algorithm that finds a non-decreasing approximation of a function which are the closests to the target while minimizing the mean squared error on the training data. And we can see it is more concise now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https://scikit-learn.org/stable/modules/calibration.html#:~:text=Calibration%20curves%20(also%20known%20as,predicted%20probability%20in%20each%20bin.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238a6d49bf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238a6d49bf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http://scikit-learn.org/stable/auto_examples/model_selection/plot_precision_recall.html#:~:text=The%20precision%2Drecall%20curve%20shows,a%20low%20false%20negative%20rate.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g238a6d49bfb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4" name="Google Shape;3554;g238a6d49bfb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https://towardsdatascience.com/understanding-confusion-matrix-a9ad42dcfd62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g238a6d49bfb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7" name="Google Shape;3587;g238a6d49bfb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https://towardsdatascience.com/understanding-feature-importance-and-how-to-implement-it-in-python-ff0287b20285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g238a6d49bf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7" name="Google Shape;3617;g238a6d49bf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g232f66c9a07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7" name="Google Shape;3647;g232f66c9a07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238b96c3a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3" name="Google Shape;3653;g238b96c3a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232f66c9a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232f66c9a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g232f66c9a07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8" name="Google Shape;3658;g232f66c9a07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g238b96c3a1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4" name="Google Shape;3664;g238b96c3a1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238b96c3a1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0" name="Google Shape;3670;g238b96c3a1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8e72aea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8e72aea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8c453551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8c453551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Many deaths are caused by it worldwide and hence we wanted to find out what caused heart disease.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1ed30165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1ed301659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1ed4d9bf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11ed4d9bf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it is a survey so they are possibilities of estimates given by respondents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32f66c9a0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32f66c9a0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2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3330303" cy="466519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6475" y="3874475"/>
            <a:ext cx="996175" cy="685800"/>
            <a:chOff x="1379925" y="685000"/>
            <a:chExt cx="996175" cy="685800"/>
          </a:xfrm>
        </p:grpSpPr>
        <p:sp>
          <p:nvSpPr>
            <p:cNvPr id="13" name="Google Shape;13;p2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5039213" y="4229775"/>
            <a:ext cx="482850" cy="615300"/>
            <a:chOff x="6278450" y="5904625"/>
            <a:chExt cx="482850" cy="615300"/>
          </a:xfrm>
        </p:grpSpPr>
        <p:sp>
          <p:nvSpPr>
            <p:cNvPr id="65" name="Google Shape;65;p2"/>
            <p:cNvSpPr/>
            <p:nvPr/>
          </p:nvSpPr>
          <p:spPr>
            <a:xfrm>
              <a:off x="6278450" y="5986375"/>
              <a:ext cx="482850" cy="533550"/>
            </a:xfrm>
            <a:custGeom>
              <a:avLst/>
              <a:gdLst/>
              <a:ahLst/>
              <a:cxnLst/>
              <a:rect l="l" t="t" r="r" b="b"/>
              <a:pathLst>
                <a:path w="19314" h="21342" extrusionOk="0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4125" y="5986375"/>
              <a:ext cx="288550" cy="71525"/>
            </a:xfrm>
            <a:custGeom>
              <a:avLst/>
              <a:gdLst/>
              <a:ahLst/>
              <a:cxnLst/>
              <a:rect l="l" t="t" r="r" b="b"/>
              <a:pathLst>
                <a:path w="11542" h="2861" extrusionOk="0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06150" y="5904625"/>
              <a:ext cx="344950" cy="143075"/>
            </a:xfrm>
            <a:custGeom>
              <a:avLst/>
              <a:gdLst/>
              <a:ahLst/>
              <a:cxnLst/>
              <a:rect l="l" t="t" r="r" b="b"/>
              <a:pathLst>
                <a:path w="13798" h="5723" extrusionOk="0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16375" y="590462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47025" y="5912400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75225" y="5917500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05875" y="592262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33850" y="5930175"/>
              <a:ext cx="30675" cy="79300"/>
            </a:xfrm>
            <a:custGeom>
              <a:avLst/>
              <a:gdLst/>
              <a:ahLst/>
              <a:cxnLst/>
              <a:rect l="l" t="t" r="r" b="b"/>
              <a:pathLst>
                <a:path w="1227" h="3172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62050" y="593527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92700" y="5940400"/>
              <a:ext cx="28025" cy="81750"/>
            </a:xfrm>
            <a:custGeom>
              <a:avLst/>
              <a:gdLst/>
              <a:ahLst/>
              <a:cxnLst/>
              <a:rect l="l" t="t" r="r" b="b"/>
              <a:pathLst>
                <a:path w="1121" h="3270" extrusionOk="0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20700" y="59455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51350" y="5953275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79550" y="59583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10200" y="59634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01525" y="61243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32175" y="6124300"/>
              <a:ext cx="411150" cy="112400"/>
            </a:xfrm>
            <a:custGeom>
              <a:avLst/>
              <a:gdLst/>
              <a:ahLst/>
              <a:cxnLst/>
              <a:rect l="l" t="t" r="r" b="b"/>
              <a:pathLst>
                <a:path w="16446" h="4496" extrusionOk="0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49950" y="6195800"/>
              <a:ext cx="97100" cy="94650"/>
            </a:xfrm>
            <a:custGeom>
              <a:avLst/>
              <a:gdLst/>
              <a:ahLst/>
              <a:cxnLst/>
              <a:rect l="l" t="t" r="r" b="b"/>
              <a:pathLst>
                <a:path w="3884" h="3786" extrusionOk="0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546725" y="6236675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538975" y="6275100"/>
              <a:ext cx="145700" cy="43325"/>
            </a:xfrm>
            <a:custGeom>
              <a:avLst/>
              <a:gdLst/>
              <a:ahLst/>
              <a:cxnLst/>
              <a:rect l="l" t="t" r="r" b="b"/>
              <a:pathLst>
                <a:path w="5828" h="1733" extrusionOk="0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8430775" y="3865875"/>
            <a:ext cx="597725" cy="702975"/>
            <a:chOff x="5070725" y="5750900"/>
            <a:chExt cx="597725" cy="702975"/>
          </a:xfrm>
        </p:grpSpPr>
        <p:sp>
          <p:nvSpPr>
            <p:cNvPr id="85" name="Google Shape;85;p2"/>
            <p:cNvSpPr/>
            <p:nvPr/>
          </p:nvSpPr>
          <p:spPr>
            <a:xfrm>
              <a:off x="5469200" y="5750900"/>
              <a:ext cx="199250" cy="176175"/>
            </a:xfrm>
            <a:custGeom>
              <a:avLst/>
              <a:gdLst/>
              <a:ahLst/>
              <a:cxnLst/>
              <a:rect l="l" t="t" r="r" b="b"/>
              <a:pathLst>
                <a:path w="7970" h="7047" extrusionOk="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6950" y="575600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92275" y="57686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07600" y="577890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925" y="57917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38250" y="58044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553575" y="58146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68900" y="582752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584225" y="58402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99550" y="585042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14875" y="586327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070725" y="5832625"/>
              <a:ext cx="531300" cy="621250"/>
            </a:xfrm>
            <a:custGeom>
              <a:avLst/>
              <a:gdLst/>
              <a:ahLst/>
              <a:cxnLst/>
              <a:rect l="l" t="t" r="r" b="b"/>
              <a:pathLst>
                <a:path w="21252" h="24850" extrusionOk="0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96275" y="5980775"/>
              <a:ext cx="383150" cy="446850"/>
            </a:xfrm>
            <a:custGeom>
              <a:avLst/>
              <a:gdLst/>
              <a:ahLst/>
              <a:cxnLst/>
              <a:rect l="l" t="t" r="r" b="b"/>
              <a:pathLst>
                <a:path w="15326" h="17874" extrusionOk="0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53875" y="5804450"/>
              <a:ext cx="173700" cy="143050"/>
            </a:xfrm>
            <a:custGeom>
              <a:avLst/>
              <a:gdLst/>
              <a:ahLst/>
              <a:cxnLst/>
              <a:rect l="l" t="t" r="r" b="b"/>
              <a:pathLst>
                <a:path w="6948" h="5722" extrusionOk="0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96275" y="6289725"/>
              <a:ext cx="145725" cy="137900"/>
            </a:xfrm>
            <a:custGeom>
              <a:avLst/>
              <a:gdLst/>
              <a:ahLst/>
              <a:cxnLst/>
              <a:rect l="l" t="t" r="r" b="b"/>
              <a:pathLst>
                <a:path w="5829" h="5516" extrusionOk="0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442650" y="4290013"/>
            <a:ext cx="840250" cy="618825"/>
            <a:chOff x="1584275" y="3431500"/>
            <a:chExt cx="840250" cy="618825"/>
          </a:xfrm>
        </p:grpSpPr>
        <p:sp>
          <p:nvSpPr>
            <p:cNvPr id="101" name="Google Shape;101;p2"/>
            <p:cNvSpPr/>
            <p:nvPr/>
          </p:nvSpPr>
          <p:spPr>
            <a:xfrm>
              <a:off x="1849900" y="3431500"/>
              <a:ext cx="158400" cy="143000"/>
            </a:xfrm>
            <a:custGeom>
              <a:avLst/>
              <a:gdLst/>
              <a:ahLst/>
              <a:cxnLst/>
              <a:rect l="l" t="t" r="r" b="b"/>
              <a:pathLst>
                <a:path w="6336" h="5720" extrusionOk="0">
                  <a:moveTo>
                    <a:pt x="3146" y="1"/>
                  </a:moveTo>
                  <a:cubicBezTo>
                    <a:pt x="2881" y="1"/>
                    <a:pt x="2612" y="35"/>
                    <a:pt x="2346" y="105"/>
                  </a:cubicBezTo>
                  <a:cubicBezTo>
                    <a:pt x="818" y="514"/>
                    <a:pt x="1" y="2149"/>
                    <a:pt x="409" y="3579"/>
                  </a:cubicBezTo>
                  <a:cubicBezTo>
                    <a:pt x="753" y="4862"/>
                    <a:pt x="1960" y="5719"/>
                    <a:pt x="3185" y="5719"/>
                  </a:cubicBezTo>
                  <a:cubicBezTo>
                    <a:pt x="3419" y="5719"/>
                    <a:pt x="3654" y="5688"/>
                    <a:pt x="3883" y="5622"/>
                  </a:cubicBezTo>
                  <a:cubicBezTo>
                    <a:pt x="5412" y="5214"/>
                    <a:pt x="6335" y="3579"/>
                    <a:pt x="5926" y="2042"/>
                  </a:cubicBezTo>
                  <a:cubicBezTo>
                    <a:pt x="5588" y="778"/>
                    <a:pt x="4412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72800" y="3446800"/>
              <a:ext cx="135500" cy="127725"/>
            </a:xfrm>
            <a:custGeom>
              <a:avLst/>
              <a:gdLst/>
              <a:ahLst/>
              <a:cxnLst/>
              <a:rect l="l" t="t" r="r" b="b"/>
              <a:pathLst>
                <a:path w="5420" h="5109" extrusionOk="0">
                  <a:moveTo>
                    <a:pt x="3989" y="0"/>
                  </a:moveTo>
                  <a:lnTo>
                    <a:pt x="3989" y="0"/>
                  </a:lnTo>
                  <a:cubicBezTo>
                    <a:pt x="4291" y="311"/>
                    <a:pt x="4397" y="613"/>
                    <a:pt x="4496" y="1022"/>
                  </a:cubicBezTo>
                  <a:cubicBezTo>
                    <a:pt x="5010" y="2558"/>
                    <a:pt x="4087" y="4087"/>
                    <a:pt x="2558" y="4495"/>
                  </a:cubicBezTo>
                  <a:cubicBezTo>
                    <a:pt x="2271" y="4592"/>
                    <a:pt x="1984" y="4639"/>
                    <a:pt x="1703" y="4639"/>
                  </a:cubicBezTo>
                  <a:cubicBezTo>
                    <a:pt x="1083" y="4639"/>
                    <a:pt x="495" y="4411"/>
                    <a:pt x="0" y="3989"/>
                  </a:cubicBezTo>
                  <a:lnTo>
                    <a:pt x="0" y="3989"/>
                  </a:lnTo>
                  <a:cubicBezTo>
                    <a:pt x="561" y="4703"/>
                    <a:pt x="1367" y="5109"/>
                    <a:pt x="2229" y="5109"/>
                  </a:cubicBezTo>
                  <a:cubicBezTo>
                    <a:pt x="2472" y="5109"/>
                    <a:pt x="2719" y="5077"/>
                    <a:pt x="2967" y="5010"/>
                  </a:cubicBezTo>
                  <a:cubicBezTo>
                    <a:pt x="4496" y="4602"/>
                    <a:pt x="5419" y="2967"/>
                    <a:pt x="5010" y="1430"/>
                  </a:cubicBezTo>
                  <a:cubicBezTo>
                    <a:pt x="4806" y="817"/>
                    <a:pt x="4496" y="409"/>
                    <a:pt x="3989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60125" y="3482550"/>
              <a:ext cx="137950" cy="48650"/>
            </a:xfrm>
            <a:custGeom>
              <a:avLst/>
              <a:gdLst/>
              <a:ahLst/>
              <a:cxnLst/>
              <a:rect l="l" t="t" r="r" b="b"/>
              <a:pathLst>
                <a:path w="5518" h="1946" extrusionOk="0">
                  <a:moveTo>
                    <a:pt x="5517" y="0"/>
                  </a:moveTo>
                  <a:lnTo>
                    <a:pt x="0" y="1537"/>
                  </a:lnTo>
                  <a:lnTo>
                    <a:pt x="0" y="1635"/>
                  </a:lnTo>
                  <a:cubicBezTo>
                    <a:pt x="0" y="1741"/>
                    <a:pt x="98" y="1839"/>
                    <a:pt x="98" y="1946"/>
                  </a:cubicBezTo>
                  <a:lnTo>
                    <a:pt x="5517" y="409"/>
                  </a:lnTo>
                  <a:lnTo>
                    <a:pt x="5517" y="107"/>
                  </a:lnTo>
                  <a:lnTo>
                    <a:pt x="5517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57475" y="3477450"/>
              <a:ext cx="140600" cy="48650"/>
            </a:xfrm>
            <a:custGeom>
              <a:avLst/>
              <a:gdLst/>
              <a:ahLst/>
              <a:cxnLst/>
              <a:rect l="l" t="t" r="r" b="b"/>
              <a:pathLst>
                <a:path w="5624" h="1946" extrusionOk="0">
                  <a:moveTo>
                    <a:pt x="5517" y="0"/>
                  </a:moveTo>
                  <a:lnTo>
                    <a:pt x="0" y="1635"/>
                  </a:lnTo>
                  <a:cubicBezTo>
                    <a:pt x="106" y="1635"/>
                    <a:pt x="106" y="1741"/>
                    <a:pt x="106" y="1741"/>
                  </a:cubicBezTo>
                  <a:lnTo>
                    <a:pt x="106" y="1945"/>
                  </a:lnTo>
                  <a:lnTo>
                    <a:pt x="5623" y="409"/>
                  </a:lnTo>
                  <a:lnTo>
                    <a:pt x="5623" y="204"/>
                  </a:lnTo>
                  <a:cubicBezTo>
                    <a:pt x="5623" y="204"/>
                    <a:pt x="5517" y="106"/>
                    <a:pt x="5517" y="0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2"/>
            <p:cNvGrpSpPr/>
            <p:nvPr/>
          </p:nvGrpSpPr>
          <p:grpSpPr>
            <a:xfrm>
              <a:off x="2268800" y="3907175"/>
              <a:ext cx="155725" cy="143150"/>
              <a:chOff x="2268800" y="3907175"/>
              <a:chExt cx="155725" cy="1431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2268800" y="3907175"/>
                <a:ext cx="155725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5726" extrusionOk="0">
                    <a:moveTo>
                      <a:pt x="3066" y="1"/>
                    </a:moveTo>
                    <a:cubicBezTo>
                      <a:pt x="2359" y="1"/>
                      <a:pt x="1658" y="258"/>
                      <a:pt x="1120" y="792"/>
                    </a:cubicBezTo>
                    <a:cubicBezTo>
                      <a:pt x="0" y="1920"/>
                      <a:pt x="0" y="3759"/>
                      <a:pt x="1022" y="4879"/>
                    </a:cubicBezTo>
                    <a:cubicBezTo>
                      <a:pt x="1582" y="5443"/>
                      <a:pt x="2321" y="5725"/>
                      <a:pt x="3062" y="5725"/>
                    </a:cubicBezTo>
                    <a:cubicBezTo>
                      <a:pt x="3803" y="5725"/>
                      <a:pt x="4545" y="5443"/>
                      <a:pt x="5109" y="4879"/>
                    </a:cubicBezTo>
                    <a:cubicBezTo>
                      <a:pt x="6228" y="3857"/>
                      <a:pt x="6228" y="2018"/>
                      <a:pt x="5207" y="899"/>
                    </a:cubicBezTo>
                    <a:cubicBezTo>
                      <a:pt x="4621" y="309"/>
                      <a:pt x="3840" y="1"/>
                      <a:pt x="3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17225" y="3909200"/>
                <a:ext cx="107300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5616" extrusionOk="0">
                    <a:moveTo>
                      <a:pt x="1741" y="0"/>
                    </a:moveTo>
                    <a:cubicBezTo>
                      <a:pt x="2044" y="98"/>
                      <a:pt x="2354" y="303"/>
                      <a:pt x="2657" y="613"/>
                    </a:cubicBezTo>
                    <a:cubicBezTo>
                      <a:pt x="3678" y="1733"/>
                      <a:pt x="3678" y="3572"/>
                      <a:pt x="2559" y="4700"/>
                    </a:cubicBezTo>
                    <a:cubicBezTo>
                      <a:pt x="1990" y="5184"/>
                      <a:pt x="1300" y="5475"/>
                      <a:pt x="580" y="5475"/>
                    </a:cubicBezTo>
                    <a:cubicBezTo>
                      <a:pt x="388" y="5475"/>
                      <a:pt x="194" y="5454"/>
                      <a:pt x="0" y="5411"/>
                    </a:cubicBezTo>
                    <a:lnTo>
                      <a:pt x="0" y="5411"/>
                    </a:lnTo>
                    <a:cubicBezTo>
                      <a:pt x="341" y="5547"/>
                      <a:pt x="704" y="5616"/>
                      <a:pt x="1071" y="5616"/>
                    </a:cubicBezTo>
                    <a:cubicBezTo>
                      <a:pt x="1806" y="5616"/>
                      <a:pt x="2556" y="5343"/>
                      <a:pt x="3172" y="4798"/>
                    </a:cubicBezTo>
                    <a:cubicBezTo>
                      <a:pt x="4291" y="3776"/>
                      <a:pt x="4291" y="1937"/>
                      <a:pt x="3270" y="818"/>
                    </a:cubicBezTo>
                    <a:cubicBezTo>
                      <a:pt x="2763" y="303"/>
                      <a:pt x="2248" y="98"/>
                      <a:pt x="1741" y="0"/>
                    </a:cubicBez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94325" y="3929625"/>
                <a:ext cx="1097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186" extrusionOk="0">
                    <a:moveTo>
                      <a:pt x="4186" y="1"/>
                    </a:moveTo>
                    <a:lnTo>
                      <a:pt x="1" y="3981"/>
                    </a:lnTo>
                    <a:lnTo>
                      <a:pt x="99" y="3981"/>
                    </a:lnTo>
                    <a:cubicBezTo>
                      <a:pt x="205" y="4087"/>
                      <a:pt x="205" y="4186"/>
                      <a:pt x="303" y="4186"/>
                    </a:cubicBezTo>
                    <a:lnTo>
                      <a:pt x="4390" y="303"/>
                    </a:lnTo>
                    <a:cubicBezTo>
                      <a:pt x="4292" y="205"/>
                      <a:pt x="4292" y="99"/>
                      <a:pt x="4186" y="99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91675" y="3926975"/>
                <a:ext cx="109950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194" extrusionOk="0">
                    <a:moveTo>
                      <a:pt x="4087" y="0"/>
                    </a:moveTo>
                    <a:lnTo>
                      <a:pt x="1" y="3883"/>
                    </a:lnTo>
                    <a:cubicBezTo>
                      <a:pt x="1" y="3989"/>
                      <a:pt x="107" y="3989"/>
                      <a:pt x="107" y="4087"/>
                    </a:cubicBezTo>
                    <a:cubicBezTo>
                      <a:pt x="205" y="4087"/>
                      <a:pt x="205" y="4193"/>
                      <a:pt x="311" y="4193"/>
                    </a:cubicBezTo>
                    <a:lnTo>
                      <a:pt x="4398" y="205"/>
                    </a:lnTo>
                    <a:cubicBezTo>
                      <a:pt x="4292" y="205"/>
                      <a:pt x="4292" y="107"/>
                      <a:pt x="4292" y="107"/>
                    </a:cubicBezTo>
                    <a:cubicBezTo>
                      <a:pt x="4194" y="0"/>
                      <a:pt x="4194" y="0"/>
                      <a:pt x="4087" y="0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2"/>
            <p:cNvSpPr/>
            <p:nvPr/>
          </p:nvSpPr>
          <p:spPr>
            <a:xfrm>
              <a:off x="1584275" y="3575875"/>
              <a:ext cx="163500" cy="142975"/>
            </a:xfrm>
            <a:custGeom>
              <a:avLst/>
              <a:gdLst/>
              <a:ahLst/>
              <a:cxnLst/>
              <a:rect l="l" t="t" r="r" b="b"/>
              <a:pathLst>
                <a:path w="6540" h="5719" extrusionOk="0">
                  <a:moveTo>
                    <a:pt x="3250" y="0"/>
                  </a:moveTo>
                  <a:cubicBezTo>
                    <a:pt x="2177" y="0"/>
                    <a:pt x="1152" y="551"/>
                    <a:pt x="711" y="1580"/>
                  </a:cubicBezTo>
                  <a:cubicBezTo>
                    <a:pt x="0" y="3010"/>
                    <a:pt x="507" y="4751"/>
                    <a:pt x="1937" y="5462"/>
                  </a:cubicBezTo>
                  <a:cubicBezTo>
                    <a:pt x="2339" y="5634"/>
                    <a:pt x="2765" y="5718"/>
                    <a:pt x="3185" y="5718"/>
                  </a:cubicBezTo>
                  <a:cubicBezTo>
                    <a:pt x="4264" y="5718"/>
                    <a:pt x="5308" y="5167"/>
                    <a:pt x="5820" y="4138"/>
                  </a:cubicBezTo>
                  <a:cubicBezTo>
                    <a:pt x="6539" y="2708"/>
                    <a:pt x="5926" y="967"/>
                    <a:pt x="4496" y="256"/>
                  </a:cubicBezTo>
                  <a:cubicBezTo>
                    <a:pt x="4094" y="84"/>
                    <a:pt x="3668" y="0"/>
                    <a:pt x="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1825" y="3635800"/>
              <a:ext cx="145725" cy="83050"/>
            </a:xfrm>
            <a:custGeom>
              <a:avLst/>
              <a:gdLst/>
              <a:ahLst/>
              <a:cxnLst/>
              <a:rect l="l" t="t" r="r" b="b"/>
              <a:pathLst>
                <a:path w="5829" h="3322" extrusionOk="0">
                  <a:moveTo>
                    <a:pt x="5722" y="0"/>
                  </a:moveTo>
                  <a:cubicBezTo>
                    <a:pt x="5722" y="409"/>
                    <a:pt x="5624" y="720"/>
                    <a:pt x="5420" y="1128"/>
                  </a:cubicBezTo>
                  <a:cubicBezTo>
                    <a:pt x="4992" y="2125"/>
                    <a:pt x="4017" y="2673"/>
                    <a:pt x="2981" y="2673"/>
                  </a:cubicBezTo>
                  <a:cubicBezTo>
                    <a:pt x="2531" y="2673"/>
                    <a:pt x="2069" y="2570"/>
                    <a:pt x="1635" y="2354"/>
                  </a:cubicBezTo>
                  <a:cubicBezTo>
                    <a:pt x="818" y="1946"/>
                    <a:pt x="205" y="1226"/>
                    <a:pt x="107" y="311"/>
                  </a:cubicBezTo>
                  <a:lnTo>
                    <a:pt x="107" y="311"/>
                  </a:lnTo>
                  <a:cubicBezTo>
                    <a:pt x="1" y="1431"/>
                    <a:pt x="614" y="2559"/>
                    <a:pt x="1635" y="3065"/>
                  </a:cubicBezTo>
                  <a:cubicBezTo>
                    <a:pt x="2037" y="3237"/>
                    <a:pt x="2463" y="3321"/>
                    <a:pt x="2883" y="3321"/>
                  </a:cubicBezTo>
                  <a:cubicBezTo>
                    <a:pt x="3962" y="3321"/>
                    <a:pt x="5006" y="2770"/>
                    <a:pt x="5518" y="1741"/>
                  </a:cubicBezTo>
                  <a:cubicBezTo>
                    <a:pt x="5722" y="1128"/>
                    <a:pt x="5828" y="613"/>
                    <a:pt x="5722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96950" y="3615375"/>
              <a:ext cx="132825" cy="71525"/>
            </a:xfrm>
            <a:custGeom>
              <a:avLst/>
              <a:gdLst/>
              <a:ahLst/>
              <a:cxnLst/>
              <a:rect l="l" t="t" r="r" b="b"/>
              <a:pathLst>
                <a:path w="5313" h="2861" extrusionOk="0">
                  <a:moveTo>
                    <a:pt x="204" y="0"/>
                  </a:moveTo>
                  <a:lnTo>
                    <a:pt x="106" y="106"/>
                  </a:lnTo>
                  <a:cubicBezTo>
                    <a:pt x="106" y="204"/>
                    <a:pt x="0" y="311"/>
                    <a:pt x="0" y="409"/>
                  </a:cubicBezTo>
                  <a:lnTo>
                    <a:pt x="5108" y="2861"/>
                  </a:lnTo>
                  <a:cubicBezTo>
                    <a:pt x="5108" y="2763"/>
                    <a:pt x="5215" y="2763"/>
                    <a:pt x="5215" y="2656"/>
                  </a:cubicBezTo>
                  <a:cubicBezTo>
                    <a:pt x="5215" y="2558"/>
                    <a:pt x="5313" y="2558"/>
                    <a:pt x="5313" y="255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99600" y="3612900"/>
              <a:ext cx="132850" cy="68900"/>
            </a:xfrm>
            <a:custGeom>
              <a:avLst/>
              <a:gdLst/>
              <a:ahLst/>
              <a:cxnLst/>
              <a:rect l="l" t="t" r="r" b="b"/>
              <a:pathLst>
                <a:path w="5314" h="2756" extrusionOk="0">
                  <a:moveTo>
                    <a:pt x="98" y="1"/>
                  </a:moveTo>
                  <a:lnTo>
                    <a:pt x="98" y="99"/>
                  </a:lnTo>
                  <a:cubicBezTo>
                    <a:pt x="0" y="205"/>
                    <a:pt x="0" y="205"/>
                    <a:pt x="0" y="303"/>
                  </a:cubicBezTo>
                  <a:lnTo>
                    <a:pt x="5109" y="2755"/>
                  </a:lnTo>
                  <a:lnTo>
                    <a:pt x="5207" y="2657"/>
                  </a:lnTo>
                  <a:cubicBezTo>
                    <a:pt x="5207" y="2551"/>
                    <a:pt x="5207" y="2551"/>
                    <a:pt x="5313" y="2453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"/>
          <p:cNvSpPr/>
          <p:nvPr/>
        </p:nvSpPr>
        <p:spPr>
          <a:xfrm rot="10800000" flipH="1">
            <a:off x="652005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>
            <a:spLocks noGrp="1"/>
          </p:cNvSpPr>
          <p:nvPr>
            <p:ph type="body" idx="1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90" name="Google Shape;590;p11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591" name="Google Shape;591;p11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p11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594" name="Google Shape;594;p11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4" name="Google Shape;604;p11"/>
          <p:cNvSpPr/>
          <p:nvPr/>
        </p:nvSpPr>
        <p:spPr>
          <a:xfrm>
            <a:off x="742279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>
            <a:off x="7553111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>
            <a:off x="7711935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>
            <a:off x="7951928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flipH="1">
            <a:off x="345790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1"/>
          <p:cNvSpPr/>
          <p:nvPr/>
        </p:nvSpPr>
        <p:spPr>
          <a:xfrm flipH="1">
            <a:off x="172428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1"/>
          <p:cNvSpPr/>
          <p:nvPr/>
        </p:nvSpPr>
        <p:spPr>
          <a:xfrm flipH="1">
            <a:off x="176597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1"/>
          <p:cNvSpPr/>
          <p:nvPr/>
        </p:nvSpPr>
        <p:spPr>
          <a:xfrm flipH="1">
            <a:off x="6382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1"/>
          <p:cNvSpPr/>
          <p:nvPr/>
        </p:nvSpPr>
        <p:spPr>
          <a:xfrm flipH="1">
            <a:off x="737053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1"/>
          <p:cNvSpPr/>
          <p:nvPr/>
        </p:nvSpPr>
        <p:spPr>
          <a:xfrm flipH="1">
            <a:off x="2387120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1"/>
          <p:cNvSpPr/>
          <p:nvPr/>
        </p:nvSpPr>
        <p:spPr>
          <a:xfrm>
            <a:off x="8650205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1"/>
          <p:cNvSpPr/>
          <p:nvPr/>
        </p:nvSpPr>
        <p:spPr>
          <a:xfrm>
            <a:off x="7285517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1"/>
          <p:cNvSpPr/>
          <p:nvPr/>
        </p:nvSpPr>
        <p:spPr>
          <a:xfrm>
            <a:off x="9020278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1"/>
          <p:cNvSpPr/>
          <p:nvPr/>
        </p:nvSpPr>
        <p:spPr>
          <a:xfrm>
            <a:off x="8558513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1"/>
          <p:cNvSpPr/>
          <p:nvPr/>
        </p:nvSpPr>
        <p:spPr>
          <a:xfrm>
            <a:off x="8459823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1"/>
          <p:cNvSpPr/>
          <p:nvPr/>
        </p:nvSpPr>
        <p:spPr>
          <a:xfrm>
            <a:off x="6805997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1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1"/>
          <p:cNvSpPr/>
          <p:nvPr/>
        </p:nvSpPr>
        <p:spPr>
          <a:xfrm flipH="1">
            <a:off x="1090248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1"/>
          <p:cNvSpPr/>
          <p:nvPr/>
        </p:nvSpPr>
        <p:spPr>
          <a:xfrm flipH="1">
            <a:off x="1160751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1"/>
          <p:cNvSpPr/>
          <p:nvPr/>
        </p:nvSpPr>
        <p:spPr>
          <a:xfrm flipH="1">
            <a:off x="1002250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1"/>
          <p:cNvSpPr/>
          <p:nvPr/>
        </p:nvSpPr>
        <p:spPr>
          <a:xfrm flipH="1">
            <a:off x="76199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11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626" name="Google Shape;626;p11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3"/>
          <p:cNvSpPr/>
          <p:nvPr/>
        </p:nvSpPr>
        <p:spPr>
          <a:xfrm>
            <a:off x="7915700" y="333430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13"/>
          <p:cNvSpPr/>
          <p:nvPr/>
        </p:nvSpPr>
        <p:spPr>
          <a:xfrm rot="10800000">
            <a:off x="-953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7823198" y="4729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7953511" y="1873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8112335" y="11217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8352328" y="5220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13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687" name="Google Shape;687;p13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13"/>
          <p:cNvSpPr txBox="1">
            <a:spLocks noGrp="1"/>
          </p:cNvSpPr>
          <p:nvPr>
            <p:ph type="subTitle" idx="1"/>
          </p:nvPr>
        </p:nvSpPr>
        <p:spPr>
          <a:xfrm>
            <a:off x="724560" y="364265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subTitle" idx="2"/>
          </p:nvPr>
        </p:nvSpPr>
        <p:spPr>
          <a:xfrm>
            <a:off x="724560" y="4027495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09" name="Google Shape;709;p13"/>
          <p:cNvSpPr txBox="1">
            <a:spLocks noGrp="1"/>
          </p:cNvSpPr>
          <p:nvPr>
            <p:ph type="subTitle" idx="3"/>
          </p:nvPr>
        </p:nvSpPr>
        <p:spPr>
          <a:xfrm>
            <a:off x="3527025" y="364265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0" name="Google Shape;710;p13"/>
          <p:cNvSpPr txBox="1">
            <a:spLocks noGrp="1"/>
          </p:cNvSpPr>
          <p:nvPr>
            <p:ph type="subTitle" idx="4"/>
          </p:nvPr>
        </p:nvSpPr>
        <p:spPr>
          <a:xfrm>
            <a:off x="3527025" y="4027495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5"/>
          </p:nvPr>
        </p:nvSpPr>
        <p:spPr>
          <a:xfrm>
            <a:off x="6338794" y="364265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6"/>
          </p:nvPr>
        </p:nvSpPr>
        <p:spPr>
          <a:xfrm>
            <a:off x="6338794" y="4027495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7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8"/>
          </p:nvPr>
        </p:nvSpPr>
        <p:spPr>
          <a:xfrm>
            <a:off x="724560" y="2277419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9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3"/>
          </p:nvPr>
        </p:nvSpPr>
        <p:spPr>
          <a:xfrm>
            <a:off x="3527025" y="2277419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14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8" name="Google Shape;718;p13"/>
          <p:cNvSpPr txBox="1">
            <a:spLocks noGrp="1"/>
          </p:cNvSpPr>
          <p:nvPr>
            <p:ph type="subTitle" idx="15"/>
          </p:nvPr>
        </p:nvSpPr>
        <p:spPr>
          <a:xfrm>
            <a:off x="6338794" y="2277419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9" name="Google Shape;719;p13"/>
          <p:cNvSpPr txBox="1">
            <a:spLocks noGrp="1"/>
          </p:cNvSpPr>
          <p:nvPr>
            <p:ph type="title" idx="16" hasCustomPrompt="1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3"/>
          <p:cNvSpPr txBox="1">
            <a:spLocks noGrp="1"/>
          </p:cNvSpPr>
          <p:nvPr>
            <p:ph type="title" idx="17" hasCustomPrompt="1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>
            <a:spLocks noGrp="1"/>
          </p:cNvSpPr>
          <p:nvPr>
            <p:ph type="title" idx="18" hasCustomPrompt="1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13"/>
          <p:cNvSpPr txBox="1">
            <a:spLocks noGrp="1"/>
          </p:cNvSpPr>
          <p:nvPr>
            <p:ph type="title" idx="19" hasCustomPrompt="1"/>
          </p:nvPr>
        </p:nvSpPr>
        <p:spPr>
          <a:xfrm>
            <a:off x="1483560" y="3163491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13"/>
          <p:cNvSpPr txBox="1">
            <a:spLocks noGrp="1"/>
          </p:cNvSpPr>
          <p:nvPr>
            <p:ph type="title" idx="20" hasCustomPrompt="1"/>
          </p:nvPr>
        </p:nvSpPr>
        <p:spPr>
          <a:xfrm>
            <a:off x="4286025" y="3163491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>
            <a:spLocks noGrp="1"/>
          </p:cNvSpPr>
          <p:nvPr>
            <p:ph type="title" idx="21" hasCustomPrompt="1"/>
          </p:nvPr>
        </p:nvSpPr>
        <p:spPr>
          <a:xfrm>
            <a:off x="7097794" y="3163491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13"/>
          <p:cNvSpPr/>
          <p:nvPr/>
        </p:nvSpPr>
        <p:spPr>
          <a:xfrm>
            <a:off x="2483740" y="171622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3"/>
          <p:cNvSpPr/>
          <p:nvPr/>
        </p:nvSpPr>
        <p:spPr>
          <a:xfrm>
            <a:off x="2113408" y="294927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3"/>
          <p:cNvSpPr/>
          <p:nvPr/>
        </p:nvSpPr>
        <p:spPr>
          <a:xfrm>
            <a:off x="3040826" y="55185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13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729" name="Google Shape;729;p13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5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"/>
          <p:cNvSpPr/>
          <p:nvPr/>
        </p:nvSpPr>
        <p:spPr>
          <a:xfrm>
            <a:off x="7915700" y="333430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14"/>
          <p:cNvSpPr/>
          <p:nvPr/>
        </p:nvSpPr>
        <p:spPr>
          <a:xfrm rot="10800000">
            <a:off x="-953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4"/>
          <p:cNvSpPr/>
          <p:nvPr/>
        </p:nvSpPr>
        <p:spPr>
          <a:xfrm>
            <a:off x="7823198" y="4729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4"/>
          <p:cNvSpPr/>
          <p:nvPr/>
        </p:nvSpPr>
        <p:spPr>
          <a:xfrm>
            <a:off x="7953511" y="1873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4"/>
          <p:cNvSpPr/>
          <p:nvPr/>
        </p:nvSpPr>
        <p:spPr>
          <a:xfrm>
            <a:off x="8112335" y="11217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4"/>
          <p:cNvSpPr/>
          <p:nvPr/>
        </p:nvSpPr>
        <p:spPr>
          <a:xfrm>
            <a:off x="8352328" y="5220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14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770" name="Google Shape;770;p14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14"/>
          <p:cNvSpPr txBox="1">
            <a:spLocks noGrp="1"/>
          </p:cNvSpPr>
          <p:nvPr>
            <p:ph type="subTitle" idx="1"/>
          </p:nvPr>
        </p:nvSpPr>
        <p:spPr>
          <a:xfrm>
            <a:off x="2046783" y="3085489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91" name="Google Shape;791;p14"/>
          <p:cNvSpPr txBox="1">
            <a:spLocks noGrp="1"/>
          </p:cNvSpPr>
          <p:nvPr>
            <p:ph type="subTitle" idx="2"/>
          </p:nvPr>
        </p:nvSpPr>
        <p:spPr>
          <a:xfrm>
            <a:off x="2046783" y="347032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92" name="Google Shape;792;p14"/>
          <p:cNvSpPr txBox="1">
            <a:spLocks noGrp="1"/>
          </p:cNvSpPr>
          <p:nvPr>
            <p:ph type="subTitle" idx="3"/>
          </p:nvPr>
        </p:nvSpPr>
        <p:spPr>
          <a:xfrm>
            <a:off x="2046783" y="1429352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93" name="Google Shape;793;p14"/>
          <p:cNvSpPr txBox="1">
            <a:spLocks noGrp="1"/>
          </p:cNvSpPr>
          <p:nvPr>
            <p:ph type="subTitle" idx="4"/>
          </p:nvPr>
        </p:nvSpPr>
        <p:spPr>
          <a:xfrm>
            <a:off x="2046783" y="181419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94" name="Google Shape;794;p14"/>
          <p:cNvSpPr txBox="1">
            <a:spLocks noGrp="1"/>
          </p:cNvSpPr>
          <p:nvPr>
            <p:ph type="subTitle" idx="5"/>
          </p:nvPr>
        </p:nvSpPr>
        <p:spPr>
          <a:xfrm>
            <a:off x="5867184" y="1429352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95" name="Google Shape;795;p14"/>
          <p:cNvSpPr txBox="1">
            <a:spLocks noGrp="1"/>
          </p:cNvSpPr>
          <p:nvPr>
            <p:ph type="subTitle" idx="6"/>
          </p:nvPr>
        </p:nvSpPr>
        <p:spPr>
          <a:xfrm>
            <a:off x="5867184" y="181419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96" name="Google Shape;796;p14"/>
          <p:cNvSpPr txBox="1">
            <a:spLocks noGrp="1"/>
          </p:cNvSpPr>
          <p:nvPr>
            <p:ph type="subTitle" idx="7"/>
          </p:nvPr>
        </p:nvSpPr>
        <p:spPr>
          <a:xfrm>
            <a:off x="5867184" y="3085489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97" name="Google Shape;797;p14"/>
          <p:cNvSpPr txBox="1">
            <a:spLocks noGrp="1"/>
          </p:cNvSpPr>
          <p:nvPr>
            <p:ph type="subTitle" idx="8"/>
          </p:nvPr>
        </p:nvSpPr>
        <p:spPr>
          <a:xfrm>
            <a:off x="5867184" y="347032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98" name="Google Shape;798;p14"/>
          <p:cNvSpPr txBox="1">
            <a:spLocks noGrp="1"/>
          </p:cNvSpPr>
          <p:nvPr>
            <p:ph type="title" idx="9" hasCustomPrompt="1"/>
          </p:nvPr>
        </p:nvSpPr>
        <p:spPr>
          <a:xfrm>
            <a:off x="1204763" y="1752358"/>
            <a:ext cx="573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14"/>
          <p:cNvSpPr txBox="1">
            <a:spLocks noGrp="1"/>
          </p:cNvSpPr>
          <p:nvPr>
            <p:ph type="title" idx="13" hasCustomPrompt="1"/>
          </p:nvPr>
        </p:nvSpPr>
        <p:spPr>
          <a:xfrm>
            <a:off x="5026027" y="1752358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>
            <a:spLocks noGrp="1"/>
          </p:cNvSpPr>
          <p:nvPr>
            <p:ph type="title" idx="14" hasCustomPrompt="1"/>
          </p:nvPr>
        </p:nvSpPr>
        <p:spPr>
          <a:xfrm>
            <a:off x="5026021" y="3414924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1" name="Google Shape;801;p14"/>
          <p:cNvSpPr txBox="1">
            <a:spLocks noGrp="1"/>
          </p:cNvSpPr>
          <p:nvPr>
            <p:ph type="title" idx="15" hasCustomPrompt="1"/>
          </p:nvPr>
        </p:nvSpPr>
        <p:spPr>
          <a:xfrm>
            <a:off x="1205588" y="3414924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14"/>
          <p:cNvSpPr/>
          <p:nvPr/>
        </p:nvSpPr>
        <p:spPr>
          <a:xfrm>
            <a:off x="2483740" y="171622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4"/>
          <p:cNvSpPr/>
          <p:nvPr/>
        </p:nvSpPr>
        <p:spPr>
          <a:xfrm>
            <a:off x="2113408" y="294927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4"/>
          <p:cNvSpPr/>
          <p:nvPr/>
        </p:nvSpPr>
        <p:spPr>
          <a:xfrm>
            <a:off x="3040826" y="55185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14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806" name="Google Shape;806;p14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5"/>
          <p:cNvSpPr/>
          <p:nvPr/>
        </p:nvSpPr>
        <p:spPr>
          <a:xfrm rot="10800000" flipH="1">
            <a:off x="652005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5"/>
          <p:cNvSpPr/>
          <p:nvPr/>
        </p:nvSpPr>
        <p:spPr>
          <a:xfrm>
            <a:off x="742279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5"/>
          <p:cNvSpPr/>
          <p:nvPr/>
        </p:nvSpPr>
        <p:spPr>
          <a:xfrm>
            <a:off x="7553111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5"/>
          <p:cNvSpPr/>
          <p:nvPr/>
        </p:nvSpPr>
        <p:spPr>
          <a:xfrm>
            <a:off x="7711935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5"/>
          <p:cNvSpPr/>
          <p:nvPr/>
        </p:nvSpPr>
        <p:spPr>
          <a:xfrm>
            <a:off x="7951928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5"/>
          <p:cNvSpPr/>
          <p:nvPr/>
        </p:nvSpPr>
        <p:spPr>
          <a:xfrm flipH="1">
            <a:off x="345790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5"/>
          <p:cNvSpPr/>
          <p:nvPr/>
        </p:nvSpPr>
        <p:spPr>
          <a:xfrm flipH="1">
            <a:off x="172428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5"/>
          <p:cNvSpPr/>
          <p:nvPr/>
        </p:nvSpPr>
        <p:spPr>
          <a:xfrm flipH="1">
            <a:off x="176597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/>
          <p:nvPr/>
        </p:nvSpPr>
        <p:spPr>
          <a:xfrm flipH="1">
            <a:off x="6382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5"/>
          <p:cNvSpPr/>
          <p:nvPr/>
        </p:nvSpPr>
        <p:spPr>
          <a:xfrm flipH="1">
            <a:off x="737053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5"/>
          <p:cNvSpPr/>
          <p:nvPr/>
        </p:nvSpPr>
        <p:spPr>
          <a:xfrm flipH="1">
            <a:off x="2387120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8650205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285517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5"/>
          <p:cNvSpPr/>
          <p:nvPr/>
        </p:nvSpPr>
        <p:spPr>
          <a:xfrm>
            <a:off x="9020278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5"/>
          <p:cNvSpPr/>
          <p:nvPr/>
        </p:nvSpPr>
        <p:spPr>
          <a:xfrm>
            <a:off x="8558513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5"/>
          <p:cNvSpPr/>
          <p:nvPr/>
        </p:nvSpPr>
        <p:spPr>
          <a:xfrm>
            <a:off x="8459823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6805997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5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5"/>
          <p:cNvSpPr/>
          <p:nvPr/>
        </p:nvSpPr>
        <p:spPr>
          <a:xfrm flipH="1">
            <a:off x="1090248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5"/>
          <p:cNvSpPr/>
          <p:nvPr/>
        </p:nvSpPr>
        <p:spPr>
          <a:xfrm flipH="1">
            <a:off x="1160751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5"/>
          <p:cNvSpPr/>
          <p:nvPr/>
        </p:nvSpPr>
        <p:spPr>
          <a:xfrm flipH="1">
            <a:off x="1002250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5"/>
          <p:cNvSpPr/>
          <p:nvPr/>
        </p:nvSpPr>
        <p:spPr>
          <a:xfrm flipH="1">
            <a:off x="76199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5"/>
          <p:cNvSpPr txBox="1">
            <a:spLocks noGrp="1"/>
          </p:cNvSpPr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2" name="Google Shape;862;p15"/>
          <p:cNvSpPr txBox="1">
            <a:spLocks noGrp="1"/>
          </p:cNvSpPr>
          <p:nvPr>
            <p:ph type="subTitle" idx="1"/>
          </p:nvPr>
        </p:nvSpPr>
        <p:spPr>
          <a:xfrm>
            <a:off x="2725032" y="2846424"/>
            <a:ext cx="539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15"/>
          <p:cNvSpPr txBox="1">
            <a:spLocks noGrp="1"/>
          </p:cNvSpPr>
          <p:nvPr>
            <p:ph type="title" idx="2" hasCustomPrompt="1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_1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6"/>
          <p:cNvSpPr/>
          <p:nvPr/>
        </p:nvSpPr>
        <p:spPr>
          <a:xfrm rot="10800000" flipH="1">
            <a:off x="652005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1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867" name="Google Shape;867;p16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9" name="Google Shape;869;p1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870" name="Google Shape;870;p1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0" name="Google Shape;880;p16"/>
          <p:cNvSpPr/>
          <p:nvPr/>
        </p:nvSpPr>
        <p:spPr>
          <a:xfrm>
            <a:off x="742279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16"/>
          <p:cNvSpPr/>
          <p:nvPr/>
        </p:nvSpPr>
        <p:spPr>
          <a:xfrm>
            <a:off x="7553111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6"/>
          <p:cNvSpPr/>
          <p:nvPr/>
        </p:nvSpPr>
        <p:spPr>
          <a:xfrm>
            <a:off x="7711935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6"/>
          <p:cNvSpPr/>
          <p:nvPr/>
        </p:nvSpPr>
        <p:spPr>
          <a:xfrm>
            <a:off x="7951928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6"/>
          <p:cNvSpPr/>
          <p:nvPr/>
        </p:nvSpPr>
        <p:spPr>
          <a:xfrm flipH="1">
            <a:off x="345790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6"/>
          <p:cNvSpPr/>
          <p:nvPr/>
        </p:nvSpPr>
        <p:spPr>
          <a:xfrm flipH="1">
            <a:off x="172428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6"/>
          <p:cNvSpPr/>
          <p:nvPr/>
        </p:nvSpPr>
        <p:spPr>
          <a:xfrm flipH="1">
            <a:off x="176597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6"/>
          <p:cNvSpPr/>
          <p:nvPr/>
        </p:nvSpPr>
        <p:spPr>
          <a:xfrm flipH="1">
            <a:off x="6382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6"/>
          <p:cNvSpPr/>
          <p:nvPr/>
        </p:nvSpPr>
        <p:spPr>
          <a:xfrm flipH="1">
            <a:off x="737053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6"/>
          <p:cNvSpPr/>
          <p:nvPr/>
        </p:nvSpPr>
        <p:spPr>
          <a:xfrm flipH="1">
            <a:off x="2387120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6"/>
          <p:cNvSpPr/>
          <p:nvPr/>
        </p:nvSpPr>
        <p:spPr>
          <a:xfrm>
            <a:off x="8650205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6"/>
          <p:cNvSpPr/>
          <p:nvPr/>
        </p:nvSpPr>
        <p:spPr>
          <a:xfrm>
            <a:off x="7285517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6"/>
          <p:cNvSpPr/>
          <p:nvPr/>
        </p:nvSpPr>
        <p:spPr>
          <a:xfrm>
            <a:off x="9020278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6"/>
          <p:cNvSpPr/>
          <p:nvPr/>
        </p:nvSpPr>
        <p:spPr>
          <a:xfrm>
            <a:off x="8558513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6"/>
          <p:cNvSpPr/>
          <p:nvPr/>
        </p:nvSpPr>
        <p:spPr>
          <a:xfrm>
            <a:off x="8459823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6"/>
          <p:cNvSpPr/>
          <p:nvPr/>
        </p:nvSpPr>
        <p:spPr>
          <a:xfrm>
            <a:off x="6805997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6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6"/>
          <p:cNvSpPr/>
          <p:nvPr/>
        </p:nvSpPr>
        <p:spPr>
          <a:xfrm flipH="1">
            <a:off x="1090248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6"/>
          <p:cNvSpPr/>
          <p:nvPr/>
        </p:nvSpPr>
        <p:spPr>
          <a:xfrm flipH="1">
            <a:off x="1160751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6"/>
          <p:cNvSpPr/>
          <p:nvPr/>
        </p:nvSpPr>
        <p:spPr>
          <a:xfrm flipH="1">
            <a:off x="1002250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6"/>
          <p:cNvSpPr/>
          <p:nvPr/>
        </p:nvSpPr>
        <p:spPr>
          <a:xfrm flipH="1">
            <a:off x="76199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16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02" name="Google Shape;902;p16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16"/>
          <p:cNvSpPr txBox="1">
            <a:spLocks noGrp="1"/>
          </p:cNvSpPr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4" name="Google Shape;954;p16"/>
          <p:cNvSpPr txBox="1">
            <a:spLocks noGrp="1"/>
          </p:cNvSpPr>
          <p:nvPr>
            <p:ph type="subTitle" idx="1"/>
          </p:nvPr>
        </p:nvSpPr>
        <p:spPr>
          <a:xfrm>
            <a:off x="1871700" y="2242111"/>
            <a:ext cx="539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16"/>
          <p:cNvSpPr txBox="1">
            <a:spLocks noGrp="1"/>
          </p:cNvSpPr>
          <p:nvPr>
            <p:ph type="title" idx="2" hasCustomPrompt="1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_1_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7"/>
          <p:cNvSpPr/>
          <p:nvPr/>
        </p:nvSpPr>
        <p:spPr>
          <a:xfrm rot="10800000" flipH="1">
            <a:off x="652005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8" name="Google Shape;958;p17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959" name="Google Shape;959;p17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1" name="Google Shape;961;p17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2" name="Google Shape;972;p17"/>
          <p:cNvSpPr/>
          <p:nvPr/>
        </p:nvSpPr>
        <p:spPr>
          <a:xfrm>
            <a:off x="742279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17"/>
          <p:cNvSpPr/>
          <p:nvPr/>
        </p:nvSpPr>
        <p:spPr>
          <a:xfrm>
            <a:off x="7553111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711935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7951928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17"/>
          <p:cNvSpPr/>
          <p:nvPr/>
        </p:nvSpPr>
        <p:spPr>
          <a:xfrm flipH="1">
            <a:off x="345790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17"/>
          <p:cNvSpPr/>
          <p:nvPr/>
        </p:nvSpPr>
        <p:spPr>
          <a:xfrm flipH="1">
            <a:off x="172428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17"/>
          <p:cNvSpPr/>
          <p:nvPr/>
        </p:nvSpPr>
        <p:spPr>
          <a:xfrm flipH="1">
            <a:off x="176597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17"/>
          <p:cNvSpPr/>
          <p:nvPr/>
        </p:nvSpPr>
        <p:spPr>
          <a:xfrm flipH="1">
            <a:off x="6382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17"/>
          <p:cNvSpPr/>
          <p:nvPr/>
        </p:nvSpPr>
        <p:spPr>
          <a:xfrm flipH="1">
            <a:off x="737053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17"/>
          <p:cNvSpPr/>
          <p:nvPr/>
        </p:nvSpPr>
        <p:spPr>
          <a:xfrm flipH="1">
            <a:off x="2387120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17"/>
          <p:cNvSpPr/>
          <p:nvPr/>
        </p:nvSpPr>
        <p:spPr>
          <a:xfrm>
            <a:off x="8650205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17"/>
          <p:cNvSpPr/>
          <p:nvPr/>
        </p:nvSpPr>
        <p:spPr>
          <a:xfrm>
            <a:off x="7285517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17"/>
          <p:cNvSpPr/>
          <p:nvPr/>
        </p:nvSpPr>
        <p:spPr>
          <a:xfrm>
            <a:off x="9020278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17"/>
          <p:cNvSpPr/>
          <p:nvPr/>
        </p:nvSpPr>
        <p:spPr>
          <a:xfrm>
            <a:off x="8558513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17"/>
          <p:cNvSpPr/>
          <p:nvPr/>
        </p:nvSpPr>
        <p:spPr>
          <a:xfrm>
            <a:off x="8459823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17"/>
          <p:cNvSpPr/>
          <p:nvPr/>
        </p:nvSpPr>
        <p:spPr>
          <a:xfrm>
            <a:off x="6805997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17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7"/>
          <p:cNvSpPr/>
          <p:nvPr/>
        </p:nvSpPr>
        <p:spPr>
          <a:xfrm flipH="1">
            <a:off x="1090248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7"/>
          <p:cNvSpPr/>
          <p:nvPr/>
        </p:nvSpPr>
        <p:spPr>
          <a:xfrm flipH="1">
            <a:off x="1160751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17"/>
          <p:cNvSpPr/>
          <p:nvPr/>
        </p:nvSpPr>
        <p:spPr>
          <a:xfrm flipH="1">
            <a:off x="1002250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17"/>
          <p:cNvSpPr/>
          <p:nvPr/>
        </p:nvSpPr>
        <p:spPr>
          <a:xfrm flipH="1">
            <a:off x="76199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17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94" name="Google Shape;994;p17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17"/>
          <p:cNvSpPr txBox="1">
            <a:spLocks noGrp="1"/>
          </p:cNvSpPr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6" name="Google Shape;1046;p17"/>
          <p:cNvSpPr txBox="1">
            <a:spLocks noGrp="1"/>
          </p:cNvSpPr>
          <p:nvPr>
            <p:ph type="subTitle" idx="1"/>
          </p:nvPr>
        </p:nvSpPr>
        <p:spPr>
          <a:xfrm>
            <a:off x="1157864" y="2846425"/>
            <a:ext cx="512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17"/>
          <p:cNvSpPr txBox="1">
            <a:spLocks noGrp="1"/>
          </p:cNvSpPr>
          <p:nvPr>
            <p:ph type="title" idx="2" hasCustomPrompt="1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8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8"/>
          <p:cNvSpPr txBox="1">
            <a:spLocks noGrp="1"/>
          </p:cNvSpPr>
          <p:nvPr>
            <p:ph type="subTitle" idx="1"/>
          </p:nvPr>
        </p:nvSpPr>
        <p:spPr>
          <a:xfrm>
            <a:off x="1536150" y="2567625"/>
            <a:ext cx="6071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18"/>
          <p:cNvSpPr txBox="1">
            <a:spLocks noGrp="1"/>
          </p:cNvSpPr>
          <p:nvPr>
            <p:ph type="title"/>
          </p:nvPr>
        </p:nvSpPr>
        <p:spPr>
          <a:xfrm>
            <a:off x="1536150" y="1661475"/>
            <a:ext cx="6071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18"/>
          <p:cNvSpPr/>
          <p:nvPr/>
        </p:nvSpPr>
        <p:spPr>
          <a:xfrm rot="10800000">
            <a:off x="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18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1053" name="Google Shape;1053;p18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5" name="Google Shape;1055;p1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1056" name="Google Shape;1056;p1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6" name="Google Shape;1066;p18"/>
          <p:cNvSpPr/>
          <p:nvPr/>
        </p:nvSpPr>
        <p:spPr>
          <a:xfrm flipH="1">
            <a:off x="146018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18"/>
          <p:cNvSpPr/>
          <p:nvPr/>
        </p:nvSpPr>
        <p:spPr>
          <a:xfrm flipH="1">
            <a:off x="1530690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8"/>
          <p:cNvSpPr/>
          <p:nvPr/>
        </p:nvSpPr>
        <p:spPr>
          <a:xfrm flipH="1">
            <a:off x="1372189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18"/>
          <p:cNvSpPr/>
          <p:nvPr/>
        </p:nvSpPr>
        <p:spPr>
          <a:xfrm flipH="1">
            <a:off x="1131937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8"/>
          <p:cNvSpPr/>
          <p:nvPr/>
        </p:nvSpPr>
        <p:spPr>
          <a:xfrm>
            <a:off x="8540889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8"/>
          <p:cNvSpPr/>
          <p:nvPr/>
        </p:nvSpPr>
        <p:spPr>
          <a:xfrm>
            <a:off x="717620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18"/>
          <p:cNvSpPr/>
          <p:nvPr/>
        </p:nvSpPr>
        <p:spPr>
          <a:xfrm>
            <a:off x="8910962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18"/>
          <p:cNvSpPr/>
          <p:nvPr/>
        </p:nvSpPr>
        <p:spPr>
          <a:xfrm>
            <a:off x="84491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18"/>
          <p:cNvSpPr/>
          <p:nvPr/>
        </p:nvSpPr>
        <p:spPr>
          <a:xfrm>
            <a:off x="8350507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18"/>
          <p:cNvSpPr/>
          <p:nvPr/>
        </p:nvSpPr>
        <p:spPr>
          <a:xfrm>
            <a:off x="6696681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8"/>
          <p:cNvSpPr/>
          <p:nvPr/>
        </p:nvSpPr>
        <p:spPr>
          <a:xfrm flipH="1">
            <a:off x="236474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8"/>
          <p:cNvSpPr/>
          <p:nvPr/>
        </p:nvSpPr>
        <p:spPr>
          <a:xfrm flipH="1">
            <a:off x="1614964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8"/>
          <p:cNvSpPr/>
          <p:nvPr/>
        </p:nvSpPr>
        <p:spPr>
          <a:xfrm flipH="1">
            <a:off x="67281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8"/>
          <p:cNvSpPr/>
          <p:nvPr/>
        </p:nvSpPr>
        <p:spPr>
          <a:xfrm flipH="1">
            <a:off x="528981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8"/>
          <p:cNvSpPr/>
          <p:nvPr/>
        </p:nvSpPr>
        <p:spPr>
          <a:xfrm flipH="1">
            <a:off x="627736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8"/>
          <p:cNvSpPr/>
          <p:nvPr/>
        </p:nvSpPr>
        <p:spPr>
          <a:xfrm flipH="1">
            <a:off x="2277803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18"/>
          <p:cNvSpPr/>
          <p:nvPr/>
        </p:nvSpPr>
        <p:spPr>
          <a:xfrm>
            <a:off x="652005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18"/>
          <p:cNvSpPr/>
          <p:nvPr/>
        </p:nvSpPr>
        <p:spPr>
          <a:xfrm>
            <a:off x="7792737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18"/>
          <p:cNvSpPr/>
          <p:nvPr/>
        </p:nvSpPr>
        <p:spPr>
          <a:xfrm>
            <a:off x="7923050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18"/>
          <p:cNvSpPr/>
          <p:nvPr/>
        </p:nvSpPr>
        <p:spPr>
          <a:xfrm>
            <a:off x="8081875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18"/>
          <p:cNvSpPr/>
          <p:nvPr/>
        </p:nvSpPr>
        <p:spPr>
          <a:xfrm>
            <a:off x="832186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18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1088" name="Google Shape;1088;p18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7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9"/>
          <p:cNvSpPr txBox="1">
            <a:spLocks noGrp="1"/>
          </p:cNvSpPr>
          <p:nvPr>
            <p:ph type="title"/>
          </p:nvPr>
        </p:nvSpPr>
        <p:spPr>
          <a:xfrm>
            <a:off x="4078075" y="3371850"/>
            <a:ext cx="4389900" cy="1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41" name="Google Shape;1141;p19"/>
          <p:cNvSpPr/>
          <p:nvPr/>
        </p:nvSpPr>
        <p:spPr>
          <a:xfrm rot="10800000" flipH="1">
            <a:off x="692117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9"/>
          <p:cNvSpPr/>
          <p:nvPr/>
        </p:nvSpPr>
        <p:spPr>
          <a:xfrm flipH="1">
            <a:off x="-9537" y="2862625"/>
            <a:ext cx="3057427" cy="2280792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9"/>
          <p:cNvSpPr/>
          <p:nvPr/>
        </p:nvSpPr>
        <p:spPr>
          <a:xfrm flipH="1">
            <a:off x="1393802" y="38908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19"/>
          <p:cNvSpPr/>
          <p:nvPr/>
        </p:nvSpPr>
        <p:spPr>
          <a:xfrm flipH="1">
            <a:off x="1464304" y="36051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9"/>
          <p:cNvSpPr/>
          <p:nvPr/>
        </p:nvSpPr>
        <p:spPr>
          <a:xfrm flipH="1">
            <a:off x="1305803" y="45395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19"/>
          <p:cNvSpPr/>
          <p:nvPr/>
        </p:nvSpPr>
        <p:spPr>
          <a:xfrm flipH="1">
            <a:off x="1065551" y="39399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9"/>
          <p:cNvSpPr/>
          <p:nvPr/>
        </p:nvSpPr>
        <p:spPr>
          <a:xfrm flipH="1">
            <a:off x="7842756" y="655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19"/>
          <p:cNvSpPr/>
          <p:nvPr/>
        </p:nvSpPr>
        <p:spPr>
          <a:xfrm flipH="1">
            <a:off x="8360896" y="77923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9"/>
          <p:cNvSpPr/>
          <p:nvPr/>
        </p:nvSpPr>
        <p:spPr>
          <a:xfrm flipH="1">
            <a:off x="7433738" y="53949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9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0"/>
          <p:cNvSpPr txBox="1">
            <a:spLocks noGrp="1"/>
          </p:cNvSpPr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52" name="Google Shape;1152;p20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1153" name="Google Shape;1153;p20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4091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20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1160" name="Google Shape;1160;p20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367111" y="755904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2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1165" name="Google Shape;1165;p20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20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0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0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0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0" y="0"/>
            <a:ext cx="2143137" cy="300217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rot="10800000">
            <a:off x="7000875" y="2141325"/>
            <a:ext cx="2143137" cy="300217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ubTitle" idx="1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2" hasCustomPrompt="1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3"/>
          <p:cNvGrpSpPr/>
          <p:nvPr/>
        </p:nvGrpSpPr>
        <p:grpSpPr>
          <a:xfrm>
            <a:off x="714013" y="3855263"/>
            <a:ext cx="985925" cy="744150"/>
            <a:chOff x="1666700" y="5967688"/>
            <a:chExt cx="985925" cy="744150"/>
          </a:xfrm>
        </p:grpSpPr>
        <p:sp>
          <p:nvSpPr>
            <p:cNvPr id="121" name="Google Shape;121;p3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580675" y="3130200"/>
            <a:ext cx="531275" cy="821125"/>
            <a:chOff x="238125" y="3188925"/>
            <a:chExt cx="531275" cy="821125"/>
          </a:xfrm>
        </p:grpSpPr>
        <p:sp>
          <p:nvSpPr>
            <p:cNvPr id="173" name="Google Shape;173;p3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7950550" y="4029050"/>
            <a:ext cx="480225" cy="615300"/>
            <a:chOff x="912850" y="4743425"/>
            <a:chExt cx="480225" cy="615300"/>
          </a:xfrm>
        </p:grpSpPr>
        <p:sp>
          <p:nvSpPr>
            <p:cNvPr id="194" name="Google Shape;194;p3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6710472" y="173020"/>
            <a:ext cx="2270722" cy="1272963"/>
            <a:chOff x="5158247" y="5768045"/>
            <a:chExt cx="2270722" cy="1272963"/>
          </a:xfrm>
        </p:grpSpPr>
        <p:sp>
          <p:nvSpPr>
            <p:cNvPr id="215" name="Google Shape;215;p3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593350" y="539488"/>
            <a:ext cx="837425" cy="742113"/>
            <a:chOff x="6215925" y="6858088"/>
            <a:chExt cx="837425" cy="742113"/>
          </a:xfrm>
        </p:grpSpPr>
        <p:sp>
          <p:nvSpPr>
            <p:cNvPr id="222" name="Google Shape;222;p3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3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5" name="Google Shape;225;p3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" name="Google Shape;235;p3"/>
          <p:cNvGrpSpPr/>
          <p:nvPr/>
        </p:nvGrpSpPr>
        <p:grpSpPr>
          <a:xfrm>
            <a:off x="713333" y="539498"/>
            <a:ext cx="987293" cy="324364"/>
            <a:chOff x="5694208" y="9209048"/>
            <a:chExt cx="987293" cy="324364"/>
          </a:xfrm>
        </p:grpSpPr>
        <p:sp>
          <p:nvSpPr>
            <p:cNvPr id="236" name="Google Shape;236;p3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4" name="Google Shape;1174;p21"/>
          <p:cNvSpPr txBox="1">
            <a:spLocks noGrp="1"/>
          </p:cNvSpPr>
          <p:nvPr>
            <p:ph type="subTitle" idx="1"/>
          </p:nvPr>
        </p:nvSpPr>
        <p:spPr>
          <a:xfrm>
            <a:off x="1390038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21"/>
          <p:cNvSpPr txBox="1">
            <a:spLocks noGrp="1"/>
          </p:cNvSpPr>
          <p:nvPr>
            <p:ph type="subTitle" idx="2"/>
          </p:nvPr>
        </p:nvSpPr>
        <p:spPr>
          <a:xfrm>
            <a:off x="902538" y="3048000"/>
            <a:ext cx="2203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1"/>
          <p:cNvSpPr txBox="1">
            <a:spLocks noGrp="1"/>
          </p:cNvSpPr>
          <p:nvPr>
            <p:ph type="subTitle" idx="3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21"/>
          <p:cNvSpPr txBox="1">
            <a:spLocks noGrp="1"/>
          </p:cNvSpPr>
          <p:nvPr>
            <p:ph type="subTitle" idx="4"/>
          </p:nvPr>
        </p:nvSpPr>
        <p:spPr>
          <a:xfrm>
            <a:off x="3473607" y="3048000"/>
            <a:ext cx="2203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8" name="Google Shape;1178;p21"/>
          <p:cNvSpPr txBox="1">
            <a:spLocks noGrp="1"/>
          </p:cNvSpPr>
          <p:nvPr>
            <p:ph type="subTitle" idx="5"/>
          </p:nvPr>
        </p:nvSpPr>
        <p:spPr>
          <a:xfrm>
            <a:off x="6532176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21"/>
          <p:cNvSpPr txBox="1">
            <a:spLocks noGrp="1"/>
          </p:cNvSpPr>
          <p:nvPr>
            <p:ph type="subTitle" idx="6"/>
          </p:nvPr>
        </p:nvSpPr>
        <p:spPr>
          <a:xfrm>
            <a:off x="6044676" y="3048000"/>
            <a:ext cx="2203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21"/>
          <p:cNvSpPr/>
          <p:nvPr/>
        </p:nvSpPr>
        <p:spPr>
          <a:xfrm rot="10800000">
            <a:off x="2589475" y="4257675"/>
            <a:ext cx="6545012" cy="885830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1"/>
          <p:cNvSpPr/>
          <p:nvPr/>
        </p:nvSpPr>
        <p:spPr>
          <a:xfrm>
            <a:off x="165448" y="43403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21"/>
          <p:cNvSpPr/>
          <p:nvPr/>
        </p:nvSpPr>
        <p:spPr>
          <a:xfrm>
            <a:off x="295761" y="40546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21"/>
          <p:cNvSpPr/>
          <p:nvPr/>
        </p:nvSpPr>
        <p:spPr>
          <a:xfrm>
            <a:off x="454585" y="49890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21"/>
          <p:cNvSpPr/>
          <p:nvPr/>
        </p:nvSpPr>
        <p:spPr>
          <a:xfrm>
            <a:off x="694578" y="43894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21"/>
          <p:cNvSpPr/>
          <p:nvPr/>
        </p:nvSpPr>
        <p:spPr>
          <a:xfrm flipH="1">
            <a:off x="6695531" y="76929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1"/>
          <p:cNvSpPr/>
          <p:nvPr/>
        </p:nvSpPr>
        <p:spPr>
          <a:xfrm flipH="1">
            <a:off x="8343646" y="839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21"/>
          <p:cNvSpPr/>
          <p:nvPr/>
        </p:nvSpPr>
        <p:spPr>
          <a:xfrm flipH="1">
            <a:off x="7100763" y="2299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21"/>
          <p:cNvSpPr/>
          <p:nvPr/>
        </p:nvSpPr>
        <p:spPr>
          <a:xfrm flipH="1">
            <a:off x="7257663" y="5987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21"/>
          <p:cNvSpPr/>
          <p:nvPr/>
        </p:nvSpPr>
        <p:spPr>
          <a:xfrm flipH="1">
            <a:off x="7356418" y="1826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21"/>
          <p:cNvSpPr/>
          <p:nvPr/>
        </p:nvSpPr>
        <p:spPr>
          <a:xfrm flipH="1">
            <a:off x="9006485" y="2921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21"/>
          <p:cNvSpPr/>
          <p:nvPr/>
        </p:nvSpPr>
        <p:spPr>
          <a:xfrm>
            <a:off x="2594" y="0"/>
            <a:ext cx="3533375" cy="478181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3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94" name="Google Shape;1194;p22"/>
          <p:cNvSpPr txBox="1">
            <a:spLocks noGrp="1"/>
          </p:cNvSpPr>
          <p:nvPr>
            <p:ph type="subTitle" idx="1"/>
          </p:nvPr>
        </p:nvSpPr>
        <p:spPr>
          <a:xfrm>
            <a:off x="4725401" y="1214775"/>
            <a:ext cx="270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2"/>
          <p:cNvSpPr txBox="1">
            <a:spLocks noGrp="1"/>
          </p:cNvSpPr>
          <p:nvPr>
            <p:ph type="subTitle" idx="2"/>
          </p:nvPr>
        </p:nvSpPr>
        <p:spPr>
          <a:xfrm>
            <a:off x="4725583" y="1583722"/>
            <a:ext cx="2705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2"/>
          <p:cNvSpPr txBox="1">
            <a:spLocks noGrp="1"/>
          </p:cNvSpPr>
          <p:nvPr>
            <p:ph type="subTitle" idx="3"/>
          </p:nvPr>
        </p:nvSpPr>
        <p:spPr>
          <a:xfrm>
            <a:off x="4725401" y="3397278"/>
            <a:ext cx="270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2"/>
          <p:cNvSpPr txBox="1">
            <a:spLocks noGrp="1"/>
          </p:cNvSpPr>
          <p:nvPr>
            <p:ph type="subTitle" idx="4"/>
          </p:nvPr>
        </p:nvSpPr>
        <p:spPr>
          <a:xfrm>
            <a:off x="4725583" y="3766225"/>
            <a:ext cx="2705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2"/>
          <p:cNvSpPr txBox="1">
            <a:spLocks noGrp="1"/>
          </p:cNvSpPr>
          <p:nvPr>
            <p:ph type="subTitle" idx="5"/>
          </p:nvPr>
        </p:nvSpPr>
        <p:spPr>
          <a:xfrm>
            <a:off x="4725574" y="2306026"/>
            <a:ext cx="270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9" name="Google Shape;1199;p22"/>
          <p:cNvSpPr txBox="1">
            <a:spLocks noGrp="1"/>
          </p:cNvSpPr>
          <p:nvPr>
            <p:ph type="subTitle" idx="6"/>
          </p:nvPr>
        </p:nvSpPr>
        <p:spPr>
          <a:xfrm>
            <a:off x="4725756" y="2674974"/>
            <a:ext cx="2705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0" name="Google Shape;1200;p22"/>
          <p:cNvSpPr/>
          <p:nvPr/>
        </p:nvSpPr>
        <p:spPr>
          <a:xfrm rot="10800000">
            <a:off x="2589475" y="4257675"/>
            <a:ext cx="6545012" cy="885830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22"/>
          <p:cNvSpPr/>
          <p:nvPr/>
        </p:nvSpPr>
        <p:spPr>
          <a:xfrm>
            <a:off x="165448" y="43403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22"/>
          <p:cNvSpPr/>
          <p:nvPr/>
        </p:nvSpPr>
        <p:spPr>
          <a:xfrm>
            <a:off x="295761" y="40546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2"/>
          <p:cNvSpPr/>
          <p:nvPr/>
        </p:nvSpPr>
        <p:spPr>
          <a:xfrm>
            <a:off x="454585" y="49890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2"/>
          <p:cNvSpPr/>
          <p:nvPr/>
        </p:nvSpPr>
        <p:spPr>
          <a:xfrm>
            <a:off x="694578" y="43894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2"/>
          <p:cNvSpPr/>
          <p:nvPr/>
        </p:nvSpPr>
        <p:spPr>
          <a:xfrm flipH="1">
            <a:off x="6695531" y="76929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2"/>
          <p:cNvSpPr/>
          <p:nvPr/>
        </p:nvSpPr>
        <p:spPr>
          <a:xfrm flipH="1">
            <a:off x="8343646" y="839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2"/>
          <p:cNvSpPr/>
          <p:nvPr/>
        </p:nvSpPr>
        <p:spPr>
          <a:xfrm flipH="1">
            <a:off x="7100763" y="2299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2"/>
          <p:cNvSpPr/>
          <p:nvPr/>
        </p:nvSpPr>
        <p:spPr>
          <a:xfrm flipH="1">
            <a:off x="7257663" y="5987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2"/>
          <p:cNvSpPr/>
          <p:nvPr/>
        </p:nvSpPr>
        <p:spPr>
          <a:xfrm flipH="1">
            <a:off x="7356418" y="1826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2"/>
          <p:cNvSpPr/>
          <p:nvPr/>
        </p:nvSpPr>
        <p:spPr>
          <a:xfrm flipH="1">
            <a:off x="9006485" y="2921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2"/>
          <p:cNvSpPr/>
          <p:nvPr/>
        </p:nvSpPr>
        <p:spPr>
          <a:xfrm>
            <a:off x="2594" y="0"/>
            <a:ext cx="3533375" cy="478181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3_1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14" name="Google Shape;1214;p23"/>
          <p:cNvSpPr txBox="1">
            <a:spLocks noGrp="1"/>
          </p:cNvSpPr>
          <p:nvPr>
            <p:ph type="subTitle" idx="1"/>
          </p:nvPr>
        </p:nvSpPr>
        <p:spPr>
          <a:xfrm>
            <a:off x="713227" y="2090259"/>
            <a:ext cx="237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23"/>
          <p:cNvSpPr txBox="1">
            <a:spLocks noGrp="1"/>
          </p:cNvSpPr>
          <p:nvPr>
            <p:ph type="subTitle" idx="2"/>
          </p:nvPr>
        </p:nvSpPr>
        <p:spPr>
          <a:xfrm>
            <a:off x="713677" y="2459206"/>
            <a:ext cx="2369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23"/>
          <p:cNvSpPr txBox="1">
            <a:spLocks noGrp="1"/>
          </p:cNvSpPr>
          <p:nvPr>
            <p:ph type="subTitle" idx="3"/>
          </p:nvPr>
        </p:nvSpPr>
        <p:spPr>
          <a:xfrm>
            <a:off x="3387002" y="3064528"/>
            <a:ext cx="237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3"/>
          <p:cNvSpPr txBox="1">
            <a:spLocks noGrp="1"/>
          </p:cNvSpPr>
          <p:nvPr>
            <p:ph type="subTitle" idx="4"/>
          </p:nvPr>
        </p:nvSpPr>
        <p:spPr>
          <a:xfrm>
            <a:off x="3387302" y="3433475"/>
            <a:ext cx="2369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3"/>
          <p:cNvSpPr txBox="1">
            <a:spLocks noGrp="1"/>
          </p:cNvSpPr>
          <p:nvPr>
            <p:ph type="subTitle" idx="5"/>
          </p:nvPr>
        </p:nvSpPr>
        <p:spPr>
          <a:xfrm>
            <a:off x="6060773" y="2153360"/>
            <a:ext cx="237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3"/>
          <p:cNvSpPr txBox="1">
            <a:spLocks noGrp="1"/>
          </p:cNvSpPr>
          <p:nvPr>
            <p:ph type="subTitle" idx="6"/>
          </p:nvPr>
        </p:nvSpPr>
        <p:spPr>
          <a:xfrm>
            <a:off x="6061073" y="2522307"/>
            <a:ext cx="2369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3"/>
          <p:cNvSpPr/>
          <p:nvPr/>
        </p:nvSpPr>
        <p:spPr>
          <a:xfrm rot="10800000">
            <a:off x="2589475" y="4257675"/>
            <a:ext cx="6545012" cy="885830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3"/>
          <p:cNvSpPr/>
          <p:nvPr/>
        </p:nvSpPr>
        <p:spPr>
          <a:xfrm>
            <a:off x="165448" y="43403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3"/>
          <p:cNvSpPr/>
          <p:nvPr/>
        </p:nvSpPr>
        <p:spPr>
          <a:xfrm>
            <a:off x="295761" y="40546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3"/>
          <p:cNvSpPr/>
          <p:nvPr/>
        </p:nvSpPr>
        <p:spPr>
          <a:xfrm>
            <a:off x="454585" y="49890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3"/>
          <p:cNvSpPr/>
          <p:nvPr/>
        </p:nvSpPr>
        <p:spPr>
          <a:xfrm>
            <a:off x="694578" y="43894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3"/>
          <p:cNvSpPr/>
          <p:nvPr/>
        </p:nvSpPr>
        <p:spPr>
          <a:xfrm flipH="1">
            <a:off x="6695531" y="76929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3"/>
          <p:cNvSpPr/>
          <p:nvPr/>
        </p:nvSpPr>
        <p:spPr>
          <a:xfrm flipH="1">
            <a:off x="8343646" y="839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3"/>
          <p:cNvSpPr/>
          <p:nvPr/>
        </p:nvSpPr>
        <p:spPr>
          <a:xfrm flipH="1">
            <a:off x="7100763" y="2299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3"/>
          <p:cNvSpPr/>
          <p:nvPr/>
        </p:nvSpPr>
        <p:spPr>
          <a:xfrm flipH="1">
            <a:off x="7257663" y="5987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3"/>
          <p:cNvSpPr/>
          <p:nvPr/>
        </p:nvSpPr>
        <p:spPr>
          <a:xfrm flipH="1">
            <a:off x="7356418" y="1826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3"/>
          <p:cNvSpPr/>
          <p:nvPr/>
        </p:nvSpPr>
        <p:spPr>
          <a:xfrm flipH="1">
            <a:off x="9006485" y="2921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3"/>
          <p:cNvSpPr/>
          <p:nvPr/>
        </p:nvSpPr>
        <p:spPr>
          <a:xfrm>
            <a:off x="2594" y="0"/>
            <a:ext cx="3533375" cy="478181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34" name="Google Shape;1234;p24"/>
          <p:cNvSpPr txBox="1">
            <a:spLocks noGrp="1"/>
          </p:cNvSpPr>
          <p:nvPr>
            <p:ph type="subTitle" idx="1"/>
          </p:nvPr>
        </p:nvSpPr>
        <p:spPr>
          <a:xfrm>
            <a:off x="1658373" y="1112566"/>
            <a:ext cx="31365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4"/>
          <p:cNvSpPr txBox="1">
            <a:spLocks noGrp="1"/>
          </p:cNvSpPr>
          <p:nvPr>
            <p:ph type="subTitle" idx="2"/>
          </p:nvPr>
        </p:nvSpPr>
        <p:spPr>
          <a:xfrm>
            <a:off x="1658373" y="1457400"/>
            <a:ext cx="31362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4"/>
          <p:cNvSpPr txBox="1">
            <a:spLocks noGrp="1"/>
          </p:cNvSpPr>
          <p:nvPr>
            <p:ph type="subTitle" idx="3"/>
          </p:nvPr>
        </p:nvSpPr>
        <p:spPr>
          <a:xfrm>
            <a:off x="1658373" y="2310366"/>
            <a:ext cx="31365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7" name="Google Shape;1237;p24"/>
          <p:cNvSpPr txBox="1">
            <a:spLocks noGrp="1"/>
          </p:cNvSpPr>
          <p:nvPr>
            <p:ph type="subTitle" idx="4"/>
          </p:nvPr>
        </p:nvSpPr>
        <p:spPr>
          <a:xfrm>
            <a:off x="1658373" y="2655200"/>
            <a:ext cx="31362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8" name="Google Shape;1238;p24"/>
          <p:cNvSpPr txBox="1">
            <a:spLocks noGrp="1"/>
          </p:cNvSpPr>
          <p:nvPr>
            <p:ph type="subTitle" idx="5"/>
          </p:nvPr>
        </p:nvSpPr>
        <p:spPr>
          <a:xfrm>
            <a:off x="1658373" y="3504705"/>
            <a:ext cx="31365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" name="Google Shape;1239;p24"/>
          <p:cNvSpPr txBox="1">
            <a:spLocks noGrp="1"/>
          </p:cNvSpPr>
          <p:nvPr>
            <p:ph type="subTitle" idx="6"/>
          </p:nvPr>
        </p:nvSpPr>
        <p:spPr>
          <a:xfrm>
            <a:off x="1658373" y="3849539"/>
            <a:ext cx="31362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24"/>
          <p:cNvSpPr/>
          <p:nvPr/>
        </p:nvSpPr>
        <p:spPr>
          <a:xfrm rot="10800000">
            <a:off x="2589475" y="4257675"/>
            <a:ext cx="6545012" cy="885830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4"/>
          <p:cNvSpPr/>
          <p:nvPr/>
        </p:nvSpPr>
        <p:spPr>
          <a:xfrm>
            <a:off x="165448" y="43403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4"/>
          <p:cNvSpPr/>
          <p:nvPr/>
        </p:nvSpPr>
        <p:spPr>
          <a:xfrm>
            <a:off x="295761" y="40546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4"/>
          <p:cNvSpPr/>
          <p:nvPr/>
        </p:nvSpPr>
        <p:spPr>
          <a:xfrm>
            <a:off x="454585" y="49890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4"/>
          <p:cNvSpPr/>
          <p:nvPr/>
        </p:nvSpPr>
        <p:spPr>
          <a:xfrm>
            <a:off x="694578" y="43894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4"/>
          <p:cNvSpPr/>
          <p:nvPr/>
        </p:nvSpPr>
        <p:spPr>
          <a:xfrm flipH="1">
            <a:off x="6695531" y="76929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4"/>
          <p:cNvSpPr/>
          <p:nvPr/>
        </p:nvSpPr>
        <p:spPr>
          <a:xfrm flipH="1">
            <a:off x="8343646" y="839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4"/>
          <p:cNvSpPr/>
          <p:nvPr/>
        </p:nvSpPr>
        <p:spPr>
          <a:xfrm flipH="1">
            <a:off x="7100763" y="2299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4"/>
          <p:cNvSpPr/>
          <p:nvPr/>
        </p:nvSpPr>
        <p:spPr>
          <a:xfrm flipH="1">
            <a:off x="7257663" y="5987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4"/>
          <p:cNvSpPr/>
          <p:nvPr/>
        </p:nvSpPr>
        <p:spPr>
          <a:xfrm flipH="1">
            <a:off x="7356418" y="1826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4"/>
          <p:cNvSpPr/>
          <p:nvPr/>
        </p:nvSpPr>
        <p:spPr>
          <a:xfrm flipH="1">
            <a:off x="9006485" y="2921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4"/>
          <p:cNvSpPr/>
          <p:nvPr/>
        </p:nvSpPr>
        <p:spPr>
          <a:xfrm>
            <a:off x="2594" y="0"/>
            <a:ext cx="3533375" cy="478181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1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54" name="Google Shape;1254;p25"/>
          <p:cNvSpPr/>
          <p:nvPr/>
        </p:nvSpPr>
        <p:spPr>
          <a:xfrm flipH="1">
            <a:off x="4456895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5" name="Google Shape;1255;p25"/>
          <p:cNvGrpSpPr/>
          <p:nvPr/>
        </p:nvGrpSpPr>
        <p:grpSpPr>
          <a:xfrm>
            <a:off x="7561808" y="539498"/>
            <a:ext cx="987293" cy="324364"/>
            <a:chOff x="5694208" y="9209048"/>
            <a:chExt cx="987293" cy="324364"/>
          </a:xfrm>
        </p:grpSpPr>
        <p:sp>
          <p:nvSpPr>
            <p:cNvPr id="1256" name="Google Shape;1256;p25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25"/>
          <p:cNvGrpSpPr/>
          <p:nvPr/>
        </p:nvGrpSpPr>
        <p:grpSpPr>
          <a:xfrm>
            <a:off x="713223" y="634368"/>
            <a:ext cx="589265" cy="994279"/>
            <a:chOff x="3236798" y="7559043"/>
            <a:chExt cx="589265" cy="994279"/>
          </a:xfrm>
        </p:grpSpPr>
        <p:sp>
          <p:nvSpPr>
            <p:cNvPr id="1260" name="Google Shape;1260;p25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367111" y="755904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25"/>
          <p:cNvSpPr/>
          <p:nvPr/>
        </p:nvSpPr>
        <p:spPr>
          <a:xfrm rot="10800000">
            <a:off x="44" y="70"/>
            <a:ext cx="2238331" cy="3296905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_3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6"/>
          <p:cNvSpPr/>
          <p:nvPr/>
        </p:nvSpPr>
        <p:spPr>
          <a:xfrm>
            <a:off x="6531425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268" name="Google Shape;1268;p26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269" name="Google Shape;1269;p26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26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321" name="Google Shape;1321;p26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26"/>
          <p:cNvSpPr/>
          <p:nvPr/>
        </p:nvSpPr>
        <p:spPr>
          <a:xfrm flipH="1">
            <a:off x="321590" y="851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26"/>
          <p:cNvSpPr/>
          <p:nvPr/>
        </p:nvSpPr>
        <p:spPr>
          <a:xfrm flipH="1">
            <a:off x="1700081" y="61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26"/>
          <p:cNvSpPr/>
          <p:nvPr/>
        </p:nvSpPr>
        <p:spPr>
          <a:xfrm flipH="1">
            <a:off x="152397" y="1274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6"/>
          <p:cNvSpPr/>
          <p:nvPr/>
        </p:nvSpPr>
        <p:spPr>
          <a:xfrm flipH="1">
            <a:off x="614097" y="576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26"/>
          <p:cNvSpPr/>
          <p:nvPr/>
        </p:nvSpPr>
        <p:spPr>
          <a:xfrm flipH="1">
            <a:off x="712853" y="160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26"/>
          <p:cNvSpPr/>
          <p:nvPr/>
        </p:nvSpPr>
        <p:spPr>
          <a:xfrm flipH="1">
            <a:off x="2362920" y="269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26"/>
          <p:cNvSpPr/>
          <p:nvPr/>
        </p:nvSpPr>
        <p:spPr>
          <a:xfrm>
            <a:off x="8408223" y="3679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26"/>
          <p:cNvSpPr/>
          <p:nvPr/>
        </p:nvSpPr>
        <p:spPr>
          <a:xfrm>
            <a:off x="8538536" y="822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26"/>
          <p:cNvSpPr/>
          <p:nvPr/>
        </p:nvSpPr>
        <p:spPr>
          <a:xfrm>
            <a:off x="8697360" y="10167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6"/>
          <p:cNvSpPr/>
          <p:nvPr/>
        </p:nvSpPr>
        <p:spPr>
          <a:xfrm>
            <a:off x="8937353" y="4170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26"/>
          <p:cNvSpPr/>
          <p:nvPr/>
        </p:nvSpPr>
        <p:spPr>
          <a:xfrm rot="10800000">
            <a:off x="28" y="36"/>
            <a:ext cx="1695422" cy="249723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_3_1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7"/>
          <p:cNvSpPr/>
          <p:nvPr/>
        </p:nvSpPr>
        <p:spPr>
          <a:xfrm flipH="1">
            <a:off x="28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55" name="Google Shape;1355;p27"/>
          <p:cNvGrpSpPr/>
          <p:nvPr/>
        </p:nvGrpSpPr>
        <p:grpSpPr>
          <a:xfrm flipH="1">
            <a:off x="88678" y="4256525"/>
            <a:ext cx="996175" cy="685800"/>
            <a:chOff x="1379925" y="685000"/>
            <a:chExt cx="996175" cy="685800"/>
          </a:xfrm>
        </p:grpSpPr>
        <p:sp>
          <p:nvSpPr>
            <p:cNvPr id="1356" name="Google Shape;1356;p27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27"/>
          <p:cNvGrpSpPr/>
          <p:nvPr/>
        </p:nvGrpSpPr>
        <p:grpSpPr>
          <a:xfrm flipH="1">
            <a:off x="8541303" y="2390750"/>
            <a:ext cx="480225" cy="615300"/>
            <a:chOff x="912850" y="4743425"/>
            <a:chExt cx="480225" cy="615300"/>
          </a:xfrm>
        </p:grpSpPr>
        <p:sp>
          <p:nvSpPr>
            <p:cNvPr id="1408" name="Google Shape;1408;p27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27"/>
          <p:cNvSpPr/>
          <p:nvPr/>
        </p:nvSpPr>
        <p:spPr>
          <a:xfrm>
            <a:off x="8764217" y="324221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27"/>
          <p:cNvSpPr/>
          <p:nvPr/>
        </p:nvSpPr>
        <p:spPr>
          <a:xfrm>
            <a:off x="8541304" y="9249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27"/>
          <p:cNvSpPr/>
          <p:nvPr/>
        </p:nvSpPr>
        <p:spPr>
          <a:xfrm>
            <a:off x="8946564" y="1274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27"/>
          <p:cNvSpPr/>
          <p:nvPr/>
        </p:nvSpPr>
        <p:spPr>
          <a:xfrm>
            <a:off x="8484800" y="576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7"/>
          <p:cNvSpPr/>
          <p:nvPr/>
        </p:nvSpPr>
        <p:spPr>
          <a:xfrm>
            <a:off x="8386109" y="160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27"/>
          <p:cNvSpPr/>
          <p:nvPr/>
        </p:nvSpPr>
        <p:spPr>
          <a:xfrm>
            <a:off x="6732284" y="269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7"/>
          <p:cNvSpPr/>
          <p:nvPr/>
        </p:nvSpPr>
        <p:spPr>
          <a:xfrm flipH="1">
            <a:off x="486165" y="3679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27"/>
          <p:cNvSpPr/>
          <p:nvPr/>
        </p:nvSpPr>
        <p:spPr>
          <a:xfrm flipH="1">
            <a:off x="556668" y="822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7"/>
          <p:cNvSpPr/>
          <p:nvPr/>
        </p:nvSpPr>
        <p:spPr>
          <a:xfrm flipH="1">
            <a:off x="398167" y="10167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7"/>
          <p:cNvSpPr/>
          <p:nvPr/>
        </p:nvSpPr>
        <p:spPr>
          <a:xfrm flipH="1">
            <a:off x="157915" y="4170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27"/>
          <p:cNvSpPr/>
          <p:nvPr/>
        </p:nvSpPr>
        <p:spPr>
          <a:xfrm rot="10800000" flipH="1">
            <a:off x="7459953" y="36"/>
            <a:ext cx="1695422" cy="249723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_1_3_1_1"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8"/>
          <p:cNvSpPr/>
          <p:nvPr/>
        </p:nvSpPr>
        <p:spPr>
          <a:xfrm>
            <a:off x="6531425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442" name="Google Shape;1442;p28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443" name="Google Shape;1443;p28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28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495" name="Google Shape;1495;p28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28"/>
          <p:cNvSpPr/>
          <p:nvPr/>
        </p:nvSpPr>
        <p:spPr>
          <a:xfrm flipH="1">
            <a:off x="321590" y="851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28"/>
          <p:cNvSpPr/>
          <p:nvPr/>
        </p:nvSpPr>
        <p:spPr>
          <a:xfrm flipH="1">
            <a:off x="1700081" y="61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28"/>
          <p:cNvSpPr/>
          <p:nvPr/>
        </p:nvSpPr>
        <p:spPr>
          <a:xfrm flipH="1">
            <a:off x="152397" y="1274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28"/>
          <p:cNvSpPr/>
          <p:nvPr/>
        </p:nvSpPr>
        <p:spPr>
          <a:xfrm flipH="1">
            <a:off x="614097" y="576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28"/>
          <p:cNvSpPr/>
          <p:nvPr/>
        </p:nvSpPr>
        <p:spPr>
          <a:xfrm flipH="1">
            <a:off x="712853" y="160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28"/>
          <p:cNvSpPr/>
          <p:nvPr/>
        </p:nvSpPr>
        <p:spPr>
          <a:xfrm flipH="1">
            <a:off x="2362920" y="269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28"/>
          <p:cNvSpPr/>
          <p:nvPr/>
        </p:nvSpPr>
        <p:spPr>
          <a:xfrm>
            <a:off x="8408223" y="3679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28"/>
          <p:cNvSpPr/>
          <p:nvPr/>
        </p:nvSpPr>
        <p:spPr>
          <a:xfrm>
            <a:off x="8538536" y="822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28"/>
          <p:cNvSpPr/>
          <p:nvPr/>
        </p:nvSpPr>
        <p:spPr>
          <a:xfrm>
            <a:off x="8697360" y="10167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28"/>
          <p:cNvSpPr/>
          <p:nvPr/>
        </p:nvSpPr>
        <p:spPr>
          <a:xfrm>
            <a:off x="8937353" y="4170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28"/>
          <p:cNvSpPr/>
          <p:nvPr/>
        </p:nvSpPr>
        <p:spPr>
          <a:xfrm rot="10800000">
            <a:off x="28" y="36"/>
            <a:ext cx="1695422" cy="249723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8" name="Google Shape;1528;p29"/>
          <p:cNvSpPr/>
          <p:nvPr/>
        </p:nvSpPr>
        <p:spPr>
          <a:xfrm rot="10800000">
            <a:off x="7048495" y="2269125"/>
            <a:ext cx="2051903" cy="28743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29"/>
          <p:cNvSpPr/>
          <p:nvPr/>
        </p:nvSpPr>
        <p:spPr>
          <a:xfrm>
            <a:off x="0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29"/>
          <p:cNvSpPr/>
          <p:nvPr/>
        </p:nvSpPr>
        <p:spPr>
          <a:xfrm>
            <a:off x="123948" y="40084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29"/>
          <p:cNvSpPr/>
          <p:nvPr/>
        </p:nvSpPr>
        <p:spPr>
          <a:xfrm>
            <a:off x="254261" y="37228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29"/>
          <p:cNvSpPr/>
          <p:nvPr/>
        </p:nvSpPr>
        <p:spPr>
          <a:xfrm>
            <a:off x="413085" y="46572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9"/>
          <p:cNvSpPr/>
          <p:nvPr/>
        </p:nvSpPr>
        <p:spPr>
          <a:xfrm>
            <a:off x="653078" y="40575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9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9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9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9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29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29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29"/>
          <p:cNvSpPr txBox="1">
            <a:spLocks noGrp="1"/>
          </p:cNvSpPr>
          <p:nvPr>
            <p:ph type="subTitle" idx="1"/>
          </p:nvPr>
        </p:nvSpPr>
        <p:spPr>
          <a:xfrm>
            <a:off x="1120200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41" name="Google Shape;1541;p29"/>
          <p:cNvSpPr txBox="1">
            <a:spLocks noGrp="1"/>
          </p:cNvSpPr>
          <p:nvPr>
            <p:ph type="subTitle" idx="2"/>
          </p:nvPr>
        </p:nvSpPr>
        <p:spPr>
          <a:xfrm>
            <a:off x="806850" y="2838450"/>
            <a:ext cx="17607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2" name="Google Shape;1542;p29"/>
          <p:cNvSpPr txBox="1">
            <a:spLocks noGrp="1"/>
          </p:cNvSpPr>
          <p:nvPr>
            <p:ph type="subTitle" idx="3"/>
          </p:nvPr>
        </p:nvSpPr>
        <p:spPr>
          <a:xfrm>
            <a:off x="3041197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43" name="Google Shape;1543;p29"/>
          <p:cNvSpPr txBox="1">
            <a:spLocks noGrp="1"/>
          </p:cNvSpPr>
          <p:nvPr>
            <p:ph type="subTitle" idx="4"/>
          </p:nvPr>
        </p:nvSpPr>
        <p:spPr>
          <a:xfrm>
            <a:off x="2729617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29"/>
          <p:cNvSpPr txBox="1">
            <a:spLocks noGrp="1"/>
          </p:cNvSpPr>
          <p:nvPr>
            <p:ph type="subTitle" idx="5"/>
          </p:nvPr>
        </p:nvSpPr>
        <p:spPr>
          <a:xfrm>
            <a:off x="4972408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45" name="Google Shape;1545;p29"/>
          <p:cNvSpPr txBox="1">
            <a:spLocks noGrp="1"/>
          </p:cNvSpPr>
          <p:nvPr>
            <p:ph type="subTitle" idx="6"/>
          </p:nvPr>
        </p:nvSpPr>
        <p:spPr>
          <a:xfrm>
            <a:off x="4656583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6" name="Google Shape;1546;p29"/>
          <p:cNvSpPr txBox="1">
            <a:spLocks noGrp="1"/>
          </p:cNvSpPr>
          <p:nvPr>
            <p:ph type="subTitle" idx="7"/>
          </p:nvPr>
        </p:nvSpPr>
        <p:spPr>
          <a:xfrm>
            <a:off x="6899000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47" name="Google Shape;1547;p29"/>
          <p:cNvSpPr txBox="1">
            <a:spLocks noGrp="1"/>
          </p:cNvSpPr>
          <p:nvPr>
            <p:ph type="subTitle" idx="8"/>
          </p:nvPr>
        </p:nvSpPr>
        <p:spPr>
          <a:xfrm>
            <a:off x="6583550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8" name="Google Shape;1548;p29"/>
          <p:cNvSpPr/>
          <p:nvPr/>
        </p:nvSpPr>
        <p:spPr>
          <a:xfrm>
            <a:off x="358848" y="9200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29"/>
          <p:cNvSpPr/>
          <p:nvPr/>
        </p:nvSpPr>
        <p:spPr>
          <a:xfrm>
            <a:off x="489161" y="6343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29"/>
          <p:cNvSpPr/>
          <p:nvPr/>
        </p:nvSpPr>
        <p:spPr>
          <a:xfrm>
            <a:off x="647985" y="15687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29"/>
          <p:cNvSpPr/>
          <p:nvPr/>
        </p:nvSpPr>
        <p:spPr>
          <a:xfrm>
            <a:off x="887978" y="9691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54" name="Google Shape;1554;p30"/>
          <p:cNvSpPr/>
          <p:nvPr/>
        </p:nvSpPr>
        <p:spPr>
          <a:xfrm rot="10800000">
            <a:off x="7048495" y="2269125"/>
            <a:ext cx="2051903" cy="28743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0"/>
          <p:cNvSpPr/>
          <p:nvPr/>
        </p:nvSpPr>
        <p:spPr>
          <a:xfrm>
            <a:off x="0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30"/>
          <p:cNvSpPr/>
          <p:nvPr/>
        </p:nvSpPr>
        <p:spPr>
          <a:xfrm>
            <a:off x="123948" y="40084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30"/>
          <p:cNvSpPr/>
          <p:nvPr/>
        </p:nvSpPr>
        <p:spPr>
          <a:xfrm>
            <a:off x="254261" y="37228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30"/>
          <p:cNvSpPr/>
          <p:nvPr/>
        </p:nvSpPr>
        <p:spPr>
          <a:xfrm>
            <a:off x="413085" y="46572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30"/>
          <p:cNvSpPr/>
          <p:nvPr/>
        </p:nvSpPr>
        <p:spPr>
          <a:xfrm>
            <a:off x="653078" y="40575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30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30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0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0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0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0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0"/>
          <p:cNvSpPr txBox="1">
            <a:spLocks noGrp="1"/>
          </p:cNvSpPr>
          <p:nvPr>
            <p:ph type="subTitle" idx="1"/>
          </p:nvPr>
        </p:nvSpPr>
        <p:spPr>
          <a:xfrm>
            <a:off x="2359306" y="1388775"/>
            <a:ext cx="1995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67" name="Google Shape;1567;p30"/>
          <p:cNvSpPr txBox="1">
            <a:spLocks noGrp="1"/>
          </p:cNvSpPr>
          <p:nvPr>
            <p:ph type="subTitle" idx="2"/>
          </p:nvPr>
        </p:nvSpPr>
        <p:spPr>
          <a:xfrm>
            <a:off x="2359306" y="1755200"/>
            <a:ext cx="19920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8" name="Google Shape;1568;p30"/>
          <p:cNvSpPr txBox="1">
            <a:spLocks noGrp="1"/>
          </p:cNvSpPr>
          <p:nvPr>
            <p:ph type="subTitle" idx="3"/>
          </p:nvPr>
        </p:nvSpPr>
        <p:spPr>
          <a:xfrm>
            <a:off x="2356892" y="3209125"/>
            <a:ext cx="1995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69" name="Google Shape;1569;p30"/>
          <p:cNvSpPr txBox="1">
            <a:spLocks noGrp="1"/>
          </p:cNvSpPr>
          <p:nvPr>
            <p:ph type="subTitle" idx="4"/>
          </p:nvPr>
        </p:nvSpPr>
        <p:spPr>
          <a:xfrm>
            <a:off x="2356892" y="3575550"/>
            <a:ext cx="1996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0" name="Google Shape;1570;p30"/>
          <p:cNvSpPr txBox="1">
            <a:spLocks noGrp="1"/>
          </p:cNvSpPr>
          <p:nvPr>
            <p:ph type="subTitle" idx="5"/>
          </p:nvPr>
        </p:nvSpPr>
        <p:spPr>
          <a:xfrm>
            <a:off x="5758587" y="1388775"/>
            <a:ext cx="1995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71" name="Google Shape;1571;p30"/>
          <p:cNvSpPr txBox="1">
            <a:spLocks noGrp="1"/>
          </p:cNvSpPr>
          <p:nvPr>
            <p:ph type="subTitle" idx="6"/>
          </p:nvPr>
        </p:nvSpPr>
        <p:spPr>
          <a:xfrm>
            <a:off x="5758215" y="1755200"/>
            <a:ext cx="1996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2" name="Google Shape;1572;p30"/>
          <p:cNvSpPr txBox="1">
            <a:spLocks noGrp="1"/>
          </p:cNvSpPr>
          <p:nvPr>
            <p:ph type="subTitle" idx="7"/>
          </p:nvPr>
        </p:nvSpPr>
        <p:spPr>
          <a:xfrm>
            <a:off x="5758587" y="3209125"/>
            <a:ext cx="1995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73" name="Google Shape;1573;p30"/>
          <p:cNvSpPr txBox="1">
            <a:spLocks noGrp="1"/>
          </p:cNvSpPr>
          <p:nvPr>
            <p:ph type="subTitle" idx="8"/>
          </p:nvPr>
        </p:nvSpPr>
        <p:spPr>
          <a:xfrm>
            <a:off x="5758215" y="3575550"/>
            <a:ext cx="1996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4" name="Google Shape;1574;p30"/>
          <p:cNvSpPr/>
          <p:nvPr/>
        </p:nvSpPr>
        <p:spPr>
          <a:xfrm>
            <a:off x="358848" y="9200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0"/>
          <p:cNvSpPr/>
          <p:nvPr/>
        </p:nvSpPr>
        <p:spPr>
          <a:xfrm>
            <a:off x="489161" y="6343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0"/>
          <p:cNvSpPr/>
          <p:nvPr/>
        </p:nvSpPr>
        <p:spPr>
          <a:xfrm>
            <a:off x="647985" y="15687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0"/>
          <p:cNvSpPr/>
          <p:nvPr/>
        </p:nvSpPr>
        <p:spPr>
          <a:xfrm>
            <a:off x="887978" y="9691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2" name="Google Shape;242;p4"/>
          <p:cNvSpPr/>
          <p:nvPr/>
        </p:nvSpPr>
        <p:spPr>
          <a:xfrm>
            <a:off x="6619463" y="1445974"/>
            <a:ext cx="2524525" cy="371844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"/>
          <p:cNvSpPr/>
          <p:nvPr/>
        </p:nvSpPr>
        <p:spPr>
          <a:xfrm rot="10800000">
            <a:off x="1" y="-1"/>
            <a:ext cx="2524525" cy="371844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4"/>
          <p:cNvGrpSpPr/>
          <p:nvPr/>
        </p:nvGrpSpPr>
        <p:grpSpPr>
          <a:xfrm>
            <a:off x="5744381" y="4698442"/>
            <a:ext cx="966103" cy="469116"/>
            <a:chOff x="7362156" y="4422542"/>
            <a:chExt cx="966103" cy="469116"/>
          </a:xfrm>
        </p:grpSpPr>
        <p:sp>
          <p:nvSpPr>
            <p:cNvPr id="245" name="Google Shape;245;p4"/>
            <p:cNvSpPr/>
            <p:nvPr/>
          </p:nvSpPr>
          <p:spPr>
            <a:xfrm>
              <a:off x="7552538" y="4422542"/>
              <a:ext cx="260950" cy="257560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8268384" y="4496732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62156" y="4835156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4"/>
          <p:cNvSpPr/>
          <p:nvPr/>
        </p:nvSpPr>
        <p:spPr>
          <a:xfrm>
            <a:off x="5734176" y="4658062"/>
            <a:ext cx="60134" cy="56501"/>
          </a:xfrm>
          <a:custGeom>
            <a:avLst/>
            <a:gdLst/>
            <a:ahLst/>
            <a:cxnLst/>
            <a:rect l="l" t="t" r="r" b="b"/>
            <a:pathLst>
              <a:path w="928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10" y="871"/>
                  <a:pt x="927" y="710"/>
                  <a:pt x="927" y="436"/>
                </a:cubicBezTo>
                <a:cubicBezTo>
                  <a:pt x="927" y="166"/>
                  <a:pt x="710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4"/>
          <p:cNvGrpSpPr/>
          <p:nvPr/>
        </p:nvGrpSpPr>
        <p:grpSpPr>
          <a:xfrm>
            <a:off x="8061938" y="4275213"/>
            <a:ext cx="985925" cy="744150"/>
            <a:chOff x="1666700" y="5967688"/>
            <a:chExt cx="985925" cy="744150"/>
          </a:xfrm>
        </p:grpSpPr>
        <p:sp>
          <p:nvSpPr>
            <p:cNvPr id="250" name="Google Shape;250;p4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4"/>
          <p:cNvSpPr/>
          <p:nvPr/>
        </p:nvSpPr>
        <p:spPr>
          <a:xfrm>
            <a:off x="1083565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713233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1640651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4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305" name="Google Shape;305;p4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4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_4"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80" name="Google Shape;1580;p31"/>
          <p:cNvSpPr/>
          <p:nvPr/>
        </p:nvSpPr>
        <p:spPr>
          <a:xfrm rot="10800000">
            <a:off x="7048495" y="2269125"/>
            <a:ext cx="2051903" cy="28743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1"/>
          <p:cNvSpPr/>
          <p:nvPr/>
        </p:nvSpPr>
        <p:spPr>
          <a:xfrm>
            <a:off x="0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1"/>
          <p:cNvSpPr/>
          <p:nvPr/>
        </p:nvSpPr>
        <p:spPr>
          <a:xfrm>
            <a:off x="123948" y="40084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1"/>
          <p:cNvSpPr/>
          <p:nvPr/>
        </p:nvSpPr>
        <p:spPr>
          <a:xfrm>
            <a:off x="254261" y="37228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1"/>
          <p:cNvSpPr/>
          <p:nvPr/>
        </p:nvSpPr>
        <p:spPr>
          <a:xfrm>
            <a:off x="413085" y="46572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1"/>
          <p:cNvSpPr/>
          <p:nvPr/>
        </p:nvSpPr>
        <p:spPr>
          <a:xfrm>
            <a:off x="653078" y="40575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1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1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1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1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1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1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1"/>
          <p:cNvSpPr txBox="1">
            <a:spLocks noGrp="1"/>
          </p:cNvSpPr>
          <p:nvPr>
            <p:ph type="subTitle" idx="1"/>
          </p:nvPr>
        </p:nvSpPr>
        <p:spPr>
          <a:xfrm>
            <a:off x="2140937" y="1769775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93" name="Google Shape;1593;p31"/>
          <p:cNvSpPr txBox="1">
            <a:spLocks noGrp="1"/>
          </p:cNvSpPr>
          <p:nvPr>
            <p:ph type="subTitle" idx="2"/>
          </p:nvPr>
        </p:nvSpPr>
        <p:spPr>
          <a:xfrm>
            <a:off x="2141762" y="2135475"/>
            <a:ext cx="1978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4" name="Google Shape;1594;p31"/>
          <p:cNvSpPr txBox="1">
            <a:spLocks noGrp="1"/>
          </p:cNvSpPr>
          <p:nvPr>
            <p:ph type="subTitle" idx="3"/>
          </p:nvPr>
        </p:nvSpPr>
        <p:spPr>
          <a:xfrm>
            <a:off x="704173" y="3665600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95" name="Google Shape;1595;p31"/>
          <p:cNvSpPr txBox="1">
            <a:spLocks noGrp="1"/>
          </p:cNvSpPr>
          <p:nvPr>
            <p:ph type="subTitle" idx="4"/>
          </p:nvPr>
        </p:nvSpPr>
        <p:spPr>
          <a:xfrm>
            <a:off x="703873" y="4032025"/>
            <a:ext cx="1983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31"/>
          <p:cNvSpPr txBox="1">
            <a:spLocks noGrp="1"/>
          </p:cNvSpPr>
          <p:nvPr>
            <p:ph type="subTitle" idx="5"/>
          </p:nvPr>
        </p:nvSpPr>
        <p:spPr>
          <a:xfrm>
            <a:off x="5014464" y="1769775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97" name="Google Shape;1597;p31"/>
          <p:cNvSpPr txBox="1">
            <a:spLocks noGrp="1"/>
          </p:cNvSpPr>
          <p:nvPr>
            <p:ph type="subTitle" idx="6"/>
          </p:nvPr>
        </p:nvSpPr>
        <p:spPr>
          <a:xfrm>
            <a:off x="5013039" y="2135475"/>
            <a:ext cx="1983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8" name="Google Shape;1598;p31"/>
          <p:cNvSpPr txBox="1">
            <a:spLocks noGrp="1"/>
          </p:cNvSpPr>
          <p:nvPr>
            <p:ph type="subTitle" idx="7"/>
          </p:nvPr>
        </p:nvSpPr>
        <p:spPr>
          <a:xfrm>
            <a:off x="3577700" y="3666325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599" name="Google Shape;1599;p31"/>
          <p:cNvSpPr txBox="1">
            <a:spLocks noGrp="1"/>
          </p:cNvSpPr>
          <p:nvPr>
            <p:ph type="subTitle" idx="8"/>
          </p:nvPr>
        </p:nvSpPr>
        <p:spPr>
          <a:xfrm>
            <a:off x="3575150" y="4032025"/>
            <a:ext cx="1983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" name="Google Shape;1600;p31"/>
          <p:cNvSpPr/>
          <p:nvPr/>
        </p:nvSpPr>
        <p:spPr>
          <a:xfrm>
            <a:off x="358848" y="9200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31"/>
          <p:cNvSpPr/>
          <p:nvPr/>
        </p:nvSpPr>
        <p:spPr>
          <a:xfrm>
            <a:off x="489161" y="6343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31"/>
          <p:cNvSpPr/>
          <p:nvPr/>
        </p:nvSpPr>
        <p:spPr>
          <a:xfrm>
            <a:off x="647985" y="15687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1"/>
          <p:cNvSpPr/>
          <p:nvPr/>
        </p:nvSpPr>
        <p:spPr>
          <a:xfrm>
            <a:off x="887978" y="9691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1"/>
          <p:cNvSpPr txBox="1">
            <a:spLocks noGrp="1"/>
          </p:cNvSpPr>
          <p:nvPr>
            <p:ph type="subTitle" idx="9"/>
          </p:nvPr>
        </p:nvSpPr>
        <p:spPr>
          <a:xfrm>
            <a:off x="6451228" y="3666325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05" name="Google Shape;1605;p31"/>
          <p:cNvSpPr txBox="1">
            <a:spLocks noGrp="1"/>
          </p:cNvSpPr>
          <p:nvPr>
            <p:ph type="subTitle" idx="13"/>
          </p:nvPr>
        </p:nvSpPr>
        <p:spPr>
          <a:xfrm>
            <a:off x="6450928" y="4032025"/>
            <a:ext cx="1983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_1_2"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08" name="Google Shape;1608;p32"/>
          <p:cNvSpPr txBox="1">
            <a:spLocks noGrp="1"/>
          </p:cNvSpPr>
          <p:nvPr>
            <p:ph type="subTitle" idx="1"/>
          </p:nvPr>
        </p:nvSpPr>
        <p:spPr>
          <a:xfrm>
            <a:off x="1496675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09" name="Google Shape;1609;p32"/>
          <p:cNvSpPr txBox="1">
            <a:spLocks noGrp="1"/>
          </p:cNvSpPr>
          <p:nvPr>
            <p:ph type="subTitle" idx="2"/>
          </p:nvPr>
        </p:nvSpPr>
        <p:spPr>
          <a:xfrm>
            <a:off x="4069200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10" name="Google Shape;1610;p32"/>
          <p:cNvSpPr txBox="1">
            <a:spLocks noGrp="1"/>
          </p:cNvSpPr>
          <p:nvPr>
            <p:ph type="subTitle" idx="3"/>
          </p:nvPr>
        </p:nvSpPr>
        <p:spPr>
          <a:xfrm>
            <a:off x="6643850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11" name="Google Shape;1611;p32"/>
          <p:cNvSpPr txBox="1">
            <a:spLocks noGrp="1"/>
          </p:cNvSpPr>
          <p:nvPr>
            <p:ph type="subTitle" idx="4"/>
          </p:nvPr>
        </p:nvSpPr>
        <p:spPr>
          <a:xfrm>
            <a:off x="998225" y="2238375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12" name="Google Shape;1612;p32"/>
          <p:cNvSpPr txBox="1">
            <a:spLocks noGrp="1"/>
          </p:cNvSpPr>
          <p:nvPr>
            <p:ph type="subTitle" idx="5"/>
          </p:nvPr>
        </p:nvSpPr>
        <p:spPr>
          <a:xfrm>
            <a:off x="3570750" y="2238375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13" name="Google Shape;1613;p32"/>
          <p:cNvSpPr txBox="1">
            <a:spLocks noGrp="1"/>
          </p:cNvSpPr>
          <p:nvPr>
            <p:ph type="subTitle" idx="6"/>
          </p:nvPr>
        </p:nvSpPr>
        <p:spPr>
          <a:xfrm>
            <a:off x="6143750" y="2238375"/>
            <a:ext cx="2152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14" name="Google Shape;1614;p32"/>
          <p:cNvSpPr txBox="1">
            <a:spLocks noGrp="1"/>
          </p:cNvSpPr>
          <p:nvPr>
            <p:ph type="subTitle" idx="7"/>
          </p:nvPr>
        </p:nvSpPr>
        <p:spPr>
          <a:xfrm>
            <a:off x="1496675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15" name="Google Shape;1615;p32"/>
          <p:cNvSpPr txBox="1">
            <a:spLocks noGrp="1"/>
          </p:cNvSpPr>
          <p:nvPr>
            <p:ph type="subTitle" idx="8"/>
          </p:nvPr>
        </p:nvSpPr>
        <p:spPr>
          <a:xfrm>
            <a:off x="4069200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16" name="Google Shape;1616;p32"/>
          <p:cNvSpPr txBox="1">
            <a:spLocks noGrp="1"/>
          </p:cNvSpPr>
          <p:nvPr>
            <p:ph type="subTitle" idx="9"/>
          </p:nvPr>
        </p:nvSpPr>
        <p:spPr>
          <a:xfrm>
            <a:off x="6643850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17" name="Google Shape;1617;p32"/>
          <p:cNvSpPr txBox="1">
            <a:spLocks noGrp="1"/>
          </p:cNvSpPr>
          <p:nvPr>
            <p:ph type="subTitle" idx="13"/>
          </p:nvPr>
        </p:nvSpPr>
        <p:spPr>
          <a:xfrm>
            <a:off x="998225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18" name="Google Shape;1618;p32"/>
          <p:cNvSpPr txBox="1">
            <a:spLocks noGrp="1"/>
          </p:cNvSpPr>
          <p:nvPr>
            <p:ph type="subTitle" idx="14"/>
          </p:nvPr>
        </p:nvSpPr>
        <p:spPr>
          <a:xfrm>
            <a:off x="3570750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19" name="Google Shape;1619;p32"/>
          <p:cNvSpPr txBox="1">
            <a:spLocks noGrp="1"/>
          </p:cNvSpPr>
          <p:nvPr>
            <p:ph type="subTitle" idx="15"/>
          </p:nvPr>
        </p:nvSpPr>
        <p:spPr>
          <a:xfrm>
            <a:off x="6145400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20" name="Google Shape;1620;p32"/>
          <p:cNvSpPr/>
          <p:nvPr/>
        </p:nvSpPr>
        <p:spPr>
          <a:xfrm flipH="1">
            <a:off x="321590" y="12038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2"/>
          <p:cNvSpPr/>
          <p:nvPr/>
        </p:nvSpPr>
        <p:spPr>
          <a:xfrm flipH="1">
            <a:off x="1700081" y="4141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2"/>
          <p:cNvSpPr/>
          <p:nvPr/>
        </p:nvSpPr>
        <p:spPr>
          <a:xfrm flipH="1">
            <a:off x="152397" y="16269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2"/>
          <p:cNvSpPr/>
          <p:nvPr/>
        </p:nvSpPr>
        <p:spPr>
          <a:xfrm flipH="1">
            <a:off x="614097" y="9288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32"/>
          <p:cNvSpPr/>
          <p:nvPr/>
        </p:nvSpPr>
        <p:spPr>
          <a:xfrm flipH="1">
            <a:off x="712853" y="5128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32"/>
          <p:cNvSpPr/>
          <p:nvPr/>
        </p:nvSpPr>
        <p:spPr>
          <a:xfrm flipH="1">
            <a:off x="2362920" y="6222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32"/>
          <p:cNvSpPr/>
          <p:nvPr/>
        </p:nvSpPr>
        <p:spPr>
          <a:xfrm>
            <a:off x="8430723" y="5671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32"/>
          <p:cNvSpPr/>
          <p:nvPr/>
        </p:nvSpPr>
        <p:spPr>
          <a:xfrm>
            <a:off x="8561036" y="2814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32"/>
          <p:cNvSpPr/>
          <p:nvPr/>
        </p:nvSpPr>
        <p:spPr>
          <a:xfrm>
            <a:off x="8719860" y="12158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2"/>
          <p:cNvSpPr/>
          <p:nvPr/>
        </p:nvSpPr>
        <p:spPr>
          <a:xfrm>
            <a:off x="8959853" y="6162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32"/>
          <p:cNvSpPr/>
          <p:nvPr/>
        </p:nvSpPr>
        <p:spPr>
          <a:xfrm flipH="1">
            <a:off x="4967668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32"/>
          <p:cNvSpPr/>
          <p:nvPr/>
        </p:nvSpPr>
        <p:spPr>
          <a:xfrm>
            <a:off x="6605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_1_1_1_2_1"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34" name="Google Shape;1634;p33"/>
          <p:cNvSpPr txBox="1">
            <a:spLocks noGrp="1"/>
          </p:cNvSpPr>
          <p:nvPr>
            <p:ph type="subTitle" idx="1"/>
          </p:nvPr>
        </p:nvSpPr>
        <p:spPr>
          <a:xfrm>
            <a:off x="2233783" y="1224106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35" name="Google Shape;1635;p33"/>
          <p:cNvSpPr txBox="1">
            <a:spLocks noGrp="1"/>
          </p:cNvSpPr>
          <p:nvPr>
            <p:ph type="subTitle" idx="2"/>
          </p:nvPr>
        </p:nvSpPr>
        <p:spPr>
          <a:xfrm>
            <a:off x="5725358" y="1224106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36" name="Google Shape;1636;p33"/>
          <p:cNvSpPr txBox="1">
            <a:spLocks noGrp="1"/>
          </p:cNvSpPr>
          <p:nvPr>
            <p:ph type="subTitle" idx="3"/>
          </p:nvPr>
        </p:nvSpPr>
        <p:spPr>
          <a:xfrm>
            <a:off x="2233783" y="2394859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37" name="Google Shape;1637;p33"/>
          <p:cNvSpPr txBox="1">
            <a:spLocks noGrp="1"/>
          </p:cNvSpPr>
          <p:nvPr>
            <p:ph type="subTitle" idx="4"/>
          </p:nvPr>
        </p:nvSpPr>
        <p:spPr>
          <a:xfrm>
            <a:off x="2233783" y="1591438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38" name="Google Shape;1638;p33"/>
          <p:cNvSpPr txBox="1">
            <a:spLocks noGrp="1"/>
          </p:cNvSpPr>
          <p:nvPr>
            <p:ph type="subTitle" idx="5"/>
          </p:nvPr>
        </p:nvSpPr>
        <p:spPr>
          <a:xfrm>
            <a:off x="5725358" y="1591438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39" name="Google Shape;1639;p33"/>
          <p:cNvSpPr txBox="1">
            <a:spLocks noGrp="1"/>
          </p:cNvSpPr>
          <p:nvPr>
            <p:ph type="subTitle" idx="6"/>
          </p:nvPr>
        </p:nvSpPr>
        <p:spPr>
          <a:xfrm>
            <a:off x="2233783" y="2762191"/>
            <a:ext cx="2152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40" name="Google Shape;1640;p33"/>
          <p:cNvSpPr txBox="1">
            <a:spLocks noGrp="1"/>
          </p:cNvSpPr>
          <p:nvPr>
            <p:ph type="subTitle" idx="7"/>
          </p:nvPr>
        </p:nvSpPr>
        <p:spPr>
          <a:xfrm>
            <a:off x="2233783" y="3567945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41" name="Google Shape;1641;p33"/>
          <p:cNvSpPr txBox="1">
            <a:spLocks noGrp="1"/>
          </p:cNvSpPr>
          <p:nvPr>
            <p:ph type="subTitle" idx="8"/>
          </p:nvPr>
        </p:nvSpPr>
        <p:spPr>
          <a:xfrm>
            <a:off x="5725358" y="3567945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42" name="Google Shape;1642;p33"/>
          <p:cNvSpPr txBox="1">
            <a:spLocks noGrp="1"/>
          </p:cNvSpPr>
          <p:nvPr>
            <p:ph type="subTitle" idx="9"/>
          </p:nvPr>
        </p:nvSpPr>
        <p:spPr>
          <a:xfrm>
            <a:off x="5725358" y="2394859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643" name="Google Shape;1643;p33"/>
          <p:cNvSpPr txBox="1">
            <a:spLocks noGrp="1"/>
          </p:cNvSpPr>
          <p:nvPr>
            <p:ph type="subTitle" idx="13"/>
          </p:nvPr>
        </p:nvSpPr>
        <p:spPr>
          <a:xfrm>
            <a:off x="2233783" y="3931134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44" name="Google Shape;1644;p33"/>
          <p:cNvSpPr txBox="1">
            <a:spLocks noGrp="1"/>
          </p:cNvSpPr>
          <p:nvPr>
            <p:ph type="subTitle" idx="14"/>
          </p:nvPr>
        </p:nvSpPr>
        <p:spPr>
          <a:xfrm>
            <a:off x="5725358" y="3931134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45" name="Google Shape;1645;p33"/>
          <p:cNvSpPr txBox="1">
            <a:spLocks noGrp="1"/>
          </p:cNvSpPr>
          <p:nvPr>
            <p:ph type="subTitle" idx="15"/>
          </p:nvPr>
        </p:nvSpPr>
        <p:spPr>
          <a:xfrm>
            <a:off x="5725358" y="2762191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46" name="Google Shape;1646;p33"/>
          <p:cNvSpPr/>
          <p:nvPr/>
        </p:nvSpPr>
        <p:spPr>
          <a:xfrm flipH="1">
            <a:off x="321590" y="12038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33"/>
          <p:cNvSpPr/>
          <p:nvPr/>
        </p:nvSpPr>
        <p:spPr>
          <a:xfrm flipH="1">
            <a:off x="1700081" y="4141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33"/>
          <p:cNvSpPr/>
          <p:nvPr/>
        </p:nvSpPr>
        <p:spPr>
          <a:xfrm flipH="1">
            <a:off x="152397" y="16269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33"/>
          <p:cNvSpPr/>
          <p:nvPr/>
        </p:nvSpPr>
        <p:spPr>
          <a:xfrm flipH="1">
            <a:off x="614097" y="9288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33"/>
          <p:cNvSpPr/>
          <p:nvPr/>
        </p:nvSpPr>
        <p:spPr>
          <a:xfrm flipH="1">
            <a:off x="712853" y="5128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33"/>
          <p:cNvSpPr/>
          <p:nvPr/>
        </p:nvSpPr>
        <p:spPr>
          <a:xfrm flipH="1">
            <a:off x="2362920" y="6222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33"/>
          <p:cNvSpPr/>
          <p:nvPr/>
        </p:nvSpPr>
        <p:spPr>
          <a:xfrm>
            <a:off x="8430723" y="5671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33"/>
          <p:cNvSpPr/>
          <p:nvPr/>
        </p:nvSpPr>
        <p:spPr>
          <a:xfrm>
            <a:off x="8561036" y="2814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3"/>
          <p:cNvSpPr/>
          <p:nvPr/>
        </p:nvSpPr>
        <p:spPr>
          <a:xfrm>
            <a:off x="8719860" y="12158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33"/>
          <p:cNvSpPr/>
          <p:nvPr/>
        </p:nvSpPr>
        <p:spPr>
          <a:xfrm>
            <a:off x="8959853" y="6162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33"/>
          <p:cNvSpPr/>
          <p:nvPr/>
        </p:nvSpPr>
        <p:spPr>
          <a:xfrm flipH="1">
            <a:off x="4967668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33"/>
          <p:cNvSpPr/>
          <p:nvPr/>
        </p:nvSpPr>
        <p:spPr>
          <a:xfrm>
            <a:off x="6605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_1_1_1"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60" name="Google Shape;1660;p34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4"/>
          <p:cNvSpPr/>
          <p:nvPr/>
        </p:nvSpPr>
        <p:spPr>
          <a:xfrm>
            <a:off x="6520050" y="3186063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34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663" name="Google Shape;1663;p34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34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684" name="Google Shape;1684;p34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4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34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34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34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4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4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4"/>
          <p:cNvSpPr/>
          <p:nvPr/>
        </p:nvSpPr>
        <p:spPr>
          <a:xfrm>
            <a:off x="931165" y="33158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4"/>
          <p:cNvSpPr/>
          <p:nvPr/>
        </p:nvSpPr>
        <p:spPr>
          <a:xfrm>
            <a:off x="560833" y="45488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4"/>
          <p:cNvSpPr/>
          <p:nvPr/>
        </p:nvSpPr>
        <p:spPr>
          <a:xfrm>
            <a:off x="1488251" y="21514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34"/>
          <p:cNvSpPr txBox="1">
            <a:spLocks noGrp="1"/>
          </p:cNvSpPr>
          <p:nvPr>
            <p:ph type="title" idx="2" hasCustomPrompt="1"/>
          </p:nvPr>
        </p:nvSpPr>
        <p:spPr>
          <a:xfrm>
            <a:off x="3436650" y="1555634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5" name="Google Shape;1745;p34"/>
          <p:cNvSpPr txBox="1">
            <a:spLocks noGrp="1"/>
          </p:cNvSpPr>
          <p:nvPr>
            <p:ph type="subTitle" idx="1"/>
          </p:nvPr>
        </p:nvSpPr>
        <p:spPr>
          <a:xfrm>
            <a:off x="2023500" y="2009909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34"/>
          <p:cNvSpPr txBox="1">
            <a:spLocks noGrp="1"/>
          </p:cNvSpPr>
          <p:nvPr>
            <p:ph type="title" idx="3" hasCustomPrompt="1"/>
          </p:nvPr>
        </p:nvSpPr>
        <p:spPr>
          <a:xfrm>
            <a:off x="3436650" y="2605265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34"/>
          <p:cNvSpPr txBox="1">
            <a:spLocks noGrp="1"/>
          </p:cNvSpPr>
          <p:nvPr>
            <p:ph type="subTitle" idx="4"/>
          </p:nvPr>
        </p:nvSpPr>
        <p:spPr>
          <a:xfrm>
            <a:off x="2023500" y="3059540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8" name="Google Shape;1748;p34"/>
          <p:cNvSpPr txBox="1">
            <a:spLocks noGrp="1"/>
          </p:cNvSpPr>
          <p:nvPr>
            <p:ph type="title" idx="5" hasCustomPrompt="1"/>
          </p:nvPr>
        </p:nvSpPr>
        <p:spPr>
          <a:xfrm>
            <a:off x="3436650" y="3654896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9" name="Google Shape;1749;p34"/>
          <p:cNvSpPr txBox="1">
            <a:spLocks noGrp="1"/>
          </p:cNvSpPr>
          <p:nvPr>
            <p:ph type="subTitle" idx="6"/>
          </p:nvPr>
        </p:nvSpPr>
        <p:spPr>
          <a:xfrm>
            <a:off x="2023500" y="4109171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0" name="Google Shape;1750;p34"/>
          <p:cNvSpPr/>
          <p:nvPr/>
        </p:nvSpPr>
        <p:spPr>
          <a:xfrm>
            <a:off x="123948" y="18508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4"/>
          <p:cNvSpPr/>
          <p:nvPr/>
        </p:nvSpPr>
        <p:spPr>
          <a:xfrm>
            <a:off x="254261" y="15651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34"/>
          <p:cNvSpPr/>
          <p:nvPr/>
        </p:nvSpPr>
        <p:spPr>
          <a:xfrm>
            <a:off x="413085" y="24995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34"/>
          <p:cNvSpPr/>
          <p:nvPr/>
        </p:nvSpPr>
        <p:spPr>
          <a:xfrm>
            <a:off x="653078" y="18999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1_1_1_1_1"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5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5"/>
          <p:cNvSpPr/>
          <p:nvPr/>
        </p:nvSpPr>
        <p:spPr>
          <a:xfrm>
            <a:off x="6520050" y="3186063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7" name="Google Shape;1757;p35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758" name="Google Shape;1758;p35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779" name="Google Shape;1779;p35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5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5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5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5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5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5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5"/>
          <p:cNvSpPr/>
          <p:nvPr/>
        </p:nvSpPr>
        <p:spPr>
          <a:xfrm>
            <a:off x="931165" y="33158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5"/>
          <p:cNvSpPr/>
          <p:nvPr/>
        </p:nvSpPr>
        <p:spPr>
          <a:xfrm>
            <a:off x="560833" y="45488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5"/>
          <p:cNvSpPr/>
          <p:nvPr/>
        </p:nvSpPr>
        <p:spPr>
          <a:xfrm>
            <a:off x="1488251" y="21514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5"/>
          <p:cNvSpPr txBox="1">
            <a:spLocks noGrp="1"/>
          </p:cNvSpPr>
          <p:nvPr>
            <p:ph type="title" hasCustomPrompt="1"/>
          </p:nvPr>
        </p:nvSpPr>
        <p:spPr>
          <a:xfrm>
            <a:off x="707828" y="2003123"/>
            <a:ext cx="3708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0" name="Google Shape;1840;p35"/>
          <p:cNvSpPr txBox="1">
            <a:spLocks noGrp="1"/>
          </p:cNvSpPr>
          <p:nvPr>
            <p:ph type="subTitle" idx="1"/>
          </p:nvPr>
        </p:nvSpPr>
        <p:spPr>
          <a:xfrm>
            <a:off x="706028" y="2738077"/>
            <a:ext cx="3712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1" name="Google Shape;1841;p35"/>
          <p:cNvSpPr txBox="1">
            <a:spLocks noGrp="1"/>
          </p:cNvSpPr>
          <p:nvPr>
            <p:ph type="title" idx="2" hasCustomPrompt="1"/>
          </p:nvPr>
        </p:nvSpPr>
        <p:spPr>
          <a:xfrm>
            <a:off x="4725472" y="2003123"/>
            <a:ext cx="3712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2" name="Google Shape;1842;p35"/>
          <p:cNvSpPr txBox="1">
            <a:spLocks noGrp="1"/>
          </p:cNvSpPr>
          <p:nvPr>
            <p:ph type="subTitle" idx="3"/>
          </p:nvPr>
        </p:nvSpPr>
        <p:spPr>
          <a:xfrm>
            <a:off x="4725472" y="2738077"/>
            <a:ext cx="3712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35"/>
          <p:cNvSpPr/>
          <p:nvPr/>
        </p:nvSpPr>
        <p:spPr>
          <a:xfrm>
            <a:off x="123948" y="18508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5"/>
          <p:cNvSpPr/>
          <p:nvPr/>
        </p:nvSpPr>
        <p:spPr>
          <a:xfrm>
            <a:off x="254261" y="15651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35"/>
          <p:cNvSpPr/>
          <p:nvPr/>
        </p:nvSpPr>
        <p:spPr>
          <a:xfrm>
            <a:off x="413085" y="24995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5"/>
          <p:cNvSpPr/>
          <p:nvPr/>
        </p:nvSpPr>
        <p:spPr>
          <a:xfrm>
            <a:off x="653078" y="18999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_1_1_1_1_1_1"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6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36"/>
          <p:cNvSpPr/>
          <p:nvPr/>
        </p:nvSpPr>
        <p:spPr>
          <a:xfrm>
            <a:off x="6520050" y="3186063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0" name="Google Shape;1850;p36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851" name="Google Shape;1851;p36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36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872" name="Google Shape;1872;p36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6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6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6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36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36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36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36"/>
          <p:cNvSpPr/>
          <p:nvPr/>
        </p:nvSpPr>
        <p:spPr>
          <a:xfrm>
            <a:off x="931165" y="33158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36"/>
          <p:cNvSpPr/>
          <p:nvPr/>
        </p:nvSpPr>
        <p:spPr>
          <a:xfrm>
            <a:off x="560833" y="45488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36"/>
          <p:cNvSpPr/>
          <p:nvPr/>
        </p:nvSpPr>
        <p:spPr>
          <a:xfrm>
            <a:off x="1488251" y="21514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36"/>
          <p:cNvSpPr txBox="1">
            <a:spLocks noGrp="1"/>
          </p:cNvSpPr>
          <p:nvPr>
            <p:ph type="title" hasCustomPrompt="1"/>
          </p:nvPr>
        </p:nvSpPr>
        <p:spPr>
          <a:xfrm>
            <a:off x="2309075" y="2468395"/>
            <a:ext cx="14610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36"/>
          <p:cNvSpPr txBox="1">
            <a:spLocks noGrp="1"/>
          </p:cNvSpPr>
          <p:nvPr>
            <p:ph type="subTitle" idx="1"/>
          </p:nvPr>
        </p:nvSpPr>
        <p:spPr>
          <a:xfrm>
            <a:off x="5039655" y="2495142"/>
            <a:ext cx="3160500" cy="91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4" name="Google Shape;1934;p36"/>
          <p:cNvSpPr/>
          <p:nvPr/>
        </p:nvSpPr>
        <p:spPr>
          <a:xfrm>
            <a:off x="123948" y="18508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36"/>
          <p:cNvSpPr/>
          <p:nvPr/>
        </p:nvSpPr>
        <p:spPr>
          <a:xfrm>
            <a:off x="254261" y="15651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36"/>
          <p:cNvSpPr/>
          <p:nvPr/>
        </p:nvSpPr>
        <p:spPr>
          <a:xfrm>
            <a:off x="413085" y="24995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36"/>
          <p:cNvSpPr/>
          <p:nvPr/>
        </p:nvSpPr>
        <p:spPr>
          <a:xfrm>
            <a:off x="653078" y="18999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3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39" name="Google Shape;1939;p36"/>
          <p:cNvSpPr txBox="1"/>
          <p:nvPr/>
        </p:nvSpPr>
        <p:spPr>
          <a:xfrm>
            <a:off x="1496675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0" name="Google Shape;1940;p36"/>
          <p:cNvSpPr txBox="1"/>
          <p:nvPr/>
        </p:nvSpPr>
        <p:spPr>
          <a:xfrm>
            <a:off x="4069200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1" name="Google Shape;1941;p36"/>
          <p:cNvSpPr txBox="1">
            <a:spLocks noGrp="1"/>
          </p:cNvSpPr>
          <p:nvPr>
            <p:ph type="subTitle" idx="3"/>
          </p:nvPr>
        </p:nvSpPr>
        <p:spPr>
          <a:xfrm>
            <a:off x="5039655" y="2096063"/>
            <a:ext cx="31605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_1_1_1_1_1_1_1"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37"/>
          <p:cNvSpPr txBox="1">
            <a:spLocks noGrp="1"/>
          </p:cNvSpPr>
          <p:nvPr>
            <p:ph type="title" hasCustomPrompt="1"/>
          </p:nvPr>
        </p:nvSpPr>
        <p:spPr>
          <a:xfrm>
            <a:off x="753600" y="1703988"/>
            <a:ext cx="641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4" name="Google Shape;1944;p37"/>
          <p:cNvSpPr txBox="1">
            <a:spLocks noGrp="1"/>
          </p:cNvSpPr>
          <p:nvPr>
            <p:ph type="body" idx="1"/>
          </p:nvPr>
        </p:nvSpPr>
        <p:spPr>
          <a:xfrm>
            <a:off x="752850" y="3073813"/>
            <a:ext cx="6419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45" name="Google Shape;1945;p37"/>
          <p:cNvSpPr/>
          <p:nvPr/>
        </p:nvSpPr>
        <p:spPr>
          <a:xfrm>
            <a:off x="0" y="0"/>
            <a:ext cx="3330303" cy="466519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37"/>
          <p:cNvSpPr/>
          <p:nvPr/>
        </p:nvSpPr>
        <p:spPr>
          <a:xfrm rot="10800000">
            <a:off x="5813700" y="478300"/>
            <a:ext cx="3330303" cy="466519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37"/>
          <p:cNvSpPr/>
          <p:nvPr/>
        </p:nvSpPr>
        <p:spPr>
          <a:xfrm>
            <a:off x="6856892" y="125732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37"/>
          <p:cNvSpPr/>
          <p:nvPr/>
        </p:nvSpPr>
        <p:spPr>
          <a:xfrm>
            <a:off x="8031198" y="224415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37"/>
          <p:cNvSpPr/>
          <p:nvPr/>
        </p:nvSpPr>
        <p:spPr>
          <a:xfrm>
            <a:off x="6377372" y="333854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37"/>
          <p:cNvSpPr/>
          <p:nvPr/>
        </p:nvSpPr>
        <p:spPr>
          <a:xfrm>
            <a:off x="8129888" y="640464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37"/>
          <p:cNvSpPr/>
          <p:nvPr/>
        </p:nvSpPr>
        <p:spPr>
          <a:xfrm>
            <a:off x="8221580" y="915454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37"/>
          <p:cNvSpPr/>
          <p:nvPr/>
        </p:nvSpPr>
        <p:spPr>
          <a:xfrm>
            <a:off x="8591653" y="1338500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37"/>
          <p:cNvSpPr/>
          <p:nvPr/>
        </p:nvSpPr>
        <p:spPr>
          <a:xfrm flipH="1">
            <a:off x="349015" y="4584054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37"/>
          <p:cNvSpPr/>
          <p:nvPr/>
        </p:nvSpPr>
        <p:spPr>
          <a:xfrm flipH="1">
            <a:off x="1727506" y="3794332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37"/>
          <p:cNvSpPr/>
          <p:nvPr/>
        </p:nvSpPr>
        <p:spPr>
          <a:xfrm flipH="1">
            <a:off x="179822" y="5007100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37"/>
          <p:cNvSpPr/>
          <p:nvPr/>
        </p:nvSpPr>
        <p:spPr>
          <a:xfrm flipH="1">
            <a:off x="641522" y="4309064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37"/>
          <p:cNvSpPr/>
          <p:nvPr/>
        </p:nvSpPr>
        <p:spPr>
          <a:xfrm flipH="1">
            <a:off x="740278" y="3893015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37"/>
          <p:cNvSpPr/>
          <p:nvPr/>
        </p:nvSpPr>
        <p:spPr>
          <a:xfrm flipH="1">
            <a:off x="2390345" y="4002454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37"/>
          <p:cNvSpPr/>
          <p:nvPr/>
        </p:nvSpPr>
        <p:spPr>
          <a:xfrm>
            <a:off x="3923192" y="261832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37"/>
          <p:cNvSpPr/>
          <p:nvPr/>
        </p:nvSpPr>
        <p:spPr>
          <a:xfrm>
            <a:off x="3443672" y="469954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37"/>
          <p:cNvSpPr/>
          <p:nvPr/>
        </p:nvSpPr>
        <p:spPr>
          <a:xfrm>
            <a:off x="8260428" y="1861750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1_1_1_1_1_1_1_1"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8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65" name="Google Shape;1965;p38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38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38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38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8"/>
          <p:cNvSpPr/>
          <p:nvPr/>
        </p:nvSpPr>
        <p:spPr>
          <a:xfrm>
            <a:off x="6179440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8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38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8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38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38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38"/>
          <p:cNvSpPr txBox="1">
            <a:spLocks noGrp="1"/>
          </p:cNvSpPr>
          <p:nvPr>
            <p:ph type="subTitle" idx="1"/>
          </p:nvPr>
        </p:nvSpPr>
        <p:spPr>
          <a:xfrm>
            <a:off x="1958400" y="1654350"/>
            <a:ext cx="1058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6" name="Google Shape;1976;p38"/>
          <p:cNvSpPr txBox="1">
            <a:spLocks noGrp="1"/>
          </p:cNvSpPr>
          <p:nvPr>
            <p:ph type="subTitle" idx="2"/>
          </p:nvPr>
        </p:nvSpPr>
        <p:spPr>
          <a:xfrm>
            <a:off x="5906875" y="1655383"/>
            <a:ext cx="10608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38"/>
          <p:cNvSpPr txBox="1">
            <a:spLocks noGrp="1"/>
          </p:cNvSpPr>
          <p:nvPr>
            <p:ph type="subTitle" idx="3"/>
          </p:nvPr>
        </p:nvSpPr>
        <p:spPr>
          <a:xfrm>
            <a:off x="713250" y="2129875"/>
            <a:ext cx="3548700" cy="25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8" name="Google Shape;1978;p38"/>
          <p:cNvSpPr txBox="1">
            <a:spLocks noGrp="1"/>
          </p:cNvSpPr>
          <p:nvPr>
            <p:ph type="subTitle" idx="4"/>
          </p:nvPr>
        </p:nvSpPr>
        <p:spPr>
          <a:xfrm>
            <a:off x="4663375" y="2128525"/>
            <a:ext cx="3547800" cy="25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9" name="Google Shape;1979;p38"/>
          <p:cNvSpPr txBox="1">
            <a:spLocks noGrp="1"/>
          </p:cNvSpPr>
          <p:nvPr>
            <p:ph type="subTitle" idx="5"/>
          </p:nvPr>
        </p:nvSpPr>
        <p:spPr>
          <a:xfrm>
            <a:off x="713250" y="1212725"/>
            <a:ext cx="77175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38"/>
          <p:cNvSpPr/>
          <p:nvPr/>
        </p:nvSpPr>
        <p:spPr>
          <a:xfrm flipH="1">
            <a:off x="359690" y="10842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38"/>
          <p:cNvSpPr/>
          <p:nvPr/>
        </p:nvSpPr>
        <p:spPr>
          <a:xfrm flipH="1">
            <a:off x="1738181" y="2945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38"/>
          <p:cNvSpPr/>
          <p:nvPr/>
        </p:nvSpPr>
        <p:spPr>
          <a:xfrm flipH="1">
            <a:off x="190497" y="15072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38"/>
          <p:cNvSpPr/>
          <p:nvPr/>
        </p:nvSpPr>
        <p:spPr>
          <a:xfrm flipH="1">
            <a:off x="652197" y="8092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38"/>
          <p:cNvSpPr/>
          <p:nvPr/>
        </p:nvSpPr>
        <p:spPr>
          <a:xfrm flipH="1">
            <a:off x="750953" y="3932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38"/>
          <p:cNvSpPr/>
          <p:nvPr/>
        </p:nvSpPr>
        <p:spPr>
          <a:xfrm flipH="1">
            <a:off x="2401020" y="5026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_1_1_1_1_1_1_1_1"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89" name="Google Shape;1989;p39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39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9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9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9"/>
          <p:cNvSpPr/>
          <p:nvPr/>
        </p:nvSpPr>
        <p:spPr>
          <a:xfrm>
            <a:off x="7636765" y="4172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9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9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9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9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9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9"/>
          <p:cNvSpPr/>
          <p:nvPr/>
        </p:nvSpPr>
        <p:spPr>
          <a:xfrm flipH="1">
            <a:off x="359690" y="10842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9"/>
          <p:cNvSpPr/>
          <p:nvPr/>
        </p:nvSpPr>
        <p:spPr>
          <a:xfrm flipH="1">
            <a:off x="1738181" y="2945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9"/>
          <p:cNvSpPr/>
          <p:nvPr/>
        </p:nvSpPr>
        <p:spPr>
          <a:xfrm flipH="1">
            <a:off x="190497" y="15072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9"/>
          <p:cNvSpPr/>
          <p:nvPr/>
        </p:nvSpPr>
        <p:spPr>
          <a:xfrm flipH="1">
            <a:off x="652197" y="8092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9"/>
          <p:cNvSpPr/>
          <p:nvPr/>
        </p:nvSpPr>
        <p:spPr>
          <a:xfrm flipH="1">
            <a:off x="750953" y="3932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9"/>
          <p:cNvSpPr/>
          <p:nvPr/>
        </p:nvSpPr>
        <p:spPr>
          <a:xfrm flipH="1">
            <a:off x="2401020" y="5026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9"/>
          <p:cNvSpPr txBox="1">
            <a:spLocks noGrp="1"/>
          </p:cNvSpPr>
          <p:nvPr>
            <p:ph type="subTitle" idx="1"/>
          </p:nvPr>
        </p:nvSpPr>
        <p:spPr>
          <a:xfrm>
            <a:off x="1671600" y="2628900"/>
            <a:ext cx="1952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6" name="Google Shape;2006;p39"/>
          <p:cNvSpPr txBox="1">
            <a:spLocks noGrp="1"/>
          </p:cNvSpPr>
          <p:nvPr>
            <p:ph type="subTitle" idx="2"/>
          </p:nvPr>
        </p:nvSpPr>
        <p:spPr>
          <a:xfrm>
            <a:off x="1158750" y="2952750"/>
            <a:ext cx="29784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7" name="Google Shape;2007;p39"/>
          <p:cNvSpPr txBox="1">
            <a:spLocks noGrp="1"/>
          </p:cNvSpPr>
          <p:nvPr>
            <p:ph type="subTitle" idx="3"/>
          </p:nvPr>
        </p:nvSpPr>
        <p:spPr>
          <a:xfrm>
            <a:off x="5532275" y="2628900"/>
            <a:ext cx="19527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8" name="Google Shape;2008;p39"/>
          <p:cNvSpPr txBox="1">
            <a:spLocks noGrp="1"/>
          </p:cNvSpPr>
          <p:nvPr>
            <p:ph type="subTitle" idx="4"/>
          </p:nvPr>
        </p:nvSpPr>
        <p:spPr>
          <a:xfrm>
            <a:off x="5018225" y="2952750"/>
            <a:ext cx="29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_1_1_1_1_1_1_1_1_1"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2011" name="Google Shape;2011;p4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12" name="Google Shape;2012;p40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5" name="Google Shape;2015;p40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0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7" name="Google Shape;2017;p40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18" name="Google Shape;2018;p40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4" name="Google Shape;2024;p40"/>
          <p:cNvSpPr txBox="1">
            <a:spLocks noGrp="1"/>
          </p:cNvSpPr>
          <p:nvPr>
            <p:ph type="subTitle" idx="1"/>
          </p:nvPr>
        </p:nvSpPr>
        <p:spPr>
          <a:xfrm>
            <a:off x="713225" y="2590800"/>
            <a:ext cx="385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5" name="Google Shape;2025;p40"/>
          <p:cNvSpPr txBox="1">
            <a:spLocks noGrp="1"/>
          </p:cNvSpPr>
          <p:nvPr>
            <p:ph type="subTitle" idx="2"/>
          </p:nvPr>
        </p:nvSpPr>
        <p:spPr>
          <a:xfrm>
            <a:off x="713225" y="2915902"/>
            <a:ext cx="38406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26" name="Google Shape;2026;p40"/>
          <p:cNvSpPr txBox="1">
            <a:spLocks noGrp="1"/>
          </p:cNvSpPr>
          <p:nvPr>
            <p:ph type="subTitle" idx="3"/>
          </p:nvPr>
        </p:nvSpPr>
        <p:spPr>
          <a:xfrm>
            <a:off x="4562825" y="2590800"/>
            <a:ext cx="385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7" name="Google Shape;2027;p40"/>
          <p:cNvSpPr txBox="1">
            <a:spLocks noGrp="1"/>
          </p:cNvSpPr>
          <p:nvPr>
            <p:ph type="subTitle" idx="4"/>
          </p:nvPr>
        </p:nvSpPr>
        <p:spPr>
          <a:xfrm>
            <a:off x="4572125" y="2915902"/>
            <a:ext cx="38403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5"/>
          <p:cNvSpPr txBox="1">
            <a:spLocks noGrp="1"/>
          </p:cNvSpPr>
          <p:nvPr>
            <p:ph type="subTitle" idx="1"/>
          </p:nvPr>
        </p:nvSpPr>
        <p:spPr>
          <a:xfrm>
            <a:off x="1681425" y="3198313"/>
            <a:ext cx="19527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5"/>
          <p:cNvSpPr txBox="1">
            <a:spLocks noGrp="1"/>
          </p:cNvSpPr>
          <p:nvPr>
            <p:ph type="subTitle" idx="2"/>
          </p:nvPr>
        </p:nvSpPr>
        <p:spPr>
          <a:xfrm>
            <a:off x="1231275" y="3476625"/>
            <a:ext cx="28530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5"/>
          <p:cNvSpPr txBox="1">
            <a:spLocks noGrp="1"/>
          </p:cNvSpPr>
          <p:nvPr>
            <p:ph type="subTitle" idx="3"/>
          </p:nvPr>
        </p:nvSpPr>
        <p:spPr>
          <a:xfrm>
            <a:off x="5530075" y="3198313"/>
            <a:ext cx="19527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5"/>
          <p:cNvSpPr txBox="1">
            <a:spLocks noGrp="1"/>
          </p:cNvSpPr>
          <p:nvPr>
            <p:ph type="subTitle" idx="4"/>
          </p:nvPr>
        </p:nvSpPr>
        <p:spPr>
          <a:xfrm>
            <a:off x="5081875" y="3476625"/>
            <a:ext cx="2849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"/>
          <p:cNvSpPr/>
          <p:nvPr/>
        </p:nvSpPr>
        <p:spPr>
          <a:xfrm rot="-5400000">
            <a:off x="7057082" y="-399114"/>
            <a:ext cx="1687807" cy="2486022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"/>
          <p:cNvSpPr/>
          <p:nvPr/>
        </p:nvSpPr>
        <p:spPr>
          <a:xfrm flipH="1">
            <a:off x="1738181" y="1421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"/>
          <p:cNvSpPr/>
          <p:nvPr/>
        </p:nvSpPr>
        <p:spPr>
          <a:xfrm flipH="1">
            <a:off x="750953" y="2408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"/>
          <p:cNvSpPr/>
          <p:nvPr/>
        </p:nvSpPr>
        <p:spPr>
          <a:xfrm flipH="1">
            <a:off x="2401020" y="3502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"/>
          <p:cNvSpPr/>
          <p:nvPr/>
        </p:nvSpPr>
        <p:spPr>
          <a:xfrm flipH="1">
            <a:off x="652197" y="6568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"/>
          <p:cNvSpPr/>
          <p:nvPr/>
        </p:nvSpPr>
        <p:spPr>
          <a:xfrm flipH="1">
            <a:off x="359690" y="9318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flipH="1">
            <a:off x="190497" y="13548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5"/>
          <p:cNvGrpSpPr/>
          <p:nvPr/>
        </p:nvGrpSpPr>
        <p:grpSpPr>
          <a:xfrm>
            <a:off x="379450" y="4291775"/>
            <a:ext cx="480225" cy="615300"/>
            <a:chOff x="912850" y="4743425"/>
            <a:chExt cx="480225" cy="615300"/>
          </a:xfrm>
        </p:grpSpPr>
        <p:sp>
          <p:nvSpPr>
            <p:cNvPr id="362" name="Google Shape;362;p5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5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7855840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_1_1_1_1_1_1_1_1_1_1_1"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2030" name="Google Shape;2030;p41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31" name="Google Shape;2031;p41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4" name="Google Shape;2034;p41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1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6" name="Google Shape;2036;p41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37" name="Google Shape;2037;p41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1"/>
          <p:cNvSpPr txBox="1">
            <a:spLocks noGrp="1"/>
          </p:cNvSpPr>
          <p:nvPr>
            <p:ph type="subTitle" idx="1"/>
          </p:nvPr>
        </p:nvSpPr>
        <p:spPr>
          <a:xfrm>
            <a:off x="3134180" y="1491761"/>
            <a:ext cx="3840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4" name="Google Shape;2044;p41"/>
          <p:cNvSpPr txBox="1">
            <a:spLocks noGrp="1"/>
          </p:cNvSpPr>
          <p:nvPr>
            <p:ph type="subTitle" idx="2"/>
          </p:nvPr>
        </p:nvSpPr>
        <p:spPr>
          <a:xfrm>
            <a:off x="3134180" y="1858892"/>
            <a:ext cx="3840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45" name="Google Shape;2045;p41"/>
          <p:cNvSpPr txBox="1">
            <a:spLocks noGrp="1"/>
          </p:cNvSpPr>
          <p:nvPr>
            <p:ph type="subTitle" idx="3"/>
          </p:nvPr>
        </p:nvSpPr>
        <p:spPr>
          <a:xfrm>
            <a:off x="3134180" y="2939574"/>
            <a:ext cx="3840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6" name="Google Shape;2046;p41"/>
          <p:cNvSpPr txBox="1">
            <a:spLocks noGrp="1"/>
          </p:cNvSpPr>
          <p:nvPr>
            <p:ph type="subTitle" idx="4"/>
          </p:nvPr>
        </p:nvSpPr>
        <p:spPr>
          <a:xfrm>
            <a:off x="3134180" y="3306704"/>
            <a:ext cx="3840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1_1_1_1_1_1_1_1_1_1_1_1_1"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oogle Shape;2048;p42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49" name="Google Shape;2049;p42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2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2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4" name="Google Shape;2054;p42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55" name="Google Shape;2055;p42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1" name="Google Shape;2061;p42"/>
          <p:cNvSpPr txBox="1">
            <a:spLocks noGrp="1"/>
          </p:cNvSpPr>
          <p:nvPr>
            <p:ph type="subTitle" idx="1"/>
          </p:nvPr>
        </p:nvSpPr>
        <p:spPr>
          <a:xfrm>
            <a:off x="2226582" y="1208387"/>
            <a:ext cx="566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42"/>
          <p:cNvSpPr txBox="1">
            <a:spLocks noGrp="1"/>
          </p:cNvSpPr>
          <p:nvPr>
            <p:ph type="subTitle" idx="2"/>
          </p:nvPr>
        </p:nvSpPr>
        <p:spPr>
          <a:xfrm>
            <a:off x="2226582" y="1575518"/>
            <a:ext cx="5660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63" name="Google Shape;2063;p42"/>
          <p:cNvSpPr txBox="1">
            <a:spLocks noGrp="1"/>
          </p:cNvSpPr>
          <p:nvPr>
            <p:ph type="subTitle" idx="3"/>
          </p:nvPr>
        </p:nvSpPr>
        <p:spPr>
          <a:xfrm flipH="1">
            <a:off x="2224774" y="2836582"/>
            <a:ext cx="566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4" name="Google Shape;2064;p42"/>
          <p:cNvSpPr txBox="1">
            <a:spLocks noGrp="1"/>
          </p:cNvSpPr>
          <p:nvPr>
            <p:ph type="subTitle" idx="4"/>
          </p:nvPr>
        </p:nvSpPr>
        <p:spPr>
          <a:xfrm flipH="1">
            <a:off x="2225374" y="3203713"/>
            <a:ext cx="5660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1_1_1_1_1_1_1_1_1_1_1_1_1_1"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3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67" name="Google Shape;2067;p43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0" name="Google Shape;2070;p43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43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2" name="Google Shape;2072;p43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73" name="Google Shape;2073;p43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9" name="Google Shape;2079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80" name="Google Shape;2080;p43"/>
          <p:cNvSpPr txBox="1">
            <a:spLocks noGrp="1"/>
          </p:cNvSpPr>
          <p:nvPr>
            <p:ph type="subTitle" idx="1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81" name="Google Shape;2081;p43"/>
          <p:cNvSpPr txBox="1">
            <a:spLocks noGrp="1"/>
          </p:cNvSpPr>
          <p:nvPr>
            <p:ph type="subTitle" idx="2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82" name="Google Shape;2082;p43"/>
          <p:cNvSpPr txBox="1">
            <a:spLocks noGrp="1"/>
          </p:cNvSpPr>
          <p:nvPr>
            <p:ph type="subTitle" idx="3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085" name="Google Shape;2085;p44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086" name="Google Shape;2086;p44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093" name="Google Shape;2093;p44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44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44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44"/>
          <p:cNvSpPr txBox="1">
            <a:spLocks noGrp="1"/>
          </p:cNvSpPr>
          <p:nvPr>
            <p:ph type="subTitle" idx="1"/>
          </p:nvPr>
        </p:nvSpPr>
        <p:spPr>
          <a:xfrm>
            <a:off x="1152525" y="2030000"/>
            <a:ext cx="29430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104" name="Google Shape;2104;p45"/>
          <p:cNvGrpSpPr/>
          <p:nvPr/>
        </p:nvGrpSpPr>
        <p:grpSpPr>
          <a:xfrm>
            <a:off x="6873272" y="4066120"/>
            <a:ext cx="2101529" cy="1047282"/>
            <a:chOff x="5158247" y="5768045"/>
            <a:chExt cx="2101529" cy="1047282"/>
          </a:xfrm>
        </p:grpSpPr>
        <p:sp>
          <p:nvSpPr>
            <p:cNvPr id="2105" name="Google Shape;2105;p45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077128" y="59902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45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12" name="Google Shape;2112;p45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8" name="Google Shape;2118;p45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5"/>
          <p:cNvSpPr txBox="1">
            <a:spLocks noGrp="1"/>
          </p:cNvSpPr>
          <p:nvPr>
            <p:ph type="subTitle" idx="1"/>
          </p:nvPr>
        </p:nvSpPr>
        <p:spPr>
          <a:xfrm>
            <a:off x="5090800" y="2654313"/>
            <a:ext cx="2943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21" name="Google Shape;2121;p45"/>
          <p:cNvGrpSpPr/>
          <p:nvPr/>
        </p:nvGrpSpPr>
        <p:grpSpPr>
          <a:xfrm rot="-5400000" flipH="1">
            <a:off x="-276095" y="1014409"/>
            <a:ext cx="2471604" cy="1692916"/>
            <a:chOff x="5158247" y="5348091"/>
            <a:chExt cx="2471604" cy="1692916"/>
          </a:xfrm>
        </p:grpSpPr>
        <p:sp>
          <p:nvSpPr>
            <p:cNvPr id="2122" name="Google Shape;2122;p45"/>
            <p:cNvSpPr/>
            <p:nvPr/>
          </p:nvSpPr>
          <p:spPr>
            <a:xfrm>
              <a:off x="7372530" y="5348091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45"/>
          <p:cNvGrpSpPr/>
          <p:nvPr/>
        </p:nvGrpSpPr>
        <p:grpSpPr>
          <a:xfrm rot="-5400000">
            <a:off x="3658355" y="-374363"/>
            <a:ext cx="1917076" cy="8645338"/>
            <a:chOff x="6529847" y="5348091"/>
            <a:chExt cx="1917076" cy="8645338"/>
          </a:xfrm>
        </p:grpSpPr>
        <p:sp>
          <p:nvSpPr>
            <p:cNvPr id="2129" name="Google Shape;2129;p45"/>
            <p:cNvSpPr/>
            <p:nvPr/>
          </p:nvSpPr>
          <p:spPr>
            <a:xfrm>
              <a:off x="7372530" y="5348091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203405" y="1374999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65298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137" name="Google Shape;2137;p46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38" name="Google Shape;2138;p46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4" name="Google Shape;2144;p46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45" name="Google Shape;2145;p46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1" name="Google Shape;2151;p46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46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46"/>
          <p:cNvSpPr txBox="1">
            <a:spLocks noGrp="1"/>
          </p:cNvSpPr>
          <p:nvPr>
            <p:ph type="subTitle" idx="1"/>
          </p:nvPr>
        </p:nvSpPr>
        <p:spPr>
          <a:xfrm>
            <a:off x="703800" y="1680075"/>
            <a:ext cx="4630200" cy="21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"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7"/>
          <p:cNvSpPr txBox="1">
            <a:spLocks noGrp="1"/>
          </p:cNvSpPr>
          <p:nvPr>
            <p:ph type="title"/>
          </p:nvPr>
        </p:nvSpPr>
        <p:spPr>
          <a:xfrm>
            <a:off x="4980450" y="1840599"/>
            <a:ext cx="2739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156" name="Google Shape;2156;p4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57" name="Google Shape;2157;p47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64" name="Google Shape;2164;p47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0" name="Google Shape;2170;p47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7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7"/>
          <p:cNvSpPr txBox="1">
            <a:spLocks noGrp="1"/>
          </p:cNvSpPr>
          <p:nvPr>
            <p:ph type="subTitle" idx="1"/>
          </p:nvPr>
        </p:nvSpPr>
        <p:spPr>
          <a:xfrm>
            <a:off x="4980450" y="2297001"/>
            <a:ext cx="27432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"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48"/>
          <p:cNvSpPr txBox="1">
            <a:spLocks noGrp="1"/>
          </p:cNvSpPr>
          <p:nvPr>
            <p:ph type="title"/>
          </p:nvPr>
        </p:nvSpPr>
        <p:spPr>
          <a:xfrm>
            <a:off x="1018050" y="1840599"/>
            <a:ext cx="2739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175" name="Google Shape;2175;p48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76" name="Google Shape;2176;p48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48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83" name="Google Shape;2183;p48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9" name="Google Shape;2189;p48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48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48"/>
          <p:cNvSpPr txBox="1">
            <a:spLocks noGrp="1"/>
          </p:cNvSpPr>
          <p:nvPr>
            <p:ph type="subTitle" idx="1"/>
          </p:nvPr>
        </p:nvSpPr>
        <p:spPr>
          <a:xfrm>
            <a:off x="1018050" y="2297001"/>
            <a:ext cx="27432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9"/>
          <p:cNvSpPr txBox="1">
            <a:spLocks noGrp="1"/>
          </p:cNvSpPr>
          <p:nvPr>
            <p:ph type="title"/>
          </p:nvPr>
        </p:nvSpPr>
        <p:spPr>
          <a:xfrm>
            <a:off x="949213" y="3507675"/>
            <a:ext cx="41148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94" name="Google Shape;2194;p49"/>
          <p:cNvSpPr txBox="1">
            <a:spLocks noGrp="1"/>
          </p:cNvSpPr>
          <p:nvPr>
            <p:ph type="subTitle" idx="1"/>
          </p:nvPr>
        </p:nvSpPr>
        <p:spPr>
          <a:xfrm>
            <a:off x="951313" y="1131650"/>
            <a:ext cx="41106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5" name="Google Shape;2195;p49"/>
          <p:cNvSpPr/>
          <p:nvPr/>
        </p:nvSpPr>
        <p:spPr>
          <a:xfrm>
            <a:off x="6512060" y="3505300"/>
            <a:ext cx="2631929" cy="1638202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49"/>
          <p:cNvSpPr/>
          <p:nvPr/>
        </p:nvSpPr>
        <p:spPr>
          <a:xfrm>
            <a:off x="0" y="0"/>
            <a:ext cx="1822326" cy="25527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4_1"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0"/>
          <p:cNvSpPr txBox="1">
            <a:spLocks noGrp="1"/>
          </p:cNvSpPr>
          <p:nvPr>
            <p:ph type="title"/>
          </p:nvPr>
        </p:nvSpPr>
        <p:spPr>
          <a:xfrm>
            <a:off x="713250" y="3198926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99" name="Google Shape;2199;p50"/>
          <p:cNvSpPr txBox="1">
            <a:spLocks noGrp="1"/>
          </p:cNvSpPr>
          <p:nvPr>
            <p:ph type="subTitle" idx="1"/>
          </p:nvPr>
        </p:nvSpPr>
        <p:spPr>
          <a:xfrm>
            <a:off x="713100" y="1578874"/>
            <a:ext cx="7717800" cy="16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0" name="Google Shape;2200;p50"/>
          <p:cNvSpPr/>
          <p:nvPr/>
        </p:nvSpPr>
        <p:spPr>
          <a:xfrm rot="10800000">
            <a:off x="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1" name="Google Shape;2201;p50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202" name="Google Shape;2202;p50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4" name="Google Shape;2204;p50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05" name="Google Shape;2205;p50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50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50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50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50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50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50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50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50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50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5" name="Google Shape;2215;p50"/>
          <p:cNvSpPr/>
          <p:nvPr/>
        </p:nvSpPr>
        <p:spPr>
          <a:xfrm flipH="1">
            <a:off x="146018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50"/>
          <p:cNvSpPr/>
          <p:nvPr/>
        </p:nvSpPr>
        <p:spPr>
          <a:xfrm flipH="1">
            <a:off x="1530690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50"/>
          <p:cNvSpPr/>
          <p:nvPr/>
        </p:nvSpPr>
        <p:spPr>
          <a:xfrm flipH="1">
            <a:off x="1372189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50"/>
          <p:cNvSpPr/>
          <p:nvPr/>
        </p:nvSpPr>
        <p:spPr>
          <a:xfrm flipH="1">
            <a:off x="1131937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50"/>
          <p:cNvSpPr/>
          <p:nvPr/>
        </p:nvSpPr>
        <p:spPr>
          <a:xfrm>
            <a:off x="8540889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50"/>
          <p:cNvSpPr/>
          <p:nvPr/>
        </p:nvSpPr>
        <p:spPr>
          <a:xfrm>
            <a:off x="717620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50"/>
          <p:cNvSpPr/>
          <p:nvPr/>
        </p:nvSpPr>
        <p:spPr>
          <a:xfrm>
            <a:off x="8910962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50"/>
          <p:cNvSpPr/>
          <p:nvPr/>
        </p:nvSpPr>
        <p:spPr>
          <a:xfrm>
            <a:off x="84491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50"/>
          <p:cNvSpPr/>
          <p:nvPr/>
        </p:nvSpPr>
        <p:spPr>
          <a:xfrm>
            <a:off x="8350507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50"/>
          <p:cNvSpPr/>
          <p:nvPr/>
        </p:nvSpPr>
        <p:spPr>
          <a:xfrm>
            <a:off x="6696681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50"/>
          <p:cNvSpPr/>
          <p:nvPr/>
        </p:nvSpPr>
        <p:spPr>
          <a:xfrm flipH="1">
            <a:off x="236474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0"/>
          <p:cNvSpPr/>
          <p:nvPr/>
        </p:nvSpPr>
        <p:spPr>
          <a:xfrm flipH="1">
            <a:off x="1614964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50"/>
          <p:cNvSpPr/>
          <p:nvPr/>
        </p:nvSpPr>
        <p:spPr>
          <a:xfrm flipH="1">
            <a:off x="67281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50"/>
          <p:cNvSpPr/>
          <p:nvPr/>
        </p:nvSpPr>
        <p:spPr>
          <a:xfrm flipH="1">
            <a:off x="528981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50"/>
          <p:cNvSpPr/>
          <p:nvPr/>
        </p:nvSpPr>
        <p:spPr>
          <a:xfrm flipH="1">
            <a:off x="627736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50"/>
          <p:cNvSpPr/>
          <p:nvPr/>
        </p:nvSpPr>
        <p:spPr>
          <a:xfrm flipH="1">
            <a:off x="2277803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50"/>
          <p:cNvSpPr/>
          <p:nvPr/>
        </p:nvSpPr>
        <p:spPr>
          <a:xfrm>
            <a:off x="652005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50"/>
          <p:cNvSpPr/>
          <p:nvPr/>
        </p:nvSpPr>
        <p:spPr>
          <a:xfrm>
            <a:off x="7792737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50"/>
          <p:cNvSpPr/>
          <p:nvPr/>
        </p:nvSpPr>
        <p:spPr>
          <a:xfrm>
            <a:off x="7923050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50"/>
          <p:cNvSpPr/>
          <p:nvPr/>
        </p:nvSpPr>
        <p:spPr>
          <a:xfrm>
            <a:off x="8081875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50"/>
          <p:cNvSpPr/>
          <p:nvPr/>
        </p:nvSpPr>
        <p:spPr>
          <a:xfrm>
            <a:off x="832186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6" name="Google Shape;2236;p50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237" name="Google Shape;2237;p50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6"/>
          <p:cNvSpPr/>
          <p:nvPr/>
        </p:nvSpPr>
        <p:spPr>
          <a:xfrm rot="10800000">
            <a:off x="5305440" y="4623973"/>
            <a:ext cx="3838559" cy="519527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673173" y="8251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803486" y="5394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962310" y="14739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1202303" y="8742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"/>
          <p:cNvSpPr/>
          <p:nvPr/>
        </p:nvSpPr>
        <p:spPr>
          <a:xfrm rot="-5400000">
            <a:off x="7625250" y="-29045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"/>
          <p:cNvSpPr/>
          <p:nvPr/>
        </p:nvSpPr>
        <p:spPr>
          <a:xfrm rot="5400000" flipH="1">
            <a:off x="290450" y="-29045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401" name="Google Shape;401;p6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404" name="Google Shape;404;p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_1_1_1_1_2"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1"/>
          <p:cNvSpPr txBox="1">
            <a:spLocks noGrp="1"/>
          </p:cNvSpPr>
          <p:nvPr>
            <p:ph type="title"/>
          </p:nvPr>
        </p:nvSpPr>
        <p:spPr>
          <a:xfrm>
            <a:off x="2488075" y="920500"/>
            <a:ext cx="4167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2290" name="Google Shape;2290;p51"/>
          <p:cNvGrpSpPr/>
          <p:nvPr/>
        </p:nvGrpSpPr>
        <p:grpSpPr>
          <a:xfrm flipH="1">
            <a:off x="190497" y="65920"/>
            <a:ext cx="2270722" cy="1349163"/>
            <a:chOff x="5158247" y="5691845"/>
            <a:chExt cx="2270722" cy="1349163"/>
          </a:xfrm>
        </p:grpSpPr>
        <p:sp>
          <p:nvSpPr>
            <p:cNvPr id="2291" name="Google Shape;2291;p51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5332967" y="56918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51"/>
          <p:cNvGrpSpPr/>
          <p:nvPr/>
        </p:nvGrpSpPr>
        <p:grpSpPr>
          <a:xfrm>
            <a:off x="8554648" y="1707199"/>
            <a:ext cx="589312" cy="962674"/>
            <a:chOff x="3236798" y="7844724"/>
            <a:chExt cx="589312" cy="962674"/>
          </a:xfrm>
        </p:grpSpPr>
        <p:sp>
          <p:nvSpPr>
            <p:cNvPr id="2298" name="Google Shape;2298;p51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3765911" y="8747268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51"/>
          <p:cNvGrpSpPr/>
          <p:nvPr/>
        </p:nvGrpSpPr>
        <p:grpSpPr>
          <a:xfrm>
            <a:off x="5123308" y="4675623"/>
            <a:ext cx="987293" cy="324364"/>
            <a:chOff x="5694208" y="9209048"/>
            <a:chExt cx="987293" cy="324364"/>
          </a:xfrm>
        </p:grpSpPr>
        <p:sp>
          <p:nvSpPr>
            <p:cNvPr id="2303" name="Google Shape;2303;p51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6" name="Google Shape;2306;p51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51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51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1"/>
          <p:cNvSpPr txBox="1">
            <a:spLocks noGrp="1"/>
          </p:cNvSpPr>
          <p:nvPr>
            <p:ph type="subTitle" idx="1"/>
          </p:nvPr>
        </p:nvSpPr>
        <p:spPr>
          <a:xfrm>
            <a:off x="2488075" y="1500375"/>
            <a:ext cx="41679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0" name="Google Shape;2310;p51"/>
          <p:cNvSpPr txBox="1"/>
          <p:nvPr/>
        </p:nvSpPr>
        <p:spPr>
          <a:xfrm>
            <a:off x="2209625" y="3289175"/>
            <a:ext cx="472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</a:t>
            </a:r>
            <a:r>
              <a:rPr lang="en" sz="12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11" name="Google Shape;2311;p51"/>
          <p:cNvGrpSpPr/>
          <p:nvPr/>
        </p:nvGrpSpPr>
        <p:grpSpPr>
          <a:xfrm>
            <a:off x="7127363" y="2515738"/>
            <a:ext cx="1795725" cy="2292400"/>
            <a:chOff x="3962225" y="1536275"/>
            <a:chExt cx="1795725" cy="2292400"/>
          </a:xfrm>
        </p:grpSpPr>
        <p:sp>
          <p:nvSpPr>
            <p:cNvPr id="2312" name="Google Shape;2312;p51"/>
            <p:cNvSpPr/>
            <p:nvPr/>
          </p:nvSpPr>
          <p:spPr>
            <a:xfrm>
              <a:off x="3962225" y="1655850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054175" y="20520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031275" y="2049175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061925" y="2057325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046600" y="2085325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4043950" y="2080225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207425" y="1970275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184525" y="1967450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4217650" y="1975600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202325" y="2003600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199850" y="1998475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363325" y="1888550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340250" y="1885725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373550" y="1893875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355575" y="1921850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355575" y="1916750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516575" y="1806825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493500" y="1803975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526800" y="1812125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4511475" y="1840125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4508825" y="1835025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4672275" y="172507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4649400" y="1722175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4682500" y="1730400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4667175" y="1758400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4664725" y="1753275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4128350" y="2195050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4105250" y="2192225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4138550" y="2200375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4123225" y="2228350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4120575" y="2223250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4284050" y="2113325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4261150" y="2110475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4294275" y="2118625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4276475" y="2146625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4276475" y="2141525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4437300" y="203157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4414425" y="2028675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4447525" y="2036900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4432200" y="2064900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429750" y="2059775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593200" y="1949850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570125" y="1946950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603425" y="1955175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588100" y="1980700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585450" y="1978050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748900" y="1868125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726025" y="1865200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756675" y="1870775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741350" y="1898975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738700" y="1896325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830650" y="2448025"/>
              <a:ext cx="482850" cy="533550"/>
            </a:xfrm>
            <a:custGeom>
              <a:avLst/>
              <a:gdLst/>
              <a:ahLst/>
              <a:cxnLst/>
              <a:rect l="l" t="t" r="r" b="b"/>
              <a:pathLst>
                <a:path w="19314" h="21342" extrusionOk="0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976325" y="2448025"/>
              <a:ext cx="288550" cy="71525"/>
            </a:xfrm>
            <a:custGeom>
              <a:avLst/>
              <a:gdLst/>
              <a:ahLst/>
              <a:cxnLst/>
              <a:rect l="l" t="t" r="r" b="b"/>
              <a:pathLst>
                <a:path w="11542" h="2861" extrusionOk="0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958350" y="2366275"/>
              <a:ext cx="344950" cy="143075"/>
            </a:xfrm>
            <a:custGeom>
              <a:avLst/>
              <a:gdLst/>
              <a:ahLst/>
              <a:cxnLst/>
              <a:rect l="l" t="t" r="r" b="b"/>
              <a:pathLst>
                <a:path w="13798" h="5723" extrusionOk="0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968575" y="236627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999225" y="2374050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5027425" y="2379150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1"/>
            <p:cNvSpPr/>
            <p:nvPr/>
          </p:nvSpPr>
          <p:spPr>
            <a:xfrm>
              <a:off x="5058075" y="23842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1"/>
            <p:cNvSpPr/>
            <p:nvPr/>
          </p:nvSpPr>
          <p:spPr>
            <a:xfrm>
              <a:off x="5086050" y="2391825"/>
              <a:ext cx="30675" cy="79300"/>
            </a:xfrm>
            <a:custGeom>
              <a:avLst/>
              <a:gdLst/>
              <a:ahLst/>
              <a:cxnLst/>
              <a:rect l="l" t="t" r="r" b="b"/>
              <a:pathLst>
                <a:path w="1227" h="3172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5114250" y="239692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5144900" y="2402050"/>
              <a:ext cx="28025" cy="81750"/>
            </a:xfrm>
            <a:custGeom>
              <a:avLst/>
              <a:gdLst/>
              <a:ahLst/>
              <a:cxnLst/>
              <a:rect l="l" t="t" r="r" b="b"/>
              <a:pathLst>
                <a:path w="1121" h="3270" extrusionOk="0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5172900" y="240715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5203550" y="2414925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5231750" y="242002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5262400" y="242512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4853725" y="258595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4830650" y="2792925"/>
              <a:ext cx="424025" cy="188650"/>
            </a:xfrm>
            <a:custGeom>
              <a:avLst/>
              <a:gdLst/>
              <a:ahLst/>
              <a:cxnLst/>
              <a:rect l="l" t="t" r="r" b="b"/>
              <a:pathLst>
                <a:path w="16961" h="7546" extrusionOk="0">
                  <a:moveTo>
                    <a:pt x="16960" y="3164"/>
                  </a:moveTo>
                  <a:lnTo>
                    <a:pt x="16945" y="3241"/>
                  </a:lnTo>
                  <a:lnTo>
                    <a:pt x="16945" y="3241"/>
                  </a:lnTo>
                  <a:cubicBezTo>
                    <a:pt x="16950" y="3215"/>
                    <a:pt x="16955" y="3190"/>
                    <a:pt x="16960" y="3164"/>
                  </a:cubicBezTo>
                  <a:close/>
                  <a:moveTo>
                    <a:pt x="719" y="1"/>
                  </a:moveTo>
                  <a:lnTo>
                    <a:pt x="311" y="2044"/>
                  </a:lnTo>
                  <a:cubicBezTo>
                    <a:pt x="0" y="3679"/>
                    <a:pt x="1332" y="5207"/>
                    <a:pt x="3172" y="5616"/>
                  </a:cubicBezTo>
                  <a:lnTo>
                    <a:pt x="12571" y="7455"/>
                  </a:lnTo>
                  <a:cubicBezTo>
                    <a:pt x="12860" y="7516"/>
                    <a:pt x="13145" y="7545"/>
                    <a:pt x="13421" y="7545"/>
                  </a:cubicBezTo>
                  <a:cubicBezTo>
                    <a:pt x="14996" y="7545"/>
                    <a:pt x="16294" y="6598"/>
                    <a:pt x="16551" y="5207"/>
                  </a:cubicBezTo>
                  <a:lnTo>
                    <a:pt x="16945" y="3241"/>
                  </a:lnTo>
                  <a:lnTo>
                    <a:pt x="16945" y="3241"/>
                  </a:lnTo>
                  <a:cubicBezTo>
                    <a:pt x="16655" y="4590"/>
                    <a:pt x="15375" y="5502"/>
                    <a:pt x="13829" y="5502"/>
                  </a:cubicBezTo>
                  <a:cubicBezTo>
                    <a:pt x="13553" y="5502"/>
                    <a:pt x="13269" y="5473"/>
                    <a:pt x="12980" y="5412"/>
                  </a:cubicBezTo>
                  <a:lnTo>
                    <a:pt x="3580" y="3573"/>
                  </a:lnTo>
                  <a:cubicBezTo>
                    <a:pt x="1741" y="3164"/>
                    <a:pt x="409" y="1636"/>
                    <a:pt x="71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4884375" y="2585950"/>
              <a:ext cx="411150" cy="112400"/>
            </a:xfrm>
            <a:custGeom>
              <a:avLst/>
              <a:gdLst/>
              <a:ahLst/>
              <a:cxnLst/>
              <a:rect l="l" t="t" r="r" b="b"/>
              <a:pathLst>
                <a:path w="16446" h="4496" extrusionOk="0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4902150" y="2657450"/>
              <a:ext cx="97100" cy="94650"/>
            </a:xfrm>
            <a:custGeom>
              <a:avLst/>
              <a:gdLst/>
              <a:ahLst/>
              <a:cxnLst/>
              <a:rect l="l" t="t" r="r" b="b"/>
              <a:pathLst>
                <a:path w="3884" h="3786" extrusionOk="0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5098925" y="2698325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5091175" y="2736750"/>
              <a:ext cx="145700" cy="43325"/>
            </a:xfrm>
            <a:custGeom>
              <a:avLst/>
              <a:gdLst/>
              <a:ahLst/>
              <a:cxnLst/>
              <a:rect l="l" t="t" r="r" b="b"/>
              <a:pathLst>
                <a:path w="5828" h="1733" extrusionOk="0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4754025" y="3193850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4759125" y="3201600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4774450" y="3214275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4787325" y="322960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4800000" y="324247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4812875" y="3257800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4825525" y="3273125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4840850" y="3285800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4853725" y="33011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4866400" y="33140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4879275" y="3329325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4266275" y="3268000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4294275" y="3400825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4736250" y="3239825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4294275" y="3666475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4891950" y="35592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5068275" y="3559200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5065625" y="3119875"/>
              <a:ext cx="510875" cy="470000"/>
            </a:xfrm>
            <a:custGeom>
              <a:avLst/>
              <a:gdLst/>
              <a:ahLst/>
              <a:cxnLst/>
              <a:rect l="l" t="t" r="r" b="b"/>
              <a:pathLst>
                <a:path w="20435" h="18800" extrusionOk="0">
                  <a:moveTo>
                    <a:pt x="15228" y="0"/>
                  </a:moveTo>
                  <a:lnTo>
                    <a:pt x="1946" y="11647"/>
                  </a:lnTo>
                  <a:lnTo>
                    <a:pt x="1129" y="15530"/>
                  </a:lnTo>
                  <a:lnTo>
                    <a:pt x="107" y="16445"/>
                  </a:lnTo>
                  <a:cubicBezTo>
                    <a:pt x="107" y="16445"/>
                    <a:pt x="1" y="17164"/>
                    <a:pt x="720" y="17982"/>
                  </a:cubicBezTo>
                  <a:cubicBezTo>
                    <a:pt x="1431" y="18799"/>
                    <a:pt x="2150" y="18799"/>
                    <a:pt x="2150" y="18799"/>
                  </a:cubicBezTo>
                  <a:lnTo>
                    <a:pt x="3172" y="17875"/>
                  </a:lnTo>
                  <a:lnTo>
                    <a:pt x="7152" y="17573"/>
                  </a:lnTo>
                  <a:lnTo>
                    <a:pt x="20434" y="5926"/>
                  </a:lnTo>
                  <a:lnTo>
                    <a:pt x="15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499850" y="3004825"/>
              <a:ext cx="217225" cy="207025"/>
            </a:xfrm>
            <a:custGeom>
              <a:avLst/>
              <a:gdLst/>
              <a:ahLst/>
              <a:cxnLst/>
              <a:rect l="l" t="t" r="r" b="b"/>
              <a:pathLst>
                <a:path w="8689" h="8281" extrusionOk="0">
                  <a:moveTo>
                    <a:pt x="6539" y="1"/>
                  </a:moveTo>
                  <a:lnTo>
                    <a:pt x="0" y="5828"/>
                  </a:lnTo>
                  <a:lnTo>
                    <a:pt x="2150" y="8280"/>
                  </a:lnTo>
                  <a:lnTo>
                    <a:pt x="8688" y="2453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5499850" y="3127425"/>
              <a:ext cx="79300" cy="84425"/>
            </a:xfrm>
            <a:custGeom>
              <a:avLst/>
              <a:gdLst/>
              <a:ahLst/>
              <a:cxnLst/>
              <a:rect l="l" t="t" r="r" b="b"/>
              <a:pathLst>
                <a:path w="3172" h="3377" extrusionOk="0">
                  <a:moveTo>
                    <a:pt x="1022" y="1"/>
                  </a:moveTo>
                  <a:lnTo>
                    <a:pt x="0" y="924"/>
                  </a:lnTo>
                  <a:lnTo>
                    <a:pt x="2150" y="3376"/>
                  </a:lnTo>
                  <a:lnTo>
                    <a:pt x="3171" y="2453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5650650" y="2966625"/>
              <a:ext cx="107300" cy="114850"/>
            </a:xfrm>
            <a:custGeom>
              <a:avLst/>
              <a:gdLst/>
              <a:ahLst/>
              <a:cxnLst/>
              <a:rect l="l" t="t" r="r" b="b"/>
              <a:pathLst>
                <a:path w="4292" h="4594" extrusionOk="0">
                  <a:moveTo>
                    <a:pt x="1120" y="0"/>
                  </a:moveTo>
                  <a:lnTo>
                    <a:pt x="0" y="1022"/>
                  </a:lnTo>
                  <a:lnTo>
                    <a:pt x="3163" y="4594"/>
                  </a:lnTo>
                  <a:lnTo>
                    <a:pt x="4291" y="36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425875" y="3099425"/>
              <a:ext cx="176150" cy="189050"/>
            </a:xfrm>
            <a:custGeom>
              <a:avLst/>
              <a:gdLst/>
              <a:ahLst/>
              <a:cxnLst/>
              <a:rect l="l" t="t" r="r" b="b"/>
              <a:pathLst>
                <a:path w="7046" h="7562" extrusionOk="0">
                  <a:moveTo>
                    <a:pt x="1733" y="1"/>
                  </a:moveTo>
                  <a:lnTo>
                    <a:pt x="0" y="1529"/>
                  </a:lnTo>
                  <a:lnTo>
                    <a:pt x="5313" y="7561"/>
                  </a:lnTo>
                  <a:lnTo>
                    <a:pt x="7046" y="602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5443650" y="3257800"/>
              <a:ext cx="69100" cy="74000"/>
            </a:xfrm>
            <a:custGeom>
              <a:avLst/>
              <a:gdLst/>
              <a:ahLst/>
              <a:cxnLst/>
              <a:rect l="l" t="t" r="r" b="b"/>
              <a:pathLst>
                <a:path w="2764" h="2960" extrusionOk="0">
                  <a:moveTo>
                    <a:pt x="409" y="0"/>
                  </a:moveTo>
                  <a:lnTo>
                    <a:pt x="0" y="303"/>
                  </a:lnTo>
                  <a:lnTo>
                    <a:pt x="2354" y="2959"/>
                  </a:lnTo>
                  <a:lnTo>
                    <a:pt x="276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5395225" y="3301125"/>
              <a:ext cx="66425" cy="74200"/>
            </a:xfrm>
            <a:custGeom>
              <a:avLst/>
              <a:gdLst/>
              <a:ahLst/>
              <a:cxnLst/>
              <a:rect l="l" t="t" r="r" b="b"/>
              <a:pathLst>
                <a:path w="2657" h="2968" extrusionOk="0">
                  <a:moveTo>
                    <a:pt x="409" y="0"/>
                  </a:moveTo>
                  <a:lnTo>
                    <a:pt x="0" y="311"/>
                  </a:lnTo>
                  <a:lnTo>
                    <a:pt x="2346" y="2967"/>
                  </a:lnTo>
                  <a:lnTo>
                    <a:pt x="2657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5346600" y="3344650"/>
              <a:ext cx="66425" cy="73975"/>
            </a:xfrm>
            <a:custGeom>
              <a:avLst/>
              <a:gdLst/>
              <a:ahLst/>
              <a:cxnLst/>
              <a:rect l="l" t="t" r="r" b="b"/>
              <a:pathLst>
                <a:path w="2657" h="2959" extrusionOk="0">
                  <a:moveTo>
                    <a:pt x="409" y="0"/>
                  </a:moveTo>
                  <a:lnTo>
                    <a:pt x="0" y="302"/>
                  </a:lnTo>
                  <a:lnTo>
                    <a:pt x="2248" y="2959"/>
                  </a:lnTo>
                  <a:lnTo>
                    <a:pt x="2656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5088725" y="3316450"/>
              <a:ext cx="268100" cy="252975"/>
            </a:xfrm>
            <a:custGeom>
              <a:avLst/>
              <a:gdLst/>
              <a:ahLst/>
              <a:cxnLst/>
              <a:rect l="l" t="t" r="r" b="b"/>
              <a:pathLst>
                <a:path w="10724" h="10119" extrusionOk="0">
                  <a:moveTo>
                    <a:pt x="6539" y="0"/>
                  </a:moveTo>
                  <a:lnTo>
                    <a:pt x="2142" y="3882"/>
                  </a:lnTo>
                  <a:lnTo>
                    <a:pt x="1226" y="7765"/>
                  </a:lnTo>
                  <a:lnTo>
                    <a:pt x="0" y="8688"/>
                  </a:lnTo>
                  <a:cubicBezTo>
                    <a:pt x="0" y="8688"/>
                    <a:pt x="0" y="9195"/>
                    <a:pt x="409" y="9604"/>
                  </a:cubicBezTo>
                  <a:cubicBezTo>
                    <a:pt x="818" y="10119"/>
                    <a:pt x="1226" y="10119"/>
                    <a:pt x="1226" y="10119"/>
                  </a:cubicBezTo>
                  <a:lnTo>
                    <a:pt x="2346" y="8991"/>
                  </a:lnTo>
                  <a:lnTo>
                    <a:pt x="6228" y="8688"/>
                  </a:lnTo>
                  <a:lnTo>
                    <a:pt x="10724" y="4700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5088725" y="3421275"/>
              <a:ext cx="268100" cy="148150"/>
            </a:xfrm>
            <a:custGeom>
              <a:avLst/>
              <a:gdLst/>
              <a:ahLst/>
              <a:cxnLst/>
              <a:rect l="l" t="t" r="r" b="b"/>
              <a:pathLst>
                <a:path w="10724" h="5926" extrusionOk="0">
                  <a:moveTo>
                    <a:pt x="10217" y="0"/>
                  </a:moveTo>
                  <a:lnTo>
                    <a:pt x="6228" y="3572"/>
                  </a:lnTo>
                  <a:lnTo>
                    <a:pt x="2346" y="3882"/>
                  </a:lnTo>
                  <a:lnTo>
                    <a:pt x="1226" y="5002"/>
                  </a:lnTo>
                  <a:cubicBezTo>
                    <a:pt x="1226" y="5002"/>
                    <a:pt x="818" y="5002"/>
                    <a:pt x="409" y="4495"/>
                  </a:cubicBezTo>
                  <a:cubicBezTo>
                    <a:pt x="303" y="4495"/>
                    <a:pt x="303" y="4389"/>
                    <a:pt x="205" y="4389"/>
                  </a:cubicBezTo>
                  <a:lnTo>
                    <a:pt x="0" y="4495"/>
                  </a:lnTo>
                  <a:cubicBezTo>
                    <a:pt x="0" y="4495"/>
                    <a:pt x="0" y="5002"/>
                    <a:pt x="409" y="5411"/>
                  </a:cubicBezTo>
                  <a:cubicBezTo>
                    <a:pt x="818" y="5926"/>
                    <a:pt x="1226" y="5926"/>
                    <a:pt x="1226" y="5926"/>
                  </a:cubicBezTo>
                  <a:lnTo>
                    <a:pt x="2346" y="4798"/>
                  </a:lnTo>
                  <a:lnTo>
                    <a:pt x="6228" y="4495"/>
                  </a:lnTo>
                  <a:lnTo>
                    <a:pt x="10724" y="507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577875" y="3329325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600775" y="3400825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68725" y="2655000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76475" y="2713650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94275" y="2706100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12250" y="2700975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30025" y="2693225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348000" y="26881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368450" y="2680550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386225" y="2675450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404200" y="266767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421975" y="2662575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4439950" y="2655000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4314700" y="2741850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4391325" y="2910425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4289150" y="2718750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4519025" y="3280675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5469200" y="1536275"/>
              <a:ext cx="199250" cy="176175"/>
            </a:xfrm>
            <a:custGeom>
              <a:avLst/>
              <a:gdLst/>
              <a:ahLst/>
              <a:cxnLst/>
              <a:rect l="l" t="t" r="r" b="b"/>
              <a:pathLst>
                <a:path w="7970" h="7047" extrusionOk="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5476950" y="15413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5492275" y="15540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5507600" y="15642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5522925" y="15771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5538250" y="158982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5553575" y="160002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5568900" y="16129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5584225" y="162557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5599550" y="16358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5614875" y="164865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5070725" y="1618000"/>
              <a:ext cx="531300" cy="621250"/>
            </a:xfrm>
            <a:custGeom>
              <a:avLst/>
              <a:gdLst/>
              <a:ahLst/>
              <a:cxnLst/>
              <a:rect l="l" t="t" r="r" b="b"/>
              <a:pathLst>
                <a:path w="21252" h="24850" extrusionOk="0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5096275" y="1766150"/>
              <a:ext cx="383150" cy="446850"/>
            </a:xfrm>
            <a:custGeom>
              <a:avLst/>
              <a:gdLst/>
              <a:ahLst/>
              <a:cxnLst/>
              <a:rect l="l" t="t" r="r" b="b"/>
              <a:pathLst>
                <a:path w="15326" h="17874" extrusionOk="0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5453875" y="1589825"/>
              <a:ext cx="173700" cy="143050"/>
            </a:xfrm>
            <a:custGeom>
              <a:avLst/>
              <a:gdLst/>
              <a:ahLst/>
              <a:cxnLst/>
              <a:rect l="l" t="t" r="r" b="b"/>
              <a:pathLst>
                <a:path w="6948" h="5722" extrusionOk="0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5096275" y="2075100"/>
              <a:ext cx="145725" cy="137900"/>
            </a:xfrm>
            <a:custGeom>
              <a:avLst/>
              <a:gdLst/>
              <a:ahLst/>
              <a:cxnLst/>
              <a:rect l="l" t="t" r="r" b="b"/>
              <a:pathLst>
                <a:path w="5829" h="5516" extrusionOk="0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1">
  <p:cSld name="CUSTOM_3"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52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52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5" name="Google Shape;2445;p52"/>
          <p:cNvGrpSpPr/>
          <p:nvPr/>
        </p:nvGrpSpPr>
        <p:grpSpPr>
          <a:xfrm>
            <a:off x="6873272" y="2960366"/>
            <a:ext cx="2214279" cy="2073916"/>
            <a:chOff x="5158247" y="4662291"/>
            <a:chExt cx="2214279" cy="2073916"/>
          </a:xfrm>
        </p:grpSpPr>
        <p:sp>
          <p:nvSpPr>
            <p:cNvPr id="2446" name="Google Shape;2446;p52"/>
            <p:cNvSpPr/>
            <p:nvPr/>
          </p:nvSpPr>
          <p:spPr>
            <a:xfrm>
              <a:off x="7115205" y="4662291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6458128" y="66760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52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453" name="Google Shape;2453;p52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2">
  <p:cSld name="CUSTOM_3_1"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53"/>
          <p:cNvSpPr/>
          <p:nvPr/>
        </p:nvSpPr>
        <p:spPr>
          <a:xfrm>
            <a:off x="5726630" y="46697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53"/>
          <p:cNvSpPr/>
          <p:nvPr/>
        </p:nvSpPr>
        <p:spPr>
          <a:xfrm>
            <a:off x="4285742" y="47182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53"/>
          <p:cNvSpPr/>
          <p:nvPr/>
        </p:nvSpPr>
        <p:spPr>
          <a:xfrm>
            <a:off x="6096703" y="50928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53"/>
          <p:cNvSpPr/>
          <p:nvPr/>
        </p:nvSpPr>
        <p:spPr>
          <a:xfrm>
            <a:off x="5634938" y="43947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53"/>
          <p:cNvSpPr/>
          <p:nvPr/>
        </p:nvSpPr>
        <p:spPr>
          <a:xfrm>
            <a:off x="5383848" y="46645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53"/>
          <p:cNvSpPr/>
          <p:nvPr/>
        </p:nvSpPr>
        <p:spPr>
          <a:xfrm>
            <a:off x="3882422" y="40881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53"/>
          <p:cNvSpPr/>
          <p:nvPr/>
        </p:nvSpPr>
        <p:spPr>
          <a:xfrm rot="-5400000">
            <a:off x="379925" y="2820412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53"/>
          <p:cNvSpPr/>
          <p:nvPr/>
        </p:nvSpPr>
        <p:spPr>
          <a:xfrm rot="-5400000">
            <a:off x="6696375" y="5622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53"/>
          <p:cNvSpPr/>
          <p:nvPr/>
        </p:nvSpPr>
        <p:spPr>
          <a:xfrm>
            <a:off x="-9525" y="-9525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53"/>
          <p:cNvSpPr/>
          <p:nvPr/>
        </p:nvSpPr>
        <p:spPr>
          <a:xfrm rot="-5400000" flipH="1">
            <a:off x="7042571" y="3042089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53"/>
          <p:cNvSpPr/>
          <p:nvPr/>
        </p:nvSpPr>
        <p:spPr>
          <a:xfrm flipH="1">
            <a:off x="6427115" y="3100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53"/>
          <p:cNvSpPr/>
          <p:nvPr/>
        </p:nvSpPr>
        <p:spPr>
          <a:xfrm flipH="1">
            <a:off x="4810122" y="11140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53"/>
          <p:cNvSpPr/>
          <p:nvPr/>
        </p:nvSpPr>
        <p:spPr>
          <a:xfrm flipH="1">
            <a:off x="5271822" y="4160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53"/>
          <p:cNvSpPr/>
          <p:nvPr/>
        </p:nvSpPr>
        <p:spPr>
          <a:xfrm flipH="1">
            <a:off x="5370578" y="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53"/>
          <p:cNvSpPr/>
          <p:nvPr/>
        </p:nvSpPr>
        <p:spPr>
          <a:xfrm flipH="1">
            <a:off x="7020645" y="1094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3">
  <p:cSld name="CUSTOM_3_1_1"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54"/>
          <p:cNvSpPr/>
          <p:nvPr/>
        </p:nvSpPr>
        <p:spPr>
          <a:xfrm>
            <a:off x="8317430" y="449831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54"/>
          <p:cNvSpPr/>
          <p:nvPr/>
        </p:nvSpPr>
        <p:spPr>
          <a:xfrm>
            <a:off x="6876542" y="45467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54"/>
          <p:cNvSpPr/>
          <p:nvPr/>
        </p:nvSpPr>
        <p:spPr>
          <a:xfrm>
            <a:off x="8687503" y="49213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54"/>
          <p:cNvSpPr/>
          <p:nvPr/>
        </p:nvSpPr>
        <p:spPr>
          <a:xfrm>
            <a:off x="8225738" y="42233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54"/>
          <p:cNvSpPr/>
          <p:nvPr/>
        </p:nvSpPr>
        <p:spPr>
          <a:xfrm>
            <a:off x="7974648" y="44930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54"/>
          <p:cNvSpPr/>
          <p:nvPr/>
        </p:nvSpPr>
        <p:spPr>
          <a:xfrm>
            <a:off x="6473222" y="39167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54"/>
          <p:cNvSpPr/>
          <p:nvPr/>
        </p:nvSpPr>
        <p:spPr>
          <a:xfrm flipH="1">
            <a:off x="8490265" y="3100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54"/>
          <p:cNvSpPr/>
          <p:nvPr/>
        </p:nvSpPr>
        <p:spPr>
          <a:xfrm flipH="1">
            <a:off x="6873272" y="11140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54"/>
          <p:cNvSpPr/>
          <p:nvPr/>
        </p:nvSpPr>
        <p:spPr>
          <a:xfrm flipH="1">
            <a:off x="7334972" y="4160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4"/>
          <p:cNvSpPr/>
          <p:nvPr/>
        </p:nvSpPr>
        <p:spPr>
          <a:xfrm flipH="1">
            <a:off x="7433728" y="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54"/>
          <p:cNvSpPr/>
          <p:nvPr/>
        </p:nvSpPr>
        <p:spPr>
          <a:xfrm flipH="1">
            <a:off x="9083795" y="1094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54"/>
          <p:cNvSpPr/>
          <p:nvPr/>
        </p:nvSpPr>
        <p:spPr>
          <a:xfrm rot="5400000">
            <a:off x="-571851" y="2686210"/>
            <a:ext cx="3029130" cy="1885434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4"/>
          <p:cNvSpPr/>
          <p:nvPr/>
        </p:nvSpPr>
        <p:spPr>
          <a:xfrm rot="-5400000" flipH="1">
            <a:off x="7042571" y="3042089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54"/>
          <p:cNvSpPr/>
          <p:nvPr/>
        </p:nvSpPr>
        <p:spPr>
          <a:xfrm>
            <a:off x="0" y="-9525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4">
  <p:cSld name="CUSTOM_3_1_1_1"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55"/>
          <p:cNvSpPr/>
          <p:nvPr/>
        </p:nvSpPr>
        <p:spPr>
          <a:xfrm rot="10800000">
            <a:off x="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2" name="Google Shape;2492;p55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493" name="Google Shape;2493;p55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5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5" name="Google Shape;2495;p55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496" name="Google Shape;2496;p55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55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55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55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55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55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55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55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55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55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6" name="Google Shape;2506;p55"/>
          <p:cNvSpPr/>
          <p:nvPr/>
        </p:nvSpPr>
        <p:spPr>
          <a:xfrm flipH="1">
            <a:off x="146018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55"/>
          <p:cNvSpPr/>
          <p:nvPr/>
        </p:nvSpPr>
        <p:spPr>
          <a:xfrm flipH="1">
            <a:off x="1530690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55"/>
          <p:cNvSpPr/>
          <p:nvPr/>
        </p:nvSpPr>
        <p:spPr>
          <a:xfrm flipH="1">
            <a:off x="1372189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55"/>
          <p:cNvSpPr/>
          <p:nvPr/>
        </p:nvSpPr>
        <p:spPr>
          <a:xfrm flipH="1">
            <a:off x="1131937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55"/>
          <p:cNvSpPr/>
          <p:nvPr/>
        </p:nvSpPr>
        <p:spPr>
          <a:xfrm>
            <a:off x="8540889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55"/>
          <p:cNvSpPr/>
          <p:nvPr/>
        </p:nvSpPr>
        <p:spPr>
          <a:xfrm>
            <a:off x="717620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55"/>
          <p:cNvSpPr/>
          <p:nvPr/>
        </p:nvSpPr>
        <p:spPr>
          <a:xfrm>
            <a:off x="8910962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55"/>
          <p:cNvSpPr/>
          <p:nvPr/>
        </p:nvSpPr>
        <p:spPr>
          <a:xfrm>
            <a:off x="84491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55"/>
          <p:cNvSpPr/>
          <p:nvPr/>
        </p:nvSpPr>
        <p:spPr>
          <a:xfrm>
            <a:off x="8350507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55"/>
          <p:cNvSpPr/>
          <p:nvPr/>
        </p:nvSpPr>
        <p:spPr>
          <a:xfrm>
            <a:off x="6696681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55"/>
          <p:cNvSpPr/>
          <p:nvPr/>
        </p:nvSpPr>
        <p:spPr>
          <a:xfrm flipH="1">
            <a:off x="236474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55"/>
          <p:cNvSpPr/>
          <p:nvPr/>
        </p:nvSpPr>
        <p:spPr>
          <a:xfrm flipH="1">
            <a:off x="1614964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55"/>
          <p:cNvSpPr/>
          <p:nvPr/>
        </p:nvSpPr>
        <p:spPr>
          <a:xfrm flipH="1">
            <a:off x="67281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55"/>
          <p:cNvSpPr/>
          <p:nvPr/>
        </p:nvSpPr>
        <p:spPr>
          <a:xfrm flipH="1">
            <a:off x="528981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55"/>
          <p:cNvSpPr/>
          <p:nvPr/>
        </p:nvSpPr>
        <p:spPr>
          <a:xfrm flipH="1">
            <a:off x="627736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55"/>
          <p:cNvSpPr/>
          <p:nvPr/>
        </p:nvSpPr>
        <p:spPr>
          <a:xfrm flipH="1">
            <a:off x="2277803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55"/>
          <p:cNvSpPr/>
          <p:nvPr/>
        </p:nvSpPr>
        <p:spPr>
          <a:xfrm>
            <a:off x="652005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55"/>
          <p:cNvSpPr/>
          <p:nvPr/>
        </p:nvSpPr>
        <p:spPr>
          <a:xfrm>
            <a:off x="7792737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55"/>
          <p:cNvSpPr/>
          <p:nvPr/>
        </p:nvSpPr>
        <p:spPr>
          <a:xfrm>
            <a:off x="7923050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55"/>
          <p:cNvSpPr/>
          <p:nvPr/>
        </p:nvSpPr>
        <p:spPr>
          <a:xfrm>
            <a:off x="8081875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5"/>
          <p:cNvSpPr/>
          <p:nvPr/>
        </p:nvSpPr>
        <p:spPr>
          <a:xfrm>
            <a:off x="832186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7" name="Google Shape;2527;p55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528" name="Google Shape;2528;p55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5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5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5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5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5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5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5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5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5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5">
  <p:cSld name="CUSTOM_3_1_1_1_1"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" name="Google Shape;2580;p56"/>
          <p:cNvGrpSpPr/>
          <p:nvPr/>
        </p:nvGrpSpPr>
        <p:grpSpPr>
          <a:xfrm flipH="1">
            <a:off x="0" y="4066120"/>
            <a:ext cx="2270722" cy="1272963"/>
            <a:chOff x="5158247" y="5768045"/>
            <a:chExt cx="2270722" cy="1272963"/>
          </a:xfrm>
        </p:grpSpPr>
        <p:sp>
          <p:nvSpPr>
            <p:cNvPr id="2581" name="Google Shape;2581;p56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6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56"/>
          <p:cNvGrpSpPr/>
          <p:nvPr/>
        </p:nvGrpSpPr>
        <p:grpSpPr>
          <a:xfrm>
            <a:off x="0" y="-5"/>
            <a:ext cx="2270722" cy="1272963"/>
            <a:chOff x="5158247" y="5768045"/>
            <a:chExt cx="2270722" cy="1272963"/>
          </a:xfrm>
        </p:grpSpPr>
        <p:sp>
          <p:nvSpPr>
            <p:cNvPr id="2588" name="Google Shape;2588;p56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6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4" name="Google Shape;2594;p56"/>
          <p:cNvSpPr/>
          <p:nvPr/>
        </p:nvSpPr>
        <p:spPr>
          <a:xfrm flipH="1">
            <a:off x="37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56"/>
          <p:cNvSpPr/>
          <p:nvPr/>
        </p:nvSpPr>
        <p:spPr>
          <a:xfrm flipH="1">
            <a:off x="7200851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 txBox="1">
            <a:spLocks noGrp="1"/>
          </p:cNvSpPr>
          <p:nvPr>
            <p:ph type="title"/>
          </p:nvPr>
        </p:nvSpPr>
        <p:spPr>
          <a:xfrm>
            <a:off x="1863575" y="1176150"/>
            <a:ext cx="5425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6" name="Google Shape;416;p7"/>
          <p:cNvSpPr txBox="1">
            <a:spLocks noGrp="1"/>
          </p:cNvSpPr>
          <p:nvPr>
            <p:ph type="body" idx="1"/>
          </p:nvPr>
        </p:nvSpPr>
        <p:spPr>
          <a:xfrm>
            <a:off x="1855225" y="1654350"/>
            <a:ext cx="5425200" cy="23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17" name="Google Shape;417;p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418" name="Google Shape;418;p7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425" name="Google Shape;425;p7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7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"/>
          <p:cNvSpPr txBox="1">
            <a:spLocks noGrp="1"/>
          </p:cNvSpPr>
          <p:nvPr>
            <p:ph type="title"/>
          </p:nvPr>
        </p:nvSpPr>
        <p:spPr>
          <a:xfrm>
            <a:off x="955800" y="1045425"/>
            <a:ext cx="7232400" cy="30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5" name="Google Shape;435;p8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436" name="Google Shape;436;p8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4091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8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443" name="Google Shape;443;p8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367111" y="755904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8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448" name="Google Shape;448;p8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8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8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8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8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/>
          <p:nvPr/>
        </p:nvSpPr>
        <p:spPr>
          <a:xfrm>
            <a:off x="7172325" y="2239350"/>
            <a:ext cx="1971667" cy="290412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9"/>
          <p:cNvGrpSpPr/>
          <p:nvPr/>
        </p:nvGrpSpPr>
        <p:grpSpPr>
          <a:xfrm>
            <a:off x="7172313" y="4341638"/>
            <a:ext cx="985925" cy="744150"/>
            <a:chOff x="1666700" y="5967688"/>
            <a:chExt cx="985925" cy="744150"/>
          </a:xfrm>
        </p:grpSpPr>
        <p:sp>
          <p:nvSpPr>
            <p:cNvPr id="458" name="Google Shape;458;p9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9"/>
          <p:cNvGrpSpPr/>
          <p:nvPr/>
        </p:nvGrpSpPr>
        <p:grpSpPr>
          <a:xfrm>
            <a:off x="8430725" y="4291775"/>
            <a:ext cx="480225" cy="615300"/>
            <a:chOff x="912850" y="4743425"/>
            <a:chExt cx="480225" cy="615300"/>
          </a:xfrm>
        </p:grpSpPr>
        <p:sp>
          <p:nvSpPr>
            <p:cNvPr id="510" name="Google Shape;510;p9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9"/>
          <p:cNvSpPr/>
          <p:nvPr/>
        </p:nvSpPr>
        <p:spPr>
          <a:xfrm rot="5400000" flipH="1">
            <a:off x="466225" y="-456625"/>
            <a:ext cx="1971667" cy="290412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9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9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9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1083565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9"/>
          <p:cNvSpPr/>
          <p:nvPr/>
        </p:nvSpPr>
        <p:spPr>
          <a:xfrm>
            <a:off x="713233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1640651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9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541" name="Google Shape;541;p9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9"/>
          <p:cNvSpPr txBox="1">
            <a:spLocks noGrp="1"/>
          </p:cNvSpPr>
          <p:nvPr>
            <p:ph type="subTitle" idx="1"/>
          </p:nvPr>
        </p:nvSpPr>
        <p:spPr>
          <a:xfrm>
            <a:off x="4937225" y="2200875"/>
            <a:ext cx="34011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9"/>
          <p:cNvSpPr txBox="1">
            <a:spLocks noGrp="1"/>
          </p:cNvSpPr>
          <p:nvPr>
            <p:ph type="title"/>
          </p:nvPr>
        </p:nvSpPr>
        <p:spPr>
          <a:xfrm>
            <a:off x="4937225" y="1751925"/>
            <a:ext cx="3401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"/>
          <p:cNvSpPr txBox="1">
            <a:spLocks noGrp="1"/>
          </p:cNvSpPr>
          <p:nvPr>
            <p:ph type="title"/>
          </p:nvPr>
        </p:nvSpPr>
        <p:spPr>
          <a:xfrm>
            <a:off x="4524375" y="1466850"/>
            <a:ext cx="2571900" cy="22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7" name="Google Shape;577;p10"/>
          <p:cNvSpPr/>
          <p:nvPr/>
        </p:nvSpPr>
        <p:spPr>
          <a:xfrm rot="10800000">
            <a:off x="-953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0"/>
          <p:cNvSpPr/>
          <p:nvPr/>
        </p:nvSpPr>
        <p:spPr>
          <a:xfrm>
            <a:off x="6086475" y="2862625"/>
            <a:ext cx="3057427" cy="2280792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0"/>
          <p:cNvSpPr/>
          <p:nvPr/>
        </p:nvSpPr>
        <p:spPr>
          <a:xfrm>
            <a:off x="7479548" y="38908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0"/>
          <p:cNvSpPr/>
          <p:nvPr/>
        </p:nvSpPr>
        <p:spPr>
          <a:xfrm>
            <a:off x="7609861" y="36051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0"/>
          <p:cNvSpPr/>
          <p:nvPr/>
        </p:nvSpPr>
        <p:spPr>
          <a:xfrm>
            <a:off x="7768685" y="45395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0"/>
          <p:cNvSpPr/>
          <p:nvPr/>
        </p:nvSpPr>
        <p:spPr>
          <a:xfrm>
            <a:off x="8008678" y="39399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0"/>
          <p:cNvSpPr/>
          <p:nvPr/>
        </p:nvSpPr>
        <p:spPr>
          <a:xfrm>
            <a:off x="1083665" y="655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713333" y="77923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1640751" y="53949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alibration.html#:~:text=Calibration%20curves%20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alyticsvidhya.com/blog/2023/01/why-is-sigmoid-function-important-in-artificial-neural-networks/#:~:text=Source%3A%20Pexels-,The%20sigmoid%20function%20is%20commonly%20used%20as%20an%20activation%20function,non%2Dlinearity%20into%20the%20model" TargetMode="External"/><Relationship Id="rId5" Type="http://schemas.openxmlformats.org/officeDocument/2006/relationships/hyperlink" Target="https://arize.com/blog-course/binary-cross-entropy-log-loss/#:~:text=What%20Is%20Binary%20Cross%20Entropy,equate%20to%20high%20accuracy%20values" TargetMode="External"/><Relationship Id="rId4" Type="http://schemas.openxmlformats.org/officeDocument/2006/relationships/hyperlink" Target="https://www.learndatasci.com/glossary/binary-classification/#:~:text=each%20binary%20classifier-,What%20is%20Binary%20Classification%3F,Application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57"/>
          <p:cNvSpPr/>
          <p:nvPr/>
        </p:nvSpPr>
        <p:spPr>
          <a:xfrm>
            <a:off x="2311275" y="3901209"/>
            <a:ext cx="12300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57"/>
          <p:cNvSpPr/>
          <p:nvPr/>
        </p:nvSpPr>
        <p:spPr>
          <a:xfrm>
            <a:off x="4775026" y="1490069"/>
            <a:ext cx="3911444" cy="2686158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57"/>
          <p:cNvGrpSpPr/>
          <p:nvPr/>
        </p:nvGrpSpPr>
        <p:grpSpPr>
          <a:xfrm>
            <a:off x="5536125" y="740450"/>
            <a:ext cx="2389225" cy="3530725"/>
            <a:chOff x="582175" y="1028475"/>
            <a:chExt cx="2389225" cy="3530725"/>
          </a:xfrm>
        </p:grpSpPr>
        <p:sp>
          <p:nvSpPr>
            <p:cNvPr id="2603" name="Google Shape;2603;p57"/>
            <p:cNvSpPr/>
            <p:nvPr/>
          </p:nvSpPr>
          <p:spPr>
            <a:xfrm>
              <a:off x="582175" y="1223250"/>
              <a:ext cx="2389225" cy="3335950"/>
            </a:xfrm>
            <a:custGeom>
              <a:avLst/>
              <a:gdLst/>
              <a:ahLst/>
              <a:cxnLst/>
              <a:rect l="l" t="t" r="r" b="b"/>
              <a:pathLst>
                <a:path w="95569" h="133438" extrusionOk="0">
                  <a:moveTo>
                    <a:pt x="1" y="1"/>
                  </a:moveTo>
                  <a:lnTo>
                    <a:pt x="1" y="133437"/>
                  </a:lnTo>
                  <a:lnTo>
                    <a:pt x="95569" y="133437"/>
                  </a:lnTo>
                  <a:lnTo>
                    <a:pt x="95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828600" y="1488175"/>
              <a:ext cx="1893225" cy="2806325"/>
            </a:xfrm>
            <a:custGeom>
              <a:avLst/>
              <a:gdLst/>
              <a:ahLst/>
              <a:cxnLst/>
              <a:rect l="l" t="t" r="r" b="b"/>
              <a:pathLst>
                <a:path w="75729" h="112253" extrusionOk="0">
                  <a:moveTo>
                    <a:pt x="0" y="1"/>
                  </a:moveTo>
                  <a:lnTo>
                    <a:pt x="0" y="107256"/>
                  </a:lnTo>
                  <a:lnTo>
                    <a:pt x="4997" y="107256"/>
                  </a:lnTo>
                  <a:lnTo>
                    <a:pt x="4997" y="112253"/>
                  </a:lnTo>
                  <a:lnTo>
                    <a:pt x="75728" y="112253"/>
                  </a:lnTo>
                  <a:lnTo>
                    <a:pt x="75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7"/>
            <p:cNvSpPr/>
            <p:nvPr/>
          </p:nvSpPr>
          <p:spPr>
            <a:xfrm>
              <a:off x="828600" y="4169575"/>
              <a:ext cx="124925" cy="124925"/>
            </a:xfrm>
            <a:custGeom>
              <a:avLst/>
              <a:gdLst/>
              <a:ahLst/>
              <a:cxnLst/>
              <a:rect l="l" t="t" r="r" b="b"/>
              <a:pathLst>
                <a:path w="4997" h="4997" extrusionOk="0">
                  <a:moveTo>
                    <a:pt x="0" y="0"/>
                  </a:moveTo>
                  <a:lnTo>
                    <a:pt x="4997" y="4997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ECE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7"/>
            <p:cNvSpPr/>
            <p:nvPr/>
          </p:nvSpPr>
          <p:spPr>
            <a:xfrm>
              <a:off x="1376475" y="1125850"/>
              <a:ext cx="800650" cy="213100"/>
            </a:xfrm>
            <a:custGeom>
              <a:avLst/>
              <a:gdLst/>
              <a:ahLst/>
              <a:cxnLst/>
              <a:rect l="l" t="t" r="r" b="b"/>
              <a:pathLst>
                <a:path w="32026" h="8524" extrusionOk="0">
                  <a:moveTo>
                    <a:pt x="4627" y="1"/>
                  </a:moveTo>
                  <a:cubicBezTo>
                    <a:pt x="2075" y="1"/>
                    <a:pt x="0" y="2076"/>
                    <a:pt x="0" y="4627"/>
                  </a:cubicBezTo>
                  <a:lnTo>
                    <a:pt x="0" y="8523"/>
                  </a:lnTo>
                  <a:lnTo>
                    <a:pt x="32025" y="8523"/>
                  </a:lnTo>
                  <a:lnTo>
                    <a:pt x="32025" y="4627"/>
                  </a:lnTo>
                  <a:cubicBezTo>
                    <a:pt x="32025" y="2076"/>
                    <a:pt x="29950" y="1"/>
                    <a:pt x="27399" y="1"/>
                  </a:cubicBezTo>
                  <a:lnTo>
                    <a:pt x="17659" y="1"/>
                  </a:lnTo>
                  <a:cubicBezTo>
                    <a:pt x="17659" y="975"/>
                    <a:pt x="16928" y="1705"/>
                    <a:pt x="15954" y="1705"/>
                  </a:cubicBezTo>
                  <a:cubicBezTo>
                    <a:pt x="15097" y="1705"/>
                    <a:pt x="14367" y="975"/>
                    <a:pt x="1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2177100" y="1238600"/>
              <a:ext cx="25" cy="100350"/>
            </a:xfrm>
            <a:custGeom>
              <a:avLst/>
              <a:gdLst/>
              <a:ahLst/>
              <a:cxnLst/>
              <a:rect l="l" t="t" r="r" b="b"/>
              <a:pathLst>
                <a:path w="1" h="4014" extrusionOk="0">
                  <a:moveTo>
                    <a:pt x="0" y="117"/>
                  </a:moveTo>
                  <a:lnTo>
                    <a:pt x="0" y="117"/>
                  </a:lnTo>
                  <a:lnTo>
                    <a:pt x="0" y="4013"/>
                  </a:ln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9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1376475" y="1131950"/>
              <a:ext cx="800650" cy="207000"/>
            </a:xfrm>
            <a:custGeom>
              <a:avLst/>
              <a:gdLst/>
              <a:ahLst/>
              <a:cxnLst/>
              <a:rect l="l" t="t" r="r" b="b"/>
              <a:pathLst>
                <a:path w="32026" h="8280" extrusionOk="0">
                  <a:moveTo>
                    <a:pt x="28616" y="0"/>
                  </a:moveTo>
                  <a:cubicBezTo>
                    <a:pt x="25207" y="5844"/>
                    <a:pt x="17532" y="7062"/>
                    <a:pt x="9984" y="7062"/>
                  </a:cubicBezTo>
                  <a:cubicBezTo>
                    <a:pt x="6458" y="7062"/>
                    <a:pt x="3049" y="6818"/>
                    <a:pt x="0" y="6701"/>
                  </a:cubicBezTo>
                  <a:lnTo>
                    <a:pt x="0" y="8279"/>
                  </a:lnTo>
                  <a:lnTo>
                    <a:pt x="32025" y="8279"/>
                  </a:lnTo>
                  <a:lnTo>
                    <a:pt x="32025" y="4383"/>
                  </a:lnTo>
                  <a:lnTo>
                    <a:pt x="32025" y="4267"/>
                  </a:lnTo>
                  <a:cubicBezTo>
                    <a:pt x="31898" y="2192"/>
                    <a:pt x="30437" y="487"/>
                    <a:pt x="28616" y="0"/>
                  </a:cubicBezTo>
                  <a:close/>
                </a:path>
              </a:pathLst>
            </a:custGeom>
            <a:solidFill>
              <a:srgbClr val="A8B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1677925" y="1028475"/>
              <a:ext cx="194825" cy="194800"/>
            </a:xfrm>
            <a:custGeom>
              <a:avLst/>
              <a:gdLst/>
              <a:ahLst/>
              <a:cxnLst/>
              <a:rect l="l" t="t" r="r" b="b"/>
              <a:pathLst>
                <a:path w="7793" h="7792" extrusionOk="0">
                  <a:moveTo>
                    <a:pt x="3896" y="2318"/>
                  </a:moveTo>
                  <a:cubicBezTo>
                    <a:pt x="4870" y="2318"/>
                    <a:pt x="5601" y="3049"/>
                    <a:pt x="5601" y="3896"/>
                  </a:cubicBezTo>
                  <a:cubicBezTo>
                    <a:pt x="5601" y="4870"/>
                    <a:pt x="4870" y="5600"/>
                    <a:pt x="3896" y="5600"/>
                  </a:cubicBezTo>
                  <a:cubicBezTo>
                    <a:pt x="3039" y="5600"/>
                    <a:pt x="2309" y="4870"/>
                    <a:pt x="2309" y="3896"/>
                  </a:cubicBezTo>
                  <a:cubicBezTo>
                    <a:pt x="2309" y="3049"/>
                    <a:pt x="3039" y="2318"/>
                    <a:pt x="3896" y="2318"/>
                  </a:cubicBezTo>
                  <a:close/>
                  <a:moveTo>
                    <a:pt x="3896" y="0"/>
                  </a:moveTo>
                  <a:cubicBezTo>
                    <a:pt x="1822" y="0"/>
                    <a:pt x="0" y="1831"/>
                    <a:pt x="0" y="3896"/>
                  </a:cubicBezTo>
                  <a:cubicBezTo>
                    <a:pt x="0" y="6087"/>
                    <a:pt x="1822" y="7792"/>
                    <a:pt x="3896" y="7792"/>
                  </a:cubicBezTo>
                  <a:cubicBezTo>
                    <a:pt x="6088" y="7792"/>
                    <a:pt x="7792" y="6087"/>
                    <a:pt x="7792" y="3896"/>
                  </a:cubicBezTo>
                  <a:cubicBezTo>
                    <a:pt x="7792" y="1831"/>
                    <a:pt x="6088" y="0"/>
                    <a:pt x="3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7"/>
            <p:cNvSpPr/>
            <p:nvPr/>
          </p:nvSpPr>
          <p:spPr>
            <a:xfrm>
              <a:off x="1355275" y="1326750"/>
              <a:ext cx="843025" cy="33625"/>
            </a:xfrm>
            <a:custGeom>
              <a:avLst/>
              <a:gdLst/>
              <a:ahLst/>
              <a:cxnLst/>
              <a:rect l="l" t="t" r="r" b="b"/>
              <a:pathLst>
                <a:path w="33721" h="1345" extrusionOk="0">
                  <a:moveTo>
                    <a:pt x="731" y="0"/>
                  </a:moveTo>
                  <a:cubicBezTo>
                    <a:pt x="361" y="0"/>
                    <a:pt x="1" y="244"/>
                    <a:pt x="1" y="614"/>
                  </a:cubicBezTo>
                  <a:cubicBezTo>
                    <a:pt x="1" y="974"/>
                    <a:pt x="361" y="1344"/>
                    <a:pt x="731" y="1344"/>
                  </a:cubicBezTo>
                  <a:lnTo>
                    <a:pt x="32990" y="1344"/>
                  </a:lnTo>
                  <a:cubicBezTo>
                    <a:pt x="33360" y="1344"/>
                    <a:pt x="33720" y="974"/>
                    <a:pt x="33720" y="614"/>
                  </a:cubicBezTo>
                  <a:cubicBezTo>
                    <a:pt x="33720" y="244"/>
                    <a:pt x="33360" y="0"/>
                    <a:pt x="32990" y="0"/>
                  </a:cubicBezTo>
                  <a:close/>
                </a:path>
              </a:pathLst>
            </a:custGeom>
            <a:solidFill>
              <a:srgbClr val="B1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1" name="Google Shape;2611;p57"/>
          <p:cNvSpPr txBox="1">
            <a:spLocks noGrp="1"/>
          </p:cNvSpPr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Heart</a:t>
            </a:r>
            <a:r>
              <a:rPr lang="en" sz="3200"/>
              <a:t> </a:t>
            </a:r>
            <a:r>
              <a:rPr lang="en" sz="7000"/>
              <a:t>DISEASE</a:t>
            </a:r>
            <a:endParaRPr sz="7000"/>
          </a:p>
        </p:txBody>
      </p:sp>
      <p:sp>
        <p:nvSpPr>
          <p:cNvPr id="2612" name="Google Shape;2612;p57"/>
          <p:cNvSpPr txBox="1">
            <a:spLocks noGrp="1"/>
          </p:cNvSpPr>
          <p:nvPr>
            <p:ph type="subTitle" idx="1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and lifestyle factors in predicting Heart Disease</a:t>
            </a:r>
            <a:endParaRPr/>
          </a:p>
        </p:txBody>
      </p:sp>
      <p:grpSp>
        <p:nvGrpSpPr>
          <p:cNvPr id="2613" name="Google Shape;2613;p57"/>
          <p:cNvGrpSpPr/>
          <p:nvPr/>
        </p:nvGrpSpPr>
        <p:grpSpPr>
          <a:xfrm>
            <a:off x="4708008" y="664245"/>
            <a:ext cx="4223988" cy="3765367"/>
            <a:chOff x="1607575" y="3957150"/>
            <a:chExt cx="1629625" cy="1452800"/>
          </a:xfrm>
        </p:grpSpPr>
        <p:sp>
          <p:nvSpPr>
            <p:cNvPr id="2614" name="Google Shape;2614;p57"/>
            <p:cNvSpPr/>
            <p:nvPr/>
          </p:nvSpPr>
          <p:spPr>
            <a:xfrm>
              <a:off x="1681025" y="3984350"/>
              <a:ext cx="100675" cy="99375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3072650" y="4261850"/>
              <a:ext cx="99275" cy="99375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2546150" y="3957150"/>
              <a:ext cx="93950" cy="9392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7"/>
            <p:cNvSpPr/>
            <p:nvPr/>
          </p:nvSpPr>
          <p:spPr>
            <a:xfrm>
              <a:off x="2710800" y="532972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7"/>
            <p:cNvSpPr/>
            <p:nvPr/>
          </p:nvSpPr>
          <p:spPr>
            <a:xfrm>
              <a:off x="1619850" y="4758400"/>
              <a:ext cx="100700" cy="99275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7"/>
            <p:cNvSpPr/>
            <p:nvPr/>
          </p:nvSpPr>
          <p:spPr>
            <a:xfrm>
              <a:off x="3188225" y="4985525"/>
              <a:ext cx="23200" cy="21800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3215425" y="4425075"/>
              <a:ext cx="21775" cy="2322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3037275" y="4155750"/>
              <a:ext cx="21800" cy="2320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7"/>
            <p:cNvSpPr/>
            <p:nvPr/>
          </p:nvSpPr>
          <p:spPr>
            <a:xfrm>
              <a:off x="2999200" y="3995225"/>
              <a:ext cx="21775" cy="21800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7"/>
            <p:cNvSpPr/>
            <p:nvPr/>
          </p:nvSpPr>
          <p:spPr>
            <a:xfrm>
              <a:off x="2361150" y="4037450"/>
              <a:ext cx="23225" cy="23100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1957200" y="4012975"/>
              <a:ext cx="23100" cy="21775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1607575" y="4143550"/>
              <a:ext cx="23200" cy="21800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1670125" y="4648175"/>
              <a:ext cx="23225" cy="2320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1731400" y="5008700"/>
              <a:ext cx="23100" cy="23100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2567925" y="53773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2925725" y="5284800"/>
              <a:ext cx="23100" cy="21775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2059175" y="530655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1829350" y="4488700"/>
              <a:ext cx="821625" cy="674250"/>
            </a:xfrm>
            <a:custGeom>
              <a:avLst/>
              <a:gdLst/>
              <a:ahLst/>
              <a:cxnLst/>
              <a:rect l="l" t="t" r="r" b="b"/>
              <a:pathLst>
                <a:path w="32865" h="26970" extrusionOk="0">
                  <a:moveTo>
                    <a:pt x="23324" y="1"/>
                  </a:moveTo>
                  <a:cubicBezTo>
                    <a:pt x="18865" y="1"/>
                    <a:pt x="15117" y="3451"/>
                    <a:pt x="14852" y="7960"/>
                  </a:cubicBezTo>
                  <a:cubicBezTo>
                    <a:pt x="13225" y="6484"/>
                    <a:pt x="11181" y="5758"/>
                    <a:pt x="9144" y="5758"/>
                  </a:cubicBezTo>
                  <a:cubicBezTo>
                    <a:pt x="6823" y="5758"/>
                    <a:pt x="4510" y="6701"/>
                    <a:pt x="2830" y="8556"/>
                  </a:cubicBezTo>
                  <a:cubicBezTo>
                    <a:pt x="379" y="11224"/>
                    <a:pt x="0" y="15033"/>
                    <a:pt x="1524" y="18080"/>
                  </a:cubicBezTo>
                  <a:lnTo>
                    <a:pt x="1467" y="18080"/>
                  </a:lnTo>
                  <a:cubicBezTo>
                    <a:pt x="3265" y="21889"/>
                    <a:pt x="6856" y="24392"/>
                    <a:pt x="12188" y="25859"/>
                  </a:cubicBezTo>
                  <a:cubicBezTo>
                    <a:pt x="15573" y="26788"/>
                    <a:pt x="18673" y="26969"/>
                    <a:pt x="20578" y="26969"/>
                  </a:cubicBezTo>
                  <a:cubicBezTo>
                    <a:pt x="21797" y="26969"/>
                    <a:pt x="22527" y="26895"/>
                    <a:pt x="22527" y="26895"/>
                  </a:cubicBezTo>
                  <a:cubicBezTo>
                    <a:pt x="22527" y="26895"/>
                    <a:pt x="26335" y="23900"/>
                    <a:pt x="29217" y="18951"/>
                  </a:cubicBezTo>
                  <a:cubicBezTo>
                    <a:pt x="32046" y="14162"/>
                    <a:pt x="32865" y="9862"/>
                    <a:pt x="31450" y="5892"/>
                  </a:cubicBezTo>
                  <a:cubicBezTo>
                    <a:pt x="30414" y="2679"/>
                    <a:pt x="27476" y="233"/>
                    <a:pt x="23832" y="15"/>
                  </a:cubicBezTo>
                  <a:cubicBezTo>
                    <a:pt x="23662" y="5"/>
                    <a:pt x="23492" y="1"/>
                    <a:pt x="23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7"/>
            <p:cNvSpPr/>
            <p:nvPr/>
          </p:nvSpPr>
          <p:spPr>
            <a:xfrm>
              <a:off x="1829350" y="4697150"/>
              <a:ext cx="810750" cy="465800"/>
            </a:xfrm>
            <a:custGeom>
              <a:avLst/>
              <a:gdLst/>
              <a:ahLst/>
              <a:cxnLst/>
              <a:rect l="l" t="t" r="r" b="b"/>
              <a:pathLst>
                <a:path w="32430" h="18632" extrusionOk="0">
                  <a:moveTo>
                    <a:pt x="32046" y="0"/>
                  </a:moveTo>
                  <a:lnTo>
                    <a:pt x="32046" y="0"/>
                  </a:lnTo>
                  <a:cubicBezTo>
                    <a:pt x="31450" y="7130"/>
                    <a:pt x="26771" y="11862"/>
                    <a:pt x="23449" y="13769"/>
                  </a:cubicBezTo>
                  <a:cubicBezTo>
                    <a:pt x="21827" y="14708"/>
                    <a:pt x="20069" y="15095"/>
                    <a:pt x="18114" y="15095"/>
                  </a:cubicBezTo>
                  <a:cubicBezTo>
                    <a:pt x="16335" y="15095"/>
                    <a:pt x="14393" y="14775"/>
                    <a:pt x="12241" y="14256"/>
                  </a:cubicBezTo>
                  <a:cubicBezTo>
                    <a:pt x="2938" y="11919"/>
                    <a:pt x="814" y="4027"/>
                    <a:pt x="2830" y="218"/>
                  </a:cubicBezTo>
                  <a:lnTo>
                    <a:pt x="2830" y="218"/>
                  </a:lnTo>
                  <a:cubicBezTo>
                    <a:pt x="379" y="2886"/>
                    <a:pt x="0" y="6695"/>
                    <a:pt x="1524" y="9742"/>
                  </a:cubicBezTo>
                  <a:lnTo>
                    <a:pt x="1467" y="9742"/>
                  </a:lnTo>
                  <a:cubicBezTo>
                    <a:pt x="3265" y="13551"/>
                    <a:pt x="6856" y="16054"/>
                    <a:pt x="12188" y="17521"/>
                  </a:cubicBezTo>
                  <a:cubicBezTo>
                    <a:pt x="15573" y="18450"/>
                    <a:pt x="18673" y="18631"/>
                    <a:pt x="20578" y="18631"/>
                  </a:cubicBezTo>
                  <a:cubicBezTo>
                    <a:pt x="21797" y="18631"/>
                    <a:pt x="22527" y="18557"/>
                    <a:pt x="22527" y="18557"/>
                  </a:cubicBezTo>
                  <a:cubicBezTo>
                    <a:pt x="22527" y="18557"/>
                    <a:pt x="26335" y="15562"/>
                    <a:pt x="29217" y="10613"/>
                  </a:cubicBezTo>
                  <a:cubicBezTo>
                    <a:pt x="31502" y="6804"/>
                    <a:pt x="32429" y="3265"/>
                    <a:pt x="3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7"/>
            <p:cNvSpPr/>
            <p:nvPr/>
          </p:nvSpPr>
          <p:spPr>
            <a:xfrm>
              <a:off x="1976250" y="4829000"/>
              <a:ext cx="167300" cy="163450"/>
            </a:xfrm>
            <a:custGeom>
              <a:avLst/>
              <a:gdLst/>
              <a:ahLst/>
              <a:cxnLst/>
              <a:rect l="l" t="t" r="r" b="b"/>
              <a:pathLst>
                <a:path w="6692" h="6538" extrusionOk="0">
                  <a:moveTo>
                    <a:pt x="3358" y="0"/>
                  </a:moveTo>
                  <a:cubicBezTo>
                    <a:pt x="3291" y="0"/>
                    <a:pt x="3224" y="2"/>
                    <a:pt x="3157" y="6"/>
                  </a:cubicBezTo>
                  <a:cubicBezTo>
                    <a:pt x="1359" y="115"/>
                    <a:pt x="1" y="1639"/>
                    <a:pt x="110" y="3432"/>
                  </a:cubicBezTo>
                  <a:cubicBezTo>
                    <a:pt x="161" y="5196"/>
                    <a:pt x="1684" y="6537"/>
                    <a:pt x="3435" y="6537"/>
                  </a:cubicBezTo>
                  <a:cubicBezTo>
                    <a:pt x="3469" y="6537"/>
                    <a:pt x="3502" y="6537"/>
                    <a:pt x="3535" y="6536"/>
                  </a:cubicBezTo>
                  <a:cubicBezTo>
                    <a:pt x="5333" y="6427"/>
                    <a:pt x="6691" y="4847"/>
                    <a:pt x="6582" y="3053"/>
                  </a:cubicBezTo>
                  <a:cubicBezTo>
                    <a:pt x="6478" y="1323"/>
                    <a:pt x="5063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2053725" y="4965175"/>
              <a:ext cx="44975" cy="88400"/>
            </a:xfrm>
            <a:custGeom>
              <a:avLst/>
              <a:gdLst/>
              <a:ahLst/>
              <a:cxnLst/>
              <a:rect l="l" t="t" r="r" b="b"/>
              <a:pathLst>
                <a:path w="1799" h="3536" extrusionOk="0">
                  <a:moveTo>
                    <a:pt x="1" y="1"/>
                  </a:moveTo>
                  <a:lnTo>
                    <a:pt x="493" y="3535"/>
                  </a:lnTo>
                  <a:lnTo>
                    <a:pt x="1799" y="3535"/>
                  </a:lnTo>
                  <a:cubicBezTo>
                    <a:pt x="1416" y="2503"/>
                    <a:pt x="1255" y="218"/>
                    <a:pt x="1255" y="2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2200650" y="4488700"/>
              <a:ext cx="330625" cy="283350"/>
            </a:xfrm>
            <a:custGeom>
              <a:avLst/>
              <a:gdLst/>
              <a:ahLst/>
              <a:cxnLst/>
              <a:rect l="l" t="t" r="r" b="b"/>
              <a:pathLst>
                <a:path w="13225" h="11334" extrusionOk="0">
                  <a:moveTo>
                    <a:pt x="8472" y="1"/>
                  </a:moveTo>
                  <a:cubicBezTo>
                    <a:pt x="4013" y="1"/>
                    <a:pt x="265" y="3451"/>
                    <a:pt x="0" y="7960"/>
                  </a:cubicBezTo>
                  <a:cubicBezTo>
                    <a:pt x="0" y="9862"/>
                    <a:pt x="1089" y="10898"/>
                    <a:pt x="2068" y="11333"/>
                  </a:cubicBezTo>
                  <a:cubicBezTo>
                    <a:pt x="2068" y="11333"/>
                    <a:pt x="492" y="6488"/>
                    <a:pt x="3648" y="3006"/>
                  </a:cubicBezTo>
                  <a:cubicBezTo>
                    <a:pt x="5326" y="1127"/>
                    <a:pt x="7433" y="539"/>
                    <a:pt x="9302" y="539"/>
                  </a:cubicBezTo>
                  <a:cubicBezTo>
                    <a:pt x="10948" y="539"/>
                    <a:pt x="12409" y="996"/>
                    <a:pt x="13225" y="1430"/>
                  </a:cubicBezTo>
                  <a:cubicBezTo>
                    <a:pt x="12028" y="612"/>
                    <a:pt x="10556" y="68"/>
                    <a:pt x="8980" y="15"/>
                  </a:cubicBezTo>
                  <a:cubicBezTo>
                    <a:pt x="8810" y="5"/>
                    <a:pt x="8640" y="1"/>
                    <a:pt x="8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2347550" y="4528475"/>
              <a:ext cx="236725" cy="174125"/>
            </a:xfrm>
            <a:custGeom>
              <a:avLst/>
              <a:gdLst/>
              <a:ahLst/>
              <a:cxnLst/>
              <a:rect l="l" t="t" r="r" b="b"/>
              <a:pathLst>
                <a:path w="9469" h="6965" extrusionOk="0">
                  <a:moveTo>
                    <a:pt x="3592" y="0"/>
                  </a:moveTo>
                  <a:cubicBezTo>
                    <a:pt x="2721" y="0"/>
                    <a:pt x="1799" y="218"/>
                    <a:pt x="1037" y="710"/>
                  </a:cubicBezTo>
                  <a:cubicBezTo>
                    <a:pt x="545" y="1036"/>
                    <a:pt x="57" y="1472"/>
                    <a:pt x="1" y="2068"/>
                  </a:cubicBezTo>
                  <a:cubicBezTo>
                    <a:pt x="1" y="2612"/>
                    <a:pt x="384" y="3104"/>
                    <a:pt x="819" y="3430"/>
                  </a:cubicBezTo>
                  <a:cubicBezTo>
                    <a:pt x="1254" y="3757"/>
                    <a:pt x="1799" y="3866"/>
                    <a:pt x="2343" y="4083"/>
                  </a:cubicBezTo>
                  <a:cubicBezTo>
                    <a:pt x="3866" y="4571"/>
                    <a:pt x="5281" y="5333"/>
                    <a:pt x="6530" y="6369"/>
                  </a:cubicBezTo>
                  <a:cubicBezTo>
                    <a:pt x="6804" y="6586"/>
                    <a:pt x="7074" y="6856"/>
                    <a:pt x="7457" y="6913"/>
                  </a:cubicBezTo>
                  <a:cubicBezTo>
                    <a:pt x="7510" y="6965"/>
                    <a:pt x="7566" y="6965"/>
                    <a:pt x="7618" y="6965"/>
                  </a:cubicBezTo>
                  <a:cubicBezTo>
                    <a:pt x="8002" y="6965"/>
                    <a:pt x="8328" y="6747"/>
                    <a:pt x="8598" y="6477"/>
                  </a:cubicBezTo>
                  <a:cubicBezTo>
                    <a:pt x="8872" y="6151"/>
                    <a:pt x="8981" y="5716"/>
                    <a:pt x="9033" y="5280"/>
                  </a:cubicBezTo>
                  <a:cubicBezTo>
                    <a:pt x="9468" y="2177"/>
                    <a:pt x="6478" y="0"/>
                    <a:pt x="359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2523100" y="4735225"/>
              <a:ext cx="58450" cy="58575"/>
            </a:xfrm>
            <a:custGeom>
              <a:avLst/>
              <a:gdLst/>
              <a:ahLst/>
              <a:cxnLst/>
              <a:rect l="l" t="t" r="r" b="b"/>
              <a:pathLst>
                <a:path w="2338" h="2343" extrusionOk="0">
                  <a:moveTo>
                    <a:pt x="1358" y="1"/>
                  </a:moveTo>
                  <a:cubicBezTo>
                    <a:pt x="1141" y="1"/>
                    <a:pt x="923" y="57"/>
                    <a:pt x="705" y="166"/>
                  </a:cubicBezTo>
                  <a:cubicBezTo>
                    <a:pt x="218" y="436"/>
                    <a:pt x="0" y="1146"/>
                    <a:pt x="218" y="1690"/>
                  </a:cubicBezTo>
                  <a:cubicBezTo>
                    <a:pt x="270" y="1799"/>
                    <a:pt x="327" y="1960"/>
                    <a:pt x="435" y="2016"/>
                  </a:cubicBezTo>
                  <a:cubicBezTo>
                    <a:pt x="705" y="2286"/>
                    <a:pt x="923" y="2343"/>
                    <a:pt x="1197" y="2343"/>
                  </a:cubicBezTo>
                  <a:cubicBezTo>
                    <a:pt x="1850" y="2343"/>
                    <a:pt x="2338" y="1524"/>
                    <a:pt x="2229" y="763"/>
                  </a:cubicBezTo>
                  <a:cubicBezTo>
                    <a:pt x="2229" y="602"/>
                    <a:pt x="2177" y="436"/>
                    <a:pt x="2068" y="275"/>
                  </a:cubicBezTo>
                  <a:cubicBezTo>
                    <a:pt x="1959" y="57"/>
                    <a:pt x="1685" y="1"/>
                    <a:pt x="1358" y="1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957200" y="4653625"/>
              <a:ext cx="198650" cy="66725"/>
            </a:xfrm>
            <a:custGeom>
              <a:avLst/>
              <a:gdLst/>
              <a:ahLst/>
              <a:cxnLst/>
              <a:rect l="l" t="t" r="r" b="b"/>
              <a:pathLst>
                <a:path w="7946" h="2669" extrusionOk="0">
                  <a:moveTo>
                    <a:pt x="3810" y="0"/>
                  </a:moveTo>
                  <a:cubicBezTo>
                    <a:pt x="3048" y="0"/>
                    <a:pt x="2177" y="57"/>
                    <a:pt x="1468" y="435"/>
                  </a:cubicBezTo>
                  <a:cubicBezTo>
                    <a:pt x="872" y="710"/>
                    <a:pt x="1" y="1471"/>
                    <a:pt x="488" y="2233"/>
                  </a:cubicBezTo>
                  <a:cubicBezTo>
                    <a:pt x="706" y="2560"/>
                    <a:pt x="1141" y="2668"/>
                    <a:pt x="1577" y="2668"/>
                  </a:cubicBezTo>
                  <a:lnTo>
                    <a:pt x="1633" y="2668"/>
                  </a:lnTo>
                  <a:cubicBezTo>
                    <a:pt x="2286" y="2612"/>
                    <a:pt x="2883" y="2503"/>
                    <a:pt x="3536" y="2394"/>
                  </a:cubicBezTo>
                  <a:cubicBezTo>
                    <a:pt x="3592" y="2394"/>
                    <a:pt x="3644" y="2342"/>
                    <a:pt x="3644" y="2342"/>
                  </a:cubicBezTo>
                  <a:cubicBezTo>
                    <a:pt x="4297" y="2285"/>
                    <a:pt x="4950" y="2233"/>
                    <a:pt x="5603" y="2233"/>
                  </a:cubicBezTo>
                  <a:cubicBezTo>
                    <a:pt x="6147" y="2233"/>
                    <a:pt x="6639" y="2233"/>
                    <a:pt x="7127" y="2285"/>
                  </a:cubicBezTo>
                  <a:cubicBezTo>
                    <a:pt x="7235" y="2285"/>
                    <a:pt x="7344" y="2342"/>
                    <a:pt x="7453" y="2342"/>
                  </a:cubicBezTo>
                  <a:cubicBezTo>
                    <a:pt x="7510" y="2342"/>
                    <a:pt x="7562" y="2342"/>
                    <a:pt x="7671" y="2285"/>
                  </a:cubicBezTo>
                  <a:cubicBezTo>
                    <a:pt x="7780" y="2233"/>
                    <a:pt x="7945" y="2124"/>
                    <a:pt x="7945" y="1959"/>
                  </a:cubicBezTo>
                  <a:cubicBezTo>
                    <a:pt x="7945" y="1850"/>
                    <a:pt x="7888" y="1741"/>
                    <a:pt x="7836" y="1632"/>
                  </a:cubicBezTo>
                  <a:cubicBezTo>
                    <a:pt x="7018" y="383"/>
                    <a:pt x="5277" y="0"/>
                    <a:pt x="386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7"/>
            <p:cNvSpPr/>
            <p:nvPr/>
          </p:nvSpPr>
          <p:spPr>
            <a:xfrm>
              <a:off x="1906825" y="4706725"/>
              <a:ext cx="46275" cy="51700"/>
            </a:xfrm>
            <a:custGeom>
              <a:avLst/>
              <a:gdLst/>
              <a:ahLst/>
              <a:cxnLst/>
              <a:rect l="l" t="t" r="r" b="b"/>
              <a:pathLst>
                <a:path w="1851" h="2068" extrusionOk="0">
                  <a:moveTo>
                    <a:pt x="1198" y="0"/>
                  </a:moveTo>
                  <a:cubicBezTo>
                    <a:pt x="1089" y="0"/>
                    <a:pt x="928" y="53"/>
                    <a:pt x="762" y="161"/>
                  </a:cubicBezTo>
                  <a:cubicBezTo>
                    <a:pt x="436" y="488"/>
                    <a:pt x="1" y="1250"/>
                    <a:pt x="218" y="1742"/>
                  </a:cubicBezTo>
                  <a:cubicBezTo>
                    <a:pt x="327" y="1959"/>
                    <a:pt x="601" y="2068"/>
                    <a:pt x="871" y="2068"/>
                  </a:cubicBezTo>
                  <a:lnTo>
                    <a:pt x="980" y="2068"/>
                  </a:lnTo>
                  <a:cubicBezTo>
                    <a:pt x="1306" y="2011"/>
                    <a:pt x="1524" y="1794"/>
                    <a:pt x="1689" y="1524"/>
                  </a:cubicBezTo>
                  <a:cubicBezTo>
                    <a:pt x="1798" y="1250"/>
                    <a:pt x="1851" y="980"/>
                    <a:pt x="1851" y="653"/>
                  </a:cubicBezTo>
                  <a:cubicBezTo>
                    <a:pt x="1798" y="270"/>
                    <a:pt x="1524" y="0"/>
                    <a:pt x="1198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7"/>
            <p:cNvSpPr/>
            <p:nvPr/>
          </p:nvSpPr>
          <p:spPr>
            <a:xfrm>
              <a:off x="2585675" y="4294500"/>
              <a:ext cx="405375" cy="178275"/>
            </a:xfrm>
            <a:custGeom>
              <a:avLst/>
              <a:gdLst/>
              <a:ahLst/>
              <a:cxnLst/>
              <a:rect l="l" t="t" r="r" b="b"/>
              <a:pathLst>
                <a:path w="16215" h="7131" extrusionOk="0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2463250" y="4133475"/>
              <a:ext cx="253025" cy="399150"/>
            </a:xfrm>
            <a:custGeom>
              <a:avLst/>
              <a:gdLst/>
              <a:ahLst/>
              <a:cxnLst/>
              <a:rect l="l" t="t" r="r" b="b"/>
              <a:pathLst>
                <a:path w="10121" h="15966" extrusionOk="0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2472700" y="4132675"/>
              <a:ext cx="238125" cy="399950"/>
            </a:xfrm>
            <a:custGeom>
              <a:avLst/>
              <a:gdLst/>
              <a:ahLst/>
              <a:cxnLst/>
              <a:rect l="l" t="t" r="r" b="b"/>
              <a:pathLst>
                <a:path w="9525" h="15998" extrusionOk="0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2524400" y="4120700"/>
              <a:ext cx="35400" cy="28650"/>
            </a:xfrm>
            <a:custGeom>
              <a:avLst/>
              <a:gdLst/>
              <a:ahLst/>
              <a:cxnLst/>
              <a:rect l="l" t="t" r="r" b="b"/>
              <a:pathLst>
                <a:path w="1416" h="1146" extrusionOk="0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7"/>
            <p:cNvSpPr/>
            <p:nvPr/>
          </p:nvSpPr>
          <p:spPr>
            <a:xfrm>
              <a:off x="2524400" y="4125825"/>
              <a:ext cx="35400" cy="23525"/>
            </a:xfrm>
            <a:custGeom>
              <a:avLst/>
              <a:gdLst/>
              <a:ahLst/>
              <a:cxnLst/>
              <a:rect l="l" t="t" r="r" b="b"/>
              <a:pathLst>
                <a:path w="1416" h="941" extrusionOk="0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7"/>
            <p:cNvSpPr/>
            <p:nvPr/>
          </p:nvSpPr>
          <p:spPr>
            <a:xfrm>
              <a:off x="2540725" y="4102675"/>
              <a:ext cx="66325" cy="48350"/>
            </a:xfrm>
            <a:custGeom>
              <a:avLst/>
              <a:gdLst/>
              <a:ahLst/>
              <a:cxnLst/>
              <a:rect l="l" t="t" r="r" b="b"/>
              <a:pathLst>
                <a:path w="2653" h="1934" extrusionOk="0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7"/>
            <p:cNvSpPr/>
            <p:nvPr/>
          </p:nvSpPr>
          <p:spPr>
            <a:xfrm>
              <a:off x="2540725" y="4102750"/>
              <a:ext cx="61275" cy="48275"/>
            </a:xfrm>
            <a:custGeom>
              <a:avLst/>
              <a:gdLst/>
              <a:ahLst/>
              <a:cxnLst/>
              <a:rect l="l" t="t" r="r" b="b"/>
              <a:pathLst>
                <a:path w="2451" h="1931" extrusionOk="0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7"/>
            <p:cNvSpPr/>
            <p:nvPr/>
          </p:nvSpPr>
          <p:spPr>
            <a:xfrm>
              <a:off x="2865875" y="4029275"/>
              <a:ext cx="142800" cy="433925"/>
            </a:xfrm>
            <a:custGeom>
              <a:avLst/>
              <a:gdLst/>
              <a:ahLst/>
              <a:cxnLst/>
              <a:rect l="l" t="t" r="r" b="b"/>
              <a:pathLst>
                <a:path w="5712" h="17357" extrusionOk="0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7"/>
            <p:cNvSpPr/>
            <p:nvPr/>
          </p:nvSpPr>
          <p:spPr>
            <a:xfrm>
              <a:off x="2865875" y="4028750"/>
              <a:ext cx="127900" cy="435875"/>
            </a:xfrm>
            <a:custGeom>
              <a:avLst/>
              <a:gdLst/>
              <a:ahLst/>
              <a:cxnLst/>
              <a:rect l="l" t="t" r="r" b="b"/>
              <a:pathLst>
                <a:path w="5116" h="17435" extrusionOk="0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7"/>
            <p:cNvSpPr/>
            <p:nvPr/>
          </p:nvSpPr>
          <p:spPr>
            <a:xfrm>
              <a:off x="2844125" y="4027550"/>
              <a:ext cx="33975" cy="26575"/>
            </a:xfrm>
            <a:custGeom>
              <a:avLst/>
              <a:gdLst/>
              <a:ahLst/>
              <a:cxnLst/>
              <a:rect l="l" t="t" r="r" b="b"/>
              <a:pathLst>
                <a:path w="1359" h="1063" extrusionOk="0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7"/>
            <p:cNvSpPr/>
            <p:nvPr/>
          </p:nvSpPr>
          <p:spPr>
            <a:xfrm>
              <a:off x="2846850" y="4027550"/>
              <a:ext cx="31250" cy="26750"/>
            </a:xfrm>
            <a:custGeom>
              <a:avLst/>
              <a:gdLst/>
              <a:ahLst/>
              <a:cxnLst/>
              <a:rect l="l" t="t" r="r" b="b"/>
              <a:pathLst>
                <a:path w="1250" h="1070" extrusionOk="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7"/>
            <p:cNvSpPr/>
            <p:nvPr/>
          </p:nvSpPr>
          <p:spPr>
            <a:xfrm>
              <a:off x="2795150" y="4022200"/>
              <a:ext cx="65325" cy="49225"/>
            </a:xfrm>
            <a:custGeom>
              <a:avLst/>
              <a:gdLst/>
              <a:ahLst/>
              <a:cxnLst/>
              <a:rect l="l" t="t" r="r" b="b"/>
              <a:pathLst>
                <a:path w="2613" h="1969" extrusionOk="0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7"/>
            <p:cNvSpPr/>
            <p:nvPr/>
          </p:nvSpPr>
          <p:spPr>
            <a:xfrm>
              <a:off x="2801900" y="4022200"/>
              <a:ext cx="58575" cy="49225"/>
            </a:xfrm>
            <a:custGeom>
              <a:avLst/>
              <a:gdLst/>
              <a:ahLst/>
              <a:cxnLst/>
              <a:rect l="l" t="t" r="r" b="b"/>
              <a:pathLst>
                <a:path w="2343" h="1969" extrusionOk="0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7"/>
            <p:cNvSpPr/>
            <p:nvPr/>
          </p:nvSpPr>
          <p:spPr>
            <a:xfrm>
              <a:off x="1973525" y="4808650"/>
              <a:ext cx="168700" cy="163450"/>
            </a:xfrm>
            <a:custGeom>
              <a:avLst/>
              <a:gdLst/>
              <a:ahLst/>
              <a:cxnLst/>
              <a:rect l="l" t="t" r="r" b="b"/>
              <a:pathLst>
                <a:path w="6748" h="6538" extrusionOk="0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rgbClr val="39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7"/>
            <p:cNvSpPr/>
            <p:nvPr/>
          </p:nvSpPr>
          <p:spPr>
            <a:xfrm>
              <a:off x="2061900" y="4932525"/>
              <a:ext cx="24500" cy="39425"/>
            </a:xfrm>
            <a:custGeom>
              <a:avLst/>
              <a:gdLst/>
              <a:ahLst/>
              <a:cxnLst/>
              <a:rect l="l" t="t" r="r" b="b"/>
              <a:pathLst>
                <a:path w="980" h="1577" extrusionOk="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7"/>
            <p:cNvSpPr/>
            <p:nvPr/>
          </p:nvSpPr>
          <p:spPr>
            <a:xfrm>
              <a:off x="2006175" y="4839800"/>
              <a:ext cx="111575" cy="109125"/>
            </a:xfrm>
            <a:custGeom>
              <a:avLst/>
              <a:gdLst/>
              <a:ahLst/>
              <a:cxnLst/>
              <a:rect l="l" t="t" r="r" b="b"/>
              <a:pathLst>
                <a:path w="4463" h="4365" extrusionOk="0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7"/>
            <p:cNvSpPr/>
            <p:nvPr/>
          </p:nvSpPr>
          <p:spPr>
            <a:xfrm>
              <a:off x="2044275" y="4424750"/>
              <a:ext cx="931750" cy="908700"/>
            </a:xfrm>
            <a:custGeom>
              <a:avLst/>
              <a:gdLst/>
              <a:ahLst/>
              <a:cxnLst/>
              <a:rect l="l" t="t" r="r" b="b"/>
              <a:pathLst>
                <a:path w="37270" h="36348" extrusionOk="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7"/>
            <p:cNvSpPr/>
            <p:nvPr/>
          </p:nvSpPr>
          <p:spPr>
            <a:xfrm>
              <a:off x="2044275" y="4932525"/>
              <a:ext cx="707375" cy="400925"/>
            </a:xfrm>
            <a:custGeom>
              <a:avLst/>
              <a:gdLst/>
              <a:ahLst/>
              <a:cxnLst/>
              <a:rect l="l" t="t" r="r" b="b"/>
              <a:pathLst>
                <a:path w="28295" h="16037" extrusionOk="0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7"/>
            <p:cNvSpPr/>
            <p:nvPr/>
          </p:nvSpPr>
          <p:spPr>
            <a:xfrm>
              <a:off x="2704700" y="4938925"/>
              <a:ext cx="110825" cy="68400"/>
            </a:xfrm>
            <a:custGeom>
              <a:avLst/>
              <a:gdLst/>
              <a:ahLst/>
              <a:cxnLst/>
              <a:rect l="l" t="t" r="r" b="b"/>
              <a:pathLst>
                <a:path w="4433" h="2736" extrusionOk="0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7"/>
            <p:cNvSpPr/>
            <p:nvPr/>
          </p:nvSpPr>
          <p:spPr>
            <a:xfrm>
              <a:off x="2811475" y="5027750"/>
              <a:ext cx="27225" cy="23100"/>
            </a:xfrm>
            <a:custGeom>
              <a:avLst/>
              <a:gdLst/>
              <a:ahLst/>
              <a:cxnLst/>
              <a:rect l="l" t="t" r="r" b="b"/>
              <a:pathLst>
                <a:path w="1089" h="924" extrusionOk="0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7"/>
            <p:cNvSpPr/>
            <p:nvPr/>
          </p:nvSpPr>
          <p:spPr>
            <a:xfrm>
              <a:off x="2680875" y="4508125"/>
              <a:ext cx="236725" cy="274800"/>
            </a:xfrm>
            <a:custGeom>
              <a:avLst/>
              <a:gdLst/>
              <a:ahLst/>
              <a:cxnLst/>
              <a:rect l="l" t="t" r="r" b="b"/>
              <a:pathLst>
                <a:path w="9469" h="10992" extrusionOk="0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7"/>
            <p:cNvSpPr/>
            <p:nvPr/>
          </p:nvSpPr>
          <p:spPr>
            <a:xfrm>
              <a:off x="2044275" y="4927100"/>
              <a:ext cx="27225" cy="28550"/>
            </a:xfrm>
            <a:custGeom>
              <a:avLst/>
              <a:gdLst/>
              <a:ahLst/>
              <a:cxnLst/>
              <a:rect l="l" t="t" r="r" b="b"/>
              <a:pathLst>
                <a:path w="1089" h="1142" extrusionOk="0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7"/>
            <p:cNvSpPr/>
            <p:nvPr/>
          </p:nvSpPr>
          <p:spPr>
            <a:xfrm>
              <a:off x="2004775" y="4838550"/>
              <a:ext cx="106125" cy="103525"/>
            </a:xfrm>
            <a:custGeom>
              <a:avLst/>
              <a:gdLst/>
              <a:ahLst/>
              <a:cxnLst/>
              <a:rect l="l" t="t" r="r" b="b"/>
              <a:pathLst>
                <a:path w="4245" h="4141" extrusionOk="0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7"/>
            <p:cNvSpPr/>
            <p:nvPr/>
          </p:nvSpPr>
          <p:spPr>
            <a:xfrm>
              <a:off x="2004775" y="4845475"/>
              <a:ext cx="95225" cy="96600"/>
            </a:xfrm>
            <a:custGeom>
              <a:avLst/>
              <a:gdLst/>
              <a:ahLst/>
              <a:cxnLst/>
              <a:rect l="l" t="t" r="r" b="b"/>
              <a:pathLst>
                <a:path w="3809" h="3864" extrusionOk="0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7"/>
            <p:cNvSpPr/>
            <p:nvPr/>
          </p:nvSpPr>
          <p:spPr>
            <a:xfrm>
              <a:off x="2044275" y="4848200"/>
              <a:ext cx="46275" cy="35375"/>
            </a:xfrm>
            <a:custGeom>
              <a:avLst/>
              <a:gdLst/>
              <a:ahLst/>
              <a:cxnLst/>
              <a:rect l="l" t="t" r="r" b="b"/>
              <a:pathLst>
                <a:path w="1851" h="1415" extrusionOk="0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7"/>
            <p:cNvSpPr/>
            <p:nvPr/>
          </p:nvSpPr>
          <p:spPr>
            <a:xfrm>
              <a:off x="2083675" y="4887575"/>
              <a:ext cx="19050" cy="21800"/>
            </a:xfrm>
            <a:custGeom>
              <a:avLst/>
              <a:gdLst/>
              <a:ahLst/>
              <a:cxnLst/>
              <a:rect l="l" t="t" r="r" b="b"/>
              <a:pathLst>
                <a:path w="762" h="872" extrusionOk="0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7"/>
            <p:cNvSpPr/>
            <p:nvPr/>
          </p:nvSpPr>
          <p:spPr>
            <a:xfrm>
              <a:off x="2040125" y="4814125"/>
              <a:ext cx="85775" cy="46275"/>
            </a:xfrm>
            <a:custGeom>
              <a:avLst/>
              <a:gdLst/>
              <a:ahLst/>
              <a:cxnLst/>
              <a:rect l="l" t="t" r="r" b="b"/>
              <a:pathLst>
                <a:path w="3431" h="1851" extrusionOk="0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7"/>
            <p:cNvSpPr/>
            <p:nvPr/>
          </p:nvSpPr>
          <p:spPr>
            <a:xfrm>
              <a:off x="2124475" y="4863100"/>
              <a:ext cx="6875" cy="687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7"/>
            <p:cNvSpPr/>
            <p:nvPr/>
          </p:nvSpPr>
          <p:spPr>
            <a:xfrm>
              <a:off x="2823650" y="4040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9" name="Google Shape;2669;p57"/>
          <p:cNvSpPr txBox="1">
            <a:spLocks noGrp="1"/>
          </p:cNvSpPr>
          <p:nvPr>
            <p:ph type="ctrTitle"/>
          </p:nvPr>
        </p:nvSpPr>
        <p:spPr>
          <a:xfrm>
            <a:off x="2297025" y="3930459"/>
            <a:ext cx="12585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CONTINUE</a:t>
            </a:r>
            <a:endParaRPr sz="1400"/>
          </a:p>
        </p:txBody>
      </p:sp>
      <p:sp>
        <p:nvSpPr>
          <p:cNvPr id="2670" name="Google Shape;2670;p57"/>
          <p:cNvSpPr txBox="1"/>
          <p:nvPr/>
        </p:nvSpPr>
        <p:spPr>
          <a:xfrm>
            <a:off x="194425" y="194425"/>
            <a:ext cx="5329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Zafrul Azim Nazir (U2222454J)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Yves Samson Li (U2222560G)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A126 Team 8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Renaming</a:t>
            </a:r>
            <a:r>
              <a:rPr lang="en" sz="25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categorical variables categories</a:t>
            </a:r>
            <a:endParaRPr sz="25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1" name="Google Shape;2881;p66"/>
          <p:cNvGrpSpPr/>
          <p:nvPr/>
        </p:nvGrpSpPr>
        <p:grpSpPr>
          <a:xfrm>
            <a:off x="809846" y="1189147"/>
            <a:ext cx="7524267" cy="3470319"/>
            <a:chOff x="672225" y="1309995"/>
            <a:chExt cx="7331450" cy="3210880"/>
          </a:xfrm>
        </p:grpSpPr>
        <p:pic>
          <p:nvPicPr>
            <p:cNvPr id="2882" name="Google Shape;2882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225" y="1309995"/>
              <a:ext cx="3645200" cy="321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3" name="Google Shape;2883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17426" y="1310000"/>
              <a:ext cx="3686249" cy="3210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Variables list</a:t>
            </a:r>
            <a:endParaRPr/>
          </a:p>
        </p:txBody>
      </p:sp>
      <p:sp>
        <p:nvSpPr>
          <p:cNvPr id="2889" name="Google Shape;2889;p67"/>
          <p:cNvSpPr txBox="1">
            <a:spLocks noGrp="1"/>
          </p:cNvSpPr>
          <p:nvPr>
            <p:ph type="subTitle" idx="1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Physical health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Alcohol Consumption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Mental health</a:t>
            </a:r>
            <a:endParaRPr/>
          </a:p>
        </p:txBody>
      </p:sp>
      <p:sp>
        <p:nvSpPr>
          <p:cNvPr id="2890" name="Google Shape;2890;p67"/>
          <p:cNvSpPr txBox="1">
            <a:spLocks noGrp="1"/>
          </p:cNvSpPr>
          <p:nvPr>
            <p:ph type="subTitle" idx="2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Health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Exercise rate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Cholesterol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Blood Pressure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Gender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Smoking Rate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Kidney Disease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Asthma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Skin cancer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Heart Attack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Stroke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Checkup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Difficulty walking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Heart Disease(response)</a:t>
            </a:r>
            <a:endParaRPr/>
          </a:p>
        </p:txBody>
      </p:sp>
      <p:sp>
        <p:nvSpPr>
          <p:cNvPr id="2891" name="Google Shape;2891;p67"/>
          <p:cNvSpPr txBox="1">
            <a:spLocks noGrp="1"/>
          </p:cNvSpPr>
          <p:nvPr>
            <p:ph type="subTitle" idx="3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   </a:t>
            </a:r>
            <a:r>
              <a:rPr lang="en" b="1"/>
              <a:t>Integer                                                                  Categorical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68"/>
          <p:cNvSpPr/>
          <p:nvPr/>
        </p:nvSpPr>
        <p:spPr>
          <a:xfrm>
            <a:off x="1018368" y="2129351"/>
            <a:ext cx="1554875" cy="106780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68"/>
          <p:cNvSpPr txBox="1">
            <a:spLocks noGrp="1"/>
          </p:cNvSpPr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898" name="Google Shape;2898;p68"/>
          <p:cNvSpPr txBox="1">
            <a:spLocks noGrp="1"/>
          </p:cNvSpPr>
          <p:nvPr>
            <p:ph type="title" idx="2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9" name="Google Shape;2899;p6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68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901" name="Google Shape;2901;p68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grpSp>
        <p:nvGrpSpPr>
          <p:cNvPr id="2902" name="Google Shape;2902;p68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2903" name="Google Shape;2903;p68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8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8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8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8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8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8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8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8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68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2955" name="Google Shape;2955;p68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8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7" name="Google Shape;2957;p6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958" name="Google Shape;2958;p6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6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6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5" y="270187"/>
            <a:ext cx="4409825" cy="46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3" name="Google Shape;2973;p69"/>
          <p:cNvSpPr txBox="1"/>
          <p:nvPr/>
        </p:nvSpPr>
        <p:spPr>
          <a:xfrm>
            <a:off x="5193900" y="1617438"/>
            <a:ext cx="28425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Boxplot shows the distribution of the data.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From the plot, we can see that generally higher physical health score(higher being worse) correlates to having heart disease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7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70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980" name="Google Shape;2980;p70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pic>
        <p:nvPicPr>
          <p:cNvPr id="2981" name="Google Shape;29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73450"/>
            <a:ext cx="7635798" cy="381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2" name="Google Shape;2982;p70"/>
          <p:cNvSpPr txBox="1"/>
          <p:nvPr/>
        </p:nvSpPr>
        <p:spPr>
          <a:xfrm>
            <a:off x="1054275" y="3932850"/>
            <a:ext cx="7335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General linear relationship between age and proportion of individuals with heart disease</a:t>
            </a:r>
            <a:endParaRPr sz="23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3" name="Google Shape;2983;p70"/>
          <p:cNvSpPr/>
          <p:nvPr/>
        </p:nvSpPr>
        <p:spPr>
          <a:xfrm>
            <a:off x="1846075" y="335767"/>
            <a:ext cx="6408700" cy="3193875"/>
          </a:xfrm>
          <a:custGeom>
            <a:avLst/>
            <a:gdLst/>
            <a:ahLst/>
            <a:cxnLst/>
            <a:rect l="l" t="t" r="r" b="b"/>
            <a:pathLst>
              <a:path w="256348" h="127755" extrusionOk="0">
                <a:moveTo>
                  <a:pt x="0" y="124150"/>
                </a:moveTo>
                <a:cubicBezTo>
                  <a:pt x="8197" y="124451"/>
                  <a:pt x="28725" y="130617"/>
                  <a:pt x="49179" y="125955"/>
                </a:cubicBezTo>
                <a:cubicBezTo>
                  <a:pt x="69633" y="121293"/>
                  <a:pt x="91666" y="114676"/>
                  <a:pt x="122722" y="96177"/>
                </a:cubicBezTo>
                <a:cubicBezTo>
                  <a:pt x="153779" y="77679"/>
                  <a:pt x="214688" y="29928"/>
                  <a:pt x="235518" y="14964"/>
                </a:cubicBezTo>
                <a:cubicBezTo>
                  <a:pt x="256348" y="0"/>
                  <a:pt x="245670" y="7820"/>
                  <a:pt x="247700" y="6391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4" name="Google Shape;2984;p70"/>
          <p:cNvSpPr txBox="1"/>
          <p:nvPr/>
        </p:nvSpPr>
        <p:spPr>
          <a:xfrm>
            <a:off x="8389875" y="1174350"/>
            <a:ext cx="5793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endParaRPr sz="3100" b="1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endParaRPr sz="3100" b="1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endParaRPr sz="3100" b="1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71"/>
          <p:cNvSpPr txBox="1"/>
          <p:nvPr/>
        </p:nvSpPr>
        <p:spPr>
          <a:xfrm>
            <a:off x="3550275" y="3517313"/>
            <a:ext cx="4703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Due to excessive number of outliers, and the relatively flat line graph with fluctuations, we decided to drop this variable</a:t>
            </a:r>
            <a:endParaRPr sz="16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0" name="Google Shape;299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75" y="702788"/>
            <a:ext cx="2364859" cy="3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1" name="Google Shape;299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025" y="702792"/>
            <a:ext cx="5144302" cy="267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2" name="Google Shape;2992;p71"/>
          <p:cNvSpPr txBox="1"/>
          <p:nvPr/>
        </p:nvSpPr>
        <p:spPr>
          <a:xfrm>
            <a:off x="819550" y="183700"/>
            <a:ext cx="228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Alcohol consumption</a:t>
            </a:r>
            <a:endParaRPr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3" name="Google Shape;2993;p71"/>
          <p:cNvSpPr txBox="1"/>
          <p:nvPr/>
        </p:nvSpPr>
        <p:spPr>
          <a:xfrm>
            <a:off x="6754400" y="4440725"/>
            <a:ext cx="215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*Same for mental health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7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72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000" name="Google Shape;3000;p72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pic>
        <p:nvPicPr>
          <p:cNvPr id="3001" name="Google Shape;300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5" y="535200"/>
            <a:ext cx="6214549" cy="40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2" name="Google Shape;3002;p72"/>
          <p:cNvSpPr txBox="1"/>
          <p:nvPr/>
        </p:nvSpPr>
        <p:spPr>
          <a:xfrm>
            <a:off x="6750475" y="1617450"/>
            <a:ext cx="1951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graphs shows the percentage of individuals compared to whether they had a heart attack before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73"/>
          <p:cNvSpPr/>
          <p:nvPr/>
        </p:nvSpPr>
        <p:spPr>
          <a:xfrm>
            <a:off x="3794563" y="2748638"/>
            <a:ext cx="1554875" cy="106780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73"/>
          <p:cNvSpPr txBox="1">
            <a:spLocks noGrp="1"/>
          </p:cNvSpPr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009" name="Google Shape;3009;p73"/>
          <p:cNvSpPr txBox="1">
            <a:spLocks noGrp="1"/>
          </p:cNvSpPr>
          <p:nvPr>
            <p:ph type="title" idx="2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10" name="Google Shape;3010;p7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73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012" name="Google Shape;3012;p73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74"/>
          <p:cNvSpPr/>
          <p:nvPr/>
        </p:nvSpPr>
        <p:spPr>
          <a:xfrm>
            <a:off x="3200084" y="163605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74"/>
          <p:cNvSpPr/>
          <p:nvPr/>
        </p:nvSpPr>
        <p:spPr>
          <a:xfrm>
            <a:off x="5131815" y="163605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74"/>
          <p:cNvSpPr/>
          <p:nvPr/>
        </p:nvSpPr>
        <p:spPr>
          <a:xfrm>
            <a:off x="7059727" y="163605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74"/>
          <p:cNvSpPr/>
          <p:nvPr/>
        </p:nvSpPr>
        <p:spPr>
          <a:xfrm>
            <a:off x="1268353" y="163605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7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in machine learning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74"/>
          <p:cNvSpPr txBox="1">
            <a:spLocks noGrp="1"/>
          </p:cNvSpPr>
          <p:nvPr>
            <p:ph type="title" idx="4294967295"/>
          </p:nvPr>
        </p:nvSpPr>
        <p:spPr>
          <a:xfrm>
            <a:off x="1218375" y="1730190"/>
            <a:ext cx="9144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23" name="Google Shape;3023;p74"/>
          <p:cNvSpPr txBox="1">
            <a:spLocks noGrp="1"/>
          </p:cNvSpPr>
          <p:nvPr>
            <p:ph type="subTitle" idx="4294967295"/>
          </p:nvPr>
        </p:nvSpPr>
        <p:spPr>
          <a:xfrm>
            <a:off x="997125" y="2803825"/>
            <a:ext cx="13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Chi-square</a:t>
            </a:r>
            <a:endParaRPr b="1"/>
          </a:p>
        </p:txBody>
      </p:sp>
      <p:sp>
        <p:nvSpPr>
          <p:cNvPr id="3024" name="Google Shape;3024;p74"/>
          <p:cNvSpPr txBox="1">
            <a:spLocks noGrp="1"/>
          </p:cNvSpPr>
          <p:nvPr>
            <p:ph type="subTitle" idx="4294967295"/>
          </p:nvPr>
        </p:nvSpPr>
        <p:spPr>
          <a:xfrm>
            <a:off x="887625" y="3191675"/>
            <a:ext cx="1575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Chi-square test of independence</a:t>
            </a:r>
            <a:endParaRPr sz="1400"/>
          </a:p>
        </p:txBody>
      </p:sp>
      <p:grpSp>
        <p:nvGrpSpPr>
          <p:cNvPr id="3025" name="Google Shape;3025;p74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3026" name="Google Shape;3026;p74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4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4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4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4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4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4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4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4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4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4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4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4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4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4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4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4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4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4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4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6" name="Google Shape;3046;p74"/>
          <p:cNvSpPr txBox="1">
            <a:spLocks noGrp="1"/>
          </p:cNvSpPr>
          <p:nvPr>
            <p:ph type="title" idx="4294967295"/>
          </p:nvPr>
        </p:nvSpPr>
        <p:spPr>
          <a:xfrm>
            <a:off x="3150106" y="1730190"/>
            <a:ext cx="9144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47" name="Google Shape;3047;p74"/>
          <p:cNvSpPr txBox="1">
            <a:spLocks noGrp="1"/>
          </p:cNvSpPr>
          <p:nvPr>
            <p:ph type="subTitle" idx="4294967295"/>
          </p:nvPr>
        </p:nvSpPr>
        <p:spPr>
          <a:xfrm>
            <a:off x="2985550" y="2803825"/>
            <a:ext cx="130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Skewness</a:t>
            </a:r>
            <a:endParaRPr b="1"/>
          </a:p>
        </p:txBody>
      </p:sp>
      <p:sp>
        <p:nvSpPr>
          <p:cNvPr id="3048" name="Google Shape;3048;p74"/>
          <p:cNvSpPr txBox="1">
            <a:spLocks noGrp="1"/>
          </p:cNvSpPr>
          <p:nvPr>
            <p:ph type="subTitle" idx="4294967295"/>
          </p:nvPr>
        </p:nvSpPr>
        <p:spPr>
          <a:xfrm>
            <a:off x="2820856" y="3191675"/>
            <a:ext cx="157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Reduction of skewness</a:t>
            </a:r>
            <a:endParaRPr sz="1400"/>
          </a:p>
        </p:txBody>
      </p:sp>
      <p:sp>
        <p:nvSpPr>
          <p:cNvPr id="3049" name="Google Shape;3049;p74"/>
          <p:cNvSpPr txBox="1">
            <a:spLocks noGrp="1"/>
          </p:cNvSpPr>
          <p:nvPr>
            <p:ph type="title" idx="4294967295"/>
          </p:nvPr>
        </p:nvSpPr>
        <p:spPr>
          <a:xfrm>
            <a:off x="5081837" y="1730190"/>
            <a:ext cx="9144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50" name="Google Shape;3050;p74"/>
          <p:cNvSpPr txBox="1">
            <a:spLocks noGrp="1"/>
          </p:cNvSpPr>
          <p:nvPr>
            <p:ph type="subTitle" idx="4294967295"/>
          </p:nvPr>
        </p:nvSpPr>
        <p:spPr>
          <a:xfrm>
            <a:off x="4718825" y="2803825"/>
            <a:ext cx="16593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imbalance</a:t>
            </a:r>
            <a:endParaRPr b="1"/>
          </a:p>
        </p:txBody>
      </p:sp>
      <p:sp>
        <p:nvSpPr>
          <p:cNvPr id="3051" name="Google Shape;3051;p74"/>
          <p:cNvSpPr txBox="1">
            <a:spLocks noGrp="1"/>
          </p:cNvSpPr>
          <p:nvPr>
            <p:ph type="subTitle" idx="4294967295"/>
          </p:nvPr>
        </p:nvSpPr>
        <p:spPr>
          <a:xfrm>
            <a:off x="4750675" y="3470688"/>
            <a:ext cx="1572900" cy="9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sampling, undersampling and oversampling</a:t>
            </a:r>
            <a:endParaRPr sz="1400"/>
          </a:p>
        </p:txBody>
      </p:sp>
      <p:sp>
        <p:nvSpPr>
          <p:cNvPr id="3052" name="Google Shape;3052;p74"/>
          <p:cNvSpPr txBox="1">
            <a:spLocks noGrp="1"/>
          </p:cNvSpPr>
          <p:nvPr>
            <p:ph type="title" idx="4294967295"/>
          </p:nvPr>
        </p:nvSpPr>
        <p:spPr>
          <a:xfrm>
            <a:off x="7009749" y="1730190"/>
            <a:ext cx="9144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53" name="Google Shape;3053;p74"/>
          <p:cNvSpPr txBox="1">
            <a:spLocks noGrp="1"/>
          </p:cNvSpPr>
          <p:nvPr>
            <p:ph type="subTitle" idx="4294967295"/>
          </p:nvPr>
        </p:nvSpPr>
        <p:spPr>
          <a:xfrm>
            <a:off x="6626400" y="2803825"/>
            <a:ext cx="1804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Cross-entropy</a:t>
            </a:r>
            <a:endParaRPr b="1"/>
          </a:p>
        </p:txBody>
      </p:sp>
      <p:sp>
        <p:nvSpPr>
          <p:cNvPr id="3054" name="Google Shape;3054;p74"/>
          <p:cNvSpPr txBox="1">
            <a:spLocks noGrp="1"/>
          </p:cNvSpPr>
          <p:nvPr>
            <p:ph type="subTitle" idx="4294967295"/>
          </p:nvPr>
        </p:nvSpPr>
        <p:spPr>
          <a:xfrm>
            <a:off x="6680499" y="3191675"/>
            <a:ext cx="15729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Machine learning model</a:t>
            </a:r>
            <a:endParaRPr sz="1400"/>
          </a:p>
        </p:txBody>
      </p:sp>
      <p:cxnSp>
        <p:nvCxnSpPr>
          <p:cNvPr id="3055" name="Google Shape;3055;p74"/>
          <p:cNvCxnSpPr/>
          <p:nvPr/>
        </p:nvCxnSpPr>
        <p:spPr>
          <a:xfrm>
            <a:off x="714375" y="2571750"/>
            <a:ext cx="773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6" name="Google Shape;3056;p74"/>
          <p:cNvSpPr/>
          <p:nvPr/>
        </p:nvSpPr>
        <p:spPr>
          <a:xfrm>
            <a:off x="1618425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74"/>
          <p:cNvSpPr/>
          <p:nvPr/>
        </p:nvSpPr>
        <p:spPr>
          <a:xfrm>
            <a:off x="3550156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74"/>
          <p:cNvSpPr/>
          <p:nvPr/>
        </p:nvSpPr>
        <p:spPr>
          <a:xfrm>
            <a:off x="5481887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74"/>
          <p:cNvSpPr/>
          <p:nvPr/>
        </p:nvSpPr>
        <p:spPr>
          <a:xfrm>
            <a:off x="7409799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7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74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062" name="Google Shape;3062;p74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p7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test of independence</a:t>
            </a:r>
            <a:endParaRPr/>
          </a:p>
        </p:txBody>
      </p:sp>
      <p:grpSp>
        <p:nvGrpSpPr>
          <p:cNvPr id="3068" name="Google Shape;3068;p75"/>
          <p:cNvGrpSpPr/>
          <p:nvPr/>
        </p:nvGrpSpPr>
        <p:grpSpPr>
          <a:xfrm>
            <a:off x="511636" y="1361850"/>
            <a:ext cx="8120736" cy="1550149"/>
            <a:chOff x="208800" y="1373125"/>
            <a:chExt cx="7049250" cy="1550149"/>
          </a:xfrm>
        </p:grpSpPr>
        <p:pic>
          <p:nvPicPr>
            <p:cNvPr id="3069" name="Google Shape;3069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8800" y="1373125"/>
              <a:ext cx="7049250" cy="1550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0" name="Google Shape;3070;p75"/>
            <p:cNvSpPr/>
            <p:nvPr/>
          </p:nvSpPr>
          <p:spPr>
            <a:xfrm>
              <a:off x="208800" y="1646075"/>
              <a:ext cx="744600" cy="4782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1" name="Google Shape;3071;p75"/>
            <p:cNvSpPr/>
            <p:nvPr/>
          </p:nvSpPr>
          <p:spPr>
            <a:xfrm>
              <a:off x="4794100" y="1736375"/>
              <a:ext cx="456300" cy="3879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072" name="Google Shape;3072;p75"/>
          <p:cNvSpPr txBox="1"/>
          <p:nvPr/>
        </p:nvSpPr>
        <p:spPr>
          <a:xfrm>
            <a:off x="568038" y="3267425"/>
            <a:ext cx="345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Chi Square value &gt; critical value - there is a relationship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3" name="Google Shape;3073;p75"/>
          <p:cNvSpPr txBox="1"/>
          <p:nvPr/>
        </p:nvSpPr>
        <p:spPr>
          <a:xfrm>
            <a:off x="4705338" y="3267425"/>
            <a:ext cx="345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Higher Cramer’s V - Stronger the strength of relationship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4" name="Google Shape;3074;p75"/>
          <p:cNvSpPr/>
          <p:nvPr/>
        </p:nvSpPr>
        <p:spPr>
          <a:xfrm>
            <a:off x="5893225" y="2120575"/>
            <a:ext cx="507575" cy="203025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58"/>
          <p:cNvSpPr txBox="1">
            <a:spLocks noGrp="1"/>
          </p:cNvSpPr>
          <p:nvPr>
            <p:ph type="subTitle" idx="3"/>
          </p:nvPr>
        </p:nvSpPr>
        <p:spPr>
          <a:xfrm>
            <a:off x="2068838" y="3511781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676" name="Google Shape;2676;p58"/>
          <p:cNvSpPr txBox="1">
            <a:spLocks noGrp="1"/>
          </p:cNvSpPr>
          <p:nvPr>
            <p:ph type="subTitle" idx="7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Motivation</a:t>
            </a:r>
            <a:endParaRPr/>
          </a:p>
        </p:txBody>
      </p:sp>
      <p:sp>
        <p:nvSpPr>
          <p:cNvPr id="2677" name="Google Shape;2677;p58" descr="Slidesgo" title="Vector05"/>
          <p:cNvSpPr/>
          <p:nvPr/>
        </p:nvSpPr>
        <p:spPr>
          <a:xfrm>
            <a:off x="2706591" y="288020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58" descr="Slidesgo" title="Vector6"/>
          <p:cNvSpPr/>
          <p:nvPr/>
        </p:nvSpPr>
        <p:spPr>
          <a:xfrm>
            <a:off x="5518353" y="288020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58" descr="Slidesgo" title="Vector05"/>
          <p:cNvSpPr/>
          <p:nvPr/>
        </p:nvSpPr>
        <p:spPr>
          <a:xfrm>
            <a:off x="4164778" y="1258475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58" descr="Slidesgo" title="Vector4"/>
          <p:cNvSpPr/>
          <p:nvPr/>
        </p:nvSpPr>
        <p:spPr>
          <a:xfrm>
            <a:off x="1362313" y="1258475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58" descr="Slidesgo" title="Vector6"/>
          <p:cNvSpPr/>
          <p:nvPr/>
        </p:nvSpPr>
        <p:spPr>
          <a:xfrm>
            <a:off x="6976541" y="1258475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83" name="Google Shape;2683;p58"/>
          <p:cNvSpPr txBox="1">
            <a:spLocks noGrp="1"/>
          </p:cNvSpPr>
          <p:nvPr>
            <p:ph type="subTitle" idx="5"/>
          </p:nvPr>
        </p:nvSpPr>
        <p:spPr>
          <a:xfrm>
            <a:off x="4880606" y="3511781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684" name="Google Shape;2684;p58"/>
          <p:cNvSpPr txBox="1">
            <a:spLocks noGrp="1"/>
          </p:cNvSpPr>
          <p:nvPr>
            <p:ph type="subTitle" idx="9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685" name="Google Shape;2685;p58"/>
          <p:cNvSpPr txBox="1">
            <a:spLocks noGrp="1"/>
          </p:cNvSpPr>
          <p:nvPr>
            <p:ph type="subTitle" idx="14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 sz="2000" b="1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86" name="Google Shape;2686;p58"/>
          <p:cNvSpPr txBox="1">
            <a:spLocks noGrp="1"/>
          </p:cNvSpPr>
          <p:nvPr>
            <p:ph type="title" idx="16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1</a:t>
            </a:r>
            <a:endParaRPr/>
          </a:p>
        </p:txBody>
      </p:sp>
      <p:sp>
        <p:nvSpPr>
          <p:cNvPr id="2687" name="Google Shape;2687;p58"/>
          <p:cNvSpPr txBox="1">
            <a:spLocks noGrp="1"/>
          </p:cNvSpPr>
          <p:nvPr>
            <p:ph type="title" idx="17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2</a:t>
            </a:r>
            <a:endParaRPr/>
          </a:p>
        </p:txBody>
      </p:sp>
      <p:sp>
        <p:nvSpPr>
          <p:cNvPr id="2688" name="Google Shape;2688;p58"/>
          <p:cNvSpPr txBox="1">
            <a:spLocks noGrp="1"/>
          </p:cNvSpPr>
          <p:nvPr>
            <p:ph type="title" idx="18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3</a:t>
            </a:r>
            <a:endParaRPr/>
          </a:p>
        </p:txBody>
      </p:sp>
      <p:sp>
        <p:nvSpPr>
          <p:cNvPr id="2689" name="Google Shape;2689;p58"/>
          <p:cNvSpPr txBox="1">
            <a:spLocks noGrp="1"/>
          </p:cNvSpPr>
          <p:nvPr>
            <p:ph type="title" idx="20"/>
          </p:nvPr>
        </p:nvSpPr>
        <p:spPr>
          <a:xfrm>
            <a:off x="2827838" y="3032616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90" name="Google Shape;2690;p58"/>
          <p:cNvSpPr txBox="1">
            <a:spLocks noGrp="1"/>
          </p:cNvSpPr>
          <p:nvPr>
            <p:ph type="title" idx="21"/>
          </p:nvPr>
        </p:nvSpPr>
        <p:spPr>
          <a:xfrm>
            <a:off x="5639606" y="3032616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91" name="Google Shape;2691;p5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58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693" name="Google Shape;2693;p58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76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0" name="Google Shape;3080;p76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081" name="Google Shape;3081;p76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pic>
        <p:nvPicPr>
          <p:cNvPr id="3082" name="Google Shape;308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0" y="50900"/>
            <a:ext cx="8019799" cy="37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3" name="Google Shape;3083;p76"/>
          <p:cNvSpPr txBox="1"/>
          <p:nvPr/>
        </p:nvSpPr>
        <p:spPr>
          <a:xfrm>
            <a:off x="1577250" y="3969700"/>
            <a:ext cx="598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Chi square results using 5% significance value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4" name="Google Shape;3084;p76"/>
          <p:cNvSpPr/>
          <p:nvPr/>
        </p:nvSpPr>
        <p:spPr>
          <a:xfrm>
            <a:off x="7059175" y="1375350"/>
            <a:ext cx="507575" cy="158675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85" name="Google Shape;3085;p76"/>
          <p:cNvSpPr/>
          <p:nvPr/>
        </p:nvSpPr>
        <p:spPr>
          <a:xfrm>
            <a:off x="7059175" y="1144225"/>
            <a:ext cx="507575" cy="158675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86" name="Google Shape;3086;p76"/>
          <p:cNvSpPr/>
          <p:nvPr/>
        </p:nvSpPr>
        <p:spPr>
          <a:xfrm>
            <a:off x="7059175" y="2672525"/>
            <a:ext cx="507575" cy="158675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87" name="Google Shape;3087;p76"/>
          <p:cNvSpPr/>
          <p:nvPr/>
        </p:nvSpPr>
        <p:spPr>
          <a:xfrm>
            <a:off x="7059175" y="1606475"/>
            <a:ext cx="507575" cy="158675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88" name="Google Shape;3088;p76"/>
          <p:cNvSpPr/>
          <p:nvPr/>
        </p:nvSpPr>
        <p:spPr>
          <a:xfrm>
            <a:off x="7059175" y="1837600"/>
            <a:ext cx="507575" cy="158675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89" name="Google Shape;3089;p76"/>
          <p:cNvSpPr/>
          <p:nvPr/>
        </p:nvSpPr>
        <p:spPr>
          <a:xfrm>
            <a:off x="7059175" y="457000"/>
            <a:ext cx="507575" cy="242100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90" name="Google Shape;3090;p76"/>
          <p:cNvSpPr/>
          <p:nvPr/>
        </p:nvSpPr>
        <p:spPr>
          <a:xfrm>
            <a:off x="7059175" y="3586925"/>
            <a:ext cx="507575" cy="158675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77"/>
          <p:cNvSpPr txBox="1">
            <a:spLocks noGrp="1"/>
          </p:cNvSpPr>
          <p:nvPr>
            <p:ph type="title"/>
          </p:nvPr>
        </p:nvSpPr>
        <p:spPr>
          <a:xfrm>
            <a:off x="-1858500" y="2913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variables</a:t>
            </a:r>
            <a:endParaRPr/>
          </a:p>
        </p:txBody>
      </p:sp>
      <p:graphicFrame>
        <p:nvGraphicFramePr>
          <p:cNvPr id="3096" name="Google Shape;3096;p77"/>
          <p:cNvGraphicFramePr/>
          <p:nvPr/>
        </p:nvGraphicFramePr>
        <p:xfrm>
          <a:off x="1144875" y="757800"/>
          <a:ext cx="6762375" cy="3838425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2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Variables</a:t>
                      </a:r>
                      <a:endParaRPr sz="1800">
                        <a:solidFill>
                          <a:schemeClr val="accent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Relationship with Heart disease</a:t>
                      </a:r>
                      <a:endParaRPr sz="15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Cramer’s V(2dp)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Heart attack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0.49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General health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0.24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High blood pressure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0.18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Difficulty walking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Pneumonia vaccine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High cholesterol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Stroke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0.16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097" name="Google Shape;3097;p77"/>
          <p:cNvGrpSpPr/>
          <p:nvPr/>
        </p:nvGrpSpPr>
        <p:grpSpPr>
          <a:xfrm rot="-720259">
            <a:off x="598741" y="4003249"/>
            <a:ext cx="480258" cy="615343"/>
            <a:chOff x="912850" y="4743425"/>
            <a:chExt cx="480225" cy="615300"/>
          </a:xfrm>
        </p:grpSpPr>
        <p:sp>
          <p:nvSpPr>
            <p:cNvPr id="3098" name="Google Shape;3098;p77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7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7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7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7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7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7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7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7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7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7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7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7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7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7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7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7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7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7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7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8" name="Google Shape;3118;p77"/>
          <p:cNvGrpSpPr/>
          <p:nvPr/>
        </p:nvGrpSpPr>
        <p:grpSpPr>
          <a:xfrm rot="989871">
            <a:off x="7991334" y="3789022"/>
            <a:ext cx="531314" cy="821185"/>
            <a:chOff x="238125" y="3188925"/>
            <a:chExt cx="531275" cy="821125"/>
          </a:xfrm>
        </p:grpSpPr>
        <p:sp>
          <p:nvSpPr>
            <p:cNvPr id="3119" name="Google Shape;3119;p77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7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7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7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7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7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7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7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7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7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7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7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7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7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7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7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7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77"/>
          <p:cNvGrpSpPr/>
          <p:nvPr/>
        </p:nvGrpSpPr>
        <p:grpSpPr>
          <a:xfrm>
            <a:off x="4130922" y="215121"/>
            <a:ext cx="882155" cy="590533"/>
            <a:chOff x="2715675" y="216850"/>
            <a:chExt cx="1262025" cy="844825"/>
          </a:xfrm>
        </p:grpSpPr>
        <p:sp>
          <p:nvSpPr>
            <p:cNvPr id="3140" name="Google Shape;3140;p77"/>
            <p:cNvSpPr/>
            <p:nvPr/>
          </p:nvSpPr>
          <p:spPr>
            <a:xfrm>
              <a:off x="2715675" y="754925"/>
              <a:ext cx="1262025" cy="306750"/>
            </a:xfrm>
            <a:custGeom>
              <a:avLst/>
              <a:gdLst/>
              <a:ahLst/>
              <a:cxnLst/>
              <a:rect l="l" t="t" r="r" b="b"/>
              <a:pathLst>
                <a:path w="50481" h="12270" extrusionOk="0">
                  <a:moveTo>
                    <a:pt x="1" y="0"/>
                  </a:moveTo>
                  <a:lnTo>
                    <a:pt x="1" y="12270"/>
                  </a:lnTo>
                  <a:lnTo>
                    <a:pt x="50480" y="12270"/>
                  </a:lnTo>
                  <a:lnTo>
                    <a:pt x="50480" y="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7"/>
            <p:cNvSpPr/>
            <p:nvPr/>
          </p:nvSpPr>
          <p:spPr>
            <a:xfrm>
              <a:off x="2715675" y="940475"/>
              <a:ext cx="1262025" cy="121200"/>
            </a:xfrm>
            <a:custGeom>
              <a:avLst/>
              <a:gdLst/>
              <a:ahLst/>
              <a:cxnLst/>
              <a:rect l="l" t="t" r="r" b="b"/>
              <a:pathLst>
                <a:path w="50481" h="4848" extrusionOk="0">
                  <a:moveTo>
                    <a:pt x="1" y="1"/>
                  </a:moveTo>
                  <a:lnTo>
                    <a:pt x="1" y="4848"/>
                  </a:lnTo>
                  <a:lnTo>
                    <a:pt x="50480" y="4848"/>
                  </a:lnTo>
                  <a:lnTo>
                    <a:pt x="50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7"/>
            <p:cNvSpPr/>
            <p:nvPr/>
          </p:nvSpPr>
          <p:spPr>
            <a:xfrm>
              <a:off x="2715675" y="216850"/>
              <a:ext cx="1262025" cy="538100"/>
            </a:xfrm>
            <a:custGeom>
              <a:avLst/>
              <a:gdLst/>
              <a:ahLst/>
              <a:cxnLst/>
              <a:rect l="l" t="t" r="r" b="b"/>
              <a:pathLst>
                <a:path w="50481" h="21524" extrusionOk="0">
                  <a:moveTo>
                    <a:pt x="25240" y="5281"/>
                  </a:moveTo>
                  <a:cubicBezTo>
                    <a:pt x="27811" y="5281"/>
                    <a:pt x="29975" y="7385"/>
                    <a:pt x="29975" y="9955"/>
                  </a:cubicBezTo>
                  <a:cubicBezTo>
                    <a:pt x="29975" y="12587"/>
                    <a:pt x="27811" y="14690"/>
                    <a:pt x="25240" y="14690"/>
                  </a:cubicBezTo>
                  <a:cubicBezTo>
                    <a:pt x="22614" y="14690"/>
                    <a:pt x="20510" y="12587"/>
                    <a:pt x="20510" y="9955"/>
                  </a:cubicBezTo>
                  <a:cubicBezTo>
                    <a:pt x="20510" y="7385"/>
                    <a:pt x="22614" y="5281"/>
                    <a:pt x="25240" y="5281"/>
                  </a:cubicBezTo>
                  <a:close/>
                  <a:moveTo>
                    <a:pt x="25272" y="0"/>
                  </a:moveTo>
                  <a:cubicBezTo>
                    <a:pt x="18941" y="0"/>
                    <a:pt x="13789" y="5115"/>
                    <a:pt x="13789" y="11418"/>
                  </a:cubicBezTo>
                  <a:lnTo>
                    <a:pt x="13789" y="11474"/>
                  </a:lnTo>
                  <a:cubicBezTo>
                    <a:pt x="13789" y="13522"/>
                    <a:pt x="12214" y="15274"/>
                    <a:pt x="10111" y="15274"/>
                  </a:cubicBezTo>
                  <a:lnTo>
                    <a:pt x="5493" y="15274"/>
                  </a:lnTo>
                  <a:cubicBezTo>
                    <a:pt x="2455" y="15274"/>
                    <a:pt x="1" y="17728"/>
                    <a:pt x="1" y="20706"/>
                  </a:cubicBezTo>
                  <a:lnTo>
                    <a:pt x="1" y="21523"/>
                  </a:lnTo>
                  <a:lnTo>
                    <a:pt x="50480" y="21523"/>
                  </a:lnTo>
                  <a:lnTo>
                    <a:pt x="50480" y="20706"/>
                  </a:lnTo>
                  <a:cubicBezTo>
                    <a:pt x="50480" y="17728"/>
                    <a:pt x="48026" y="15274"/>
                    <a:pt x="44988" y="15274"/>
                  </a:cubicBezTo>
                  <a:lnTo>
                    <a:pt x="40375" y="15274"/>
                  </a:lnTo>
                  <a:cubicBezTo>
                    <a:pt x="38272" y="15274"/>
                    <a:pt x="36692" y="13578"/>
                    <a:pt x="36692" y="11474"/>
                  </a:cubicBezTo>
                  <a:lnTo>
                    <a:pt x="36692" y="10951"/>
                  </a:lnTo>
                  <a:cubicBezTo>
                    <a:pt x="36402" y="5164"/>
                    <a:pt x="31784" y="374"/>
                    <a:pt x="26002" y="23"/>
                  </a:cubicBezTo>
                  <a:cubicBezTo>
                    <a:pt x="25757" y="8"/>
                    <a:pt x="25514" y="0"/>
                    <a:pt x="25272" y="0"/>
                  </a:cubicBezTo>
                  <a:close/>
                </a:path>
              </a:pathLst>
            </a:custGeom>
            <a:solidFill>
              <a:srgbClr val="F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7"/>
            <p:cNvSpPr/>
            <p:nvPr/>
          </p:nvSpPr>
          <p:spPr>
            <a:xfrm>
              <a:off x="3175850" y="294875"/>
              <a:ext cx="341800" cy="341825"/>
            </a:xfrm>
            <a:custGeom>
              <a:avLst/>
              <a:gdLst/>
              <a:ahLst/>
              <a:cxnLst/>
              <a:rect l="l" t="t" r="r" b="b"/>
              <a:pathLst>
                <a:path w="13672" h="13673" extrusionOk="0">
                  <a:moveTo>
                    <a:pt x="6833" y="2160"/>
                  </a:moveTo>
                  <a:cubicBezTo>
                    <a:pt x="9404" y="2160"/>
                    <a:pt x="11568" y="4264"/>
                    <a:pt x="11568" y="6834"/>
                  </a:cubicBezTo>
                  <a:cubicBezTo>
                    <a:pt x="11568" y="9466"/>
                    <a:pt x="9404" y="11569"/>
                    <a:pt x="6833" y="11569"/>
                  </a:cubicBezTo>
                  <a:cubicBezTo>
                    <a:pt x="4207" y="11569"/>
                    <a:pt x="2103" y="9466"/>
                    <a:pt x="2103" y="6834"/>
                  </a:cubicBezTo>
                  <a:cubicBezTo>
                    <a:pt x="2103" y="4264"/>
                    <a:pt x="4207" y="2160"/>
                    <a:pt x="6833" y="2160"/>
                  </a:cubicBezTo>
                  <a:close/>
                  <a:moveTo>
                    <a:pt x="6833" y="1"/>
                  </a:moveTo>
                  <a:cubicBezTo>
                    <a:pt x="3038" y="1"/>
                    <a:pt x="0" y="3095"/>
                    <a:pt x="0" y="6834"/>
                  </a:cubicBezTo>
                  <a:cubicBezTo>
                    <a:pt x="0" y="8998"/>
                    <a:pt x="935" y="10868"/>
                    <a:pt x="2454" y="12153"/>
                  </a:cubicBezTo>
                  <a:cubicBezTo>
                    <a:pt x="3678" y="13088"/>
                    <a:pt x="5198" y="13672"/>
                    <a:pt x="6833" y="13672"/>
                  </a:cubicBezTo>
                  <a:cubicBezTo>
                    <a:pt x="8469" y="13672"/>
                    <a:pt x="9988" y="13088"/>
                    <a:pt x="11157" y="12153"/>
                  </a:cubicBezTo>
                  <a:cubicBezTo>
                    <a:pt x="12676" y="10868"/>
                    <a:pt x="13671" y="8998"/>
                    <a:pt x="13671" y="6834"/>
                  </a:cubicBezTo>
                  <a:cubicBezTo>
                    <a:pt x="13671" y="3095"/>
                    <a:pt x="10633" y="1"/>
                    <a:pt x="6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4" name="Google Shape;3144;p77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77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146" name="Google Shape;3146;p77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p7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Skewness</a:t>
            </a:r>
            <a:endParaRPr/>
          </a:p>
        </p:txBody>
      </p:sp>
      <p:sp>
        <p:nvSpPr>
          <p:cNvPr id="3152" name="Google Shape;3152;p78"/>
          <p:cNvSpPr txBox="1"/>
          <p:nvPr/>
        </p:nvSpPr>
        <p:spPr>
          <a:xfrm>
            <a:off x="-376362" y="36252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Before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Logarithmic Transformation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153" name="Google Shape;3153;p7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78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155" name="Google Shape;3155;p78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156" name="Google Shape;3156;p78"/>
          <p:cNvSpPr/>
          <p:nvPr/>
        </p:nvSpPr>
        <p:spPr>
          <a:xfrm>
            <a:off x="4570302" y="13964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78"/>
          <p:cNvSpPr/>
          <p:nvPr/>
        </p:nvSpPr>
        <p:spPr>
          <a:xfrm>
            <a:off x="4951302" y="2387060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78"/>
          <p:cNvSpPr/>
          <p:nvPr/>
        </p:nvSpPr>
        <p:spPr>
          <a:xfrm>
            <a:off x="4951302" y="34538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78"/>
          <p:cNvSpPr/>
          <p:nvPr/>
        </p:nvSpPr>
        <p:spPr>
          <a:xfrm>
            <a:off x="7587500" y="1515295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78"/>
          <p:cNvSpPr/>
          <p:nvPr/>
        </p:nvSpPr>
        <p:spPr>
          <a:xfrm>
            <a:off x="5744300" y="1505420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78"/>
          <p:cNvSpPr/>
          <p:nvPr/>
        </p:nvSpPr>
        <p:spPr>
          <a:xfrm>
            <a:off x="6018202" y="21038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78"/>
          <p:cNvSpPr/>
          <p:nvPr/>
        </p:nvSpPr>
        <p:spPr>
          <a:xfrm>
            <a:off x="6705352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78"/>
          <p:cNvSpPr/>
          <p:nvPr/>
        </p:nvSpPr>
        <p:spPr>
          <a:xfrm>
            <a:off x="8320777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78"/>
          <p:cNvSpPr/>
          <p:nvPr/>
        </p:nvSpPr>
        <p:spPr>
          <a:xfrm>
            <a:off x="6331627" y="21038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78"/>
          <p:cNvSpPr/>
          <p:nvPr/>
        </p:nvSpPr>
        <p:spPr>
          <a:xfrm>
            <a:off x="6807827" y="36107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78"/>
          <p:cNvSpPr/>
          <p:nvPr/>
        </p:nvSpPr>
        <p:spPr>
          <a:xfrm>
            <a:off x="7699927" y="25058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78"/>
          <p:cNvSpPr/>
          <p:nvPr/>
        </p:nvSpPr>
        <p:spPr>
          <a:xfrm>
            <a:off x="8115827" y="23551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78"/>
          <p:cNvSpPr/>
          <p:nvPr/>
        </p:nvSpPr>
        <p:spPr>
          <a:xfrm>
            <a:off x="6259302" y="18686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78"/>
          <p:cNvSpPr/>
          <p:nvPr/>
        </p:nvSpPr>
        <p:spPr>
          <a:xfrm>
            <a:off x="7133327" y="32115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78"/>
          <p:cNvSpPr/>
          <p:nvPr/>
        </p:nvSpPr>
        <p:spPr>
          <a:xfrm>
            <a:off x="8375127" y="2747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78"/>
          <p:cNvSpPr/>
          <p:nvPr/>
        </p:nvSpPr>
        <p:spPr>
          <a:xfrm>
            <a:off x="8115827" y="18372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78"/>
          <p:cNvSpPr txBox="1"/>
          <p:nvPr/>
        </p:nvSpPr>
        <p:spPr>
          <a:xfrm>
            <a:off x="5617775" y="3625646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After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Logarithmic Transformation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173" name="Google Shape;3173;p78"/>
          <p:cNvSpPr/>
          <p:nvPr/>
        </p:nvSpPr>
        <p:spPr>
          <a:xfrm>
            <a:off x="3106075" y="2339388"/>
            <a:ext cx="2969700" cy="46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78"/>
          <p:cNvSpPr txBox="1"/>
          <p:nvPr/>
        </p:nvSpPr>
        <p:spPr>
          <a:xfrm>
            <a:off x="3286888" y="1980450"/>
            <a:ext cx="2374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Logarithmic Transformation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3175" name="Google Shape;317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5" y="1570200"/>
            <a:ext cx="2747375" cy="1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225" y="1571250"/>
            <a:ext cx="2747375" cy="19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7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79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183" name="Google Shape;3183;p79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184" name="Google Shape;3184;p79"/>
          <p:cNvSpPr txBox="1"/>
          <p:nvPr/>
        </p:nvSpPr>
        <p:spPr>
          <a:xfrm>
            <a:off x="1481400" y="484275"/>
            <a:ext cx="6181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Handling Skewness</a:t>
            </a:r>
            <a:endParaRPr sz="27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5" name="Google Shape;318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88" y="1218213"/>
            <a:ext cx="4264225" cy="27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p8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data imbalance into account</a:t>
            </a:r>
            <a:endParaRPr/>
          </a:p>
        </p:txBody>
      </p:sp>
      <p:sp>
        <p:nvSpPr>
          <p:cNvPr id="3191" name="Google Shape;3191;p80"/>
          <p:cNvSpPr/>
          <p:nvPr/>
        </p:nvSpPr>
        <p:spPr>
          <a:xfrm>
            <a:off x="4167412" y="1936841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2" name="Google Shape;3192;p80"/>
          <p:cNvGrpSpPr/>
          <p:nvPr/>
        </p:nvGrpSpPr>
        <p:grpSpPr>
          <a:xfrm>
            <a:off x="2117050" y="1938424"/>
            <a:ext cx="4808428" cy="613777"/>
            <a:chOff x="-219369" y="1436264"/>
            <a:chExt cx="14914478" cy="2853451"/>
          </a:xfrm>
        </p:grpSpPr>
        <p:sp>
          <p:nvSpPr>
            <p:cNvPr id="3193" name="Google Shape;3193;p80"/>
            <p:cNvSpPr/>
            <p:nvPr/>
          </p:nvSpPr>
          <p:spPr>
            <a:xfrm>
              <a:off x="-178667" y="1648015"/>
              <a:ext cx="5816061" cy="2641700"/>
            </a:xfrm>
            <a:custGeom>
              <a:avLst/>
              <a:gdLst/>
              <a:ahLst/>
              <a:cxnLst/>
              <a:rect l="l" t="t" r="r" b="b"/>
              <a:pathLst>
                <a:path w="103798" h="105668" extrusionOk="0">
                  <a:moveTo>
                    <a:pt x="53871" y="1"/>
                  </a:moveTo>
                  <a:cubicBezTo>
                    <a:pt x="52851" y="1"/>
                    <a:pt x="52035" y="749"/>
                    <a:pt x="51934" y="1769"/>
                  </a:cubicBezTo>
                  <a:lnTo>
                    <a:pt x="43873" y="92915"/>
                  </a:lnTo>
                  <a:lnTo>
                    <a:pt x="39147" y="48431"/>
                  </a:lnTo>
                  <a:lnTo>
                    <a:pt x="39147" y="48395"/>
                  </a:lnTo>
                  <a:cubicBezTo>
                    <a:pt x="39011" y="47478"/>
                    <a:pt x="38295" y="46763"/>
                    <a:pt x="37343" y="46695"/>
                  </a:cubicBezTo>
                  <a:cubicBezTo>
                    <a:pt x="37294" y="46691"/>
                    <a:pt x="37246" y="46690"/>
                    <a:pt x="37199" y="46690"/>
                  </a:cubicBezTo>
                  <a:cubicBezTo>
                    <a:pt x="36306" y="46690"/>
                    <a:pt x="35529" y="47286"/>
                    <a:pt x="35302" y="48159"/>
                  </a:cubicBezTo>
                  <a:lnTo>
                    <a:pt x="29657" y="69721"/>
                  </a:lnTo>
                  <a:lnTo>
                    <a:pt x="25915" y="62443"/>
                  </a:lnTo>
                  <a:cubicBezTo>
                    <a:pt x="25575" y="61795"/>
                    <a:pt x="24963" y="61387"/>
                    <a:pt x="24250" y="61354"/>
                  </a:cubicBezTo>
                  <a:cubicBezTo>
                    <a:pt x="23535" y="61354"/>
                    <a:pt x="22855" y="61694"/>
                    <a:pt x="22514" y="62307"/>
                  </a:cubicBezTo>
                  <a:lnTo>
                    <a:pt x="20338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0950" y="68837"/>
                  </a:lnTo>
                  <a:cubicBezTo>
                    <a:pt x="21598" y="68837"/>
                    <a:pt x="22242" y="68461"/>
                    <a:pt x="22618" y="67884"/>
                  </a:cubicBezTo>
                  <a:lnTo>
                    <a:pt x="24079" y="65468"/>
                  </a:lnTo>
                  <a:lnTo>
                    <a:pt x="28228" y="73530"/>
                  </a:lnTo>
                  <a:cubicBezTo>
                    <a:pt x="28565" y="74201"/>
                    <a:pt x="29202" y="74599"/>
                    <a:pt x="29919" y="74599"/>
                  </a:cubicBezTo>
                  <a:cubicBezTo>
                    <a:pt x="30001" y="74599"/>
                    <a:pt x="30084" y="74593"/>
                    <a:pt x="30168" y="74583"/>
                  </a:cubicBezTo>
                  <a:cubicBezTo>
                    <a:pt x="30984" y="74482"/>
                    <a:pt x="31629" y="73938"/>
                    <a:pt x="31869" y="73122"/>
                  </a:cubicBezTo>
                  <a:lnTo>
                    <a:pt x="36766" y="54449"/>
                  </a:lnTo>
                  <a:lnTo>
                    <a:pt x="42036" y="103934"/>
                  </a:lnTo>
                  <a:cubicBezTo>
                    <a:pt x="42139" y="104955"/>
                    <a:pt x="42956" y="105668"/>
                    <a:pt x="43976" y="105668"/>
                  </a:cubicBezTo>
                  <a:cubicBezTo>
                    <a:pt x="44996" y="105635"/>
                    <a:pt x="45813" y="104919"/>
                    <a:pt x="45913" y="103866"/>
                  </a:cubicBezTo>
                  <a:lnTo>
                    <a:pt x="53907" y="13673"/>
                  </a:lnTo>
                  <a:lnTo>
                    <a:pt x="60537" y="86658"/>
                  </a:lnTo>
                  <a:cubicBezTo>
                    <a:pt x="60605" y="87610"/>
                    <a:pt x="61354" y="88323"/>
                    <a:pt x="62306" y="88426"/>
                  </a:cubicBezTo>
                  <a:cubicBezTo>
                    <a:pt x="62375" y="88433"/>
                    <a:pt x="62443" y="88437"/>
                    <a:pt x="62510" y="88437"/>
                  </a:cubicBezTo>
                  <a:cubicBezTo>
                    <a:pt x="63378" y="88437"/>
                    <a:pt x="64127" y="87848"/>
                    <a:pt x="64346" y="86998"/>
                  </a:cubicBezTo>
                  <a:lnTo>
                    <a:pt x="71012" y="63191"/>
                  </a:lnTo>
                  <a:lnTo>
                    <a:pt x="75162" y="73971"/>
                  </a:lnTo>
                  <a:cubicBezTo>
                    <a:pt x="75434" y="74686"/>
                    <a:pt x="76081" y="75162"/>
                    <a:pt x="76829" y="75230"/>
                  </a:cubicBezTo>
                  <a:cubicBezTo>
                    <a:pt x="76864" y="75232"/>
                    <a:pt x="76898" y="75232"/>
                    <a:pt x="76932" y="75232"/>
                  </a:cubicBezTo>
                  <a:cubicBezTo>
                    <a:pt x="77672" y="75232"/>
                    <a:pt x="78342" y="74893"/>
                    <a:pt x="78699" y="74243"/>
                  </a:cubicBezTo>
                  <a:lnTo>
                    <a:pt x="81827" y="68837"/>
                  </a:lnTo>
                  <a:lnTo>
                    <a:pt x="103798" y="68837"/>
                  </a:lnTo>
                  <a:lnTo>
                    <a:pt x="103798" y="65844"/>
                  </a:lnTo>
                  <a:lnTo>
                    <a:pt x="81251" y="65844"/>
                  </a:lnTo>
                  <a:cubicBezTo>
                    <a:pt x="80535" y="65844"/>
                    <a:pt x="79890" y="66216"/>
                    <a:pt x="79550" y="66796"/>
                  </a:cubicBezTo>
                  <a:lnTo>
                    <a:pt x="77202" y="70842"/>
                  </a:lnTo>
                  <a:lnTo>
                    <a:pt x="72713" y="59178"/>
                  </a:lnTo>
                  <a:cubicBezTo>
                    <a:pt x="72418" y="58388"/>
                    <a:pt x="71675" y="57916"/>
                    <a:pt x="70858" y="57916"/>
                  </a:cubicBezTo>
                  <a:cubicBezTo>
                    <a:pt x="70830" y="57916"/>
                    <a:pt x="70803" y="57917"/>
                    <a:pt x="70776" y="57918"/>
                  </a:cubicBezTo>
                  <a:cubicBezTo>
                    <a:pt x="69924" y="57953"/>
                    <a:pt x="69211" y="58530"/>
                    <a:pt x="68972" y="59346"/>
                  </a:cubicBezTo>
                  <a:lnTo>
                    <a:pt x="63021" y="80705"/>
                  </a:lnTo>
                  <a:lnTo>
                    <a:pt x="55844" y="1769"/>
                  </a:lnTo>
                  <a:cubicBezTo>
                    <a:pt x="55743" y="749"/>
                    <a:pt x="54892" y="1"/>
                    <a:pt x="53871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0"/>
            <p:cNvSpPr/>
            <p:nvPr/>
          </p:nvSpPr>
          <p:spPr>
            <a:xfrm>
              <a:off x="8635084" y="1647988"/>
              <a:ext cx="6060024" cy="2641700"/>
            </a:xfrm>
            <a:custGeom>
              <a:avLst/>
              <a:gdLst/>
              <a:ahLst/>
              <a:cxnLst/>
              <a:rect l="l" t="t" r="r" b="b"/>
              <a:pathLst>
                <a:path w="103290" h="105668" extrusionOk="0">
                  <a:moveTo>
                    <a:pt x="54995" y="1"/>
                  </a:moveTo>
                  <a:cubicBezTo>
                    <a:pt x="53975" y="1"/>
                    <a:pt x="53159" y="749"/>
                    <a:pt x="53056" y="1769"/>
                  </a:cubicBezTo>
                  <a:lnTo>
                    <a:pt x="44997" y="92915"/>
                  </a:lnTo>
                  <a:lnTo>
                    <a:pt x="40268" y="48431"/>
                  </a:lnTo>
                  <a:lnTo>
                    <a:pt x="40268" y="48395"/>
                  </a:lnTo>
                  <a:cubicBezTo>
                    <a:pt x="40132" y="47478"/>
                    <a:pt x="39384" y="46763"/>
                    <a:pt x="38431" y="46695"/>
                  </a:cubicBezTo>
                  <a:cubicBezTo>
                    <a:pt x="38383" y="46691"/>
                    <a:pt x="38335" y="46690"/>
                    <a:pt x="38288" y="46690"/>
                  </a:cubicBezTo>
                  <a:cubicBezTo>
                    <a:pt x="37398" y="46690"/>
                    <a:pt x="36651" y="47286"/>
                    <a:pt x="36426" y="48159"/>
                  </a:cubicBezTo>
                  <a:lnTo>
                    <a:pt x="30745" y="69721"/>
                  </a:lnTo>
                  <a:lnTo>
                    <a:pt x="27039" y="62443"/>
                  </a:lnTo>
                  <a:cubicBezTo>
                    <a:pt x="26699" y="61795"/>
                    <a:pt x="26052" y="61387"/>
                    <a:pt x="25372" y="61354"/>
                  </a:cubicBezTo>
                  <a:cubicBezTo>
                    <a:pt x="24659" y="61354"/>
                    <a:pt x="23979" y="61694"/>
                    <a:pt x="23603" y="62307"/>
                  </a:cubicBezTo>
                  <a:lnTo>
                    <a:pt x="21462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2039" y="68837"/>
                  </a:lnTo>
                  <a:cubicBezTo>
                    <a:pt x="22719" y="68837"/>
                    <a:pt x="23366" y="68461"/>
                    <a:pt x="23707" y="67884"/>
                  </a:cubicBezTo>
                  <a:lnTo>
                    <a:pt x="25203" y="65468"/>
                  </a:lnTo>
                  <a:lnTo>
                    <a:pt x="29317" y="73530"/>
                  </a:lnTo>
                  <a:cubicBezTo>
                    <a:pt x="29654" y="74201"/>
                    <a:pt x="30317" y="74599"/>
                    <a:pt x="31039" y="74599"/>
                  </a:cubicBezTo>
                  <a:cubicBezTo>
                    <a:pt x="31122" y="74599"/>
                    <a:pt x="31205" y="74593"/>
                    <a:pt x="31289" y="74583"/>
                  </a:cubicBezTo>
                  <a:cubicBezTo>
                    <a:pt x="32106" y="74482"/>
                    <a:pt x="32753" y="73938"/>
                    <a:pt x="32957" y="73122"/>
                  </a:cubicBezTo>
                  <a:lnTo>
                    <a:pt x="37887" y="54449"/>
                  </a:lnTo>
                  <a:lnTo>
                    <a:pt x="43125" y="103934"/>
                  </a:lnTo>
                  <a:cubicBezTo>
                    <a:pt x="43261" y="104955"/>
                    <a:pt x="44077" y="105668"/>
                    <a:pt x="45065" y="105668"/>
                  </a:cubicBezTo>
                  <a:lnTo>
                    <a:pt x="45097" y="105668"/>
                  </a:lnTo>
                  <a:cubicBezTo>
                    <a:pt x="46118" y="105635"/>
                    <a:pt x="46934" y="104919"/>
                    <a:pt x="47037" y="103866"/>
                  </a:cubicBezTo>
                  <a:lnTo>
                    <a:pt x="54995" y="13673"/>
                  </a:lnTo>
                  <a:lnTo>
                    <a:pt x="61661" y="86658"/>
                  </a:lnTo>
                  <a:cubicBezTo>
                    <a:pt x="61729" y="87610"/>
                    <a:pt x="62442" y="88323"/>
                    <a:pt x="63430" y="88426"/>
                  </a:cubicBezTo>
                  <a:cubicBezTo>
                    <a:pt x="63499" y="88433"/>
                    <a:pt x="63567" y="88437"/>
                    <a:pt x="63634" y="88437"/>
                  </a:cubicBezTo>
                  <a:cubicBezTo>
                    <a:pt x="64501" y="88437"/>
                    <a:pt x="65248" y="87848"/>
                    <a:pt x="65470" y="86998"/>
                  </a:cubicBezTo>
                  <a:lnTo>
                    <a:pt x="72136" y="63191"/>
                  </a:lnTo>
                  <a:lnTo>
                    <a:pt x="76286" y="73971"/>
                  </a:lnTo>
                  <a:cubicBezTo>
                    <a:pt x="76558" y="74686"/>
                    <a:pt x="77203" y="75162"/>
                    <a:pt x="77951" y="75230"/>
                  </a:cubicBezTo>
                  <a:cubicBezTo>
                    <a:pt x="77985" y="75232"/>
                    <a:pt x="78019" y="75232"/>
                    <a:pt x="78053" y="75232"/>
                  </a:cubicBezTo>
                  <a:cubicBezTo>
                    <a:pt x="78793" y="75232"/>
                    <a:pt x="79432" y="74893"/>
                    <a:pt x="79823" y="74243"/>
                  </a:cubicBezTo>
                  <a:lnTo>
                    <a:pt x="82952" y="68837"/>
                  </a:lnTo>
                  <a:lnTo>
                    <a:pt x="103289" y="68837"/>
                  </a:lnTo>
                  <a:lnTo>
                    <a:pt x="103289" y="65844"/>
                  </a:lnTo>
                  <a:lnTo>
                    <a:pt x="82339" y="65844"/>
                  </a:lnTo>
                  <a:cubicBezTo>
                    <a:pt x="81659" y="65844"/>
                    <a:pt x="81012" y="66216"/>
                    <a:pt x="80671" y="66796"/>
                  </a:cubicBezTo>
                  <a:lnTo>
                    <a:pt x="78291" y="70842"/>
                  </a:lnTo>
                  <a:lnTo>
                    <a:pt x="73802" y="59178"/>
                  </a:lnTo>
                  <a:cubicBezTo>
                    <a:pt x="73507" y="58388"/>
                    <a:pt x="72796" y="57916"/>
                    <a:pt x="71979" y="57916"/>
                  </a:cubicBezTo>
                  <a:cubicBezTo>
                    <a:pt x="71952" y="57916"/>
                    <a:pt x="71924" y="57917"/>
                    <a:pt x="71897" y="57918"/>
                  </a:cubicBezTo>
                  <a:cubicBezTo>
                    <a:pt x="71048" y="57953"/>
                    <a:pt x="70333" y="58530"/>
                    <a:pt x="70096" y="59346"/>
                  </a:cubicBezTo>
                  <a:lnTo>
                    <a:pt x="64110" y="80705"/>
                  </a:lnTo>
                  <a:lnTo>
                    <a:pt x="56933" y="1769"/>
                  </a:lnTo>
                  <a:cubicBezTo>
                    <a:pt x="56865" y="749"/>
                    <a:pt x="56016" y="1"/>
                    <a:pt x="54995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0"/>
            <p:cNvSpPr/>
            <p:nvPr/>
          </p:nvSpPr>
          <p:spPr>
            <a:xfrm>
              <a:off x="-219369" y="1436268"/>
              <a:ext cx="6362039" cy="2574550"/>
            </a:xfrm>
            <a:custGeom>
              <a:avLst/>
              <a:gdLst/>
              <a:ahLst/>
              <a:cxnLst/>
              <a:rect l="l" t="t" r="r" b="b"/>
              <a:pathLst>
                <a:path w="103798" h="102982" fill="none" extrusionOk="0">
                  <a:moveTo>
                    <a:pt x="0" y="65979"/>
                  </a:moveTo>
                  <a:lnTo>
                    <a:pt x="20950" y="65979"/>
                  </a:lnTo>
                  <a:cubicBezTo>
                    <a:pt x="21086" y="65979"/>
                    <a:pt x="21257" y="65911"/>
                    <a:pt x="21325" y="65775"/>
                  </a:cubicBezTo>
                  <a:lnTo>
                    <a:pt x="23774" y="61762"/>
                  </a:lnTo>
                  <a:cubicBezTo>
                    <a:pt x="23978" y="61457"/>
                    <a:pt x="24419" y="61457"/>
                    <a:pt x="24590" y="61797"/>
                  </a:cubicBezTo>
                  <a:lnTo>
                    <a:pt x="29556" y="71524"/>
                  </a:lnTo>
                  <a:cubicBezTo>
                    <a:pt x="29760" y="71897"/>
                    <a:pt x="30304" y="71829"/>
                    <a:pt x="30405" y="71420"/>
                  </a:cubicBezTo>
                  <a:lnTo>
                    <a:pt x="36766" y="47206"/>
                  </a:lnTo>
                  <a:cubicBezTo>
                    <a:pt x="36902" y="46697"/>
                    <a:pt x="37582" y="46765"/>
                    <a:pt x="37650" y="47241"/>
                  </a:cubicBezTo>
                  <a:lnTo>
                    <a:pt x="43500" y="102437"/>
                  </a:lnTo>
                  <a:cubicBezTo>
                    <a:pt x="43568" y="102981"/>
                    <a:pt x="44384" y="102949"/>
                    <a:pt x="44417" y="102405"/>
                  </a:cubicBezTo>
                  <a:lnTo>
                    <a:pt x="53431" y="580"/>
                  </a:lnTo>
                  <a:cubicBezTo>
                    <a:pt x="53463" y="0"/>
                    <a:pt x="54280" y="0"/>
                    <a:pt x="54348" y="580"/>
                  </a:cubicBezTo>
                  <a:lnTo>
                    <a:pt x="62034" y="85196"/>
                  </a:lnTo>
                  <a:cubicBezTo>
                    <a:pt x="62069" y="85672"/>
                    <a:pt x="62782" y="85740"/>
                    <a:pt x="62918" y="85264"/>
                  </a:cubicBezTo>
                  <a:lnTo>
                    <a:pt x="70436" y="58396"/>
                  </a:lnTo>
                  <a:cubicBezTo>
                    <a:pt x="70536" y="57988"/>
                    <a:pt x="71148" y="57953"/>
                    <a:pt x="71284" y="58361"/>
                  </a:cubicBezTo>
                  <a:lnTo>
                    <a:pt x="76590" y="72101"/>
                  </a:lnTo>
                  <a:cubicBezTo>
                    <a:pt x="76726" y="72441"/>
                    <a:pt x="77202" y="72476"/>
                    <a:pt x="77406" y="72169"/>
                  </a:cubicBezTo>
                  <a:lnTo>
                    <a:pt x="80843" y="66218"/>
                  </a:lnTo>
                  <a:cubicBezTo>
                    <a:pt x="80911" y="66082"/>
                    <a:pt x="81079" y="65979"/>
                    <a:pt x="81251" y="65979"/>
                  </a:cubicBezTo>
                  <a:lnTo>
                    <a:pt x="103798" y="65979"/>
                  </a:lnTo>
                </a:path>
              </a:pathLst>
            </a:custGeom>
            <a:noFill/>
            <a:ln w="34000" cap="flat" cmpd="sng">
              <a:solidFill>
                <a:schemeClr val="lt2"/>
              </a:solidFill>
              <a:prstDash val="solid"/>
              <a:miter lim="2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0"/>
            <p:cNvSpPr/>
            <p:nvPr/>
          </p:nvSpPr>
          <p:spPr>
            <a:xfrm>
              <a:off x="8635084" y="1436264"/>
              <a:ext cx="6060024" cy="2574550"/>
            </a:xfrm>
            <a:custGeom>
              <a:avLst/>
              <a:gdLst/>
              <a:ahLst/>
              <a:cxnLst/>
              <a:rect l="l" t="t" r="r" b="b"/>
              <a:pathLst>
                <a:path w="103290" h="102982" fill="none" extrusionOk="0">
                  <a:moveTo>
                    <a:pt x="0" y="65979"/>
                  </a:moveTo>
                  <a:lnTo>
                    <a:pt x="22039" y="65979"/>
                  </a:lnTo>
                  <a:cubicBezTo>
                    <a:pt x="22210" y="65979"/>
                    <a:pt x="22346" y="65911"/>
                    <a:pt x="22447" y="65775"/>
                  </a:cubicBezTo>
                  <a:lnTo>
                    <a:pt x="24895" y="61762"/>
                  </a:lnTo>
                  <a:cubicBezTo>
                    <a:pt x="25067" y="61457"/>
                    <a:pt x="25543" y="61457"/>
                    <a:pt x="25679" y="61797"/>
                  </a:cubicBezTo>
                  <a:lnTo>
                    <a:pt x="30677" y="71524"/>
                  </a:lnTo>
                  <a:cubicBezTo>
                    <a:pt x="30849" y="71897"/>
                    <a:pt x="31425" y="71829"/>
                    <a:pt x="31529" y="71420"/>
                  </a:cubicBezTo>
                  <a:lnTo>
                    <a:pt x="37887" y="47206"/>
                  </a:lnTo>
                  <a:cubicBezTo>
                    <a:pt x="37991" y="46697"/>
                    <a:pt x="38703" y="46765"/>
                    <a:pt x="38771" y="47241"/>
                  </a:cubicBezTo>
                  <a:lnTo>
                    <a:pt x="44621" y="102437"/>
                  </a:lnTo>
                  <a:cubicBezTo>
                    <a:pt x="44689" y="102981"/>
                    <a:pt x="45473" y="102949"/>
                    <a:pt x="45541" y="102405"/>
                  </a:cubicBezTo>
                  <a:lnTo>
                    <a:pt x="54552" y="580"/>
                  </a:lnTo>
                  <a:cubicBezTo>
                    <a:pt x="54587" y="0"/>
                    <a:pt x="55404" y="0"/>
                    <a:pt x="55436" y="580"/>
                  </a:cubicBezTo>
                  <a:lnTo>
                    <a:pt x="63158" y="85196"/>
                  </a:lnTo>
                  <a:cubicBezTo>
                    <a:pt x="63190" y="85672"/>
                    <a:pt x="63906" y="85740"/>
                    <a:pt x="64042" y="85264"/>
                  </a:cubicBezTo>
                  <a:lnTo>
                    <a:pt x="71557" y="58396"/>
                  </a:lnTo>
                  <a:cubicBezTo>
                    <a:pt x="71660" y="57988"/>
                    <a:pt x="72237" y="57953"/>
                    <a:pt x="72408" y="58361"/>
                  </a:cubicBezTo>
                  <a:lnTo>
                    <a:pt x="77679" y="72101"/>
                  </a:lnTo>
                  <a:cubicBezTo>
                    <a:pt x="77815" y="72441"/>
                    <a:pt x="78326" y="72476"/>
                    <a:pt x="78495" y="72169"/>
                  </a:cubicBezTo>
                  <a:lnTo>
                    <a:pt x="81964" y="66218"/>
                  </a:lnTo>
                  <a:cubicBezTo>
                    <a:pt x="82032" y="66082"/>
                    <a:pt x="82203" y="65979"/>
                    <a:pt x="82339" y="65979"/>
                  </a:cubicBezTo>
                  <a:lnTo>
                    <a:pt x="103289" y="65979"/>
                  </a:lnTo>
                </a:path>
              </a:pathLst>
            </a:custGeom>
            <a:noFill/>
            <a:ln w="34000" cap="flat" cmpd="sng">
              <a:solidFill>
                <a:schemeClr val="lt2"/>
              </a:solidFill>
              <a:prstDash val="solid"/>
              <a:miter lim="2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7" name="Google Shape;3197;p80"/>
          <p:cNvSpPr txBox="1">
            <a:spLocks noGrp="1"/>
          </p:cNvSpPr>
          <p:nvPr>
            <p:ph type="subTitle" idx="3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Under- sampling</a:t>
            </a:r>
            <a:endParaRPr/>
          </a:p>
        </p:txBody>
      </p:sp>
      <p:sp>
        <p:nvSpPr>
          <p:cNvPr id="3198" name="Google Shape;3198;p80"/>
          <p:cNvSpPr/>
          <p:nvPr/>
        </p:nvSpPr>
        <p:spPr>
          <a:xfrm>
            <a:off x="6739354" y="1936841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80"/>
          <p:cNvSpPr txBox="1">
            <a:spLocks noGrp="1"/>
          </p:cNvSpPr>
          <p:nvPr>
            <p:ph type="subTitle" idx="5"/>
          </p:nvPr>
        </p:nvSpPr>
        <p:spPr>
          <a:xfrm>
            <a:off x="6231600" y="2667000"/>
            <a:ext cx="1906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Over-sampling</a:t>
            </a:r>
            <a:endParaRPr/>
          </a:p>
        </p:txBody>
      </p:sp>
      <p:sp>
        <p:nvSpPr>
          <p:cNvPr id="3200" name="Google Shape;3200;p80"/>
          <p:cNvSpPr/>
          <p:nvPr/>
        </p:nvSpPr>
        <p:spPr>
          <a:xfrm>
            <a:off x="1597216" y="1936841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80"/>
          <p:cNvSpPr txBox="1">
            <a:spLocks noGrp="1"/>
          </p:cNvSpPr>
          <p:nvPr>
            <p:ph type="subTitle" idx="1"/>
          </p:nvPr>
        </p:nvSpPr>
        <p:spPr>
          <a:xfrm>
            <a:off x="1358825" y="2667000"/>
            <a:ext cx="13986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Original</a:t>
            </a:r>
            <a:endParaRPr/>
          </a:p>
        </p:txBody>
      </p:sp>
      <p:grpSp>
        <p:nvGrpSpPr>
          <p:cNvPr id="3202" name="Google Shape;3202;p80"/>
          <p:cNvGrpSpPr/>
          <p:nvPr/>
        </p:nvGrpSpPr>
        <p:grpSpPr>
          <a:xfrm>
            <a:off x="6837851" y="2005494"/>
            <a:ext cx="617450" cy="497075"/>
            <a:chOff x="3987475" y="250450"/>
            <a:chExt cx="617450" cy="497075"/>
          </a:xfrm>
        </p:grpSpPr>
        <p:sp>
          <p:nvSpPr>
            <p:cNvPr id="3203" name="Google Shape;3203;p80"/>
            <p:cNvSpPr/>
            <p:nvPr/>
          </p:nvSpPr>
          <p:spPr>
            <a:xfrm>
              <a:off x="4189750" y="684275"/>
              <a:ext cx="213050" cy="63250"/>
            </a:xfrm>
            <a:custGeom>
              <a:avLst/>
              <a:gdLst/>
              <a:ahLst/>
              <a:cxnLst/>
              <a:rect l="l" t="t" r="r" b="b"/>
              <a:pathLst>
                <a:path w="8522" h="2530" extrusionOk="0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80"/>
            <p:cNvSpPr/>
            <p:nvPr/>
          </p:nvSpPr>
          <p:spPr>
            <a:xfrm>
              <a:off x="3987475" y="276775"/>
              <a:ext cx="617450" cy="432225"/>
            </a:xfrm>
            <a:custGeom>
              <a:avLst/>
              <a:gdLst/>
              <a:ahLst/>
              <a:cxnLst/>
              <a:rect l="l" t="t" r="r" b="b"/>
              <a:pathLst>
                <a:path w="24698" h="17289" extrusionOk="0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80"/>
            <p:cNvSpPr/>
            <p:nvPr/>
          </p:nvSpPr>
          <p:spPr>
            <a:xfrm>
              <a:off x="4058500" y="326150"/>
              <a:ext cx="475425" cy="279350"/>
            </a:xfrm>
            <a:custGeom>
              <a:avLst/>
              <a:gdLst/>
              <a:ahLst/>
              <a:cxnLst/>
              <a:rect l="l" t="t" r="r" b="b"/>
              <a:pathLst>
                <a:path w="19017" h="11174" extrusionOk="0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80"/>
            <p:cNvSpPr/>
            <p:nvPr/>
          </p:nvSpPr>
          <p:spPr>
            <a:xfrm>
              <a:off x="4067750" y="333825"/>
              <a:ext cx="456925" cy="264025"/>
            </a:xfrm>
            <a:custGeom>
              <a:avLst/>
              <a:gdLst/>
              <a:ahLst/>
              <a:cxnLst/>
              <a:rect l="l" t="t" r="r" b="b"/>
              <a:pathLst>
                <a:path w="18277" h="10561" extrusionOk="0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80"/>
            <p:cNvSpPr/>
            <p:nvPr/>
          </p:nvSpPr>
          <p:spPr>
            <a:xfrm>
              <a:off x="4462900" y="637950"/>
              <a:ext cx="47950" cy="47825"/>
            </a:xfrm>
            <a:custGeom>
              <a:avLst/>
              <a:gdLst/>
              <a:ahLst/>
              <a:cxnLst/>
              <a:rect l="l" t="t" r="r" b="b"/>
              <a:pathLst>
                <a:path w="1918" h="1913" extrusionOk="0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80"/>
            <p:cNvSpPr/>
            <p:nvPr/>
          </p:nvSpPr>
          <p:spPr>
            <a:xfrm>
              <a:off x="4385725" y="642525"/>
              <a:ext cx="37075" cy="38675"/>
            </a:xfrm>
            <a:custGeom>
              <a:avLst/>
              <a:gdLst/>
              <a:ahLst/>
              <a:cxnLst/>
              <a:rect l="l" t="t" r="r" b="b"/>
              <a:pathLst>
                <a:path w="1483" h="1547" extrusionOk="0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80"/>
            <p:cNvSpPr/>
            <p:nvPr/>
          </p:nvSpPr>
          <p:spPr>
            <a:xfrm>
              <a:off x="4311625" y="642525"/>
              <a:ext cx="38675" cy="38675"/>
            </a:xfrm>
            <a:custGeom>
              <a:avLst/>
              <a:gdLst/>
              <a:ahLst/>
              <a:cxnLst/>
              <a:rect l="l" t="t" r="r" b="b"/>
              <a:pathLst>
                <a:path w="1547" h="1547" extrusionOk="0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80"/>
            <p:cNvSpPr/>
            <p:nvPr/>
          </p:nvSpPr>
          <p:spPr>
            <a:xfrm>
              <a:off x="4239150" y="642525"/>
              <a:ext cx="38550" cy="38675"/>
            </a:xfrm>
            <a:custGeom>
              <a:avLst/>
              <a:gdLst/>
              <a:ahLst/>
              <a:cxnLst/>
              <a:rect l="l" t="t" r="r" b="b"/>
              <a:pathLst>
                <a:path w="1542" h="1547" extrusionOk="0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80"/>
            <p:cNvSpPr/>
            <p:nvPr/>
          </p:nvSpPr>
          <p:spPr>
            <a:xfrm>
              <a:off x="4087875" y="542250"/>
              <a:ext cx="41650" cy="40175"/>
            </a:xfrm>
            <a:custGeom>
              <a:avLst/>
              <a:gdLst/>
              <a:ahLst/>
              <a:cxnLst/>
              <a:rect l="l" t="t" r="r" b="b"/>
              <a:pathLst>
                <a:path w="1666" h="1607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80"/>
            <p:cNvSpPr/>
            <p:nvPr/>
          </p:nvSpPr>
          <p:spPr>
            <a:xfrm>
              <a:off x="4387325" y="545350"/>
              <a:ext cx="117350" cy="9275"/>
            </a:xfrm>
            <a:custGeom>
              <a:avLst/>
              <a:gdLst/>
              <a:ahLst/>
              <a:cxnLst/>
              <a:rect l="l" t="t" r="r" b="b"/>
              <a:pathLst>
                <a:path w="4694" h="371" extrusionOk="0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80"/>
            <p:cNvSpPr/>
            <p:nvPr/>
          </p:nvSpPr>
          <p:spPr>
            <a:xfrm>
              <a:off x="4387325" y="568425"/>
              <a:ext cx="117350" cy="10900"/>
            </a:xfrm>
            <a:custGeom>
              <a:avLst/>
              <a:gdLst/>
              <a:ahLst/>
              <a:cxnLst/>
              <a:rect l="l" t="t" r="r" b="b"/>
              <a:pathLst>
                <a:path w="4694" h="436" extrusionOk="0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80"/>
            <p:cNvSpPr/>
            <p:nvPr/>
          </p:nvSpPr>
          <p:spPr>
            <a:xfrm>
              <a:off x="4077000" y="465075"/>
              <a:ext cx="40175" cy="3125"/>
            </a:xfrm>
            <a:custGeom>
              <a:avLst/>
              <a:gdLst/>
              <a:ahLst/>
              <a:cxnLst/>
              <a:rect l="l" t="t" r="r" b="b"/>
              <a:pathLst>
                <a:path w="1607" h="125" extrusionOk="0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80"/>
            <p:cNvSpPr/>
            <p:nvPr/>
          </p:nvSpPr>
          <p:spPr>
            <a:xfrm>
              <a:off x="4206675" y="465075"/>
              <a:ext cx="64850" cy="3125"/>
            </a:xfrm>
            <a:custGeom>
              <a:avLst/>
              <a:gdLst/>
              <a:ahLst/>
              <a:cxnLst/>
              <a:rect l="l" t="t" r="r" b="b"/>
              <a:pathLst>
                <a:path w="2594" h="125" extrusionOk="0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80"/>
            <p:cNvSpPr/>
            <p:nvPr/>
          </p:nvSpPr>
          <p:spPr>
            <a:xfrm>
              <a:off x="4337925" y="465075"/>
              <a:ext cx="67950" cy="3125"/>
            </a:xfrm>
            <a:custGeom>
              <a:avLst/>
              <a:gdLst/>
              <a:ahLst/>
              <a:cxnLst/>
              <a:rect l="l" t="t" r="r" b="b"/>
              <a:pathLst>
                <a:path w="2718" h="125" extrusionOk="0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80"/>
            <p:cNvSpPr/>
            <p:nvPr/>
          </p:nvSpPr>
          <p:spPr>
            <a:xfrm>
              <a:off x="4114050" y="443475"/>
              <a:ext cx="21650" cy="24725"/>
            </a:xfrm>
            <a:custGeom>
              <a:avLst/>
              <a:gdLst/>
              <a:ahLst/>
              <a:cxnLst/>
              <a:rect l="l" t="t" r="r" b="b"/>
              <a:pathLst>
                <a:path w="866" h="989" extrusionOk="0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80"/>
            <p:cNvSpPr/>
            <p:nvPr/>
          </p:nvSpPr>
          <p:spPr>
            <a:xfrm>
              <a:off x="4132575" y="443475"/>
              <a:ext cx="18550" cy="44725"/>
            </a:xfrm>
            <a:custGeom>
              <a:avLst/>
              <a:gdLst/>
              <a:ahLst/>
              <a:cxnLst/>
              <a:rect l="l" t="t" r="r" b="b"/>
              <a:pathLst>
                <a:path w="742" h="1789" extrusionOk="0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80"/>
            <p:cNvSpPr/>
            <p:nvPr/>
          </p:nvSpPr>
          <p:spPr>
            <a:xfrm>
              <a:off x="4148025" y="389375"/>
              <a:ext cx="23225" cy="98825"/>
            </a:xfrm>
            <a:custGeom>
              <a:avLst/>
              <a:gdLst/>
              <a:ahLst/>
              <a:cxnLst/>
              <a:rect l="l" t="t" r="r" b="b"/>
              <a:pathLst>
                <a:path w="929" h="3953" extrusionOk="0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80"/>
            <p:cNvSpPr/>
            <p:nvPr/>
          </p:nvSpPr>
          <p:spPr>
            <a:xfrm>
              <a:off x="4169625" y="389375"/>
              <a:ext cx="20150" cy="148225"/>
            </a:xfrm>
            <a:custGeom>
              <a:avLst/>
              <a:gdLst/>
              <a:ahLst/>
              <a:cxnLst/>
              <a:rect l="l" t="t" r="r" b="b"/>
              <a:pathLst>
                <a:path w="806" h="5929" extrusionOk="0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80"/>
            <p:cNvSpPr/>
            <p:nvPr/>
          </p:nvSpPr>
          <p:spPr>
            <a:xfrm>
              <a:off x="4186675" y="465075"/>
              <a:ext cx="23100" cy="72525"/>
            </a:xfrm>
            <a:custGeom>
              <a:avLst/>
              <a:gdLst/>
              <a:ahLst/>
              <a:cxnLst/>
              <a:rect l="l" t="t" r="r" b="b"/>
              <a:pathLst>
                <a:path w="924" h="2901" extrusionOk="0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80"/>
            <p:cNvSpPr/>
            <p:nvPr/>
          </p:nvSpPr>
          <p:spPr>
            <a:xfrm>
              <a:off x="4268425" y="465075"/>
              <a:ext cx="15450" cy="29300"/>
            </a:xfrm>
            <a:custGeom>
              <a:avLst/>
              <a:gdLst/>
              <a:ahLst/>
              <a:cxnLst/>
              <a:rect l="l" t="t" r="r" b="b"/>
              <a:pathLst>
                <a:path w="618" h="1172" extrusionOk="0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80"/>
            <p:cNvSpPr/>
            <p:nvPr/>
          </p:nvSpPr>
          <p:spPr>
            <a:xfrm>
              <a:off x="4280750" y="381725"/>
              <a:ext cx="26350" cy="112650"/>
            </a:xfrm>
            <a:custGeom>
              <a:avLst/>
              <a:gdLst/>
              <a:ahLst/>
              <a:cxnLst/>
              <a:rect l="l" t="t" r="r" b="b"/>
              <a:pathLst>
                <a:path w="1054" h="4506" extrusionOk="0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80"/>
            <p:cNvSpPr/>
            <p:nvPr/>
          </p:nvSpPr>
          <p:spPr>
            <a:xfrm>
              <a:off x="4303975" y="381725"/>
              <a:ext cx="12375" cy="148200"/>
            </a:xfrm>
            <a:custGeom>
              <a:avLst/>
              <a:gdLst/>
              <a:ahLst/>
              <a:cxnLst/>
              <a:rect l="l" t="t" r="r" b="b"/>
              <a:pathLst>
                <a:path w="495" h="5928" extrusionOk="0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80"/>
            <p:cNvSpPr/>
            <p:nvPr/>
          </p:nvSpPr>
          <p:spPr>
            <a:xfrm>
              <a:off x="4313225" y="465075"/>
              <a:ext cx="27825" cy="64850"/>
            </a:xfrm>
            <a:custGeom>
              <a:avLst/>
              <a:gdLst/>
              <a:ahLst/>
              <a:cxnLst/>
              <a:rect l="l" t="t" r="r" b="b"/>
              <a:pathLst>
                <a:path w="1113" h="2594" extrusionOk="0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80"/>
            <p:cNvSpPr/>
            <p:nvPr/>
          </p:nvSpPr>
          <p:spPr>
            <a:xfrm>
              <a:off x="4404250" y="450025"/>
              <a:ext cx="15450" cy="18175"/>
            </a:xfrm>
            <a:custGeom>
              <a:avLst/>
              <a:gdLst/>
              <a:ahLst/>
              <a:cxnLst/>
              <a:rect l="l" t="t" r="r" b="b"/>
              <a:pathLst>
                <a:path w="618" h="727" extrusionOk="0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80"/>
            <p:cNvSpPr/>
            <p:nvPr/>
          </p:nvSpPr>
          <p:spPr>
            <a:xfrm>
              <a:off x="4416600" y="449650"/>
              <a:ext cx="17050" cy="58675"/>
            </a:xfrm>
            <a:custGeom>
              <a:avLst/>
              <a:gdLst/>
              <a:ahLst/>
              <a:cxnLst/>
              <a:rect l="l" t="t" r="r" b="b"/>
              <a:pathLst>
                <a:path w="682" h="2347" extrusionOk="0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80"/>
            <p:cNvSpPr/>
            <p:nvPr/>
          </p:nvSpPr>
          <p:spPr>
            <a:xfrm>
              <a:off x="4430550" y="381725"/>
              <a:ext cx="18550" cy="126600"/>
            </a:xfrm>
            <a:custGeom>
              <a:avLst/>
              <a:gdLst/>
              <a:ahLst/>
              <a:cxnLst/>
              <a:rect l="l" t="t" r="r" b="b"/>
              <a:pathLst>
                <a:path w="742" h="5064" extrusionOk="0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80"/>
            <p:cNvSpPr/>
            <p:nvPr/>
          </p:nvSpPr>
          <p:spPr>
            <a:xfrm>
              <a:off x="4445975" y="381725"/>
              <a:ext cx="15475" cy="138950"/>
            </a:xfrm>
            <a:custGeom>
              <a:avLst/>
              <a:gdLst/>
              <a:ahLst/>
              <a:cxnLst/>
              <a:rect l="l" t="t" r="r" b="b"/>
              <a:pathLst>
                <a:path w="619" h="5558" extrusionOk="0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80"/>
            <p:cNvSpPr/>
            <p:nvPr/>
          </p:nvSpPr>
          <p:spPr>
            <a:xfrm>
              <a:off x="4458325" y="465075"/>
              <a:ext cx="20025" cy="55600"/>
            </a:xfrm>
            <a:custGeom>
              <a:avLst/>
              <a:gdLst/>
              <a:ahLst/>
              <a:cxnLst/>
              <a:rect l="l" t="t" r="r" b="b"/>
              <a:pathLst>
                <a:path w="801" h="2224" extrusionOk="0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80"/>
            <p:cNvSpPr/>
            <p:nvPr/>
          </p:nvSpPr>
          <p:spPr>
            <a:xfrm>
              <a:off x="4475250" y="465075"/>
              <a:ext cx="40150" cy="3125"/>
            </a:xfrm>
            <a:custGeom>
              <a:avLst/>
              <a:gdLst/>
              <a:ahLst/>
              <a:cxnLst/>
              <a:rect l="l" t="t" r="r" b="b"/>
              <a:pathLst>
                <a:path w="1606" h="125" extrusionOk="0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80"/>
            <p:cNvSpPr/>
            <p:nvPr/>
          </p:nvSpPr>
          <p:spPr>
            <a:xfrm>
              <a:off x="4549350" y="424950"/>
              <a:ext cx="33975" cy="33975"/>
            </a:xfrm>
            <a:custGeom>
              <a:avLst/>
              <a:gdLst/>
              <a:ahLst/>
              <a:cxnLst/>
              <a:rect l="l" t="t" r="r" b="b"/>
              <a:pathLst>
                <a:path w="1359" h="1359" extrusionOk="0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80"/>
            <p:cNvSpPr/>
            <p:nvPr/>
          </p:nvSpPr>
          <p:spPr>
            <a:xfrm>
              <a:off x="4552425" y="475825"/>
              <a:ext cx="29425" cy="29400"/>
            </a:xfrm>
            <a:custGeom>
              <a:avLst/>
              <a:gdLst/>
              <a:ahLst/>
              <a:cxnLst/>
              <a:rect l="l" t="t" r="r" b="b"/>
              <a:pathLst>
                <a:path w="1177" h="1176" extrusionOk="0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80"/>
            <p:cNvSpPr/>
            <p:nvPr/>
          </p:nvSpPr>
          <p:spPr>
            <a:xfrm>
              <a:off x="4029225" y="250450"/>
              <a:ext cx="72500" cy="41775"/>
            </a:xfrm>
            <a:custGeom>
              <a:avLst/>
              <a:gdLst/>
              <a:ahLst/>
              <a:cxnLst/>
              <a:rect l="l" t="t" r="r" b="b"/>
              <a:pathLst>
                <a:path w="2900" h="1671" extrusionOk="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80"/>
            <p:cNvSpPr/>
            <p:nvPr/>
          </p:nvSpPr>
          <p:spPr>
            <a:xfrm>
              <a:off x="4126400" y="255150"/>
              <a:ext cx="43250" cy="32375"/>
            </a:xfrm>
            <a:custGeom>
              <a:avLst/>
              <a:gdLst/>
              <a:ahLst/>
              <a:cxnLst/>
              <a:rect l="l" t="t" r="r" b="b"/>
              <a:pathLst>
                <a:path w="1730" h="1295" extrusionOk="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8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80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238" name="Google Shape;3238;p80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grpSp>
        <p:nvGrpSpPr>
          <p:cNvPr id="3239" name="Google Shape;3239;p80"/>
          <p:cNvGrpSpPr/>
          <p:nvPr/>
        </p:nvGrpSpPr>
        <p:grpSpPr>
          <a:xfrm>
            <a:off x="4266776" y="2005494"/>
            <a:ext cx="617450" cy="497075"/>
            <a:chOff x="3987475" y="250450"/>
            <a:chExt cx="617450" cy="497075"/>
          </a:xfrm>
        </p:grpSpPr>
        <p:sp>
          <p:nvSpPr>
            <p:cNvPr id="3240" name="Google Shape;3240;p80"/>
            <p:cNvSpPr/>
            <p:nvPr/>
          </p:nvSpPr>
          <p:spPr>
            <a:xfrm>
              <a:off x="4189750" y="684275"/>
              <a:ext cx="213050" cy="63250"/>
            </a:xfrm>
            <a:custGeom>
              <a:avLst/>
              <a:gdLst/>
              <a:ahLst/>
              <a:cxnLst/>
              <a:rect l="l" t="t" r="r" b="b"/>
              <a:pathLst>
                <a:path w="8522" h="2530" extrusionOk="0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80"/>
            <p:cNvSpPr/>
            <p:nvPr/>
          </p:nvSpPr>
          <p:spPr>
            <a:xfrm>
              <a:off x="3987475" y="276775"/>
              <a:ext cx="617450" cy="432225"/>
            </a:xfrm>
            <a:custGeom>
              <a:avLst/>
              <a:gdLst/>
              <a:ahLst/>
              <a:cxnLst/>
              <a:rect l="l" t="t" r="r" b="b"/>
              <a:pathLst>
                <a:path w="24698" h="17289" extrusionOk="0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80"/>
            <p:cNvSpPr/>
            <p:nvPr/>
          </p:nvSpPr>
          <p:spPr>
            <a:xfrm>
              <a:off x="4058500" y="326150"/>
              <a:ext cx="475425" cy="279350"/>
            </a:xfrm>
            <a:custGeom>
              <a:avLst/>
              <a:gdLst/>
              <a:ahLst/>
              <a:cxnLst/>
              <a:rect l="l" t="t" r="r" b="b"/>
              <a:pathLst>
                <a:path w="19017" h="11174" extrusionOk="0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80"/>
            <p:cNvSpPr/>
            <p:nvPr/>
          </p:nvSpPr>
          <p:spPr>
            <a:xfrm>
              <a:off x="4067750" y="333825"/>
              <a:ext cx="456925" cy="264025"/>
            </a:xfrm>
            <a:custGeom>
              <a:avLst/>
              <a:gdLst/>
              <a:ahLst/>
              <a:cxnLst/>
              <a:rect l="l" t="t" r="r" b="b"/>
              <a:pathLst>
                <a:path w="18277" h="10561" extrusionOk="0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80"/>
            <p:cNvSpPr/>
            <p:nvPr/>
          </p:nvSpPr>
          <p:spPr>
            <a:xfrm>
              <a:off x="4462900" y="637950"/>
              <a:ext cx="47950" cy="47825"/>
            </a:xfrm>
            <a:custGeom>
              <a:avLst/>
              <a:gdLst/>
              <a:ahLst/>
              <a:cxnLst/>
              <a:rect l="l" t="t" r="r" b="b"/>
              <a:pathLst>
                <a:path w="1918" h="1913" extrusionOk="0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80"/>
            <p:cNvSpPr/>
            <p:nvPr/>
          </p:nvSpPr>
          <p:spPr>
            <a:xfrm>
              <a:off x="4385725" y="642525"/>
              <a:ext cx="37075" cy="38675"/>
            </a:xfrm>
            <a:custGeom>
              <a:avLst/>
              <a:gdLst/>
              <a:ahLst/>
              <a:cxnLst/>
              <a:rect l="l" t="t" r="r" b="b"/>
              <a:pathLst>
                <a:path w="1483" h="1547" extrusionOk="0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80"/>
            <p:cNvSpPr/>
            <p:nvPr/>
          </p:nvSpPr>
          <p:spPr>
            <a:xfrm>
              <a:off x="4311625" y="642525"/>
              <a:ext cx="38675" cy="38675"/>
            </a:xfrm>
            <a:custGeom>
              <a:avLst/>
              <a:gdLst/>
              <a:ahLst/>
              <a:cxnLst/>
              <a:rect l="l" t="t" r="r" b="b"/>
              <a:pathLst>
                <a:path w="1547" h="1547" extrusionOk="0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80"/>
            <p:cNvSpPr/>
            <p:nvPr/>
          </p:nvSpPr>
          <p:spPr>
            <a:xfrm>
              <a:off x="4239150" y="642525"/>
              <a:ext cx="38550" cy="38675"/>
            </a:xfrm>
            <a:custGeom>
              <a:avLst/>
              <a:gdLst/>
              <a:ahLst/>
              <a:cxnLst/>
              <a:rect l="l" t="t" r="r" b="b"/>
              <a:pathLst>
                <a:path w="1542" h="1547" extrusionOk="0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80"/>
            <p:cNvSpPr/>
            <p:nvPr/>
          </p:nvSpPr>
          <p:spPr>
            <a:xfrm>
              <a:off x="4087875" y="542250"/>
              <a:ext cx="41650" cy="40175"/>
            </a:xfrm>
            <a:custGeom>
              <a:avLst/>
              <a:gdLst/>
              <a:ahLst/>
              <a:cxnLst/>
              <a:rect l="l" t="t" r="r" b="b"/>
              <a:pathLst>
                <a:path w="1666" h="1607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80"/>
            <p:cNvSpPr/>
            <p:nvPr/>
          </p:nvSpPr>
          <p:spPr>
            <a:xfrm>
              <a:off x="4387325" y="545350"/>
              <a:ext cx="117350" cy="9275"/>
            </a:xfrm>
            <a:custGeom>
              <a:avLst/>
              <a:gdLst/>
              <a:ahLst/>
              <a:cxnLst/>
              <a:rect l="l" t="t" r="r" b="b"/>
              <a:pathLst>
                <a:path w="4694" h="371" extrusionOk="0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80"/>
            <p:cNvSpPr/>
            <p:nvPr/>
          </p:nvSpPr>
          <p:spPr>
            <a:xfrm>
              <a:off x="4387325" y="568425"/>
              <a:ext cx="117350" cy="10900"/>
            </a:xfrm>
            <a:custGeom>
              <a:avLst/>
              <a:gdLst/>
              <a:ahLst/>
              <a:cxnLst/>
              <a:rect l="l" t="t" r="r" b="b"/>
              <a:pathLst>
                <a:path w="4694" h="436" extrusionOk="0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0"/>
            <p:cNvSpPr/>
            <p:nvPr/>
          </p:nvSpPr>
          <p:spPr>
            <a:xfrm>
              <a:off x="4077000" y="465075"/>
              <a:ext cx="40175" cy="3125"/>
            </a:xfrm>
            <a:custGeom>
              <a:avLst/>
              <a:gdLst/>
              <a:ahLst/>
              <a:cxnLst/>
              <a:rect l="l" t="t" r="r" b="b"/>
              <a:pathLst>
                <a:path w="1607" h="125" extrusionOk="0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0"/>
            <p:cNvSpPr/>
            <p:nvPr/>
          </p:nvSpPr>
          <p:spPr>
            <a:xfrm>
              <a:off x="4206675" y="465075"/>
              <a:ext cx="64850" cy="3125"/>
            </a:xfrm>
            <a:custGeom>
              <a:avLst/>
              <a:gdLst/>
              <a:ahLst/>
              <a:cxnLst/>
              <a:rect l="l" t="t" r="r" b="b"/>
              <a:pathLst>
                <a:path w="2594" h="125" extrusionOk="0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80"/>
            <p:cNvSpPr/>
            <p:nvPr/>
          </p:nvSpPr>
          <p:spPr>
            <a:xfrm>
              <a:off x="4337925" y="465075"/>
              <a:ext cx="67950" cy="3125"/>
            </a:xfrm>
            <a:custGeom>
              <a:avLst/>
              <a:gdLst/>
              <a:ahLst/>
              <a:cxnLst/>
              <a:rect l="l" t="t" r="r" b="b"/>
              <a:pathLst>
                <a:path w="2718" h="125" extrusionOk="0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80"/>
            <p:cNvSpPr/>
            <p:nvPr/>
          </p:nvSpPr>
          <p:spPr>
            <a:xfrm>
              <a:off x="4114050" y="443475"/>
              <a:ext cx="21650" cy="24725"/>
            </a:xfrm>
            <a:custGeom>
              <a:avLst/>
              <a:gdLst/>
              <a:ahLst/>
              <a:cxnLst/>
              <a:rect l="l" t="t" r="r" b="b"/>
              <a:pathLst>
                <a:path w="866" h="989" extrusionOk="0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80"/>
            <p:cNvSpPr/>
            <p:nvPr/>
          </p:nvSpPr>
          <p:spPr>
            <a:xfrm>
              <a:off x="4132575" y="443475"/>
              <a:ext cx="18550" cy="44725"/>
            </a:xfrm>
            <a:custGeom>
              <a:avLst/>
              <a:gdLst/>
              <a:ahLst/>
              <a:cxnLst/>
              <a:rect l="l" t="t" r="r" b="b"/>
              <a:pathLst>
                <a:path w="742" h="1789" extrusionOk="0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80"/>
            <p:cNvSpPr/>
            <p:nvPr/>
          </p:nvSpPr>
          <p:spPr>
            <a:xfrm>
              <a:off x="4148025" y="389375"/>
              <a:ext cx="23225" cy="98825"/>
            </a:xfrm>
            <a:custGeom>
              <a:avLst/>
              <a:gdLst/>
              <a:ahLst/>
              <a:cxnLst/>
              <a:rect l="l" t="t" r="r" b="b"/>
              <a:pathLst>
                <a:path w="929" h="3953" extrusionOk="0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0"/>
            <p:cNvSpPr/>
            <p:nvPr/>
          </p:nvSpPr>
          <p:spPr>
            <a:xfrm>
              <a:off x="4169625" y="389375"/>
              <a:ext cx="20150" cy="148225"/>
            </a:xfrm>
            <a:custGeom>
              <a:avLst/>
              <a:gdLst/>
              <a:ahLst/>
              <a:cxnLst/>
              <a:rect l="l" t="t" r="r" b="b"/>
              <a:pathLst>
                <a:path w="806" h="5929" extrusionOk="0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0"/>
            <p:cNvSpPr/>
            <p:nvPr/>
          </p:nvSpPr>
          <p:spPr>
            <a:xfrm>
              <a:off x="4186675" y="465075"/>
              <a:ext cx="23100" cy="72525"/>
            </a:xfrm>
            <a:custGeom>
              <a:avLst/>
              <a:gdLst/>
              <a:ahLst/>
              <a:cxnLst/>
              <a:rect l="l" t="t" r="r" b="b"/>
              <a:pathLst>
                <a:path w="924" h="2901" extrusionOk="0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80"/>
            <p:cNvSpPr/>
            <p:nvPr/>
          </p:nvSpPr>
          <p:spPr>
            <a:xfrm>
              <a:off x="4268425" y="465075"/>
              <a:ext cx="15450" cy="29300"/>
            </a:xfrm>
            <a:custGeom>
              <a:avLst/>
              <a:gdLst/>
              <a:ahLst/>
              <a:cxnLst/>
              <a:rect l="l" t="t" r="r" b="b"/>
              <a:pathLst>
                <a:path w="618" h="1172" extrusionOk="0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80"/>
            <p:cNvSpPr/>
            <p:nvPr/>
          </p:nvSpPr>
          <p:spPr>
            <a:xfrm>
              <a:off x="4280750" y="381725"/>
              <a:ext cx="26350" cy="112650"/>
            </a:xfrm>
            <a:custGeom>
              <a:avLst/>
              <a:gdLst/>
              <a:ahLst/>
              <a:cxnLst/>
              <a:rect l="l" t="t" r="r" b="b"/>
              <a:pathLst>
                <a:path w="1054" h="4506" extrusionOk="0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80"/>
            <p:cNvSpPr/>
            <p:nvPr/>
          </p:nvSpPr>
          <p:spPr>
            <a:xfrm>
              <a:off x="4303975" y="381725"/>
              <a:ext cx="12375" cy="148200"/>
            </a:xfrm>
            <a:custGeom>
              <a:avLst/>
              <a:gdLst/>
              <a:ahLst/>
              <a:cxnLst/>
              <a:rect l="l" t="t" r="r" b="b"/>
              <a:pathLst>
                <a:path w="495" h="5928" extrusionOk="0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80"/>
            <p:cNvSpPr/>
            <p:nvPr/>
          </p:nvSpPr>
          <p:spPr>
            <a:xfrm>
              <a:off x="4313225" y="465075"/>
              <a:ext cx="27825" cy="64850"/>
            </a:xfrm>
            <a:custGeom>
              <a:avLst/>
              <a:gdLst/>
              <a:ahLst/>
              <a:cxnLst/>
              <a:rect l="l" t="t" r="r" b="b"/>
              <a:pathLst>
                <a:path w="1113" h="2594" extrusionOk="0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80"/>
            <p:cNvSpPr/>
            <p:nvPr/>
          </p:nvSpPr>
          <p:spPr>
            <a:xfrm>
              <a:off x="4404250" y="450025"/>
              <a:ext cx="15450" cy="18175"/>
            </a:xfrm>
            <a:custGeom>
              <a:avLst/>
              <a:gdLst/>
              <a:ahLst/>
              <a:cxnLst/>
              <a:rect l="l" t="t" r="r" b="b"/>
              <a:pathLst>
                <a:path w="618" h="727" extrusionOk="0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80"/>
            <p:cNvSpPr/>
            <p:nvPr/>
          </p:nvSpPr>
          <p:spPr>
            <a:xfrm>
              <a:off x="4416600" y="449650"/>
              <a:ext cx="17050" cy="58675"/>
            </a:xfrm>
            <a:custGeom>
              <a:avLst/>
              <a:gdLst/>
              <a:ahLst/>
              <a:cxnLst/>
              <a:rect l="l" t="t" r="r" b="b"/>
              <a:pathLst>
                <a:path w="682" h="2347" extrusionOk="0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80"/>
            <p:cNvSpPr/>
            <p:nvPr/>
          </p:nvSpPr>
          <p:spPr>
            <a:xfrm>
              <a:off x="4430550" y="381725"/>
              <a:ext cx="18550" cy="126600"/>
            </a:xfrm>
            <a:custGeom>
              <a:avLst/>
              <a:gdLst/>
              <a:ahLst/>
              <a:cxnLst/>
              <a:rect l="l" t="t" r="r" b="b"/>
              <a:pathLst>
                <a:path w="742" h="5064" extrusionOk="0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0"/>
            <p:cNvSpPr/>
            <p:nvPr/>
          </p:nvSpPr>
          <p:spPr>
            <a:xfrm>
              <a:off x="4445975" y="381725"/>
              <a:ext cx="15475" cy="138950"/>
            </a:xfrm>
            <a:custGeom>
              <a:avLst/>
              <a:gdLst/>
              <a:ahLst/>
              <a:cxnLst/>
              <a:rect l="l" t="t" r="r" b="b"/>
              <a:pathLst>
                <a:path w="619" h="5558" extrusionOk="0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80"/>
            <p:cNvSpPr/>
            <p:nvPr/>
          </p:nvSpPr>
          <p:spPr>
            <a:xfrm>
              <a:off x="4458325" y="465075"/>
              <a:ext cx="20025" cy="55600"/>
            </a:xfrm>
            <a:custGeom>
              <a:avLst/>
              <a:gdLst/>
              <a:ahLst/>
              <a:cxnLst/>
              <a:rect l="l" t="t" r="r" b="b"/>
              <a:pathLst>
                <a:path w="801" h="2224" extrusionOk="0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80"/>
            <p:cNvSpPr/>
            <p:nvPr/>
          </p:nvSpPr>
          <p:spPr>
            <a:xfrm>
              <a:off x="4475250" y="465075"/>
              <a:ext cx="40150" cy="3125"/>
            </a:xfrm>
            <a:custGeom>
              <a:avLst/>
              <a:gdLst/>
              <a:ahLst/>
              <a:cxnLst/>
              <a:rect l="l" t="t" r="r" b="b"/>
              <a:pathLst>
                <a:path w="1606" h="125" extrusionOk="0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0"/>
            <p:cNvSpPr/>
            <p:nvPr/>
          </p:nvSpPr>
          <p:spPr>
            <a:xfrm>
              <a:off x="4549350" y="424950"/>
              <a:ext cx="33975" cy="33975"/>
            </a:xfrm>
            <a:custGeom>
              <a:avLst/>
              <a:gdLst/>
              <a:ahLst/>
              <a:cxnLst/>
              <a:rect l="l" t="t" r="r" b="b"/>
              <a:pathLst>
                <a:path w="1359" h="1359" extrusionOk="0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0"/>
            <p:cNvSpPr/>
            <p:nvPr/>
          </p:nvSpPr>
          <p:spPr>
            <a:xfrm>
              <a:off x="4552425" y="475825"/>
              <a:ext cx="29425" cy="29400"/>
            </a:xfrm>
            <a:custGeom>
              <a:avLst/>
              <a:gdLst/>
              <a:ahLst/>
              <a:cxnLst/>
              <a:rect l="l" t="t" r="r" b="b"/>
              <a:pathLst>
                <a:path w="1177" h="1176" extrusionOk="0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0"/>
            <p:cNvSpPr/>
            <p:nvPr/>
          </p:nvSpPr>
          <p:spPr>
            <a:xfrm>
              <a:off x="4029225" y="250450"/>
              <a:ext cx="72500" cy="41775"/>
            </a:xfrm>
            <a:custGeom>
              <a:avLst/>
              <a:gdLst/>
              <a:ahLst/>
              <a:cxnLst/>
              <a:rect l="l" t="t" r="r" b="b"/>
              <a:pathLst>
                <a:path w="2900" h="1671" extrusionOk="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0"/>
            <p:cNvSpPr/>
            <p:nvPr/>
          </p:nvSpPr>
          <p:spPr>
            <a:xfrm>
              <a:off x="4126400" y="255150"/>
              <a:ext cx="43250" cy="32375"/>
            </a:xfrm>
            <a:custGeom>
              <a:avLst/>
              <a:gdLst/>
              <a:ahLst/>
              <a:cxnLst/>
              <a:rect l="l" t="t" r="r" b="b"/>
              <a:pathLst>
                <a:path w="1730" h="1295" extrusionOk="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3" name="Google Shape;3273;p80"/>
          <p:cNvGrpSpPr/>
          <p:nvPr/>
        </p:nvGrpSpPr>
        <p:grpSpPr>
          <a:xfrm>
            <a:off x="1693951" y="2005494"/>
            <a:ext cx="617450" cy="497075"/>
            <a:chOff x="3987475" y="250450"/>
            <a:chExt cx="617450" cy="497075"/>
          </a:xfrm>
        </p:grpSpPr>
        <p:sp>
          <p:nvSpPr>
            <p:cNvPr id="3274" name="Google Shape;3274;p80"/>
            <p:cNvSpPr/>
            <p:nvPr/>
          </p:nvSpPr>
          <p:spPr>
            <a:xfrm>
              <a:off x="4189750" y="684275"/>
              <a:ext cx="213050" cy="63250"/>
            </a:xfrm>
            <a:custGeom>
              <a:avLst/>
              <a:gdLst/>
              <a:ahLst/>
              <a:cxnLst/>
              <a:rect l="l" t="t" r="r" b="b"/>
              <a:pathLst>
                <a:path w="8522" h="2530" extrusionOk="0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80"/>
            <p:cNvSpPr/>
            <p:nvPr/>
          </p:nvSpPr>
          <p:spPr>
            <a:xfrm>
              <a:off x="3987475" y="276775"/>
              <a:ext cx="617450" cy="432225"/>
            </a:xfrm>
            <a:custGeom>
              <a:avLst/>
              <a:gdLst/>
              <a:ahLst/>
              <a:cxnLst/>
              <a:rect l="l" t="t" r="r" b="b"/>
              <a:pathLst>
                <a:path w="24698" h="17289" extrusionOk="0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0"/>
            <p:cNvSpPr/>
            <p:nvPr/>
          </p:nvSpPr>
          <p:spPr>
            <a:xfrm>
              <a:off x="4058500" y="326150"/>
              <a:ext cx="475425" cy="279350"/>
            </a:xfrm>
            <a:custGeom>
              <a:avLst/>
              <a:gdLst/>
              <a:ahLst/>
              <a:cxnLst/>
              <a:rect l="l" t="t" r="r" b="b"/>
              <a:pathLst>
                <a:path w="19017" h="11174" extrusionOk="0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80"/>
            <p:cNvSpPr/>
            <p:nvPr/>
          </p:nvSpPr>
          <p:spPr>
            <a:xfrm>
              <a:off x="4067750" y="333825"/>
              <a:ext cx="456925" cy="264025"/>
            </a:xfrm>
            <a:custGeom>
              <a:avLst/>
              <a:gdLst/>
              <a:ahLst/>
              <a:cxnLst/>
              <a:rect l="l" t="t" r="r" b="b"/>
              <a:pathLst>
                <a:path w="18277" h="10561" extrusionOk="0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80"/>
            <p:cNvSpPr/>
            <p:nvPr/>
          </p:nvSpPr>
          <p:spPr>
            <a:xfrm>
              <a:off x="4462900" y="637950"/>
              <a:ext cx="47950" cy="47825"/>
            </a:xfrm>
            <a:custGeom>
              <a:avLst/>
              <a:gdLst/>
              <a:ahLst/>
              <a:cxnLst/>
              <a:rect l="l" t="t" r="r" b="b"/>
              <a:pathLst>
                <a:path w="1918" h="1913" extrusionOk="0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80"/>
            <p:cNvSpPr/>
            <p:nvPr/>
          </p:nvSpPr>
          <p:spPr>
            <a:xfrm>
              <a:off x="4385725" y="642525"/>
              <a:ext cx="37075" cy="38675"/>
            </a:xfrm>
            <a:custGeom>
              <a:avLst/>
              <a:gdLst/>
              <a:ahLst/>
              <a:cxnLst/>
              <a:rect l="l" t="t" r="r" b="b"/>
              <a:pathLst>
                <a:path w="1483" h="1547" extrusionOk="0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80"/>
            <p:cNvSpPr/>
            <p:nvPr/>
          </p:nvSpPr>
          <p:spPr>
            <a:xfrm>
              <a:off x="4311625" y="642525"/>
              <a:ext cx="38675" cy="38675"/>
            </a:xfrm>
            <a:custGeom>
              <a:avLst/>
              <a:gdLst/>
              <a:ahLst/>
              <a:cxnLst/>
              <a:rect l="l" t="t" r="r" b="b"/>
              <a:pathLst>
                <a:path w="1547" h="1547" extrusionOk="0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80"/>
            <p:cNvSpPr/>
            <p:nvPr/>
          </p:nvSpPr>
          <p:spPr>
            <a:xfrm>
              <a:off x="4239150" y="642525"/>
              <a:ext cx="38550" cy="38675"/>
            </a:xfrm>
            <a:custGeom>
              <a:avLst/>
              <a:gdLst/>
              <a:ahLst/>
              <a:cxnLst/>
              <a:rect l="l" t="t" r="r" b="b"/>
              <a:pathLst>
                <a:path w="1542" h="1547" extrusionOk="0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80"/>
            <p:cNvSpPr/>
            <p:nvPr/>
          </p:nvSpPr>
          <p:spPr>
            <a:xfrm>
              <a:off x="4087875" y="542250"/>
              <a:ext cx="41650" cy="40175"/>
            </a:xfrm>
            <a:custGeom>
              <a:avLst/>
              <a:gdLst/>
              <a:ahLst/>
              <a:cxnLst/>
              <a:rect l="l" t="t" r="r" b="b"/>
              <a:pathLst>
                <a:path w="1666" h="1607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0"/>
            <p:cNvSpPr/>
            <p:nvPr/>
          </p:nvSpPr>
          <p:spPr>
            <a:xfrm>
              <a:off x="4387325" y="545350"/>
              <a:ext cx="117350" cy="9275"/>
            </a:xfrm>
            <a:custGeom>
              <a:avLst/>
              <a:gdLst/>
              <a:ahLst/>
              <a:cxnLst/>
              <a:rect l="l" t="t" r="r" b="b"/>
              <a:pathLst>
                <a:path w="4694" h="371" extrusionOk="0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0"/>
            <p:cNvSpPr/>
            <p:nvPr/>
          </p:nvSpPr>
          <p:spPr>
            <a:xfrm>
              <a:off x="4387325" y="568425"/>
              <a:ext cx="117350" cy="10900"/>
            </a:xfrm>
            <a:custGeom>
              <a:avLst/>
              <a:gdLst/>
              <a:ahLst/>
              <a:cxnLst/>
              <a:rect l="l" t="t" r="r" b="b"/>
              <a:pathLst>
                <a:path w="4694" h="436" extrusionOk="0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0"/>
            <p:cNvSpPr/>
            <p:nvPr/>
          </p:nvSpPr>
          <p:spPr>
            <a:xfrm>
              <a:off x="4077000" y="465075"/>
              <a:ext cx="40175" cy="3125"/>
            </a:xfrm>
            <a:custGeom>
              <a:avLst/>
              <a:gdLst/>
              <a:ahLst/>
              <a:cxnLst/>
              <a:rect l="l" t="t" r="r" b="b"/>
              <a:pathLst>
                <a:path w="1607" h="125" extrusionOk="0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0"/>
            <p:cNvSpPr/>
            <p:nvPr/>
          </p:nvSpPr>
          <p:spPr>
            <a:xfrm>
              <a:off x="4206675" y="465075"/>
              <a:ext cx="64850" cy="3125"/>
            </a:xfrm>
            <a:custGeom>
              <a:avLst/>
              <a:gdLst/>
              <a:ahLst/>
              <a:cxnLst/>
              <a:rect l="l" t="t" r="r" b="b"/>
              <a:pathLst>
                <a:path w="2594" h="125" extrusionOk="0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0"/>
            <p:cNvSpPr/>
            <p:nvPr/>
          </p:nvSpPr>
          <p:spPr>
            <a:xfrm>
              <a:off x="4337925" y="465075"/>
              <a:ext cx="67950" cy="3125"/>
            </a:xfrm>
            <a:custGeom>
              <a:avLst/>
              <a:gdLst/>
              <a:ahLst/>
              <a:cxnLst/>
              <a:rect l="l" t="t" r="r" b="b"/>
              <a:pathLst>
                <a:path w="2718" h="125" extrusionOk="0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0"/>
            <p:cNvSpPr/>
            <p:nvPr/>
          </p:nvSpPr>
          <p:spPr>
            <a:xfrm>
              <a:off x="4114050" y="443475"/>
              <a:ext cx="21650" cy="24725"/>
            </a:xfrm>
            <a:custGeom>
              <a:avLst/>
              <a:gdLst/>
              <a:ahLst/>
              <a:cxnLst/>
              <a:rect l="l" t="t" r="r" b="b"/>
              <a:pathLst>
                <a:path w="866" h="989" extrusionOk="0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0"/>
            <p:cNvSpPr/>
            <p:nvPr/>
          </p:nvSpPr>
          <p:spPr>
            <a:xfrm>
              <a:off x="4132575" y="443475"/>
              <a:ext cx="18550" cy="44725"/>
            </a:xfrm>
            <a:custGeom>
              <a:avLst/>
              <a:gdLst/>
              <a:ahLst/>
              <a:cxnLst/>
              <a:rect l="l" t="t" r="r" b="b"/>
              <a:pathLst>
                <a:path w="742" h="1789" extrusionOk="0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0"/>
            <p:cNvSpPr/>
            <p:nvPr/>
          </p:nvSpPr>
          <p:spPr>
            <a:xfrm>
              <a:off x="4148025" y="389375"/>
              <a:ext cx="23225" cy="98825"/>
            </a:xfrm>
            <a:custGeom>
              <a:avLst/>
              <a:gdLst/>
              <a:ahLst/>
              <a:cxnLst/>
              <a:rect l="l" t="t" r="r" b="b"/>
              <a:pathLst>
                <a:path w="929" h="3953" extrusionOk="0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0"/>
            <p:cNvSpPr/>
            <p:nvPr/>
          </p:nvSpPr>
          <p:spPr>
            <a:xfrm>
              <a:off x="4169625" y="389375"/>
              <a:ext cx="20150" cy="148225"/>
            </a:xfrm>
            <a:custGeom>
              <a:avLst/>
              <a:gdLst/>
              <a:ahLst/>
              <a:cxnLst/>
              <a:rect l="l" t="t" r="r" b="b"/>
              <a:pathLst>
                <a:path w="806" h="5929" extrusionOk="0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0"/>
            <p:cNvSpPr/>
            <p:nvPr/>
          </p:nvSpPr>
          <p:spPr>
            <a:xfrm>
              <a:off x="4186675" y="465075"/>
              <a:ext cx="23100" cy="72525"/>
            </a:xfrm>
            <a:custGeom>
              <a:avLst/>
              <a:gdLst/>
              <a:ahLst/>
              <a:cxnLst/>
              <a:rect l="l" t="t" r="r" b="b"/>
              <a:pathLst>
                <a:path w="924" h="2901" extrusionOk="0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0"/>
            <p:cNvSpPr/>
            <p:nvPr/>
          </p:nvSpPr>
          <p:spPr>
            <a:xfrm>
              <a:off x="4268425" y="465075"/>
              <a:ext cx="15450" cy="29300"/>
            </a:xfrm>
            <a:custGeom>
              <a:avLst/>
              <a:gdLst/>
              <a:ahLst/>
              <a:cxnLst/>
              <a:rect l="l" t="t" r="r" b="b"/>
              <a:pathLst>
                <a:path w="618" h="1172" extrusionOk="0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0"/>
            <p:cNvSpPr/>
            <p:nvPr/>
          </p:nvSpPr>
          <p:spPr>
            <a:xfrm>
              <a:off x="4280750" y="381725"/>
              <a:ext cx="26350" cy="112650"/>
            </a:xfrm>
            <a:custGeom>
              <a:avLst/>
              <a:gdLst/>
              <a:ahLst/>
              <a:cxnLst/>
              <a:rect l="l" t="t" r="r" b="b"/>
              <a:pathLst>
                <a:path w="1054" h="4506" extrusionOk="0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0"/>
            <p:cNvSpPr/>
            <p:nvPr/>
          </p:nvSpPr>
          <p:spPr>
            <a:xfrm>
              <a:off x="4303975" y="381725"/>
              <a:ext cx="12375" cy="148200"/>
            </a:xfrm>
            <a:custGeom>
              <a:avLst/>
              <a:gdLst/>
              <a:ahLst/>
              <a:cxnLst/>
              <a:rect l="l" t="t" r="r" b="b"/>
              <a:pathLst>
                <a:path w="495" h="5928" extrusionOk="0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0"/>
            <p:cNvSpPr/>
            <p:nvPr/>
          </p:nvSpPr>
          <p:spPr>
            <a:xfrm>
              <a:off x="4313225" y="465075"/>
              <a:ext cx="27825" cy="64850"/>
            </a:xfrm>
            <a:custGeom>
              <a:avLst/>
              <a:gdLst/>
              <a:ahLst/>
              <a:cxnLst/>
              <a:rect l="l" t="t" r="r" b="b"/>
              <a:pathLst>
                <a:path w="1113" h="2594" extrusionOk="0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0"/>
            <p:cNvSpPr/>
            <p:nvPr/>
          </p:nvSpPr>
          <p:spPr>
            <a:xfrm>
              <a:off x="4404250" y="450025"/>
              <a:ext cx="15450" cy="18175"/>
            </a:xfrm>
            <a:custGeom>
              <a:avLst/>
              <a:gdLst/>
              <a:ahLst/>
              <a:cxnLst/>
              <a:rect l="l" t="t" r="r" b="b"/>
              <a:pathLst>
                <a:path w="618" h="727" extrusionOk="0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0"/>
            <p:cNvSpPr/>
            <p:nvPr/>
          </p:nvSpPr>
          <p:spPr>
            <a:xfrm>
              <a:off x="4416600" y="449650"/>
              <a:ext cx="17050" cy="58675"/>
            </a:xfrm>
            <a:custGeom>
              <a:avLst/>
              <a:gdLst/>
              <a:ahLst/>
              <a:cxnLst/>
              <a:rect l="l" t="t" r="r" b="b"/>
              <a:pathLst>
                <a:path w="682" h="2347" extrusionOk="0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80"/>
            <p:cNvSpPr/>
            <p:nvPr/>
          </p:nvSpPr>
          <p:spPr>
            <a:xfrm>
              <a:off x="4430550" y="381725"/>
              <a:ext cx="18550" cy="126600"/>
            </a:xfrm>
            <a:custGeom>
              <a:avLst/>
              <a:gdLst/>
              <a:ahLst/>
              <a:cxnLst/>
              <a:rect l="l" t="t" r="r" b="b"/>
              <a:pathLst>
                <a:path w="742" h="5064" extrusionOk="0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80"/>
            <p:cNvSpPr/>
            <p:nvPr/>
          </p:nvSpPr>
          <p:spPr>
            <a:xfrm>
              <a:off x="4445975" y="381725"/>
              <a:ext cx="15475" cy="138950"/>
            </a:xfrm>
            <a:custGeom>
              <a:avLst/>
              <a:gdLst/>
              <a:ahLst/>
              <a:cxnLst/>
              <a:rect l="l" t="t" r="r" b="b"/>
              <a:pathLst>
                <a:path w="619" h="5558" extrusionOk="0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0"/>
            <p:cNvSpPr/>
            <p:nvPr/>
          </p:nvSpPr>
          <p:spPr>
            <a:xfrm>
              <a:off x="4458325" y="465075"/>
              <a:ext cx="20025" cy="55600"/>
            </a:xfrm>
            <a:custGeom>
              <a:avLst/>
              <a:gdLst/>
              <a:ahLst/>
              <a:cxnLst/>
              <a:rect l="l" t="t" r="r" b="b"/>
              <a:pathLst>
                <a:path w="801" h="2224" extrusionOk="0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475250" y="465075"/>
              <a:ext cx="40150" cy="3125"/>
            </a:xfrm>
            <a:custGeom>
              <a:avLst/>
              <a:gdLst/>
              <a:ahLst/>
              <a:cxnLst/>
              <a:rect l="l" t="t" r="r" b="b"/>
              <a:pathLst>
                <a:path w="1606" h="125" extrusionOk="0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0"/>
            <p:cNvSpPr/>
            <p:nvPr/>
          </p:nvSpPr>
          <p:spPr>
            <a:xfrm>
              <a:off x="4549350" y="424950"/>
              <a:ext cx="33975" cy="33975"/>
            </a:xfrm>
            <a:custGeom>
              <a:avLst/>
              <a:gdLst/>
              <a:ahLst/>
              <a:cxnLst/>
              <a:rect l="l" t="t" r="r" b="b"/>
              <a:pathLst>
                <a:path w="1359" h="1359" extrusionOk="0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0"/>
            <p:cNvSpPr/>
            <p:nvPr/>
          </p:nvSpPr>
          <p:spPr>
            <a:xfrm>
              <a:off x="4552425" y="475825"/>
              <a:ext cx="29425" cy="29400"/>
            </a:xfrm>
            <a:custGeom>
              <a:avLst/>
              <a:gdLst/>
              <a:ahLst/>
              <a:cxnLst/>
              <a:rect l="l" t="t" r="r" b="b"/>
              <a:pathLst>
                <a:path w="1177" h="1176" extrusionOk="0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0"/>
            <p:cNvSpPr/>
            <p:nvPr/>
          </p:nvSpPr>
          <p:spPr>
            <a:xfrm>
              <a:off x="4029225" y="250450"/>
              <a:ext cx="72500" cy="41775"/>
            </a:xfrm>
            <a:custGeom>
              <a:avLst/>
              <a:gdLst/>
              <a:ahLst/>
              <a:cxnLst/>
              <a:rect l="l" t="t" r="r" b="b"/>
              <a:pathLst>
                <a:path w="2900" h="1671" extrusionOk="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80"/>
            <p:cNvSpPr/>
            <p:nvPr/>
          </p:nvSpPr>
          <p:spPr>
            <a:xfrm>
              <a:off x="4126400" y="255150"/>
              <a:ext cx="43250" cy="32375"/>
            </a:xfrm>
            <a:custGeom>
              <a:avLst/>
              <a:gdLst/>
              <a:ahLst/>
              <a:cxnLst/>
              <a:rect l="l" t="t" r="r" b="b"/>
              <a:pathLst>
                <a:path w="1730" h="1295" extrusionOk="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7" name="Google Shape;3307;p80"/>
          <p:cNvSpPr txBox="1"/>
          <p:nvPr/>
        </p:nvSpPr>
        <p:spPr>
          <a:xfrm>
            <a:off x="1265000" y="3426400"/>
            <a:ext cx="6621000" cy="85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Nunito"/>
                <a:ea typeface="Nunito"/>
                <a:cs typeface="Nunito"/>
                <a:sym typeface="Nunito"/>
              </a:rPr>
              <a:t>We will run our machine learning model 3 times, once with original, once with undersampling and once with oversampling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p8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13" name="Google Shape;3313;p81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Binary Classification Model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14" name="Google Shape;3314;p81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supervised learning model in machine learning that involves predicting one of two possible outcomes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5" name="Google Shape;3315;p8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3316;p81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317" name="Google Shape;3317;p81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318" name="Google Shape;3318;p81"/>
          <p:cNvSpPr/>
          <p:nvPr/>
        </p:nvSpPr>
        <p:spPr>
          <a:xfrm>
            <a:off x="3831302" y="2546227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3319;p81"/>
          <p:cNvSpPr/>
          <p:nvPr/>
        </p:nvSpPr>
        <p:spPr>
          <a:xfrm>
            <a:off x="3831302" y="361302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3320;p81"/>
          <p:cNvSpPr/>
          <p:nvPr/>
        </p:nvSpPr>
        <p:spPr>
          <a:xfrm>
            <a:off x="3857077" y="40062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3321;p81"/>
          <p:cNvSpPr/>
          <p:nvPr/>
        </p:nvSpPr>
        <p:spPr>
          <a:xfrm>
            <a:off x="5637202" y="21800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3322;p81"/>
          <p:cNvSpPr/>
          <p:nvPr/>
        </p:nvSpPr>
        <p:spPr>
          <a:xfrm>
            <a:off x="6324352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3" name="Google Shape;3323;p81"/>
          <p:cNvSpPr/>
          <p:nvPr/>
        </p:nvSpPr>
        <p:spPr>
          <a:xfrm>
            <a:off x="7939777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4" name="Google Shape;3324;p81"/>
          <p:cNvSpPr/>
          <p:nvPr/>
        </p:nvSpPr>
        <p:spPr>
          <a:xfrm>
            <a:off x="5950627" y="21800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5" name="Google Shape;3325;p81"/>
          <p:cNvSpPr/>
          <p:nvPr/>
        </p:nvSpPr>
        <p:spPr>
          <a:xfrm>
            <a:off x="6426827" y="36869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6" name="Google Shape;3326;p81"/>
          <p:cNvSpPr/>
          <p:nvPr/>
        </p:nvSpPr>
        <p:spPr>
          <a:xfrm>
            <a:off x="7318927" y="25820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7" name="Google Shape;3327;p81"/>
          <p:cNvSpPr/>
          <p:nvPr/>
        </p:nvSpPr>
        <p:spPr>
          <a:xfrm>
            <a:off x="7734827" y="24313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8" name="Google Shape;3328;p81"/>
          <p:cNvSpPr/>
          <p:nvPr/>
        </p:nvSpPr>
        <p:spPr>
          <a:xfrm>
            <a:off x="5878302" y="19448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9" name="Google Shape;3329;p81"/>
          <p:cNvSpPr/>
          <p:nvPr/>
        </p:nvSpPr>
        <p:spPr>
          <a:xfrm>
            <a:off x="6752327" y="32877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81"/>
          <p:cNvSpPr/>
          <p:nvPr/>
        </p:nvSpPr>
        <p:spPr>
          <a:xfrm>
            <a:off x="7994127" y="28236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1" name="Google Shape;3331;p81"/>
          <p:cNvSpPr/>
          <p:nvPr/>
        </p:nvSpPr>
        <p:spPr>
          <a:xfrm>
            <a:off x="7734827" y="1913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32" name="Google Shape;333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400" y="1651455"/>
            <a:ext cx="4573701" cy="257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8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38" name="Google Shape;3338;p8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2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340" name="Google Shape;3340;p82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341" name="Google Shape;3341;p82"/>
          <p:cNvSpPr/>
          <p:nvPr/>
        </p:nvSpPr>
        <p:spPr>
          <a:xfrm>
            <a:off x="3857077" y="19488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82"/>
          <p:cNvSpPr/>
          <p:nvPr/>
        </p:nvSpPr>
        <p:spPr>
          <a:xfrm>
            <a:off x="5637202" y="21800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82"/>
          <p:cNvSpPr/>
          <p:nvPr/>
        </p:nvSpPr>
        <p:spPr>
          <a:xfrm>
            <a:off x="6324352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82"/>
          <p:cNvSpPr/>
          <p:nvPr/>
        </p:nvSpPr>
        <p:spPr>
          <a:xfrm>
            <a:off x="7939777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82"/>
          <p:cNvSpPr/>
          <p:nvPr/>
        </p:nvSpPr>
        <p:spPr>
          <a:xfrm>
            <a:off x="5950627" y="21800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82"/>
          <p:cNvSpPr/>
          <p:nvPr/>
        </p:nvSpPr>
        <p:spPr>
          <a:xfrm>
            <a:off x="6426827" y="36869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7" name="Google Shape;3347;p82"/>
          <p:cNvSpPr/>
          <p:nvPr/>
        </p:nvSpPr>
        <p:spPr>
          <a:xfrm>
            <a:off x="7318927" y="25820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8" name="Google Shape;3348;p82"/>
          <p:cNvSpPr/>
          <p:nvPr/>
        </p:nvSpPr>
        <p:spPr>
          <a:xfrm>
            <a:off x="7734827" y="24313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82"/>
          <p:cNvSpPr/>
          <p:nvPr/>
        </p:nvSpPr>
        <p:spPr>
          <a:xfrm>
            <a:off x="5878302" y="19448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82"/>
          <p:cNvSpPr/>
          <p:nvPr/>
        </p:nvSpPr>
        <p:spPr>
          <a:xfrm>
            <a:off x="6752327" y="32877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1" name="Google Shape;3351;p82"/>
          <p:cNvSpPr/>
          <p:nvPr/>
        </p:nvSpPr>
        <p:spPr>
          <a:xfrm>
            <a:off x="7994127" y="28236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7734827" y="1913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53" name="Google Shape;335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75" y="2063718"/>
            <a:ext cx="5231828" cy="12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4" name="Google Shape;3354;p82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Binary Cross-Entropy Loss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55" name="Google Shape;3355;p82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loss function, that tracks incorrect labeling of the data class by a model.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8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61" name="Google Shape;3361;p8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2" name="Google Shape;3362;p83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363" name="Google Shape;3363;p83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364" name="Google Shape;3364;p83"/>
          <p:cNvSpPr/>
          <p:nvPr/>
        </p:nvSpPr>
        <p:spPr>
          <a:xfrm>
            <a:off x="3857077" y="19488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3365;p83"/>
          <p:cNvSpPr/>
          <p:nvPr/>
        </p:nvSpPr>
        <p:spPr>
          <a:xfrm>
            <a:off x="5637202" y="21800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6" name="Google Shape;3366;p83"/>
          <p:cNvSpPr/>
          <p:nvPr/>
        </p:nvSpPr>
        <p:spPr>
          <a:xfrm>
            <a:off x="6324352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83"/>
          <p:cNvSpPr/>
          <p:nvPr/>
        </p:nvSpPr>
        <p:spPr>
          <a:xfrm>
            <a:off x="7939777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83"/>
          <p:cNvSpPr/>
          <p:nvPr/>
        </p:nvSpPr>
        <p:spPr>
          <a:xfrm>
            <a:off x="5950627" y="21800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83"/>
          <p:cNvSpPr/>
          <p:nvPr/>
        </p:nvSpPr>
        <p:spPr>
          <a:xfrm>
            <a:off x="6426827" y="36869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83"/>
          <p:cNvSpPr/>
          <p:nvPr/>
        </p:nvSpPr>
        <p:spPr>
          <a:xfrm>
            <a:off x="7318927" y="25820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83"/>
          <p:cNvSpPr/>
          <p:nvPr/>
        </p:nvSpPr>
        <p:spPr>
          <a:xfrm>
            <a:off x="7734827" y="24313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83"/>
          <p:cNvSpPr/>
          <p:nvPr/>
        </p:nvSpPr>
        <p:spPr>
          <a:xfrm>
            <a:off x="5878302" y="19448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83"/>
          <p:cNvSpPr/>
          <p:nvPr/>
        </p:nvSpPr>
        <p:spPr>
          <a:xfrm>
            <a:off x="6752327" y="32877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83"/>
          <p:cNvSpPr/>
          <p:nvPr/>
        </p:nvSpPr>
        <p:spPr>
          <a:xfrm>
            <a:off x="7994127" y="28236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83"/>
          <p:cNvSpPr/>
          <p:nvPr/>
        </p:nvSpPr>
        <p:spPr>
          <a:xfrm>
            <a:off x="7734827" y="1913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83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Sigmoid Activation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77" name="Google Shape;3377;p83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nonlinear function, commonly applied at the output of the neuron’s that produces an output between 1 and 0.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8" name="Google Shape;337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38" y="1165739"/>
            <a:ext cx="4761899" cy="2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8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84" name="Google Shape;3384;p84"/>
          <p:cNvSpPr txBox="1"/>
          <p:nvPr/>
        </p:nvSpPr>
        <p:spPr>
          <a:xfrm>
            <a:off x="0" y="18254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Sequential model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85" name="Google Shape;3385;p8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6" name="Google Shape;3386;p84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387" name="Google Shape;3387;p84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388" name="Google Shape;3388;p84"/>
          <p:cNvSpPr/>
          <p:nvPr/>
        </p:nvSpPr>
        <p:spPr>
          <a:xfrm>
            <a:off x="3857077" y="19488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9" name="Google Shape;3389;p84"/>
          <p:cNvSpPr/>
          <p:nvPr/>
        </p:nvSpPr>
        <p:spPr>
          <a:xfrm>
            <a:off x="3857077" y="3015660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84"/>
          <p:cNvSpPr/>
          <p:nvPr/>
        </p:nvSpPr>
        <p:spPr>
          <a:xfrm>
            <a:off x="3857077" y="40062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1" name="Google Shape;3391;p84"/>
          <p:cNvSpPr/>
          <p:nvPr/>
        </p:nvSpPr>
        <p:spPr>
          <a:xfrm>
            <a:off x="5637202" y="21800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2" name="Google Shape;3392;p84"/>
          <p:cNvSpPr/>
          <p:nvPr/>
        </p:nvSpPr>
        <p:spPr>
          <a:xfrm>
            <a:off x="6324352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3" name="Google Shape;3393;p84"/>
          <p:cNvSpPr/>
          <p:nvPr/>
        </p:nvSpPr>
        <p:spPr>
          <a:xfrm>
            <a:off x="7939777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4" name="Google Shape;3394;p84"/>
          <p:cNvSpPr/>
          <p:nvPr/>
        </p:nvSpPr>
        <p:spPr>
          <a:xfrm>
            <a:off x="5950627" y="21800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5" name="Google Shape;3395;p84"/>
          <p:cNvSpPr/>
          <p:nvPr/>
        </p:nvSpPr>
        <p:spPr>
          <a:xfrm>
            <a:off x="6426827" y="36869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6" name="Google Shape;3396;p84"/>
          <p:cNvSpPr/>
          <p:nvPr/>
        </p:nvSpPr>
        <p:spPr>
          <a:xfrm>
            <a:off x="7318927" y="25820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7" name="Google Shape;3397;p84"/>
          <p:cNvSpPr/>
          <p:nvPr/>
        </p:nvSpPr>
        <p:spPr>
          <a:xfrm>
            <a:off x="7734827" y="24313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8" name="Google Shape;3398;p84"/>
          <p:cNvSpPr/>
          <p:nvPr/>
        </p:nvSpPr>
        <p:spPr>
          <a:xfrm>
            <a:off x="5878302" y="19448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9" name="Google Shape;3399;p84"/>
          <p:cNvSpPr/>
          <p:nvPr/>
        </p:nvSpPr>
        <p:spPr>
          <a:xfrm>
            <a:off x="6752327" y="32877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0" name="Google Shape;3400;p84"/>
          <p:cNvSpPr/>
          <p:nvPr/>
        </p:nvSpPr>
        <p:spPr>
          <a:xfrm>
            <a:off x="7994127" y="28236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1" name="Google Shape;3401;p84"/>
          <p:cNvSpPr/>
          <p:nvPr/>
        </p:nvSpPr>
        <p:spPr>
          <a:xfrm>
            <a:off x="7734827" y="1913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02" name="Google Shape;340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600" y="1802504"/>
            <a:ext cx="3822018" cy="21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3" name="Google Shape;3403;p84"/>
          <p:cNvSpPr txBox="1"/>
          <p:nvPr/>
        </p:nvSpPr>
        <p:spPr>
          <a:xfrm>
            <a:off x="3900" y="2191151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Neural network model, in which the layers are stacked in a chain-like structure.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8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- Machine Learning </a:t>
            </a:r>
            <a:endParaRPr/>
          </a:p>
        </p:txBody>
      </p:sp>
      <p:sp>
        <p:nvSpPr>
          <p:cNvPr id="3409" name="Google Shape;3409;p85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0" name="Google Shape;3410;p85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411" name="Google Shape;3411;p85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412" name="Google Shape;3412;p85"/>
          <p:cNvSpPr/>
          <p:nvPr/>
        </p:nvSpPr>
        <p:spPr>
          <a:xfrm>
            <a:off x="3884502" y="13964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3" name="Google Shape;3413;p85"/>
          <p:cNvSpPr/>
          <p:nvPr/>
        </p:nvSpPr>
        <p:spPr>
          <a:xfrm>
            <a:off x="3884502" y="2463260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4" name="Google Shape;3414;p85"/>
          <p:cNvSpPr/>
          <p:nvPr/>
        </p:nvSpPr>
        <p:spPr>
          <a:xfrm>
            <a:off x="3884502" y="35300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3415;p85"/>
          <p:cNvSpPr/>
          <p:nvPr/>
        </p:nvSpPr>
        <p:spPr>
          <a:xfrm>
            <a:off x="5637202" y="21800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3416;p85"/>
          <p:cNvSpPr/>
          <p:nvPr/>
        </p:nvSpPr>
        <p:spPr>
          <a:xfrm>
            <a:off x="6324352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85"/>
          <p:cNvSpPr/>
          <p:nvPr/>
        </p:nvSpPr>
        <p:spPr>
          <a:xfrm>
            <a:off x="7939777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85"/>
          <p:cNvSpPr/>
          <p:nvPr/>
        </p:nvSpPr>
        <p:spPr>
          <a:xfrm>
            <a:off x="5950627" y="21800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9" name="Google Shape;3419;p85"/>
          <p:cNvSpPr/>
          <p:nvPr/>
        </p:nvSpPr>
        <p:spPr>
          <a:xfrm>
            <a:off x="6426827" y="36869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0" name="Google Shape;3420;p85"/>
          <p:cNvSpPr/>
          <p:nvPr/>
        </p:nvSpPr>
        <p:spPr>
          <a:xfrm>
            <a:off x="7318927" y="25820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1" name="Google Shape;3421;p85"/>
          <p:cNvSpPr/>
          <p:nvPr/>
        </p:nvSpPr>
        <p:spPr>
          <a:xfrm>
            <a:off x="7734827" y="24313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85"/>
          <p:cNvSpPr/>
          <p:nvPr/>
        </p:nvSpPr>
        <p:spPr>
          <a:xfrm>
            <a:off x="5878302" y="19448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3" name="Google Shape;3423;p85"/>
          <p:cNvSpPr/>
          <p:nvPr/>
        </p:nvSpPr>
        <p:spPr>
          <a:xfrm>
            <a:off x="6752327" y="32877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85"/>
          <p:cNvSpPr/>
          <p:nvPr/>
        </p:nvSpPr>
        <p:spPr>
          <a:xfrm>
            <a:off x="7994127" y="28236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85"/>
          <p:cNvSpPr/>
          <p:nvPr/>
        </p:nvSpPr>
        <p:spPr>
          <a:xfrm>
            <a:off x="7734827" y="1913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6" name="Google Shape;342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27" y="1314863"/>
            <a:ext cx="5242693" cy="2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59"/>
          <p:cNvSpPr/>
          <p:nvPr/>
        </p:nvSpPr>
        <p:spPr>
          <a:xfrm>
            <a:off x="3779588" y="1252525"/>
            <a:ext cx="1554875" cy="106780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59"/>
          <p:cNvSpPr txBox="1">
            <a:spLocks noGrp="1"/>
          </p:cNvSpPr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motivation</a:t>
            </a:r>
            <a:endParaRPr/>
          </a:p>
        </p:txBody>
      </p:sp>
      <p:sp>
        <p:nvSpPr>
          <p:cNvPr id="2700" name="Google Shape;2700;p59"/>
          <p:cNvSpPr txBox="1">
            <a:spLocks noGrp="1"/>
          </p:cNvSpPr>
          <p:nvPr>
            <p:ph type="title" idx="2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01" name="Google Shape;2701;p59"/>
          <p:cNvSpPr txBox="1">
            <a:spLocks noGrp="1"/>
          </p:cNvSpPr>
          <p:nvPr>
            <p:ph type="subTitle" idx="1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2702" name="Google Shape;2702;p5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59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704" name="Google Shape;2704;p59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8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Under/Oversampled Data - Machine Learning </a:t>
            </a:r>
            <a:endParaRPr/>
          </a:p>
        </p:txBody>
      </p:sp>
      <p:sp>
        <p:nvSpPr>
          <p:cNvPr id="3432" name="Google Shape;3432;p86"/>
          <p:cNvSpPr txBox="1"/>
          <p:nvPr/>
        </p:nvSpPr>
        <p:spPr>
          <a:xfrm>
            <a:off x="27425" y="15778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SMOTE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33" name="Google Shape;3433;p86"/>
          <p:cNvSpPr txBox="1"/>
          <p:nvPr/>
        </p:nvSpPr>
        <p:spPr>
          <a:xfrm>
            <a:off x="35225" y="1974201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machine learning technique that solves imbalance data set in classification problems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4" name="Google Shape;3434;p86"/>
          <p:cNvSpPr txBox="1"/>
          <p:nvPr/>
        </p:nvSpPr>
        <p:spPr>
          <a:xfrm>
            <a:off x="27425" y="26446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ENN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35" name="Google Shape;3435;p86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6" name="Google Shape;3436;p86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437" name="Google Shape;3437;p86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438" name="Google Shape;3438;p86"/>
          <p:cNvSpPr/>
          <p:nvPr/>
        </p:nvSpPr>
        <p:spPr>
          <a:xfrm>
            <a:off x="3884502" y="17012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9" name="Google Shape;3439;p86"/>
          <p:cNvSpPr/>
          <p:nvPr/>
        </p:nvSpPr>
        <p:spPr>
          <a:xfrm>
            <a:off x="3884502" y="2768060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0" name="Google Shape;3440;p86"/>
          <p:cNvSpPr/>
          <p:nvPr/>
        </p:nvSpPr>
        <p:spPr>
          <a:xfrm>
            <a:off x="3884502" y="38348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1" name="Google Shape;3441;p86"/>
          <p:cNvSpPr/>
          <p:nvPr/>
        </p:nvSpPr>
        <p:spPr>
          <a:xfrm>
            <a:off x="5637202" y="21800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2" name="Google Shape;3442;p86"/>
          <p:cNvSpPr/>
          <p:nvPr/>
        </p:nvSpPr>
        <p:spPr>
          <a:xfrm>
            <a:off x="6324352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3" name="Google Shape;3443;p86"/>
          <p:cNvSpPr/>
          <p:nvPr/>
        </p:nvSpPr>
        <p:spPr>
          <a:xfrm>
            <a:off x="7939777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4" name="Google Shape;3444;p86"/>
          <p:cNvSpPr/>
          <p:nvPr/>
        </p:nvSpPr>
        <p:spPr>
          <a:xfrm>
            <a:off x="5950627" y="21800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5" name="Google Shape;3445;p86"/>
          <p:cNvSpPr/>
          <p:nvPr/>
        </p:nvSpPr>
        <p:spPr>
          <a:xfrm>
            <a:off x="6426827" y="36869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86"/>
          <p:cNvSpPr/>
          <p:nvPr/>
        </p:nvSpPr>
        <p:spPr>
          <a:xfrm>
            <a:off x="7318927" y="25820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7" name="Google Shape;3447;p86"/>
          <p:cNvSpPr/>
          <p:nvPr/>
        </p:nvSpPr>
        <p:spPr>
          <a:xfrm>
            <a:off x="7734827" y="24313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8" name="Google Shape;3448;p86"/>
          <p:cNvSpPr/>
          <p:nvPr/>
        </p:nvSpPr>
        <p:spPr>
          <a:xfrm>
            <a:off x="5878302" y="19448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9" name="Google Shape;3449;p86"/>
          <p:cNvSpPr/>
          <p:nvPr/>
        </p:nvSpPr>
        <p:spPr>
          <a:xfrm>
            <a:off x="6752327" y="32877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0" name="Google Shape;3450;p86"/>
          <p:cNvSpPr/>
          <p:nvPr/>
        </p:nvSpPr>
        <p:spPr>
          <a:xfrm>
            <a:off x="7994127" y="28236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86"/>
          <p:cNvSpPr/>
          <p:nvPr/>
        </p:nvSpPr>
        <p:spPr>
          <a:xfrm>
            <a:off x="7734827" y="1913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86"/>
          <p:cNvSpPr txBox="1"/>
          <p:nvPr/>
        </p:nvSpPr>
        <p:spPr>
          <a:xfrm>
            <a:off x="35225" y="3013372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is an undersampling method technique that remove the majority class to match the minority class.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3" name="Google Shape;345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25" y="1084188"/>
            <a:ext cx="4267200" cy="31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8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Under/Oversampled Data - Machine Learning </a:t>
            </a:r>
            <a:endParaRPr/>
          </a:p>
        </p:txBody>
      </p:sp>
      <p:sp>
        <p:nvSpPr>
          <p:cNvPr id="3459" name="Google Shape;3459;p87"/>
          <p:cNvSpPr txBox="1"/>
          <p:nvPr/>
        </p:nvSpPr>
        <p:spPr>
          <a:xfrm>
            <a:off x="27425" y="15778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Batch normalization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60" name="Google Shape;3460;p87"/>
          <p:cNvSpPr txBox="1"/>
          <p:nvPr/>
        </p:nvSpPr>
        <p:spPr>
          <a:xfrm>
            <a:off x="35225" y="1946576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Normalization technique that is done between the neural network layers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1" name="Google Shape;3461;p87"/>
          <p:cNvSpPr txBox="1"/>
          <p:nvPr/>
        </p:nvSpPr>
        <p:spPr>
          <a:xfrm>
            <a:off x="27425" y="26446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Dropout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62" name="Google Shape;3462;p87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3" name="Google Shape;3463;p87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464" name="Google Shape;3464;p87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465" name="Google Shape;3465;p87"/>
          <p:cNvSpPr/>
          <p:nvPr/>
        </p:nvSpPr>
        <p:spPr>
          <a:xfrm>
            <a:off x="3884502" y="17012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6" name="Google Shape;3466;p87"/>
          <p:cNvSpPr/>
          <p:nvPr/>
        </p:nvSpPr>
        <p:spPr>
          <a:xfrm>
            <a:off x="3884502" y="2768060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p87"/>
          <p:cNvSpPr/>
          <p:nvPr/>
        </p:nvSpPr>
        <p:spPr>
          <a:xfrm>
            <a:off x="3884502" y="38348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8" name="Google Shape;3468;p87"/>
          <p:cNvSpPr/>
          <p:nvPr/>
        </p:nvSpPr>
        <p:spPr>
          <a:xfrm>
            <a:off x="5637202" y="21800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9" name="Google Shape;3469;p87"/>
          <p:cNvSpPr/>
          <p:nvPr/>
        </p:nvSpPr>
        <p:spPr>
          <a:xfrm>
            <a:off x="6324352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0" name="Google Shape;3470;p87"/>
          <p:cNvSpPr/>
          <p:nvPr/>
        </p:nvSpPr>
        <p:spPr>
          <a:xfrm>
            <a:off x="7939777" y="30179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7"/>
          <p:cNvSpPr/>
          <p:nvPr/>
        </p:nvSpPr>
        <p:spPr>
          <a:xfrm>
            <a:off x="5950627" y="21800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2" name="Google Shape;3472;p87"/>
          <p:cNvSpPr/>
          <p:nvPr/>
        </p:nvSpPr>
        <p:spPr>
          <a:xfrm>
            <a:off x="6426827" y="36869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87"/>
          <p:cNvSpPr/>
          <p:nvPr/>
        </p:nvSpPr>
        <p:spPr>
          <a:xfrm>
            <a:off x="7318927" y="25820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87"/>
          <p:cNvSpPr/>
          <p:nvPr/>
        </p:nvSpPr>
        <p:spPr>
          <a:xfrm>
            <a:off x="7734827" y="24313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87"/>
          <p:cNvSpPr/>
          <p:nvPr/>
        </p:nvSpPr>
        <p:spPr>
          <a:xfrm>
            <a:off x="5878302" y="19448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87"/>
          <p:cNvSpPr/>
          <p:nvPr/>
        </p:nvSpPr>
        <p:spPr>
          <a:xfrm>
            <a:off x="6752327" y="32877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7" name="Google Shape;3477;p87"/>
          <p:cNvSpPr/>
          <p:nvPr/>
        </p:nvSpPr>
        <p:spPr>
          <a:xfrm>
            <a:off x="7994127" y="28236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8" name="Google Shape;3478;p87"/>
          <p:cNvSpPr/>
          <p:nvPr/>
        </p:nvSpPr>
        <p:spPr>
          <a:xfrm>
            <a:off x="7734827" y="1913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9" name="Google Shape;3479;p87"/>
          <p:cNvSpPr txBox="1"/>
          <p:nvPr/>
        </p:nvSpPr>
        <p:spPr>
          <a:xfrm>
            <a:off x="35225" y="3013372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Regularization method that drops out the nodes in a neural network to prevent overfitting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0" name="Google Shape;348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488" y="1084175"/>
            <a:ext cx="42672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p88"/>
          <p:cNvSpPr/>
          <p:nvPr/>
        </p:nvSpPr>
        <p:spPr>
          <a:xfrm>
            <a:off x="3794563" y="2748638"/>
            <a:ext cx="1554875" cy="106780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6" name="Google Shape;3486;p88"/>
          <p:cNvSpPr txBox="1">
            <a:spLocks noGrp="1"/>
          </p:cNvSpPr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487" name="Google Shape;3487;p88"/>
          <p:cNvSpPr txBox="1">
            <a:spLocks noGrp="1"/>
          </p:cNvSpPr>
          <p:nvPr>
            <p:ph type="title" idx="2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88" name="Google Shape;3488;p8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9" name="Google Shape;3489;p88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490" name="Google Shape;3490;p88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p8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Calibration Curve</a:t>
            </a:r>
            <a:endParaRPr/>
          </a:p>
        </p:txBody>
      </p:sp>
      <p:sp>
        <p:nvSpPr>
          <p:cNvPr id="3496" name="Google Shape;3496;p89"/>
          <p:cNvSpPr txBox="1"/>
          <p:nvPr/>
        </p:nvSpPr>
        <p:spPr>
          <a:xfrm>
            <a:off x="-376362" y="36252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Before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97" name="Google Shape;3497;p8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89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499" name="Google Shape;3499;p89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500" name="Google Shape;3500;p89"/>
          <p:cNvSpPr/>
          <p:nvPr/>
        </p:nvSpPr>
        <p:spPr>
          <a:xfrm>
            <a:off x="4570302" y="13964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89"/>
          <p:cNvSpPr/>
          <p:nvPr/>
        </p:nvSpPr>
        <p:spPr>
          <a:xfrm>
            <a:off x="4951302" y="2387060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89"/>
          <p:cNvSpPr/>
          <p:nvPr/>
        </p:nvSpPr>
        <p:spPr>
          <a:xfrm>
            <a:off x="4951302" y="34538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89"/>
          <p:cNvSpPr/>
          <p:nvPr/>
        </p:nvSpPr>
        <p:spPr>
          <a:xfrm>
            <a:off x="7587500" y="1515295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4" name="Google Shape;3504;p89"/>
          <p:cNvSpPr/>
          <p:nvPr/>
        </p:nvSpPr>
        <p:spPr>
          <a:xfrm>
            <a:off x="5744300" y="1505420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3505;p89"/>
          <p:cNvSpPr/>
          <p:nvPr/>
        </p:nvSpPr>
        <p:spPr>
          <a:xfrm>
            <a:off x="6018202" y="21038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6" name="Google Shape;3506;p89"/>
          <p:cNvSpPr/>
          <p:nvPr/>
        </p:nvSpPr>
        <p:spPr>
          <a:xfrm>
            <a:off x="6705352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7" name="Google Shape;3507;p89"/>
          <p:cNvSpPr/>
          <p:nvPr/>
        </p:nvSpPr>
        <p:spPr>
          <a:xfrm>
            <a:off x="8320777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8" name="Google Shape;3508;p89"/>
          <p:cNvSpPr/>
          <p:nvPr/>
        </p:nvSpPr>
        <p:spPr>
          <a:xfrm>
            <a:off x="6331627" y="21038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9" name="Google Shape;3509;p89"/>
          <p:cNvSpPr/>
          <p:nvPr/>
        </p:nvSpPr>
        <p:spPr>
          <a:xfrm>
            <a:off x="6807827" y="36107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0" name="Google Shape;3510;p89"/>
          <p:cNvSpPr/>
          <p:nvPr/>
        </p:nvSpPr>
        <p:spPr>
          <a:xfrm>
            <a:off x="7699927" y="25058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1" name="Google Shape;3511;p89"/>
          <p:cNvSpPr/>
          <p:nvPr/>
        </p:nvSpPr>
        <p:spPr>
          <a:xfrm>
            <a:off x="8115827" y="23551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2" name="Google Shape;3512;p89"/>
          <p:cNvSpPr/>
          <p:nvPr/>
        </p:nvSpPr>
        <p:spPr>
          <a:xfrm>
            <a:off x="6259302" y="18686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3513;p89"/>
          <p:cNvSpPr/>
          <p:nvPr/>
        </p:nvSpPr>
        <p:spPr>
          <a:xfrm>
            <a:off x="7133327" y="32115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4" name="Google Shape;3514;p89"/>
          <p:cNvSpPr/>
          <p:nvPr/>
        </p:nvSpPr>
        <p:spPr>
          <a:xfrm>
            <a:off x="8375127" y="2747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5" name="Google Shape;3515;p89"/>
          <p:cNvSpPr/>
          <p:nvPr/>
        </p:nvSpPr>
        <p:spPr>
          <a:xfrm>
            <a:off x="8115827" y="18372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16" name="Google Shape;351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5" y="1622750"/>
            <a:ext cx="2672450" cy="186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517" name="Google Shape;3517;p89"/>
          <p:cNvSpPr txBox="1"/>
          <p:nvPr/>
        </p:nvSpPr>
        <p:spPr>
          <a:xfrm>
            <a:off x="5617775" y="3625646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After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3518" name="Google Shape;351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775" y="1622363"/>
            <a:ext cx="2672450" cy="18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9" name="Google Shape;3519;p89"/>
          <p:cNvSpPr/>
          <p:nvPr/>
        </p:nvSpPr>
        <p:spPr>
          <a:xfrm>
            <a:off x="3106075" y="2339388"/>
            <a:ext cx="2969700" cy="46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0" name="Google Shape;3520;p89"/>
          <p:cNvSpPr txBox="1"/>
          <p:nvPr/>
        </p:nvSpPr>
        <p:spPr>
          <a:xfrm>
            <a:off x="3286875" y="2052925"/>
            <a:ext cx="2374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1" name="Google Shape;3521;p89"/>
          <p:cNvSpPr txBox="1"/>
          <p:nvPr/>
        </p:nvSpPr>
        <p:spPr>
          <a:xfrm>
            <a:off x="3354825" y="2747425"/>
            <a:ext cx="22386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An algorithm that finds the non-decreasing approximation of a function which are the closest to the targets.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9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Precision Recall Curve </a:t>
            </a:r>
            <a:endParaRPr/>
          </a:p>
        </p:txBody>
      </p:sp>
      <p:sp>
        <p:nvSpPr>
          <p:cNvPr id="3527" name="Google Shape;3527;p90"/>
          <p:cNvSpPr txBox="1"/>
          <p:nvPr/>
        </p:nvSpPr>
        <p:spPr>
          <a:xfrm>
            <a:off x="-147850" y="376571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Original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8" name="Google Shape;3528;p90"/>
          <p:cNvSpPr txBox="1"/>
          <p:nvPr/>
        </p:nvSpPr>
        <p:spPr>
          <a:xfrm>
            <a:off x="2625038" y="37657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9" name="Google Shape;3529;p9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0" name="Google Shape;3530;p90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531" name="Google Shape;3531;p90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532" name="Google Shape;3532;p90"/>
          <p:cNvSpPr txBox="1"/>
          <p:nvPr/>
        </p:nvSpPr>
        <p:spPr>
          <a:xfrm>
            <a:off x="5425863" y="3765729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33" name="Google Shape;3533;p90"/>
          <p:cNvSpPr/>
          <p:nvPr/>
        </p:nvSpPr>
        <p:spPr>
          <a:xfrm>
            <a:off x="4570302" y="13964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90"/>
          <p:cNvSpPr/>
          <p:nvPr/>
        </p:nvSpPr>
        <p:spPr>
          <a:xfrm>
            <a:off x="4951302" y="2387060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5" name="Google Shape;3535;p90"/>
          <p:cNvSpPr/>
          <p:nvPr/>
        </p:nvSpPr>
        <p:spPr>
          <a:xfrm>
            <a:off x="4951302" y="34538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6" name="Google Shape;3536;p90"/>
          <p:cNvSpPr/>
          <p:nvPr/>
        </p:nvSpPr>
        <p:spPr>
          <a:xfrm>
            <a:off x="7587500" y="1515295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7" name="Google Shape;3537;p90"/>
          <p:cNvSpPr/>
          <p:nvPr/>
        </p:nvSpPr>
        <p:spPr>
          <a:xfrm>
            <a:off x="5744300" y="1505420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8" name="Google Shape;3538;p90"/>
          <p:cNvSpPr/>
          <p:nvPr/>
        </p:nvSpPr>
        <p:spPr>
          <a:xfrm>
            <a:off x="6018202" y="21038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9" name="Google Shape;3539;p90"/>
          <p:cNvSpPr/>
          <p:nvPr/>
        </p:nvSpPr>
        <p:spPr>
          <a:xfrm>
            <a:off x="6705352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90"/>
          <p:cNvSpPr/>
          <p:nvPr/>
        </p:nvSpPr>
        <p:spPr>
          <a:xfrm>
            <a:off x="8320777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3541;p90"/>
          <p:cNvSpPr/>
          <p:nvPr/>
        </p:nvSpPr>
        <p:spPr>
          <a:xfrm>
            <a:off x="6331627" y="21038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2" name="Google Shape;3542;p90"/>
          <p:cNvSpPr/>
          <p:nvPr/>
        </p:nvSpPr>
        <p:spPr>
          <a:xfrm>
            <a:off x="6807827" y="36107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3" name="Google Shape;3543;p90"/>
          <p:cNvSpPr/>
          <p:nvPr/>
        </p:nvSpPr>
        <p:spPr>
          <a:xfrm>
            <a:off x="7699927" y="25058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4" name="Google Shape;3544;p90"/>
          <p:cNvSpPr/>
          <p:nvPr/>
        </p:nvSpPr>
        <p:spPr>
          <a:xfrm>
            <a:off x="8115827" y="23551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3545;p90"/>
          <p:cNvSpPr/>
          <p:nvPr/>
        </p:nvSpPr>
        <p:spPr>
          <a:xfrm>
            <a:off x="6259302" y="18686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3546;p90"/>
          <p:cNvSpPr/>
          <p:nvPr/>
        </p:nvSpPr>
        <p:spPr>
          <a:xfrm>
            <a:off x="7133327" y="32115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90"/>
          <p:cNvSpPr/>
          <p:nvPr/>
        </p:nvSpPr>
        <p:spPr>
          <a:xfrm>
            <a:off x="8375127" y="2747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8" name="Google Shape;3548;p90"/>
          <p:cNvSpPr/>
          <p:nvPr/>
        </p:nvSpPr>
        <p:spPr>
          <a:xfrm>
            <a:off x="8115827" y="18372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49" name="Google Shape;354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0" y="1776750"/>
            <a:ext cx="2684499" cy="1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725" y="1763788"/>
            <a:ext cx="2704700" cy="185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1" name="Google Shape;3551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8050" y="1763800"/>
            <a:ext cx="2684500" cy="18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91"/>
          <p:cNvSpPr txBox="1">
            <a:spLocks noGrp="1"/>
          </p:cNvSpPr>
          <p:nvPr>
            <p:ph type="title"/>
          </p:nvPr>
        </p:nvSpPr>
        <p:spPr>
          <a:xfrm>
            <a:off x="114425" y="313225"/>
            <a:ext cx="1834800" cy="1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Confusion Matrix  </a:t>
            </a:r>
            <a:endParaRPr/>
          </a:p>
        </p:txBody>
      </p:sp>
      <p:sp>
        <p:nvSpPr>
          <p:cNvPr id="3557" name="Google Shape;3557;p91"/>
          <p:cNvSpPr txBox="1"/>
          <p:nvPr/>
        </p:nvSpPr>
        <p:spPr>
          <a:xfrm>
            <a:off x="1201600" y="61618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Original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58" name="Google Shape;3558;p91"/>
          <p:cNvSpPr txBox="1"/>
          <p:nvPr/>
        </p:nvSpPr>
        <p:spPr>
          <a:xfrm>
            <a:off x="4066525" y="571550"/>
            <a:ext cx="2173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59" name="Google Shape;3559;p9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0" name="Google Shape;3560;p91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561" name="Google Shape;3561;p91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562" name="Google Shape;3562;p91"/>
          <p:cNvSpPr txBox="1"/>
          <p:nvPr/>
        </p:nvSpPr>
        <p:spPr>
          <a:xfrm>
            <a:off x="6321824" y="571550"/>
            <a:ext cx="194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63" name="Google Shape;3563;p91"/>
          <p:cNvSpPr/>
          <p:nvPr/>
        </p:nvSpPr>
        <p:spPr>
          <a:xfrm>
            <a:off x="4570302" y="13964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91"/>
          <p:cNvSpPr/>
          <p:nvPr/>
        </p:nvSpPr>
        <p:spPr>
          <a:xfrm>
            <a:off x="4951302" y="34538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5" name="Google Shape;3565;p91"/>
          <p:cNvSpPr/>
          <p:nvPr/>
        </p:nvSpPr>
        <p:spPr>
          <a:xfrm>
            <a:off x="7587500" y="1515295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91"/>
          <p:cNvSpPr/>
          <p:nvPr/>
        </p:nvSpPr>
        <p:spPr>
          <a:xfrm>
            <a:off x="5744300" y="1505420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91"/>
          <p:cNvSpPr/>
          <p:nvPr/>
        </p:nvSpPr>
        <p:spPr>
          <a:xfrm>
            <a:off x="6018202" y="21038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91"/>
          <p:cNvSpPr/>
          <p:nvPr/>
        </p:nvSpPr>
        <p:spPr>
          <a:xfrm>
            <a:off x="6705352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91"/>
          <p:cNvSpPr/>
          <p:nvPr/>
        </p:nvSpPr>
        <p:spPr>
          <a:xfrm>
            <a:off x="8320777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0" name="Google Shape;3570;p91"/>
          <p:cNvSpPr/>
          <p:nvPr/>
        </p:nvSpPr>
        <p:spPr>
          <a:xfrm>
            <a:off x="6331627" y="21038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1" name="Google Shape;3571;p91"/>
          <p:cNvSpPr/>
          <p:nvPr/>
        </p:nvSpPr>
        <p:spPr>
          <a:xfrm>
            <a:off x="6807827" y="36107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2" name="Google Shape;3572;p91"/>
          <p:cNvSpPr/>
          <p:nvPr/>
        </p:nvSpPr>
        <p:spPr>
          <a:xfrm>
            <a:off x="7699927" y="25058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3" name="Google Shape;3573;p91"/>
          <p:cNvSpPr/>
          <p:nvPr/>
        </p:nvSpPr>
        <p:spPr>
          <a:xfrm>
            <a:off x="8115827" y="23551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4" name="Google Shape;3574;p91"/>
          <p:cNvSpPr/>
          <p:nvPr/>
        </p:nvSpPr>
        <p:spPr>
          <a:xfrm>
            <a:off x="6259302" y="18686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5" name="Google Shape;3575;p91"/>
          <p:cNvSpPr/>
          <p:nvPr/>
        </p:nvSpPr>
        <p:spPr>
          <a:xfrm>
            <a:off x="7133327" y="32115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6" name="Google Shape;3576;p91"/>
          <p:cNvSpPr/>
          <p:nvPr/>
        </p:nvSpPr>
        <p:spPr>
          <a:xfrm>
            <a:off x="8375127" y="2747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7" name="Google Shape;3577;p91"/>
          <p:cNvSpPr/>
          <p:nvPr/>
        </p:nvSpPr>
        <p:spPr>
          <a:xfrm>
            <a:off x="8115827" y="18372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8" name="Google Shape;357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121" y="981896"/>
            <a:ext cx="1834800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025" y="981900"/>
            <a:ext cx="183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750" y="981908"/>
            <a:ext cx="1834801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1" name="Google Shape;3581;p91"/>
          <p:cNvGraphicFramePr/>
          <p:nvPr/>
        </p:nvGraphicFramePr>
        <p:xfrm>
          <a:off x="6379125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18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76.4%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0.262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0.86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0.72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82" name="Google Shape;3582;p91"/>
          <p:cNvGraphicFramePr/>
          <p:nvPr/>
        </p:nvGraphicFramePr>
        <p:xfrm>
          <a:off x="4236025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18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91.7%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0.022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0.60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83" name="Google Shape;3583;p91"/>
          <p:cNvGraphicFramePr/>
          <p:nvPr/>
        </p:nvGraphicFramePr>
        <p:xfrm>
          <a:off x="2212750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18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92%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0.026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0.88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0.75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84" name="Google Shape;3584;p91"/>
          <p:cNvGraphicFramePr/>
          <p:nvPr/>
        </p:nvGraphicFramePr>
        <p:xfrm>
          <a:off x="235650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18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FNR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AUC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GINI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p9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Feature of Importance  </a:t>
            </a:r>
            <a:endParaRPr/>
          </a:p>
        </p:txBody>
      </p:sp>
      <p:sp>
        <p:nvSpPr>
          <p:cNvPr id="3590" name="Google Shape;3590;p92"/>
          <p:cNvSpPr txBox="1"/>
          <p:nvPr/>
        </p:nvSpPr>
        <p:spPr>
          <a:xfrm>
            <a:off x="-147850" y="376571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Original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1" name="Google Shape;3591;p92"/>
          <p:cNvSpPr txBox="1"/>
          <p:nvPr/>
        </p:nvSpPr>
        <p:spPr>
          <a:xfrm>
            <a:off x="2625038" y="37657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2" name="Google Shape;3592;p9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3" name="Google Shape;3593;p92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594" name="Google Shape;3594;p92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595" name="Google Shape;3595;p92"/>
          <p:cNvSpPr txBox="1"/>
          <p:nvPr/>
        </p:nvSpPr>
        <p:spPr>
          <a:xfrm>
            <a:off x="5425863" y="3765729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6" name="Google Shape;3596;p92"/>
          <p:cNvSpPr/>
          <p:nvPr/>
        </p:nvSpPr>
        <p:spPr>
          <a:xfrm>
            <a:off x="4570302" y="13964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92"/>
          <p:cNvSpPr/>
          <p:nvPr/>
        </p:nvSpPr>
        <p:spPr>
          <a:xfrm>
            <a:off x="4951302" y="2387060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92"/>
          <p:cNvSpPr/>
          <p:nvPr/>
        </p:nvSpPr>
        <p:spPr>
          <a:xfrm>
            <a:off x="4951302" y="3453856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92"/>
          <p:cNvSpPr/>
          <p:nvPr/>
        </p:nvSpPr>
        <p:spPr>
          <a:xfrm>
            <a:off x="7587500" y="1515295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92"/>
          <p:cNvSpPr/>
          <p:nvPr/>
        </p:nvSpPr>
        <p:spPr>
          <a:xfrm>
            <a:off x="5744300" y="1505420"/>
            <a:ext cx="629449" cy="182694"/>
          </a:xfrm>
          <a:custGeom>
            <a:avLst/>
            <a:gdLst/>
            <a:ahLst/>
            <a:cxnLst/>
            <a:rect l="l" t="t" r="r" b="b"/>
            <a:pathLst>
              <a:path w="62585" h="18165" extrusionOk="0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1" name="Google Shape;3601;p92"/>
          <p:cNvSpPr/>
          <p:nvPr/>
        </p:nvSpPr>
        <p:spPr>
          <a:xfrm>
            <a:off x="6018202" y="210386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2" name="Google Shape;3602;p92"/>
          <p:cNvSpPr/>
          <p:nvPr/>
        </p:nvSpPr>
        <p:spPr>
          <a:xfrm>
            <a:off x="6705352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3" name="Google Shape;3603;p92"/>
          <p:cNvSpPr/>
          <p:nvPr/>
        </p:nvSpPr>
        <p:spPr>
          <a:xfrm>
            <a:off x="8320777" y="2941714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4" name="Google Shape;3604;p92"/>
          <p:cNvSpPr/>
          <p:nvPr/>
        </p:nvSpPr>
        <p:spPr>
          <a:xfrm>
            <a:off x="6331627" y="2103868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92"/>
          <p:cNvSpPr/>
          <p:nvPr/>
        </p:nvSpPr>
        <p:spPr>
          <a:xfrm>
            <a:off x="6807827" y="36107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6" name="Google Shape;3606;p92"/>
          <p:cNvSpPr/>
          <p:nvPr/>
        </p:nvSpPr>
        <p:spPr>
          <a:xfrm>
            <a:off x="7699927" y="25058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92"/>
          <p:cNvSpPr/>
          <p:nvPr/>
        </p:nvSpPr>
        <p:spPr>
          <a:xfrm>
            <a:off x="8115827" y="2355193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8" name="Google Shape;3608;p92"/>
          <p:cNvSpPr/>
          <p:nvPr/>
        </p:nvSpPr>
        <p:spPr>
          <a:xfrm>
            <a:off x="6259302" y="18686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9" name="Google Shape;3609;p92"/>
          <p:cNvSpPr/>
          <p:nvPr/>
        </p:nvSpPr>
        <p:spPr>
          <a:xfrm>
            <a:off x="7133327" y="321158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0" name="Google Shape;3610;p92"/>
          <p:cNvSpPr/>
          <p:nvPr/>
        </p:nvSpPr>
        <p:spPr>
          <a:xfrm>
            <a:off x="8375127" y="27474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1" name="Google Shape;3611;p92"/>
          <p:cNvSpPr/>
          <p:nvPr/>
        </p:nvSpPr>
        <p:spPr>
          <a:xfrm>
            <a:off x="8115827" y="1837235"/>
            <a:ext cx="150512" cy="118846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12" name="Google Shape;361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00" y="1039782"/>
            <a:ext cx="2083400" cy="270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3" name="Google Shape;361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200" y="1039775"/>
            <a:ext cx="2083400" cy="271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4" name="Google Shape;361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400" y="1039775"/>
            <a:ext cx="2083400" cy="27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p9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620" name="Google Shape;3620;p93"/>
          <p:cNvSpPr/>
          <p:nvPr/>
        </p:nvSpPr>
        <p:spPr>
          <a:xfrm>
            <a:off x="4749713" y="460065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p93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622" name="Google Shape;3622;p93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grpSp>
        <p:nvGrpSpPr>
          <p:cNvPr id="3623" name="Google Shape;3623;p93"/>
          <p:cNvGrpSpPr/>
          <p:nvPr/>
        </p:nvGrpSpPr>
        <p:grpSpPr>
          <a:xfrm rot="-391880">
            <a:off x="2908567" y="832946"/>
            <a:ext cx="3952871" cy="3781532"/>
            <a:chOff x="5463815" y="1256500"/>
            <a:chExt cx="3150848" cy="3320710"/>
          </a:xfrm>
        </p:grpSpPr>
        <p:sp>
          <p:nvSpPr>
            <p:cNvPr id="3624" name="Google Shape;3624;p93"/>
            <p:cNvSpPr/>
            <p:nvPr/>
          </p:nvSpPr>
          <p:spPr>
            <a:xfrm rot="316603">
              <a:off x="5590150" y="1655569"/>
              <a:ext cx="1957493" cy="2837643"/>
            </a:xfrm>
            <a:custGeom>
              <a:avLst/>
              <a:gdLst/>
              <a:ahLst/>
              <a:cxnLst/>
              <a:rect l="l" t="t" r="r" b="b"/>
              <a:pathLst>
                <a:path w="67869" h="98385" extrusionOk="0">
                  <a:moveTo>
                    <a:pt x="4069" y="1"/>
                  </a:moveTo>
                  <a:lnTo>
                    <a:pt x="3613" y="71"/>
                  </a:lnTo>
                  <a:lnTo>
                    <a:pt x="3192" y="176"/>
                  </a:lnTo>
                  <a:lnTo>
                    <a:pt x="2771" y="352"/>
                  </a:lnTo>
                  <a:lnTo>
                    <a:pt x="2385" y="527"/>
                  </a:lnTo>
                  <a:lnTo>
                    <a:pt x="2000" y="772"/>
                  </a:lnTo>
                  <a:lnTo>
                    <a:pt x="1649" y="1018"/>
                  </a:lnTo>
                  <a:lnTo>
                    <a:pt x="1333" y="1299"/>
                  </a:lnTo>
                  <a:lnTo>
                    <a:pt x="1053" y="1614"/>
                  </a:lnTo>
                  <a:lnTo>
                    <a:pt x="772" y="1965"/>
                  </a:lnTo>
                  <a:lnTo>
                    <a:pt x="561" y="2351"/>
                  </a:lnTo>
                  <a:lnTo>
                    <a:pt x="386" y="2737"/>
                  </a:lnTo>
                  <a:lnTo>
                    <a:pt x="211" y="3158"/>
                  </a:lnTo>
                  <a:lnTo>
                    <a:pt x="106" y="3578"/>
                  </a:lnTo>
                  <a:lnTo>
                    <a:pt x="35" y="4034"/>
                  </a:lnTo>
                  <a:lnTo>
                    <a:pt x="0" y="4490"/>
                  </a:lnTo>
                  <a:lnTo>
                    <a:pt x="0" y="93895"/>
                  </a:lnTo>
                  <a:lnTo>
                    <a:pt x="35" y="94245"/>
                  </a:lnTo>
                  <a:lnTo>
                    <a:pt x="70" y="94596"/>
                  </a:lnTo>
                  <a:lnTo>
                    <a:pt x="141" y="94947"/>
                  </a:lnTo>
                  <a:lnTo>
                    <a:pt x="246" y="95262"/>
                  </a:lnTo>
                  <a:lnTo>
                    <a:pt x="351" y="95578"/>
                  </a:lnTo>
                  <a:lnTo>
                    <a:pt x="491" y="95894"/>
                  </a:lnTo>
                  <a:lnTo>
                    <a:pt x="667" y="96209"/>
                  </a:lnTo>
                  <a:lnTo>
                    <a:pt x="842" y="96490"/>
                  </a:lnTo>
                  <a:lnTo>
                    <a:pt x="1053" y="96736"/>
                  </a:lnTo>
                  <a:lnTo>
                    <a:pt x="1263" y="96981"/>
                  </a:lnTo>
                  <a:lnTo>
                    <a:pt x="1508" y="97227"/>
                  </a:lnTo>
                  <a:lnTo>
                    <a:pt x="1754" y="97437"/>
                  </a:lnTo>
                  <a:lnTo>
                    <a:pt x="2035" y="97648"/>
                  </a:lnTo>
                  <a:lnTo>
                    <a:pt x="2315" y="97823"/>
                  </a:lnTo>
                  <a:lnTo>
                    <a:pt x="2631" y="97963"/>
                  </a:lnTo>
                  <a:lnTo>
                    <a:pt x="2947" y="98104"/>
                  </a:lnTo>
                  <a:lnTo>
                    <a:pt x="3297" y="98209"/>
                  </a:lnTo>
                  <a:lnTo>
                    <a:pt x="3718" y="98314"/>
                  </a:lnTo>
                  <a:lnTo>
                    <a:pt x="4104" y="98384"/>
                  </a:lnTo>
                  <a:lnTo>
                    <a:pt x="63344" y="98384"/>
                  </a:lnTo>
                  <a:lnTo>
                    <a:pt x="63835" y="98349"/>
                  </a:lnTo>
                  <a:lnTo>
                    <a:pt x="64256" y="98314"/>
                  </a:lnTo>
                  <a:lnTo>
                    <a:pt x="64712" y="98174"/>
                  </a:lnTo>
                  <a:lnTo>
                    <a:pt x="65098" y="98033"/>
                  </a:lnTo>
                  <a:lnTo>
                    <a:pt x="65519" y="97858"/>
                  </a:lnTo>
                  <a:lnTo>
                    <a:pt x="65870" y="97612"/>
                  </a:lnTo>
                  <a:lnTo>
                    <a:pt x="66220" y="97367"/>
                  </a:lnTo>
                  <a:lnTo>
                    <a:pt x="66536" y="97086"/>
                  </a:lnTo>
                  <a:lnTo>
                    <a:pt x="66817" y="96736"/>
                  </a:lnTo>
                  <a:lnTo>
                    <a:pt x="67097" y="96420"/>
                  </a:lnTo>
                  <a:lnTo>
                    <a:pt x="67308" y="96034"/>
                  </a:lnTo>
                  <a:lnTo>
                    <a:pt x="67518" y="95648"/>
                  </a:lnTo>
                  <a:lnTo>
                    <a:pt x="67659" y="95227"/>
                  </a:lnTo>
                  <a:lnTo>
                    <a:pt x="67764" y="94807"/>
                  </a:lnTo>
                  <a:lnTo>
                    <a:pt x="67834" y="94351"/>
                  </a:lnTo>
                  <a:lnTo>
                    <a:pt x="67869" y="93895"/>
                  </a:lnTo>
                  <a:lnTo>
                    <a:pt x="67869" y="4490"/>
                  </a:lnTo>
                  <a:lnTo>
                    <a:pt x="67834" y="4069"/>
                  </a:lnTo>
                  <a:lnTo>
                    <a:pt x="67799" y="3684"/>
                  </a:lnTo>
                  <a:lnTo>
                    <a:pt x="67694" y="3298"/>
                  </a:lnTo>
                  <a:lnTo>
                    <a:pt x="67588" y="2947"/>
                  </a:lnTo>
                  <a:lnTo>
                    <a:pt x="67448" y="2596"/>
                  </a:lnTo>
                  <a:lnTo>
                    <a:pt x="67273" y="2246"/>
                  </a:lnTo>
                  <a:lnTo>
                    <a:pt x="67062" y="1930"/>
                  </a:lnTo>
                  <a:lnTo>
                    <a:pt x="66852" y="1649"/>
                  </a:lnTo>
                  <a:lnTo>
                    <a:pt x="66501" y="1263"/>
                  </a:lnTo>
                  <a:lnTo>
                    <a:pt x="66150" y="948"/>
                  </a:lnTo>
                  <a:lnTo>
                    <a:pt x="65765" y="667"/>
                  </a:lnTo>
                  <a:lnTo>
                    <a:pt x="65309" y="422"/>
                  </a:lnTo>
                  <a:lnTo>
                    <a:pt x="64853" y="246"/>
                  </a:lnTo>
                  <a:lnTo>
                    <a:pt x="64397" y="106"/>
                  </a:lnTo>
                  <a:lnTo>
                    <a:pt x="63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3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avLst/>
              <a:gdLst/>
              <a:ahLst/>
              <a:cxnLst/>
              <a:rect l="l" t="t" r="r" b="b"/>
              <a:pathLst>
                <a:path w="60434" h="91229" extrusionOk="0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57487" y="91229"/>
                  </a:lnTo>
                  <a:lnTo>
                    <a:pt x="57803" y="91193"/>
                  </a:lnTo>
                  <a:lnTo>
                    <a:pt x="58083" y="91158"/>
                  </a:lnTo>
                  <a:lnTo>
                    <a:pt x="58364" y="91088"/>
                  </a:lnTo>
                  <a:lnTo>
                    <a:pt x="58644" y="90983"/>
                  </a:lnTo>
                  <a:lnTo>
                    <a:pt x="58890" y="90878"/>
                  </a:lnTo>
                  <a:lnTo>
                    <a:pt x="59135" y="90702"/>
                  </a:lnTo>
                  <a:lnTo>
                    <a:pt x="59381" y="90527"/>
                  </a:lnTo>
                  <a:lnTo>
                    <a:pt x="59591" y="90352"/>
                  </a:lnTo>
                  <a:lnTo>
                    <a:pt x="59767" y="90141"/>
                  </a:lnTo>
                  <a:lnTo>
                    <a:pt x="59942" y="89896"/>
                  </a:lnTo>
                  <a:lnTo>
                    <a:pt x="60082" y="89685"/>
                  </a:lnTo>
                  <a:lnTo>
                    <a:pt x="60223" y="89405"/>
                  </a:lnTo>
                  <a:lnTo>
                    <a:pt x="60328" y="89124"/>
                  </a:lnTo>
                  <a:lnTo>
                    <a:pt x="60398" y="88843"/>
                  </a:lnTo>
                  <a:lnTo>
                    <a:pt x="60433" y="88563"/>
                  </a:lnTo>
                  <a:lnTo>
                    <a:pt x="60433" y="88247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3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avLst/>
              <a:gdLst/>
              <a:ahLst/>
              <a:cxnLst/>
              <a:rect l="l" t="t" r="r" b="b"/>
              <a:pathLst>
                <a:path w="60434" h="91229" extrusionOk="0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49490" y="91229"/>
                  </a:lnTo>
                  <a:lnTo>
                    <a:pt x="60433" y="79864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3"/>
            <p:cNvSpPr/>
            <p:nvPr/>
          </p:nvSpPr>
          <p:spPr>
            <a:xfrm rot="316603">
              <a:off x="7015610" y="4123020"/>
              <a:ext cx="315678" cy="327792"/>
            </a:xfrm>
            <a:custGeom>
              <a:avLst/>
              <a:gdLst/>
              <a:ahLst/>
              <a:cxnLst/>
              <a:rect l="l" t="t" r="r" b="b"/>
              <a:pathLst>
                <a:path w="10945" h="11365" extrusionOk="0">
                  <a:moveTo>
                    <a:pt x="2667" y="0"/>
                  </a:moveTo>
                  <a:lnTo>
                    <a:pt x="2386" y="71"/>
                  </a:lnTo>
                  <a:lnTo>
                    <a:pt x="2105" y="141"/>
                  </a:lnTo>
                  <a:lnTo>
                    <a:pt x="1825" y="211"/>
                  </a:lnTo>
                  <a:lnTo>
                    <a:pt x="1579" y="351"/>
                  </a:lnTo>
                  <a:lnTo>
                    <a:pt x="1334" y="492"/>
                  </a:lnTo>
                  <a:lnTo>
                    <a:pt x="1088" y="667"/>
                  </a:lnTo>
                  <a:lnTo>
                    <a:pt x="878" y="877"/>
                  </a:lnTo>
                  <a:lnTo>
                    <a:pt x="702" y="1088"/>
                  </a:lnTo>
                  <a:lnTo>
                    <a:pt x="527" y="1298"/>
                  </a:lnTo>
                  <a:lnTo>
                    <a:pt x="387" y="1544"/>
                  </a:lnTo>
                  <a:lnTo>
                    <a:pt x="246" y="1789"/>
                  </a:lnTo>
                  <a:lnTo>
                    <a:pt x="141" y="2070"/>
                  </a:lnTo>
                  <a:lnTo>
                    <a:pt x="71" y="2350"/>
                  </a:lnTo>
                  <a:lnTo>
                    <a:pt x="36" y="2666"/>
                  </a:lnTo>
                  <a:lnTo>
                    <a:pt x="1" y="2947"/>
                  </a:lnTo>
                  <a:lnTo>
                    <a:pt x="1" y="11365"/>
                  </a:lnTo>
                  <a:lnTo>
                    <a:pt x="109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3"/>
            <p:cNvSpPr/>
            <p:nvPr/>
          </p:nvSpPr>
          <p:spPr>
            <a:xfrm rot="316603">
              <a:off x="6295846" y="1668282"/>
              <a:ext cx="788085" cy="192233"/>
            </a:xfrm>
            <a:custGeom>
              <a:avLst/>
              <a:gdLst/>
              <a:ahLst/>
              <a:cxnLst/>
              <a:rect l="l" t="t" r="r" b="b"/>
              <a:pathLst>
                <a:path w="27324" h="6665" extrusionOk="0">
                  <a:moveTo>
                    <a:pt x="0" y="0"/>
                  </a:moveTo>
                  <a:lnTo>
                    <a:pt x="0" y="6664"/>
                  </a:lnTo>
                  <a:lnTo>
                    <a:pt x="27323" y="6664"/>
                  </a:lnTo>
                  <a:lnTo>
                    <a:pt x="273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3"/>
            <p:cNvSpPr/>
            <p:nvPr/>
          </p:nvSpPr>
          <p:spPr>
            <a:xfrm rot="316603">
              <a:off x="6320152" y="1333542"/>
              <a:ext cx="788085" cy="335897"/>
            </a:xfrm>
            <a:custGeom>
              <a:avLst/>
              <a:gdLst/>
              <a:ahLst/>
              <a:cxnLst/>
              <a:rect l="l" t="t" r="r" b="b"/>
              <a:pathLst>
                <a:path w="27324" h="11646" extrusionOk="0">
                  <a:moveTo>
                    <a:pt x="13679" y="2842"/>
                  </a:moveTo>
                  <a:lnTo>
                    <a:pt x="13925" y="2877"/>
                  </a:lnTo>
                  <a:lnTo>
                    <a:pt x="14170" y="2912"/>
                  </a:lnTo>
                  <a:lnTo>
                    <a:pt x="14416" y="2982"/>
                  </a:lnTo>
                  <a:lnTo>
                    <a:pt x="14661" y="3052"/>
                  </a:lnTo>
                  <a:lnTo>
                    <a:pt x="14872" y="3157"/>
                  </a:lnTo>
                  <a:lnTo>
                    <a:pt x="15082" y="3298"/>
                  </a:lnTo>
                  <a:lnTo>
                    <a:pt x="15293" y="3438"/>
                  </a:lnTo>
                  <a:lnTo>
                    <a:pt x="15468" y="3613"/>
                  </a:lnTo>
                  <a:lnTo>
                    <a:pt x="15643" y="3789"/>
                  </a:lnTo>
                  <a:lnTo>
                    <a:pt x="15784" y="3964"/>
                  </a:lnTo>
                  <a:lnTo>
                    <a:pt x="15889" y="4175"/>
                  </a:lnTo>
                  <a:lnTo>
                    <a:pt x="16029" y="4420"/>
                  </a:lnTo>
                  <a:lnTo>
                    <a:pt x="16099" y="4630"/>
                  </a:lnTo>
                  <a:lnTo>
                    <a:pt x="16169" y="4876"/>
                  </a:lnTo>
                  <a:lnTo>
                    <a:pt x="16205" y="5157"/>
                  </a:lnTo>
                  <a:lnTo>
                    <a:pt x="16205" y="5402"/>
                  </a:lnTo>
                  <a:lnTo>
                    <a:pt x="16205" y="5648"/>
                  </a:lnTo>
                  <a:lnTo>
                    <a:pt x="16169" y="5928"/>
                  </a:lnTo>
                  <a:lnTo>
                    <a:pt x="16099" y="6174"/>
                  </a:lnTo>
                  <a:lnTo>
                    <a:pt x="16029" y="6384"/>
                  </a:lnTo>
                  <a:lnTo>
                    <a:pt x="15889" y="6630"/>
                  </a:lnTo>
                  <a:lnTo>
                    <a:pt x="15784" y="6840"/>
                  </a:lnTo>
                  <a:lnTo>
                    <a:pt x="15643" y="7016"/>
                  </a:lnTo>
                  <a:lnTo>
                    <a:pt x="15468" y="7191"/>
                  </a:lnTo>
                  <a:lnTo>
                    <a:pt x="15293" y="7366"/>
                  </a:lnTo>
                  <a:lnTo>
                    <a:pt x="15082" y="7507"/>
                  </a:lnTo>
                  <a:lnTo>
                    <a:pt x="14872" y="7647"/>
                  </a:lnTo>
                  <a:lnTo>
                    <a:pt x="14661" y="7752"/>
                  </a:lnTo>
                  <a:lnTo>
                    <a:pt x="14416" y="7822"/>
                  </a:lnTo>
                  <a:lnTo>
                    <a:pt x="14170" y="7892"/>
                  </a:lnTo>
                  <a:lnTo>
                    <a:pt x="13925" y="7927"/>
                  </a:lnTo>
                  <a:lnTo>
                    <a:pt x="13679" y="7963"/>
                  </a:lnTo>
                  <a:lnTo>
                    <a:pt x="13399" y="7927"/>
                  </a:lnTo>
                  <a:lnTo>
                    <a:pt x="13153" y="7892"/>
                  </a:lnTo>
                  <a:lnTo>
                    <a:pt x="12908" y="7822"/>
                  </a:lnTo>
                  <a:lnTo>
                    <a:pt x="12662" y="7752"/>
                  </a:lnTo>
                  <a:lnTo>
                    <a:pt x="12452" y="7647"/>
                  </a:lnTo>
                  <a:lnTo>
                    <a:pt x="12241" y="7507"/>
                  </a:lnTo>
                  <a:lnTo>
                    <a:pt x="12031" y="7366"/>
                  </a:lnTo>
                  <a:lnTo>
                    <a:pt x="11855" y="7191"/>
                  </a:lnTo>
                  <a:lnTo>
                    <a:pt x="11680" y="7016"/>
                  </a:lnTo>
                  <a:lnTo>
                    <a:pt x="11540" y="6840"/>
                  </a:lnTo>
                  <a:lnTo>
                    <a:pt x="11434" y="6630"/>
                  </a:lnTo>
                  <a:lnTo>
                    <a:pt x="11329" y="6384"/>
                  </a:lnTo>
                  <a:lnTo>
                    <a:pt x="11224" y="6174"/>
                  </a:lnTo>
                  <a:lnTo>
                    <a:pt x="11154" y="5928"/>
                  </a:lnTo>
                  <a:lnTo>
                    <a:pt x="11119" y="5648"/>
                  </a:lnTo>
                  <a:lnTo>
                    <a:pt x="11119" y="5402"/>
                  </a:lnTo>
                  <a:lnTo>
                    <a:pt x="11119" y="5157"/>
                  </a:lnTo>
                  <a:lnTo>
                    <a:pt x="11154" y="4876"/>
                  </a:lnTo>
                  <a:lnTo>
                    <a:pt x="11224" y="4630"/>
                  </a:lnTo>
                  <a:lnTo>
                    <a:pt x="11329" y="4420"/>
                  </a:lnTo>
                  <a:lnTo>
                    <a:pt x="11434" y="4175"/>
                  </a:lnTo>
                  <a:lnTo>
                    <a:pt x="11540" y="3964"/>
                  </a:lnTo>
                  <a:lnTo>
                    <a:pt x="11680" y="3789"/>
                  </a:lnTo>
                  <a:lnTo>
                    <a:pt x="11855" y="3613"/>
                  </a:lnTo>
                  <a:lnTo>
                    <a:pt x="12031" y="3438"/>
                  </a:lnTo>
                  <a:lnTo>
                    <a:pt x="12241" y="3298"/>
                  </a:lnTo>
                  <a:lnTo>
                    <a:pt x="12452" y="3157"/>
                  </a:lnTo>
                  <a:lnTo>
                    <a:pt x="12662" y="3052"/>
                  </a:lnTo>
                  <a:lnTo>
                    <a:pt x="12908" y="2982"/>
                  </a:lnTo>
                  <a:lnTo>
                    <a:pt x="13153" y="2912"/>
                  </a:lnTo>
                  <a:lnTo>
                    <a:pt x="13399" y="2877"/>
                  </a:lnTo>
                  <a:lnTo>
                    <a:pt x="13679" y="2842"/>
                  </a:lnTo>
                  <a:close/>
                  <a:moveTo>
                    <a:pt x="13399" y="1"/>
                  </a:moveTo>
                  <a:lnTo>
                    <a:pt x="12732" y="71"/>
                  </a:lnTo>
                  <a:lnTo>
                    <a:pt x="12136" y="211"/>
                  </a:lnTo>
                  <a:lnTo>
                    <a:pt x="11505" y="387"/>
                  </a:lnTo>
                  <a:lnTo>
                    <a:pt x="10943" y="632"/>
                  </a:lnTo>
                  <a:lnTo>
                    <a:pt x="10382" y="948"/>
                  </a:lnTo>
                  <a:lnTo>
                    <a:pt x="9891" y="1298"/>
                  </a:lnTo>
                  <a:lnTo>
                    <a:pt x="9435" y="1684"/>
                  </a:lnTo>
                  <a:lnTo>
                    <a:pt x="8979" y="2140"/>
                  </a:lnTo>
                  <a:lnTo>
                    <a:pt x="8593" y="2631"/>
                  </a:lnTo>
                  <a:lnTo>
                    <a:pt x="8278" y="3157"/>
                  </a:lnTo>
                  <a:lnTo>
                    <a:pt x="7997" y="3719"/>
                  </a:lnTo>
                  <a:lnTo>
                    <a:pt x="7787" y="4280"/>
                  </a:lnTo>
                  <a:lnTo>
                    <a:pt x="7611" y="4911"/>
                  </a:lnTo>
                  <a:lnTo>
                    <a:pt x="7506" y="5542"/>
                  </a:lnTo>
                  <a:lnTo>
                    <a:pt x="7471" y="6209"/>
                  </a:lnTo>
                  <a:lnTo>
                    <a:pt x="7436" y="6630"/>
                  </a:lnTo>
                  <a:lnTo>
                    <a:pt x="7331" y="7016"/>
                  </a:lnTo>
                  <a:lnTo>
                    <a:pt x="7155" y="7366"/>
                  </a:lnTo>
                  <a:lnTo>
                    <a:pt x="6910" y="7647"/>
                  </a:lnTo>
                  <a:lnTo>
                    <a:pt x="6594" y="7892"/>
                  </a:lnTo>
                  <a:lnTo>
                    <a:pt x="6279" y="8103"/>
                  </a:lnTo>
                  <a:lnTo>
                    <a:pt x="5893" y="8208"/>
                  </a:lnTo>
                  <a:lnTo>
                    <a:pt x="5682" y="8243"/>
                  </a:lnTo>
                  <a:lnTo>
                    <a:pt x="2982" y="8243"/>
                  </a:lnTo>
                  <a:lnTo>
                    <a:pt x="2666" y="8278"/>
                  </a:lnTo>
                  <a:lnTo>
                    <a:pt x="2385" y="8313"/>
                  </a:lnTo>
                  <a:lnTo>
                    <a:pt x="2105" y="8383"/>
                  </a:lnTo>
                  <a:lnTo>
                    <a:pt x="1824" y="8489"/>
                  </a:lnTo>
                  <a:lnTo>
                    <a:pt x="1579" y="8629"/>
                  </a:lnTo>
                  <a:lnTo>
                    <a:pt x="1333" y="8769"/>
                  </a:lnTo>
                  <a:lnTo>
                    <a:pt x="1088" y="8945"/>
                  </a:lnTo>
                  <a:lnTo>
                    <a:pt x="877" y="9120"/>
                  </a:lnTo>
                  <a:lnTo>
                    <a:pt x="702" y="9330"/>
                  </a:lnTo>
                  <a:lnTo>
                    <a:pt x="526" y="9576"/>
                  </a:lnTo>
                  <a:lnTo>
                    <a:pt x="386" y="9821"/>
                  </a:lnTo>
                  <a:lnTo>
                    <a:pt x="246" y="10067"/>
                  </a:lnTo>
                  <a:lnTo>
                    <a:pt x="141" y="10348"/>
                  </a:lnTo>
                  <a:lnTo>
                    <a:pt x="70" y="10628"/>
                  </a:lnTo>
                  <a:lnTo>
                    <a:pt x="35" y="10909"/>
                  </a:lnTo>
                  <a:lnTo>
                    <a:pt x="0" y="11224"/>
                  </a:lnTo>
                  <a:lnTo>
                    <a:pt x="0" y="11645"/>
                  </a:lnTo>
                  <a:lnTo>
                    <a:pt x="27323" y="11645"/>
                  </a:lnTo>
                  <a:lnTo>
                    <a:pt x="27323" y="11224"/>
                  </a:lnTo>
                  <a:lnTo>
                    <a:pt x="27288" y="10909"/>
                  </a:lnTo>
                  <a:lnTo>
                    <a:pt x="27253" y="10628"/>
                  </a:lnTo>
                  <a:lnTo>
                    <a:pt x="27183" y="10348"/>
                  </a:lnTo>
                  <a:lnTo>
                    <a:pt x="27078" y="10067"/>
                  </a:lnTo>
                  <a:lnTo>
                    <a:pt x="26972" y="9821"/>
                  </a:lnTo>
                  <a:lnTo>
                    <a:pt x="26797" y="9576"/>
                  </a:lnTo>
                  <a:lnTo>
                    <a:pt x="26622" y="9330"/>
                  </a:lnTo>
                  <a:lnTo>
                    <a:pt x="26446" y="9120"/>
                  </a:lnTo>
                  <a:lnTo>
                    <a:pt x="26236" y="8945"/>
                  </a:lnTo>
                  <a:lnTo>
                    <a:pt x="25990" y="8769"/>
                  </a:lnTo>
                  <a:lnTo>
                    <a:pt x="25745" y="8629"/>
                  </a:lnTo>
                  <a:lnTo>
                    <a:pt x="25499" y="8489"/>
                  </a:lnTo>
                  <a:lnTo>
                    <a:pt x="25219" y="8383"/>
                  </a:lnTo>
                  <a:lnTo>
                    <a:pt x="24938" y="8313"/>
                  </a:lnTo>
                  <a:lnTo>
                    <a:pt x="24657" y="8278"/>
                  </a:lnTo>
                  <a:lnTo>
                    <a:pt x="24342" y="8243"/>
                  </a:lnTo>
                  <a:lnTo>
                    <a:pt x="21641" y="8243"/>
                  </a:lnTo>
                  <a:lnTo>
                    <a:pt x="21431" y="8208"/>
                  </a:lnTo>
                  <a:lnTo>
                    <a:pt x="21045" y="8103"/>
                  </a:lnTo>
                  <a:lnTo>
                    <a:pt x="20729" y="7927"/>
                  </a:lnTo>
                  <a:lnTo>
                    <a:pt x="20413" y="7647"/>
                  </a:lnTo>
                  <a:lnTo>
                    <a:pt x="20203" y="7366"/>
                  </a:lnTo>
                  <a:lnTo>
                    <a:pt x="19993" y="7016"/>
                  </a:lnTo>
                  <a:lnTo>
                    <a:pt x="19887" y="6630"/>
                  </a:lnTo>
                  <a:lnTo>
                    <a:pt x="19852" y="6209"/>
                  </a:lnTo>
                  <a:lnTo>
                    <a:pt x="19852" y="5928"/>
                  </a:lnTo>
                  <a:lnTo>
                    <a:pt x="19782" y="5332"/>
                  </a:lnTo>
                  <a:lnTo>
                    <a:pt x="19677" y="4771"/>
                  </a:lnTo>
                  <a:lnTo>
                    <a:pt x="19537" y="4245"/>
                  </a:lnTo>
                  <a:lnTo>
                    <a:pt x="19326" y="3719"/>
                  </a:lnTo>
                  <a:lnTo>
                    <a:pt x="19081" y="3192"/>
                  </a:lnTo>
                  <a:lnTo>
                    <a:pt x="18800" y="2736"/>
                  </a:lnTo>
                  <a:lnTo>
                    <a:pt x="18449" y="2281"/>
                  </a:lnTo>
                  <a:lnTo>
                    <a:pt x="18063" y="1860"/>
                  </a:lnTo>
                  <a:lnTo>
                    <a:pt x="17678" y="1509"/>
                  </a:lnTo>
                  <a:lnTo>
                    <a:pt x="17222" y="1158"/>
                  </a:lnTo>
                  <a:lnTo>
                    <a:pt x="16766" y="842"/>
                  </a:lnTo>
                  <a:lnTo>
                    <a:pt x="16275" y="597"/>
                  </a:lnTo>
                  <a:lnTo>
                    <a:pt x="15749" y="387"/>
                  </a:lnTo>
                  <a:lnTo>
                    <a:pt x="15222" y="211"/>
                  </a:lnTo>
                  <a:lnTo>
                    <a:pt x="14661" y="71"/>
                  </a:lnTo>
                  <a:lnTo>
                    <a:pt x="14065" y="36"/>
                  </a:lnTo>
                  <a:lnTo>
                    <a:pt x="13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3"/>
            <p:cNvSpPr/>
            <p:nvPr/>
          </p:nvSpPr>
          <p:spPr>
            <a:xfrm rot="316603">
              <a:off x="6608556" y="1382181"/>
              <a:ext cx="213461" cy="214471"/>
            </a:xfrm>
            <a:custGeom>
              <a:avLst/>
              <a:gdLst/>
              <a:ahLst/>
              <a:cxnLst/>
              <a:rect l="l" t="t" r="r" b="b"/>
              <a:pathLst>
                <a:path w="7401" h="7436" extrusionOk="0">
                  <a:moveTo>
                    <a:pt x="3718" y="1158"/>
                  </a:moveTo>
                  <a:lnTo>
                    <a:pt x="3964" y="1193"/>
                  </a:lnTo>
                  <a:lnTo>
                    <a:pt x="4209" y="1228"/>
                  </a:lnTo>
                  <a:lnTo>
                    <a:pt x="4455" y="1298"/>
                  </a:lnTo>
                  <a:lnTo>
                    <a:pt x="4700" y="1368"/>
                  </a:lnTo>
                  <a:lnTo>
                    <a:pt x="4911" y="1473"/>
                  </a:lnTo>
                  <a:lnTo>
                    <a:pt x="5121" y="1614"/>
                  </a:lnTo>
                  <a:lnTo>
                    <a:pt x="5332" y="1754"/>
                  </a:lnTo>
                  <a:lnTo>
                    <a:pt x="5507" y="1929"/>
                  </a:lnTo>
                  <a:lnTo>
                    <a:pt x="5682" y="2105"/>
                  </a:lnTo>
                  <a:lnTo>
                    <a:pt x="5823" y="2280"/>
                  </a:lnTo>
                  <a:lnTo>
                    <a:pt x="5928" y="2491"/>
                  </a:lnTo>
                  <a:lnTo>
                    <a:pt x="6068" y="2736"/>
                  </a:lnTo>
                  <a:lnTo>
                    <a:pt x="6138" y="2946"/>
                  </a:lnTo>
                  <a:lnTo>
                    <a:pt x="6208" y="3192"/>
                  </a:lnTo>
                  <a:lnTo>
                    <a:pt x="6244" y="3473"/>
                  </a:lnTo>
                  <a:lnTo>
                    <a:pt x="6244" y="3718"/>
                  </a:lnTo>
                  <a:lnTo>
                    <a:pt x="6244" y="3964"/>
                  </a:lnTo>
                  <a:lnTo>
                    <a:pt x="6208" y="4244"/>
                  </a:lnTo>
                  <a:lnTo>
                    <a:pt x="6138" y="4490"/>
                  </a:lnTo>
                  <a:lnTo>
                    <a:pt x="6068" y="4700"/>
                  </a:lnTo>
                  <a:lnTo>
                    <a:pt x="5928" y="4946"/>
                  </a:lnTo>
                  <a:lnTo>
                    <a:pt x="5823" y="5156"/>
                  </a:lnTo>
                  <a:lnTo>
                    <a:pt x="5682" y="5332"/>
                  </a:lnTo>
                  <a:lnTo>
                    <a:pt x="5507" y="5507"/>
                  </a:lnTo>
                  <a:lnTo>
                    <a:pt x="5332" y="5682"/>
                  </a:lnTo>
                  <a:lnTo>
                    <a:pt x="5121" y="5823"/>
                  </a:lnTo>
                  <a:lnTo>
                    <a:pt x="4911" y="5963"/>
                  </a:lnTo>
                  <a:lnTo>
                    <a:pt x="4700" y="6068"/>
                  </a:lnTo>
                  <a:lnTo>
                    <a:pt x="4455" y="6138"/>
                  </a:lnTo>
                  <a:lnTo>
                    <a:pt x="4209" y="6208"/>
                  </a:lnTo>
                  <a:lnTo>
                    <a:pt x="3964" y="6243"/>
                  </a:lnTo>
                  <a:lnTo>
                    <a:pt x="3718" y="6279"/>
                  </a:lnTo>
                  <a:lnTo>
                    <a:pt x="3438" y="6243"/>
                  </a:lnTo>
                  <a:lnTo>
                    <a:pt x="3192" y="6208"/>
                  </a:lnTo>
                  <a:lnTo>
                    <a:pt x="2947" y="6138"/>
                  </a:lnTo>
                  <a:lnTo>
                    <a:pt x="2701" y="6068"/>
                  </a:lnTo>
                  <a:lnTo>
                    <a:pt x="2491" y="5963"/>
                  </a:lnTo>
                  <a:lnTo>
                    <a:pt x="2280" y="5823"/>
                  </a:lnTo>
                  <a:lnTo>
                    <a:pt x="2070" y="5682"/>
                  </a:lnTo>
                  <a:lnTo>
                    <a:pt x="1894" y="5507"/>
                  </a:lnTo>
                  <a:lnTo>
                    <a:pt x="1719" y="5332"/>
                  </a:lnTo>
                  <a:lnTo>
                    <a:pt x="1579" y="5156"/>
                  </a:lnTo>
                  <a:lnTo>
                    <a:pt x="1473" y="4946"/>
                  </a:lnTo>
                  <a:lnTo>
                    <a:pt x="1368" y="4700"/>
                  </a:lnTo>
                  <a:lnTo>
                    <a:pt x="1263" y="4490"/>
                  </a:lnTo>
                  <a:lnTo>
                    <a:pt x="1193" y="4244"/>
                  </a:lnTo>
                  <a:lnTo>
                    <a:pt x="1158" y="3964"/>
                  </a:lnTo>
                  <a:lnTo>
                    <a:pt x="1158" y="3718"/>
                  </a:lnTo>
                  <a:lnTo>
                    <a:pt x="1158" y="3473"/>
                  </a:lnTo>
                  <a:lnTo>
                    <a:pt x="1193" y="3192"/>
                  </a:lnTo>
                  <a:lnTo>
                    <a:pt x="1263" y="2946"/>
                  </a:lnTo>
                  <a:lnTo>
                    <a:pt x="1368" y="2736"/>
                  </a:lnTo>
                  <a:lnTo>
                    <a:pt x="1473" y="2491"/>
                  </a:lnTo>
                  <a:lnTo>
                    <a:pt x="1579" y="2280"/>
                  </a:lnTo>
                  <a:lnTo>
                    <a:pt x="1719" y="2105"/>
                  </a:lnTo>
                  <a:lnTo>
                    <a:pt x="1894" y="1929"/>
                  </a:lnTo>
                  <a:lnTo>
                    <a:pt x="2070" y="1754"/>
                  </a:lnTo>
                  <a:lnTo>
                    <a:pt x="2280" y="1614"/>
                  </a:lnTo>
                  <a:lnTo>
                    <a:pt x="2491" y="1473"/>
                  </a:lnTo>
                  <a:lnTo>
                    <a:pt x="2701" y="1368"/>
                  </a:lnTo>
                  <a:lnTo>
                    <a:pt x="2947" y="1298"/>
                  </a:lnTo>
                  <a:lnTo>
                    <a:pt x="3192" y="1228"/>
                  </a:lnTo>
                  <a:lnTo>
                    <a:pt x="3438" y="1193"/>
                  </a:lnTo>
                  <a:lnTo>
                    <a:pt x="3718" y="1158"/>
                  </a:lnTo>
                  <a:close/>
                  <a:moveTo>
                    <a:pt x="3718" y="0"/>
                  </a:moveTo>
                  <a:lnTo>
                    <a:pt x="3332" y="35"/>
                  </a:lnTo>
                  <a:lnTo>
                    <a:pt x="2947" y="105"/>
                  </a:lnTo>
                  <a:lnTo>
                    <a:pt x="2596" y="176"/>
                  </a:lnTo>
                  <a:lnTo>
                    <a:pt x="2245" y="316"/>
                  </a:lnTo>
                  <a:lnTo>
                    <a:pt x="1929" y="456"/>
                  </a:lnTo>
                  <a:lnTo>
                    <a:pt x="1649" y="632"/>
                  </a:lnTo>
                  <a:lnTo>
                    <a:pt x="1333" y="877"/>
                  </a:lnTo>
                  <a:lnTo>
                    <a:pt x="1088" y="1088"/>
                  </a:lnTo>
                  <a:lnTo>
                    <a:pt x="842" y="1368"/>
                  </a:lnTo>
                  <a:lnTo>
                    <a:pt x="632" y="1649"/>
                  </a:lnTo>
                  <a:lnTo>
                    <a:pt x="456" y="1964"/>
                  </a:lnTo>
                  <a:lnTo>
                    <a:pt x="281" y="2280"/>
                  </a:lnTo>
                  <a:lnTo>
                    <a:pt x="176" y="2631"/>
                  </a:lnTo>
                  <a:lnTo>
                    <a:pt x="70" y="2982"/>
                  </a:lnTo>
                  <a:lnTo>
                    <a:pt x="35" y="3332"/>
                  </a:lnTo>
                  <a:lnTo>
                    <a:pt x="0" y="3718"/>
                  </a:lnTo>
                  <a:lnTo>
                    <a:pt x="35" y="4139"/>
                  </a:lnTo>
                  <a:lnTo>
                    <a:pt x="106" y="4560"/>
                  </a:lnTo>
                  <a:lnTo>
                    <a:pt x="211" y="4946"/>
                  </a:lnTo>
                  <a:lnTo>
                    <a:pt x="351" y="5332"/>
                  </a:lnTo>
                  <a:lnTo>
                    <a:pt x="561" y="5682"/>
                  </a:lnTo>
                  <a:lnTo>
                    <a:pt x="807" y="5998"/>
                  </a:lnTo>
                  <a:lnTo>
                    <a:pt x="1053" y="6314"/>
                  </a:lnTo>
                  <a:lnTo>
                    <a:pt x="1333" y="6559"/>
                  </a:lnTo>
                  <a:lnTo>
                    <a:pt x="1579" y="6770"/>
                  </a:lnTo>
                  <a:lnTo>
                    <a:pt x="1859" y="6945"/>
                  </a:lnTo>
                  <a:lnTo>
                    <a:pt x="2140" y="7085"/>
                  </a:lnTo>
                  <a:lnTo>
                    <a:pt x="2420" y="7190"/>
                  </a:lnTo>
                  <a:lnTo>
                    <a:pt x="2736" y="7296"/>
                  </a:lnTo>
                  <a:lnTo>
                    <a:pt x="3052" y="7366"/>
                  </a:lnTo>
                  <a:lnTo>
                    <a:pt x="3367" y="7401"/>
                  </a:lnTo>
                  <a:lnTo>
                    <a:pt x="3718" y="7436"/>
                  </a:lnTo>
                  <a:lnTo>
                    <a:pt x="4034" y="7401"/>
                  </a:lnTo>
                  <a:lnTo>
                    <a:pt x="4350" y="7366"/>
                  </a:lnTo>
                  <a:lnTo>
                    <a:pt x="4665" y="7296"/>
                  </a:lnTo>
                  <a:lnTo>
                    <a:pt x="4981" y="7190"/>
                  </a:lnTo>
                  <a:lnTo>
                    <a:pt x="5261" y="7085"/>
                  </a:lnTo>
                  <a:lnTo>
                    <a:pt x="5542" y="6945"/>
                  </a:lnTo>
                  <a:lnTo>
                    <a:pt x="5823" y="6770"/>
                  </a:lnTo>
                  <a:lnTo>
                    <a:pt x="6068" y="6559"/>
                  </a:lnTo>
                  <a:lnTo>
                    <a:pt x="6349" y="6314"/>
                  </a:lnTo>
                  <a:lnTo>
                    <a:pt x="6629" y="5998"/>
                  </a:lnTo>
                  <a:lnTo>
                    <a:pt x="6840" y="5682"/>
                  </a:lnTo>
                  <a:lnTo>
                    <a:pt x="7050" y="5332"/>
                  </a:lnTo>
                  <a:lnTo>
                    <a:pt x="7191" y="4946"/>
                  </a:lnTo>
                  <a:lnTo>
                    <a:pt x="7296" y="4560"/>
                  </a:lnTo>
                  <a:lnTo>
                    <a:pt x="7366" y="4139"/>
                  </a:lnTo>
                  <a:lnTo>
                    <a:pt x="7401" y="3718"/>
                  </a:lnTo>
                  <a:lnTo>
                    <a:pt x="7401" y="3332"/>
                  </a:lnTo>
                  <a:lnTo>
                    <a:pt x="7331" y="2982"/>
                  </a:lnTo>
                  <a:lnTo>
                    <a:pt x="7226" y="2631"/>
                  </a:lnTo>
                  <a:lnTo>
                    <a:pt x="7120" y="2280"/>
                  </a:lnTo>
                  <a:lnTo>
                    <a:pt x="6945" y="1964"/>
                  </a:lnTo>
                  <a:lnTo>
                    <a:pt x="6770" y="1649"/>
                  </a:lnTo>
                  <a:lnTo>
                    <a:pt x="6559" y="1368"/>
                  </a:lnTo>
                  <a:lnTo>
                    <a:pt x="6314" y="1088"/>
                  </a:lnTo>
                  <a:lnTo>
                    <a:pt x="6068" y="877"/>
                  </a:lnTo>
                  <a:lnTo>
                    <a:pt x="5788" y="632"/>
                  </a:lnTo>
                  <a:lnTo>
                    <a:pt x="5472" y="456"/>
                  </a:lnTo>
                  <a:lnTo>
                    <a:pt x="5156" y="316"/>
                  </a:lnTo>
                  <a:lnTo>
                    <a:pt x="4805" y="176"/>
                  </a:lnTo>
                  <a:lnTo>
                    <a:pt x="4455" y="105"/>
                  </a:lnTo>
                  <a:lnTo>
                    <a:pt x="4069" y="35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1" name="Google Shape;3631;p93"/>
            <p:cNvGrpSpPr/>
            <p:nvPr/>
          </p:nvGrpSpPr>
          <p:grpSpPr>
            <a:xfrm>
              <a:off x="5582416" y="1256500"/>
              <a:ext cx="228896" cy="228922"/>
              <a:chOff x="5751103" y="1099325"/>
              <a:chExt cx="228896" cy="228922"/>
            </a:xfrm>
          </p:grpSpPr>
          <p:sp>
            <p:nvSpPr>
              <p:cNvPr id="3632" name="Google Shape;3632;p93"/>
              <p:cNvSpPr/>
              <p:nvPr/>
            </p:nvSpPr>
            <p:spPr>
              <a:xfrm rot="316603">
                <a:off x="5760335" y="1108556"/>
                <a:ext cx="210433" cy="210462"/>
              </a:xfrm>
              <a:custGeom>
                <a:avLst/>
                <a:gdLst/>
                <a:ahLst/>
                <a:cxnLst/>
                <a:rect l="l" t="t" r="r" b="b"/>
                <a:pathLst>
                  <a:path w="7296" h="7297" extrusionOk="0">
                    <a:moveTo>
                      <a:pt x="3648" y="1"/>
                    </a:moveTo>
                    <a:lnTo>
                      <a:pt x="3262" y="36"/>
                    </a:lnTo>
                    <a:lnTo>
                      <a:pt x="2912" y="71"/>
                    </a:lnTo>
                    <a:lnTo>
                      <a:pt x="2561" y="176"/>
                    </a:lnTo>
                    <a:lnTo>
                      <a:pt x="2210" y="282"/>
                    </a:lnTo>
                    <a:lnTo>
                      <a:pt x="1894" y="457"/>
                    </a:lnTo>
                    <a:lnTo>
                      <a:pt x="1614" y="632"/>
                    </a:lnTo>
                    <a:lnTo>
                      <a:pt x="1333" y="843"/>
                    </a:lnTo>
                    <a:lnTo>
                      <a:pt x="1053" y="1088"/>
                    </a:lnTo>
                    <a:lnTo>
                      <a:pt x="842" y="1334"/>
                    </a:lnTo>
                    <a:lnTo>
                      <a:pt x="632" y="1614"/>
                    </a:lnTo>
                    <a:lnTo>
                      <a:pt x="456" y="1895"/>
                    </a:lnTo>
                    <a:lnTo>
                      <a:pt x="281" y="2211"/>
                    </a:lnTo>
                    <a:lnTo>
                      <a:pt x="176" y="2561"/>
                    </a:lnTo>
                    <a:lnTo>
                      <a:pt x="71" y="2912"/>
                    </a:lnTo>
                    <a:lnTo>
                      <a:pt x="36" y="3263"/>
                    </a:lnTo>
                    <a:lnTo>
                      <a:pt x="0" y="3649"/>
                    </a:lnTo>
                    <a:lnTo>
                      <a:pt x="36" y="3999"/>
                    </a:lnTo>
                    <a:lnTo>
                      <a:pt x="71" y="4385"/>
                    </a:lnTo>
                    <a:lnTo>
                      <a:pt x="176" y="4736"/>
                    </a:lnTo>
                    <a:lnTo>
                      <a:pt x="281" y="5052"/>
                    </a:lnTo>
                    <a:lnTo>
                      <a:pt x="456" y="5367"/>
                    </a:lnTo>
                    <a:lnTo>
                      <a:pt x="632" y="5683"/>
                    </a:lnTo>
                    <a:lnTo>
                      <a:pt x="842" y="5964"/>
                    </a:lnTo>
                    <a:lnTo>
                      <a:pt x="1053" y="6209"/>
                    </a:lnTo>
                    <a:lnTo>
                      <a:pt x="1333" y="6455"/>
                    </a:lnTo>
                    <a:lnTo>
                      <a:pt x="1614" y="6665"/>
                    </a:lnTo>
                    <a:lnTo>
                      <a:pt x="1894" y="6840"/>
                    </a:lnTo>
                    <a:lnTo>
                      <a:pt x="2210" y="6981"/>
                    </a:lnTo>
                    <a:lnTo>
                      <a:pt x="2561" y="7121"/>
                    </a:lnTo>
                    <a:lnTo>
                      <a:pt x="2912" y="7191"/>
                    </a:lnTo>
                    <a:lnTo>
                      <a:pt x="3262" y="7261"/>
                    </a:lnTo>
                    <a:lnTo>
                      <a:pt x="3648" y="7296"/>
                    </a:lnTo>
                    <a:lnTo>
                      <a:pt x="3999" y="7261"/>
                    </a:lnTo>
                    <a:lnTo>
                      <a:pt x="4385" y="7191"/>
                    </a:lnTo>
                    <a:lnTo>
                      <a:pt x="4735" y="7121"/>
                    </a:lnTo>
                    <a:lnTo>
                      <a:pt x="5051" y="6981"/>
                    </a:lnTo>
                    <a:lnTo>
                      <a:pt x="5367" y="6840"/>
                    </a:lnTo>
                    <a:lnTo>
                      <a:pt x="5682" y="6665"/>
                    </a:lnTo>
                    <a:lnTo>
                      <a:pt x="5963" y="6455"/>
                    </a:lnTo>
                    <a:lnTo>
                      <a:pt x="6209" y="6209"/>
                    </a:lnTo>
                    <a:lnTo>
                      <a:pt x="6454" y="5964"/>
                    </a:lnTo>
                    <a:lnTo>
                      <a:pt x="6665" y="5683"/>
                    </a:lnTo>
                    <a:lnTo>
                      <a:pt x="6840" y="5367"/>
                    </a:lnTo>
                    <a:lnTo>
                      <a:pt x="6980" y="5052"/>
                    </a:lnTo>
                    <a:lnTo>
                      <a:pt x="7121" y="4736"/>
                    </a:lnTo>
                    <a:lnTo>
                      <a:pt x="7191" y="4385"/>
                    </a:lnTo>
                    <a:lnTo>
                      <a:pt x="7261" y="3999"/>
                    </a:lnTo>
                    <a:lnTo>
                      <a:pt x="7296" y="3649"/>
                    </a:lnTo>
                    <a:lnTo>
                      <a:pt x="7261" y="3263"/>
                    </a:lnTo>
                    <a:lnTo>
                      <a:pt x="7191" y="2912"/>
                    </a:lnTo>
                    <a:lnTo>
                      <a:pt x="7121" y="2561"/>
                    </a:lnTo>
                    <a:lnTo>
                      <a:pt x="6980" y="2211"/>
                    </a:lnTo>
                    <a:lnTo>
                      <a:pt x="6840" y="1895"/>
                    </a:lnTo>
                    <a:lnTo>
                      <a:pt x="6665" y="1614"/>
                    </a:lnTo>
                    <a:lnTo>
                      <a:pt x="6454" y="1334"/>
                    </a:lnTo>
                    <a:lnTo>
                      <a:pt x="6209" y="1088"/>
                    </a:lnTo>
                    <a:lnTo>
                      <a:pt x="5963" y="843"/>
                    </a:lnTo>
                    <a:lnTo>
                      <a:pt x="5682" y="632"/>
                    </a:lnTo>
                    <a:lnTo>
                      <a:pt x="5367" y="457"/>
                    </a:lnTo>
                    <a:lnTo>
                      <a:pt x="5051" y="282"/>
                    </a:lnTo>
                    <a:lnTo>
                      <a:pt x="4735" y="176"/>
                    </a:lnTo>
                    <a:lnTo>
                      <a:pt x="4385" y="71"/>
                    </a:lnTo>
                    <a:lnTo>
                      <a:pt x="3999" y="36"/>
                    </a:ln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93"/>
              <p:cNvSpPr/>
              <p:nvPr/>
            </p:nvSpPr>
            <p:spPr>
              <a:xfrm rot="316603">
                <a:off x="5785016" y="1208697"/>
                <a:ext cx="159872" cy="23305"/>
              </a:xfrm>
              <a:custGeom>
                <a:avLst/>
                <a:gdLst/>
                <a:ahLst/>
                <a:cxnLst/>
                <a:rect l="l" t="t" r="r" b="b"/>
                <a:pathLst>
                  <a:path w="5543" h="808" extrusionOk="0">
                    <a:moveTo>
                      <a:pt x="386" y="0"/>
                    </a:moveTo>
                    <a:lnTo>
                      <a:pt x="211" y="35"/>
                    </a:lnTo>
                    <a:lnTo>
                      <a:pt x="106" y="106"/>
                    </a:lnTo>
                    <a:lnTo>
                      <a:pt x="0" y="246"/>
                    </a:lnTo>
                    <a:lnTo>
                      <a:pt x="0" y="386"/>
                    </a:lnTo>
                    <a:lnTo>
                      <a:pt x="0" y="562"/>
                    </a:lnTo>
                    <a:lnTo>
                      <a:pt x="106" y="667"/>
                    </a:lnTo>
                    <a:lnTo>
                      <a:pt x="211" y="772"/>
                    </a:lnTo>
                    <a:lnTo>
                      <a:pt x="386" y="807"/>
                    </a:lnTo>
                    <a:lnTo>
                      <a:pt x="5156" y="807"/>
                    </a:lnTo>
                    <a:lnTo>
                      <a:pt x="5297" y="772"/>
                    </a:lnTo>
                    <a:lnTo>
                      <a:pt x="5437" y="667"/>
                    </a:lnTo>
                    <a:lnTo>
                      <a:pt x="5507" y="562"/>
                    </a:lnTo>
                    <a:lnTo>
                      <a:pt x="5542" y="386"/>
                    </a:lnTo>
                    <a:lnTo>
                      <a:pt x="5507" y="246"/>
                    </a:lnTo>
                    <a:lnTo>
                      <a:pt x="5437" y="106"/>
                    </a:lnTo>
                    <a:lnTo>
                      <a:pt x="5297" y="35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4" name="Google Shape;3634;p93"/>
            <p:cNvGrpSpPr/>
            <p:nvPr/>
          </p:nvGrpSpPr>
          <p:grpSpPr>
            <a:xfrm>
              <a:off x="7896488" y="4273250"/>
              <a:ext cx="181550" cy="181550"/>
              <a:chOff x="7896488" y="4273250"/>
              <a:chExt cx="181550" cy="181550"/>
            </a:xfrm>
          </p:grpSpPr>
          <p:sp>
            <p:nvSpPr>
              <p:cNvPr id="3635" name="Google Shape;3635;p93"/>
              <p:cNvSpPr/>
              <p:nvPr/>
            </p:nvSpPr>
            <p:spPr>
              <a:xfrm>
                <a:off x="7896488" y="4273250"/>
                <a:ext cx="181550" cy="181550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7262" extrusionOk="0">
                    <a:moveTo>
                      <a:pt x="3263" y="1"/>
                    </a:moveTo>
                    <a:lnTo>
                      <a:pt x="2912" y="71"/>
                    </a:lnTo>
                    <a:lnTo>
                      <a:pt x="2561" y="141"/>
                    </a:lnTo>
                    <a:lnTo>
                      <a:pt x="2211" y="282"/>
                    </a:lnTo>
                    <a:lnTo>
                      <a:pt x="1895" y="422"/>
                    </a:lnTo>
                    <a:lnTo>
                      <a:pt x="1579" y="597"/>
                    </a:lnTo>
                    <a:lnTo>
                      <a:pt x="1299" y="808"/>
                    </a:lnTo>
                    <a:lnTo>
                      <a:pt x="1053" y="1053"/>
                    </a:lnTo>
                    <a:lnTo>
                      <a:pt x="808" y="1299"/>
                    </a:lnTo>
                    <a:lnTo>
                      <a:pt x="597" y="1579"/>
                    </a:lnTo>
                    <a:lnTo>
                      <a:pt x="422" y="1895"/>
                    </a:lnTo>
                    <a:lnTo>
                      <a:pt x="282" y="2211"/>
                    </a:lnTo>
                    <a:lnTo>
                      <a:pt x="141" y="2526"/>
                    </a:lnTo>
                    <a:lnTo>
                      <a:pt x="71" y="2877"/>
                    </a:lnTo>
                    <a:lnTo>
                      <a:pt x="1" y="3263"/>
                    </a:lnTo>
                    <a:lnTo>
                      <a:pt x="1" y="3614"/>
                    </a:lnTo>
                    <a:lnTo>
                      <a:pt x="1" y="3999"/>
                    </a:lnTo>
                    <a:lnTo>
                      <a:pt x="71" y="4350"/>
                    </a:lnTo>
                    <a:lnTo>
                      <a:pt x="141" y="4701"/>
                    </a:lnTo>
                    <a:lnTo>
                      <a:pt x="282" y="5052"/>
                    </a:lnTo>
                    <a:lnTo>
                      <a:pt x="422" y="5367"/>
                    </a:lnTo>
                    <a:lnTo>
                      <a:pt x="597" y="5648"/>
                    </a:lnTo>
                    <a:lnTo>
                      <a:pt x="808" y="5929"/>
                    </a:lnTo>
                    <a:lnTo>
                      <a:pt x="1053" y="6209"/>
                    </a:lnTo>
                    <a:lnTo>
                      <a:pt x="1299" y="6420"/>
                    </a:lnTo>
                    <a:lnTo>
                      <a:pt x="1579" y="6630"/>
                    </a:lnTo>
                    <a:lnTo>
                      <a:pt x="1895" y="6805"/>
                    </a:lnTo>
                    <a:lnTo>
                      <a:pt x="2211" y="6981"/>
                    </a:lnTo>
                    <a:lnTo>
                      <a:pt x="2561" y="7086"/>
                    </a:lnTo>
                    <a:lnTo>
                      <a:pt x="2912" y="7191"/>
                    </a:lnTo>
                    <a:lnTo>
                      <a:pt x="3263" y="7226"/>
                    </a:lnTo>
                    <a:lnTo>
                      <a:pt x="3614" y="7261"/>
                    </a:lnTo>
                    <a:lnTo>
                      <a:pt x="3999" y="7226"/>
                    </a:lnTo>
                    <a:lnTo>
                      <a:pt x="4350" y="7191"/>
                    </a:lnTo>
                    <a:lnTo>
                      <a:pt x="4701" y="7086"/>
                    </a:lnTo>
                    <a:lnTo>
                      <a:pt x="5052" y="6981"/>
                    </a:lnTo>
                    <a:lnTo>
                      <a:pt x="5367" y="6805"/>
                    </a:lnTo>
                    <a:lnTo>
                      <a:pt x="5648" y="6630"/>
                    </a:lnTo>
                    <a:lnTo>
                      <a:pt x="5928" y="6420"/>
                    </a:lnTo>
                    <a:lnTo>
                      <a:pt x="6209" y="6209"/>
                    </a:lnTo>
                    <a:lnTo>
                      <a:pt x="6420" y="5929"/>
                    </a:lnTo>
                    <a:lnTo>
                      <a:pt x="6630" y="5648"/>
                    </a:lnTo>
                    <a:lnTo>
                      <a:pt x="6840" y="5367"/>
                    </a:lnTo>
                    <a:lnTo>
                      <a:pt x="6981" y="5052"/>
                    </a:lnTo>
                    <a:lnTo>
                      <a:pt x="7086" y="4701"/>
                    </a:lnTo>
                    <a:lnTo>
                      <a:pt x="7191" y="4350"/>
                    </a:lnTo>
                    <a:lnTo>
                      <a:pt x="7261" y="3999"/>
                    </a:lnTo>
                    <a:lnTo>
                      <a:pt x="7261" y="3614"/>
                    </a:lnTo>
                    <a:lnTo>
                      <a:pt x="7261" y="3263"/>
                    </a:lnTo>
                    <a:lnTo>
                      <a:pt x="7191" y="2877"/>
                    </a:lnTo>
                    <a:lnTo>
                      <a:pt x="7086" y="2526"/>
                    </a:lnTo>
                    <a:lnTo>
                      <a:pt x="6981" y="2211"/>
                    </a:lnTo>
                    <a:lnTo>
                      <a:pt x="6840" y="1895"/>
                    </a:lnTo>
                    <a:lnTo>
                      <a:pt x="6630" y="1579"/>
                    </a:lnTo>
                    <a:lnTo>
                      <a:pt x="6420" y="1299"/>
                    </a:lnTo>
                    <a:lnTo>
                      <a:pt x="6209" y="1053"/>
                    </a:lnTo>
                    <a:lnTo>
                      <a:pt x="5928" y="808"/>
                    </a:lnTo>
                    <a:lnTo>
                      <a:pt x="5648" y="597"/>
                    </a:lnTo>
                    <a:lnTo>
                      <a:pt x="5367" y="422"/>
                    </a:lnTo>
                    <a:lnTo>
                      <a:pt x="5052" y="282"/>
                    </a:lnTo>
                    <a:lnTo>
                      <a:pt x="4701" y="141"/>
                    </a:lnTo>
                    <a:lnTo>
                      <a:pt x="4350" y="71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93"/>
              <p:cNvSpPr/>
              <p:nvPr/>
            </p:nvSpPr>
            <p:spPr>
              <a:xfrm>
                <a:off x="7917538" y="4359200"/>
                <a:ext cx="1394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807" extrusionOk="0">
                    <a:moveTo>
                      <a:pt x="422" y="0"/>
                    </a:moveTo>
                    <a:lnTo>
                      <a:pt x="246" y="35"/>
                    </a:lnTo>
                    <a:lnTo>
                      <a:pt x="106" y="141"/>
                    </a:lnTo>
                    <a:lnTo>
                      <a:pt x="36" y="246"/>
                    </a:lnTo>
                    <a:lnTo>
                      <a:pt x="1" y="421"/>
                    </a:lnTo>
                    <a:lnTo>
                      <a:pt x="36" y="561"/>
                    </a:lnTo>
                    <a:lnTo>
                      <a:pt x="106" y="702"/>
                    </a:lnTo>
                    <a:lnTo>
                      <a:pt x="246" y="772"/>
                    </a:lnTo>
                    <a:lnTo>
                      <a:pt x="422" y="807"/>
                    </a:lnTo>
                    <a:lnTo>
                      <a:pt x="5157" y="807"/>
                    </a:lnTo>
                    <a:lnTo>
                      <a:pt x="5332" y="772"/>
                    </a:lnTo>
                    <a:lnTo>
                      <a:pt x="5437" y="702"/>
                    </a:lnTo>
                    <a:lnTo>
                      <a:pt x="5542" y="561"/>
                    </a:lnTo>
                    <a:lnTo>
                      <a:pt x="5578" y="421"/>
                    </a:lnTo>
                    <a:lnTo>
                      <a:pt x="5542" y="246"/>
                    </a:lnTo>
                    <a:lnTo>
                      <a:pt x="5437" y="141"/>
                    </a:lnTo>
                    <a:lnTo>
                      <a:pt x="5332" y="35"/>
                    </a:lnTo>
                    <a:lnTo>
                      <a:pt x="5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7" name="Google Shape;3637;p93"/>
            <p:cNvSpPr/>
            <p:nvPr/>
          </p:nvSpPr>
          <p:spPr>
            <a:xfrm>
              <a:off x="8096413" y="3156150"/>
              <a:ext cx="518250" cy="1042600"/>
            </a:xfrm>
            <a:custGeom>
              <a:avLst/>
              <a:gdLst/>
              <a:ahLst/>
              <a:cxnLst/>
              <a:rect l="l" t="t" r="r" b="b"/>
              <a:pathLst>
                <a:path w="20730" h="41704" extrusionOk="0">
                  <a:moveTo>
                    <a:pt x="12417" y="0"/>
                  </a:moveTo>
                  <a:lnTo>
                    <a:pt x="1" y="2175"/>
                  </a:lnTo>
                  <a:lnTo>
                    <a:pt x="5508" y="41704"/>
                  </a:lnTo>
                  <a:lnTo>
                    <a:pt x="20730" y="39038"/>
                  </a:lnTo>
                  <a:lnTo>
                    <a:pt x="12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3"/>
            <p:cNvSpPr/>
            <p:nvPr/>
          </p:nvSpPr>
          <p:spPr>
            <a:xfrm>
              <a:off x="8197263" y="3247350"/>
              <a:ext cx="379700" cy="754100"/>
            </a:xfrm>
            <a:custGeom>
              <a:avLst/>
              <a:gdLst/>
              <a:ahLst/>
              <a:cxnLst/>
              <a:rect l="l" t="t" r="r" b="b"/>
              <a:pathLst>
                <a:path w="15188" h="30164" extrusionOk="0">
                  <a:moveTo>
                    <a:pt x="9155" y="0"/>
                  </a:moveTo>
                  <a:lnTo>
                    <a:pt x="0" y="1614"/>
                  </a:lnTo>
                  <a:lnTo>
                    <a:pt x="4560" y="30164"/>
                  </a:lnTo>
                  <a:lnTo>
                    <a:pt x="15188" y="28270"/>
                  </a:lnTo>
                  <a:lnTo>
                    <a:pt x="9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3"/>
            <p:cNvSpPr/>
            <p:nvPr/>
          </p:nvSpPr>
          <p:spPr>
            <a:xfrm>
              <a:off x="8096413" y="3012350"/>
              <a:ext cx="310450" cy="198175"/>
            </a:xfrm>
            <a:custGeom>
              <a:avLst/>
              <a:gdLst/>
              <a:ahLst/>
              <a:cxnLst/>
              <a:rect l="l" t="t" r="r" b="b"/>
              <a:pathLst>
                <a:path w="12418" h="7927" extrusionOk="0">
                  <a:moveTo>
                    <a:pt x="6981" y="0"/>
                  </a:moveTo>
                  <a:lnTo>
                    <a:pt x="3158" y="667"/>
                  </a:lnTo>
                  <a:lnTo>
                    <a:pt x="1" y="7927"/>
                  </a:lnTo>
                  <a:lnTo>
                    <a:pt x="12417" y="5752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3"/>
            <p:cNvSpPr/>
            <p:nvPr/>
          </p:nvSpPr>
          <p:spPr>
            <a:xfrm>
              <a:off x="8175338" y="2883450"/>
              <a:ext cx="95600" cy="145575"/>
            </a:xfrm>
            <a:custGeom>
              <a:avLst/>
              <a:gdLst/>
              <a:ahLst/>
              <a:cxnLst/>
              <a:rect l="l" t="t" r="r" b="b"/>
              <a:pathLst>
                <a:path w="3824" h="5823" extrusionOk="0">
                  <a:moveTo>
                    <a:pt x="948" y="0"/>
                  </a:moveTo>
                  <a:lnTo>
                    <a:pt x="807" y="35"/>
                  </a:lnTo>
                  <a:lnTo>
                    <a:pt x="702" y="106"/>
                  </a:lnTo>
                  <a:lnTo>
                    <a:pt x="492" y="246"/>
                  </a:lnTo>
                  <a:lnTo>
                    <a:pt x="351" y="456"/>
                  </a:lnTo>
                  <a:lnTo>
                    <a:pt x="316" y="561"/>
                  </a:lnTo>
                  <a:lnTo>
                    <a:pt x="316" y="702"/>
                  </a:lnTo>
                  <a:lnTo>
                    <a:pt x="1" y="5823"/>
                  </a:lnTo>
                  <a:lnTo>
                    <a:pt x="1" y="5823"/>
                  </a:lnTo>
                  <a:lnTo>
                    <a:pt x="3824" y="5156"/>
                  </a:lnTo>
                  <a:lnTo>
                    <a:pt x="1789" y="421"/>
                  </a:lnTo>
                  <a:lnTo>
                    <a:pt x="1719" y="316"/>
                  </a:lnTo>
                  <a:lnTo>
                    <a:pt x="1649" y="211"/>
                  </a:lnTo>
                  <a:lnTo>
                    <a:pt x="1439" y="70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3"/>
            <p:cNvSpPr/>
            <p:nvPr/>
          </p:nvSpPr>
          <p:spPr>
            <a:xfrm>
              <a:off x="8221813" y="4043525"/>
              <a:ext cx="392850" cy="155225"/>
            </a:xfrm>
            <a:custGeom>
              <a:avLst/>
              <a:gdLst/>
              <a:ahLst/>
              <a:cxnLst/>
              <a:rect l="l" t="t" r="r" b="b"/>
              <a:pathLst>
                <a:path w="15714" h="6209" extrusionOk="0">
                  <a:moveTo>
                    <a:pt x="14977" y="1"/>
                  </a:moveTo>
                  <a:lnTo>
                    <a:pt x="0" y="2631"/>
                  </a:lnTo>
                  <a:lnTo>
                    <a:pt x="492" y="6209"/>
                  </a:lnTo>
                  <a:lnTo>
                    <a:pt x="15714" y="3543"/>
                  </a:lnTo>
                  <a:lnTo>
                    <a:pt x="14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3"/>
            <p:cNvSpPr/>
            <p:nvPr/>
          </p:nvSpPr>
          <p:spPr>
            <a:xfrm>
              <a:off x="8133238" y="3275400"/>
              <a:ext cx="81575" cy="328850"/>
            </a:xfrm>
            <a:custGeom>
              <a:avLst/>
              <a:gdLst/>
              <a:ahLst/>
              <a:cxnLst/>
              <a:rect l="l" t="t" r="r" b="b"/>
              <a:pathLst>
                <a:path w="3263" h="13154" extrusionOk="0">
                  <a:moveTo>
                    <a:pt x="702" y="0"/>
                  </a:moveTo>
                  <a:lnTo>
                    <a:pt x="562" y="36"/>
                  </a:lnTo>
                  <a:lnTo>
                    <a:pt x="422" y="106"/>
                  </a:lnTo>
                  <a:lnTo>
                    <a:pt x="282" y="176"/>
                  </a:lnTo>
                  <a:lnTo>
                    <a:pt x="176" y="316"/>
                  </a:lnTo>
                  <a:lnTo>
                    <a:pt x="106" y="421"/>
                  </a:lnTo>
                  <a:lnTo>
                    <a:pt x="36" y="597"/>
                  </a:lnTo>
                  <a:lnTo>
                    <a:pt x="1" y="737"/>
                  </a:lnTo>
                  <a:lnTo>
                    <a:pt x="1" y="912"/>
                  </a:lnTo>
                  <a:lnTo>
                    <a:pt x="1685" y="12417"/>
                  </a:lnTo>
                  <a:lnTo>
                    <a:pt x="1720" y="12592"/>
                  </a:lnTo>
                  <a:lnTo>
                    <a:pt x="1790" y="12732"/>
                  </a:lnTo>
                  <a:lnTo>
                    <a:pt x="1895" y="12873"/>
                  </a:lnTo>
                  <a:lnTo>
                    <a:pt x="2000" y="12978"/>
                  </a:lnTo>
                  <a:lnTo>
                    <a:pt x="2141" y="13083"/>
                  </a:lnTo>
                  <a:lnTo>
                    <a:pt x="2281" y="13153"/>
                  </a:lnTo>
                  <a:lnTo>
                    <a:pt x="2596" y="13153"/>
                  </a:lnTo>
                  <a:lnTo>
                    <a:pt x="2772" y="13118"/>
                  </a:lnTo>
                  <a:lnTo>
                    <a:pt x="2912" y="13013"/>
                  </a:lnTo>
                  <a:lnTo>
                    <a:pt x="3017" y="12908"/>
                  </a:lnTo>
                  <a:lnTo>
                    <a:pt x="3123" y="12803"/>
                  </a:lnTo>
                  <a:lnTo>
                    <a:pt x="3193" y="12662"/>
                  </a:lnTo>
                  <a:lnTo>
                    <a:pt x="3263" y="12487"/>
                  </a:lnTo>
                  <a:lnTo>
                    <a:pt x="3263" y="12312"/>
                  </a:lnTo>
                  <a:lnTo>
                    <a:pt x="3263" y="12136"/>
                  </a:lnTo>
                  <a:lnTo>
                    <a:pt x="1509" y="702"/>
                  </a:lnTo>
                  <a:lnTo>
                    <a:pt x="1474" y="562"/>
                  </a:lnTo>
                  <a:lnTo>
                    <a:pt x="1404" y="421"/>
                  </a:lnTo>
                  <a:lnTo>
                    <a:pt x="1334" y="281"/>
                  </a:lnTo>
                  <a:lnTo>
                    <a:pt x="1229" y="176"/>
                  </a:lnTo>
                  <a:lnTo>
                    <a:pt x="1123" y="106"/>
                  </a:lnTo>
                  <a:lnTo>
                    <a:pt x="983" y="3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3"/>
            <p:cNvSpPr/>
            <p:nvPr/>
          </p:nvSpPr>
          <p:spPr>
            <a:xfrm>
              <a:off x="8186738" y="3640175"/>
              <a:ext cx="48250" cy="94725"/>
            </a:xfrm>
            <a:custGeom>
              <a:avLst/>
              <a:gdLst/>
              <a:ahLst/>
              <a:cxnLst/>
              <a:rect l="l" t="t" r="r" b="b"/>
              <a:pathLst>
                <a:path w="1930" h="3789" extrusionOk="0">
                  <a:moveTo>
                    <a:pt x="667" y="0"/>
                  </a:moveTo>
                  <a:lnTo>
                    <a:pt x="527" y="35"/>
                  </a:lnTo>
                  <a:lnTo>
                    <a:pt x="386" y="141"/>
                  </a:lnTo>
                  <a:lnTo>
                    <a:pt x="246" y="246"/>
                  </a:lnTo>
                  <a:lnTo>
                    <a:pt x="141" y="386"/>
                  </a:lnTo>
                  <a:lnTo>
                    <a:pt x="71" y="526"/>
                  </a:lnTo>
                  <a:lnTo>
                    <a:pt x="36" y="702"/>
                  </a:lnTo>
                  <a:lnTo>
                    <a:pt x="1" y="877"/>
                  </a:lnTo>
                  <a:lnTo>
                    <a:pt x="1" y="1053"/>
                  </a:lnTo>
                  <a:lnTo>
                    <a:pt x="281" y="2912"/>
                  </a:lnTo>
                  <a:lnTo>
                    <a:pt x="316" y="3122"/>
                  </a:lnTo>
                  <a:lnTo>
                    <a:pt x="386" y="3262"/>
                  </a:lnTo>
                  <a:lnTo>
                    <a:pt x="492" y="3403"/>
                  </a:lnTo>
                  <a:lnTo>
                    <a:pt x="597" y="3543"/>
                  </a:lnTo>
                  <a:lnTo>
                    <a:pt x="702" y="3648"/>
                  </a:lnTo>
                  <a:lnTo>
                    <a:pt x="842" y="3718"/>
                  </a:lnTo>
                  <a:lnTo>
                    <a:pt x="1018" y="3753"/>
                  </a:lnTo>
                  <a:lnTo>
                    <a:pt x="1158" y="3788"/>
                  </a:lnTo>
                  <a:lnTo>
                    <a:pt x="1333" y="3753"/>
                  </a:lnTo>
                  <a:lnTo>
                    <a:pt x="1509" y="3683"/>
                  </a:lnTo>
                  <a:lnTo>
                    <a:pt x="1649" y="3578"/>
                  </a:lnTo>
                  <a:lnTo>
                    <a:pt x="1754" y="3438"/>
                  </a:lnTo>
                  <a:lnTo>
                    <a:pt x="1824" y="3262"/>
                  </a:lnTo>
                  <a:lnTo>
                    <a:pt x="1895" y="3087"/>
                  </a:lnTo>
                  <a:lnTo>
                    <a:pt x="1930" y="2876"/>
                  </a:lnTo>
                  <a:lnTo>
                    <a:pt x="1895" y="2701"/>
                  </a:lnTo>
                  <a:lnTo>
                    <a:pt x="1614" y="772"/>
                  </a:lnTo>
                  <a:lnTo>
                    <a:pt x="1579" y="597"/>
                  </a:lnTo>
                  <a:lnTo>
                    <a:pt x="1509" y="421"/>
                  </a:lnTo>
                  <a:lnTo>
                    <a:pt x="1403" y="281"/>
                  </a:lnTo>
                  <a:lnTo>
                    <a:pt x="1298" y="176"/>
                  </a:lnTo>
                  <a:lnTo>
                    <a:pt x="1158" y="71"/>
                  </a:lnTo>
                  <a:lnTo>
                    <a:pt x="983" y="35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44" name="Google Shape;364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9247">
            <a:off x="3231241" y="1739317"/>
            <a:ext cx="2163551" cy="233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p9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50" name="Google Shape;3650;p94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lang="en" sz="2500" b="1">
                <a:solidFill>
                  <a:srgbClr val="0000FF"/>
                </a:solidFill>
              </a:rPr>
              <a:t>The original model had the highest accuracy of 92.0%</a:t>
            </a:r>
            <a:endParaRPr sz="2500" b="1">
              <a:solidFill>
                <a:srgbClr val="0000FF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lang="en" sz="2500" b="1">
                <a:solidFill>
                  <a:srgbClr val="0000FF"/>
                </a:solidFill>
              </a:rPr>
              <a:t>Undersampling has the most balanced dataset</a:t>
            </a:r>
            <a:endParaRPr sz="2500" b="1">
              <a:solidFill>
                <a:srgbClr val="0000FF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lang="en" sz="2500" b="1">
                <a:solidFill>
                  <a:srgbClr val="0000FF"/>
                </a:solidFill>
              </a:rPr>
              <a:t>Age is one of the more important variables</a:t>
            </a:r>
            <a:endParaRPr sz="2500" b="1">
              <a:solidFill>
                <a:srgbClr val="0000FF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lang="en" sz="2500" b="1">
                <a:solidFill>
                  <a:srgbClr val="0000FF"/>
                </a:solidFill>
              </a:rPr>
              <a:t>All factors still have a relative importance in determining heart disease that cannot be ignored</a:t>
            </a:r>
            <a:endParaRPr sz="25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95"/>
          <p:cNvSpPr txBox="1">
            <a:spLocks noGrp="1"/>
          </p:cNvSpPr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60"/>
          <p:cNvSpPr txBox="1">
            <a:spLocks noGrp="1"/>
          </p:cNvSpPr>
          <p:nvPr>
            <p:ph type="title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32%</a:t>
            </a:r>
            <a:endParaRPr/>
          </a:p>
        </p:txBody>
      </p:sp>
      <p:sp>
        <p:nvSpPr>
          <p:cNvPr id="2710" name="Google Shape;2710;p60"/>
          <p:cNvSpPr txBox="1">
            <a:spLocks noGrp="1"/>
          </p:cNvSpPr>
          <p:nvPr>
            <p:ph type="body" idx="1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total deaths reported globally in 2021 due to heart diseases(SHF,2022)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p9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61" name="Google Shape;3661;p96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Fig. 1: Differences between undersampling and oversampling. (n.d.). ResearchGate. https://www.researchgate.net/figure/Differences-between-undersampling-and-oversampling_fig1_341164819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Heart Disease and Stroke Prevention. (n.d.). https://www.health.ny.gov/diseases/cardiovascular/heart_disease/#:~:text=About%20697%2C000%20people%20die%20of,Americans%20have%20a%20heart%20attack.</a:t>
            </a: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Precision-Recall. (n.d.). Scikit-learn. https://scikit-learn.org/stable/auto_examples/model_selection/plot_precision_recall.html#:~:text=The%20precision%2Drecall%20curve%20shows,a%20low%20false%20negative%20rate.</a:t>
            </a: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Shin, T. (2022, November 10). Understanding Feature Importance and How to Implement it in Python. Medium. https://towardsdatascience.com/understanding-feature-importance-and-how-to-implement-it-in-python-ff0287b20285</a:t>
            </a: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Narkhede, S. (2021, June 15). Understanding Confusion Matrix - Towards Data Science. Medium. https://towardsdatascience.com/understanding-confusion-matrix-a9ad42dcfd62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Precision-Recall. (n.d.-b). Scikit-learn. http://scikit-learn.org/stable/auto_examples/model_selection/plot_precision_recall.html#:~:text=The%20precision%2Drecall%20curve%20shows,a%20low%20false%20negative%20rate.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9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67" name="Google Shape;3667;p97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1.16. Probability calibration. (n.d.). Scikit-learn. </a:t>
            </a:r>
            <a:r>
              <a:rPr lang="en" sz="11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https://scikit-learn.org/stable/modules/calibration.html#:~:text=Calibration%20curves%20</a:t>
            </a:r>
            <a:r>
              <a:rPr lang="en" sz="1100" u="sng">
                <a:solidFill>
                  <a:srgbClr val="000000"/>
                </a:solidFill>
              </a:rPr>
              <a:t>(also%20known%20as,predicted%20probability%20in%20each%20bin.</a:t>
            </a: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Binary Classification. (n.d.). </a:t>
            </a:r>
            <a:r>
              <a:rPr lang="en" sz="11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https://www.learndatasci.com/glossary/binary-classification/#:~:text=each%20binary%20classifier-,What%20is%20Binary%20Classification%3F,Application</a:t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Binary Cross Entropy: Where To Use Log Loss In Model Monitoring. (2023, March 2). Arize AI. </a:t>
            </a:r>
            <a:r>
              <a:rPr lang="en" sz="11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https://arize.com/blog-course/binary-cross-entropy-log-loss/#:~:text=What%20Is%20Binary%20Cross%20Entropy,equate%20to%20high%20accuracy%20values</a:t>
            </a:r>
            <a:r>
              <a:rPr lang="en" sz="1100" u="sng">
                <a:solidFill>
                  <a:srgbClr val="000000"/>
                </a:solidFill>
              </a:rPr>
              <a:t>. </a:t>
            </a: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Vishwakarma, S. (2023). Why is Sigmoid Function Important in Artificial Neural Networks? Analytics Vidhya. </a:t>
            </a:r>
            <a:r>
              <a:rPr lang="en" sz="1100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https://www.analyticsvidhya.com/blog/2023/01/why-is-sigmoid-function-important-in-artificial-neural-networks/#:~:text=Source%3A%20Pexels-,The%20sigmoid%20function%20is%20commonly%20used%20as%20an%20activation%20function,non%2Dlinearity%20into%20the%20model</a:t>
            </a:r>
            <a:r>
              <a:rPr lang="en" sz="1100" u="sng">
                <a:solidFill>
                  <a:srgbClr val="000000"/>
                </a:solidFill>
              </a:rPr>
              <a:t>. </a:t>
            </a: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D’Agostino, A. (2023, February 4). Get started with TensorFlow 2.0 — Introduction to deep learning. Medium. https://towardsdatascience.com/a-comprehensive-introduction-to-tensorflows-sequential-api-and-model-for-deep-learning-c5e31aee49fa#:~:text=The%20sequential%20model%20allows%20us,for%20building%20deep%20learning%20models</a:t>
            </a: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p9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73" name="Google Shape;3673;p98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Brownlee, J. (2019b). A Gentle Introduction to Dropout for Regularizing Deep Neural Networks. MachineLearningMastery.com. https://machinelearningmastery.com/dropout-for-regularizing-deep-neural-networks/</a:t>
            </a:r>
            <a:endParaRPr sz="1100" u="sng">
              <a:solidFill>
                <a:srgbClr val="000000"/>
              </a:solidFill>
            </a:endParaRPr>
          </a:p>
          <a:p>
            <a:pPr marL="355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Doshi, K. (2022b, January 6). Batch Norm Explained Visually — How it works, and why neural networks need it. Medium. https://towardsdatascience.com/batch-norm-explained-visually-how-it-works-and-why-neural-networks-need-it-b18919692739</a:t>
            </a:r>
            <a:endParaRPr sz="1100" u="sng">
              <a:solidFill>
                <a:srgbClr val="000000"/>
              </a:solidFill>
            </a:endParaRPr>
          </a:p>
          <a:p>
            <a:pPr marL="355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Riva, M., &amp; Riva, M. (2023b). Batch Normalization in Convolutional Neural Networks | Baeldung on Computer Science. Baeldung on Computer Science. https://www.baeldung.com/cs/batch-normalization-cnn#:~:text=Batch%20Norm%20is%20a%20normalization,learning%20rates%2C%20making%20learning%20easier</a:t>
            </a:r>
            <a:endParaRPr sz="1100" u="sng">
              <a:solidFill>
                <a:srgbClr val="000000"/>
              </a:solidFill>
            </a:endParaRPr>
          </a:p>
          <a:p>
            <a:pPr marL="355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Yadav, H. (2022, July 7). Dropout in Neural Networks - Towards Data Science. Medium. https://towardsdatascience.com/dropout-in-neural-networks-47a162d621d9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61"/>
          <p:cNvSpPr/>
          <p:nvPr/>
        </p:nvSpPr>
        <p:spPr>
          <a:xfrm>
            <a:off x="1131975" y="1218500"/>
            <a:ext cx="3984452" cy="3380928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6" name="Google Shape;2716;p61"/>
          <p:cNvGrpSpPr/>
          <p:nvPr/>
        </p:nvGrpSpPr>
        <p:grpSpPr>
          <a:xfrm>
            <a:off x="787969" y="1328016"/>
            <a:ext cx="4709160" cy="3044482"/>
            <a:chOff x="238125" y="544200"/>
            <a:chExt cx="7143750" cy="4618450"/>
          </a:xfrm>
        </p:grpSpPr>
        <p:sp>
          <p:nvSpPr>
            <p:cNvPr id="2717" name="Google Shape;2717;p61"/>
            <p:cNvSpPr/>
            <p:nvPr/>
          </p:nvSpPr>
          <p:spPr>
            <a:xfrm>
              <a:off x="238125" y="865850"/>
              <a:ext cx="2653025" cy="4296800"/>
            </a:xfrm>
            <a:custGeom>
              <a:avLst/>
              <a:gdLst/>
              <a:ahLst/>
              <a:cxnLst/>
              <a:rect l="l" t="t" r="r" b="b"/>
              <a:pathLst>
                <a:path w="106121" h="171872" extrusionOk="0">
                  <a:moveTo>
                    <a:pt x="14234" y="1"/>
                  </a:moveTo>
                  <a:cubicBezTo>
                    <a:pt x="11855" y="1"/>
                    <a:pt x="9454" y="964"/>
                    <a:pt x="7596" y="2478"/>
                  </a:cubicBezTo>
                  <a:cubicBezTo>
                    <a:pt x="6548" y="3216"/>
                    <a:pt x="7739" y="5455"/>
                    <a:pt x="8632" y="6348"/>
                  </a:cubicBezTo>
                  <a:cubicBezTo>
                    <a:pt x="9525" y="7384"/>
                    <a:pt x="10573" y="8431"/>
                    <a:pt x="10418" y="9765"/>
                  </a:cubicBezTo>
                  <a:cubicBezTo>
                    <a:pt x="9382" y="10360"/>
                    <a:pt x="7894" y="10360"/>
                    <a:pt x="6548" y="10360"/>
                  </a:cubicBezTo>
                  <a:cubicBezTo>
                    <a:pt x="6152" y="10360"/>
                    <a:pt x="5691" y="10297"/>
                    <a:pt x="5206" y="10297"/>
                  </a:cubicBezTo>
                  <a:cubicBezTo>
                    <a:pt x="4964" y="10297"/>
                    <a:pt x="4715" y="10312"/>
                    <a:pt x="4465" y="10360"/>
                  </a:cubicBezTo>
                  <a:cubicBezTo>
                    <a:pt x="3870" y="10658"/>
                    <a:pt x="3274" y="11408"/>
                    <a:pt x="3429" y="12003"/>
                  </a:cubicBezTo>
                  <a:cubicBezTo>
                    <a:pt x="2977" y="12741"/>
                    <a:pt x="2381" y="13194"/>
                    <a:pt x="2977" y="14087"/>
                  </a:cubicBezTo>
                  <a:cubicBezTo>
                    <a:pt x="3429" y="14682"/>
                    <a:pt x="4167" y="15123"/>
                    <a:pt x="4167" y="15873"/>
                  </a:cubicBezTo>
                  <a:cubicBezTo>
                    <a:pt x="4167" y="16468"/>
                    <a:pt x="3572" y="16908"/>
                    <a:pt x="3131" y="17206"/>
                  </a:cubicBezTo>
                  <a:cubicBezTo>
                    <a:pt x="2536" y="17361"/>
                    <a:pt x="1941" y="17504"/>
                    <a:pt x="1488" y="17801"/>
                  </a:cubicBezTo>
                  <a:cubicBezTo>
                    <a:pt x="0" y="18849"/>
                    <a:pt x="0" y="21076"/>
                    <a:pt x="155" y="22862"/>
                  </a:cubicBezTo>
                  <a:cubicBezTo>
                    <a:pt x="1048" y="24052"/>
                    <a:pt x="1345" y="26136"/>
                    <a:pt x="750" y="27624"/>
                  </a:cubicBezTo>
                  <a:cubicBezTo>
                    <a:pt x="595" y="28219"/>
                    <a:pt x="298" y="28815"/>
                    <a:pt x="452" y="29410"/>
                  </a:cubicBezTo>
                  <a:cubicBezTo>
                    <a:pt x="750" y="30160"/>
                    <a:pt x="1488" y="30303"/>
                    <a:pt x="2238" y="30458"/>
                  </a:cubicBezTo>
                  <a:cubicBezTo>
                    <a:pt x="2940" y="30690"/>
                    <a:pt x="3728" y="30882"/>
                    <a:pt x="4490" y="30882"/>
                  </a:cubicBezTo>
                  <a:cubicBezTo>
                    <a:pt x="5176" y="30882"/>
                    <a:pt x="5841" y="30726"/>
                    <a:pt x="6406" y="30303"/>
                  </a:cubicBezTo>
                  <a:cubicBezTo>
                    <a:pt x="7707" y="29199"/>
                    <a:pt x="9320" y="28833"/>
                    <a:pt x="11047" y="28833"/>
                  </a:cubicBezTo>
                  <a:cubicBezTo>
                    <a:pt x="13270" y="28833"/>
                    <a:pt x="15681" y="29440"/>
                    <a:pt x="17859" y="29862"/>
                  </a:cubicBezTo>
                  <a:cubicBezTo>
                    <a:pt x="19205" y="30160"/>
                    <a:pt x="20538" y="30755"/>
                    <a:pt x="21288" y="31791"/>
                  </a:cubicBezTo>
                  <a:cubicBezTo>
                    <a:pt x="22324" y="33279"/>
                    <a:pt x="21884" y="35363"/>
                    <a:pt x="20991" y="36851"/>
                  </a:cubicBezTo>
                  <a:cubicBezTo>
                    <a:pt x="20241" y="38494"/>
                    <a:pt x="19050" y="39828"/>
                    <a:pt x="18455" y="41614"/>
                  </a:cubicBezTo>
                  <a:cubicBezTo>
                    <a:pt x="18014" y="43102"/>
                    <a:pt x="18157" y="44888"/>
                    <a:pt x="18312" y="46531"/>
                  </a:cubicBezTo>
                  <a:cubicBezTo>
                    <a:pt x="18455" y="48615"/>
                    <a:pt x="18609" y="50841"/>
                    <a:pt x="19800" y="52484"/>
                  </a:cubicBezTo>
                  <a:cubicBezTo>
                    <a:pt x="21134" y="54270"/>
                    <a:pt x="21884" y="56794"/>
                    <a:pt x="21729" y="59033"/>
                  </a:cubicBezTo>
                  <a:cubicBezTo>
                    <a:pt x="21729" y="60819"/>
                    <a:pt x="21134" y="62450"/>
                    <a:pt x="21288" y="64236"/>
                  </a:cubicBezTo>
                  <a:cubicBezTo>
                    <a:pt x="21586" y="67367"/>
                    <a:pt x="24265" y="69593"/>
                    <a:pt x="26944" y="71236"/>
                  </a:cubicBezTo>
                  <a:cubicBezTo>
                    <a:pt x="29920" y="72725"/>
                    <a:pt x="32302" y="75404"/>
                    <a:pt x="33338" y="78523"/>
                  </a:cubicBezTo>
                  <a:cubicBezTo>
                    <a:pt x="33933" y="80166"/>
                    <a:pt x="34088" y="81797"/>
                    <a:pt x="34385" y="83440"/>
                  </a:cubicBezTo>
                  <a:cubicBezTo>
                    <a:pt x="35278" y="86119"/>
                    <a:pt x="36909" y="88643"/>
                    <a:pt x="39148" y="90429"/>
                  </a:cubicBezTo>
                  <a:cubicBezTo>
                    <a:pt x="40779" y="91775"/>
                    <a:pt x="43458" y="92215"/>
                    <a:pt x="45541" y="92668"/>
                  </a:cubicBezTo>
                  <a:cubicBezTo>
                    <a:pt x="46589" y="92810"/>
                    <a:pt x="47625" y="92965"/>
                    <a:pt x="48518" y="93703"/>
                  </a:cubicBezTo>
                  <a:cubicBezTo>
                    <a:pt x="48816" y="94001"/>
                    <a:pt x="49113" y="94453"/>
                    <a:pt x="49411" y="94751"/>
                  </a:cubicBezTo>
                  <a:cubicBezTo>
                    <a:pt x="51197" y="96537"/>
                    <a:pt x="54328" y="95787"/>
                    <a:pt x="56114" y="97430"/>
                  </a:cubicBezTo>
                  <a:cubicBezTo>
                    <a:pt x="56555" y="97871"/>
                    <a:pt x="56852" y="98466"/>
                    <a:pt x="57305" y="98918"/>
                  </a:cubicBezTo>
                  <a:cubicBezTo>
                    <a:pt x="58251" y="100136"/>
                    <a:pt x="59703" y="100867"/>
                    <a:pt x="61190" y="100867"/>
                  </a:cubicBezTo>
                  <a:cubicBezTo>
                    <a:pt x="61331" y="100867"/>
                    <a:pt x="61473" y="100861"/>
                    <a:pt x="61615" y="100847"/>
                  </a:cubicBezTo>
                  <a:lnTo>
                    <a:pt x="61615" y="100847"/>
                  </a:lnTo>
                  <a:cubicBezTo>
                    <a:pt x="61317" y="102038"/>
                    <a:pt x="62805" y="103526"/>
                    <a:pt x="62365" y="104871"/>
                  </a:cubicBezTo>
                  <a:cubicBezTo>
                    <a:pt x="61913" y="105764"/>
                    <a:pt x="60877" y="106205"/>
                    <a:pt x="59984" y="106955"/>
                  </a:cubicBezTo>
                  <a:cubicBezTo>
                    <a:pt x="58638" y="108288"/>
                    <a:pt x="58495" y="110372"/>
                    <a:pt x="59091" y="112158"/>
                  </a:cubicBezTo>
                  <a:cubicBezTo>
                    <a:pt x="59686" y="113944"/>
                    <a:pt x="60877" y="115432"/>
                    <a:pt x="62067" y="116778"/>
                  </a:cubicBezTo>
                  <a:cubicBezTo>
                    <a:pt x="64449" y="119302"/>
                    <a:pt x="67270" y="120647"/>
                    <a:pt x="69806" y="123028"/>
                  </a:cubicBezTo>
                  <a:cubicBezTo>
                    <a:pt x="72033" y="125255"/>
                    <a:pt x="72628" y="128684"/>
                    <a:pt x="72033" y="131958"/>
                  </a:cubicBezTo>
                  <a:cubicBezTo>
                    <a:pt x="71592" y="135077"/>
                    <a:pt x="70247" y="138054"/>
                    <a:pt x="69211" y="141031"/>
                  </a:cubicBezTo>
                  <a:cubicBezTo>
                    <a:pt x="67425" y="146686"/>
                    <a:pt x="66973" y="152937"/>
                    <a:pt x="68616" y="158747"/>
                  </a:cubicBezTo>
                  <a:cubicBezTo>
                    <a:pt x="70402" y="164402"/>
                    <a:pt x="74569" y="169605"/>
                    <a:pt x="80070" y="171844"/>
                  </a:cubicBezTo>
                  <a:cubicBezTo>
                    <a:pt x="80147" y="171862"/>
                    <a:pt x="80230" y="171871"/>
                    <a:pt x="80317" y="171871"/>
                  </a:cubicBezTo>
                  <a:cubicBezTo>
                    <a:pt x="80891" y="171871"/>
                    <a:pt x="81617" y="171487"/>
                    <a:pt x="82010" y="171094"/>
                  </a:cubicBezTo>
                  <a:cubicBezTo>
                    <a:pt x="82451" y="170653"/>
                    <a:pt x="82451" y="169903"/>
                    <a:pt x="82153" y="169308"/>
                  </a:cubicBezTo>
                  <a:cubicBezTo>
                    <a:pt x="81117" y="167379"/>
                    <a:pt x="79331" y="165891"/>
                    <a:pt x="78141" y="164248"/>
                  </a:cubicBezTo>
                  <a:cubicBezTo>
                    <a:pt x="77688" y="163652"/>
                    <a:pt x="77248" y="163057"/>
                    <a:pt x="77248" y="162462"/>
                  </a:cubicBezTo>
                  <a:cubicBezTo>
                    <a:pt x="77391" y="161723"/>
                    <a:pt x="77986" y="161128"/>
                    <a:pt x="78438" y="160676"/>
                  </a:cubicBezTo>
                  <a:cubicBezTo>
                    <a:pt x="79177" y="159783"/>
                    <a:pt x="79629" y="158592"/>
                    <a:pt x="79474" y="157556"/>
                  </a:cubicBezTo>
                  <a:cubicBezTo>
                    <a:pt x="79474" y="156509"/>
                    <a:pt x="78879" y="155473"/>
                    <a:pt x="78879" y="154425"/>
                  </a:cubicBezTo>
                  <a:cubicBezTo>
                    <a:pt x="78879" y="153234"/>
                    <a:pt x="79474" y="152199"/>
                    <a:pt x="80522" y="151901"/>
                  </a:cubicBezTo>
                  <a:cubicBezTo>
                    <a:pt x="80963" y="151746"/>
                    <a:pt x="81415" y="151746"/>
                    <a:pt x="81855" y="151448"/>
                  </a:cubicBezTo>
                  <a:cubicBezTo>
                    <a:pt x="83344" y="150853"/>
                    <a:pt x="83201" y="148627"/>
                    <a:pt x="84237" y="147436"/>
                  </a:cubicBezTo>
                  <a:cubicBezTo>
                    <a:pt x="84689" y="146984"/>
                    <a:pt x="85427" y="146686"/>
                    <a:pt x="86023" y="146388"/>
                  </a:cubicBezTo>
                  <a:cubicBezTo>
                    <a:pt x="88856" y="145055"/>
                    <a:pt x="91083" y="142376"/>
                    <a:pt x="91380" y="139245"/>
                  </a:cubicBezTo>
                  <a:cubicBezTo>
                    <a:pt x="91535" y="136720"/>
                    <a:pt x="90642" y="133744"/>
                    <a:pt x="92571" y="132101"/>
                  </a:cubicBezTo>
                  <a:cubicBezTo>
                    <a:pt x="93366" y="131439"/>
                    <a:pt x="94309" y="131279"/>
                    <a:pt x="95307" y="131279"/>
                  </a:cubicBezTo>
                  <a:cubicBezTo>
                    <a:pt x="96242" y="131279"/>
                    <a:pt x="97226" y="131419"/>
                    <a:pt x="98182" y="131419"/>
                  </a:cubicBezTo>
                  <a:cubicBezTo>
                    <a:pt x="98498" y="131419"/>
                    <a:pt x="98812" y="131404"/>
                    <a:pt x="99120" y="131363"/>
                  </a:cubicBezTo>
                  <a:cubicBezTo>
                    <a:pt x="100167" y="131208"/>
                    <a:pt x="100763" y="130315"/>
                    <a:pt x="101203" y="129422"/>
                  </a:cubicBezTo>
                  <a:cubicBezTo>
                    <a:pt x="101501" y="128684"/>
                    <a:pt x="101656" y="127636"/>
                    <a:pt x="101501" y="126743"/>
                  </a:cubicBezTo>
                  <a:cubicBezTo>
                    <a:pt x="101203" y="125707"/>
                    <a:pt x="100763" y="124517"/>
                    <a:pt x="100905" y="123469"/>
                  </a:cubicBezTo>
                  <a:cubicBezTo>
                    <a:pt x="101060" y="121838"/>
                    <a:pt x="102251" y="120647"/>
                    <a:pt x="103287" y="119302"/>
                  </a:cubicBezTo>
                  <a:cubicBezTo>
                    <a:pt x="104477" y="117813"/>
                    <a:pt x="105227" y="116028"/>
                    <a:pt x="105668" y="114242"/>
                  </a:cubicBezTo>
                  <a:cubicBezTo>
                    <a:pt x="106120" y="112158"/>
                    <a:pt x="104775" y="109634"/>
                    <a:pt x="102846" y="108586"/>
                  </a:cubicBezTo>
                  <a:cubicBezTo>
                    <a:pt x="101060" y="107550"/>
                    <a:pt x="98679" y="107396"/>
                    <a:pt x="96595" y="107396"/>
                  </a:cubicBezTo>
                  <a:cubicBezTo>
                    <a:pt x="94357" y="107396"/>
                    <a:pt x="92131" y="107253"/>
                    <a:pt x="90345" y="105907"/>
                  </a:cubicBezTo>
                  <a:cubicBezTo>
                    <a:pt x="88702" y="104717"/>
                    <a:pt x="87809" y="102931"/>
                    <a:pt x="86475" y="101442"/>
                  </a:cubicBezTo>
                  <a:cubicBezTo>
                    <a:pt x="84392" y="98918"/>
                    <a:pt x="81260" y="97430"/>
                    <a:pt x="78141" y="95942"/>
                  </a:cubicBezTo>
                  <a:cubicBezTo>
                    <a:pt x="77357" y="95603"/>
                    <a:pt x="76413" y="95185"/>
                    <a:pt x="75489" y="95185"/>
                  </a:cubicBezTo>
                  <a:cubicBezTo>
                    <a:pt x="75178" y="95185"/>
                    <a:pt x="74869" y="95232"/>
                    <a:pt x="74569" y="95346"/>
                  </a:cubicBezTo>
                  <a:cubicBezTo>
                    <a:pt x="74116" y="95489"/>
                    <a:pt x="73676" y="95787"/>
                    <a:pt x="73223" y="95787"/>
                  </a:cubicBezTo>
                  <a:cubicBezTo>
                    <a:pt x="73080" y="95819"/>
                    <a:pt x="72938" y="95834"/>
                    <a:pt x="72798" y="95834"/>
                  </a:cubicBezTo>
                  <a:cubicBezTo>
                    <a:pt x="71634" y="95834"/>
                    <a:pt x="70571" y="94815"/>
                    <a:pt x="69509" y="94156"/>
                  </a:cubicBezTo>
                  <a:cubicBezTo>
                    <a:pt x="68978" y="93856"/>
                    <a:pt x="68380" y="93719"/>
                    <a:pt x="67770" y="93719"/>
                  </a:cubicBezTo>
                  <a:cubicBezTo>
                    <a:pt x="65644" y="93719"/>
                    <a:pt x="63369" y="95380"/>
                    <a:pt x="63258" y="97573"/>
                  </a:cubicBezTo>
                  <a:cubicBezTo>
                    <a:pt x="62863" y="97706"/>
                    <a:pt x="62379" y="97774"/>
                    <a:pt x="61874" y="97774"/>
                  </a:cubicBezTo>
                  <a:cubicBezTo>
                    <a:pt x="60657" y="97774"/>
                    <a:pt x="59315" y="97378"/>
                    <a:pt x="58793" y="96537"/>
                  </a:cubicBezTo>
                  <a:cubicBezTo>
                    <a:pt x="58341" y="95644"/>
                    <a:pt x="58043" y="94596"/>
                    <a:pt x="57150" y="94156"/>
                  </a:cubicBezTo>
                  <a:cubicBezTo>
                    <a:pt x="56709" y="94001"/>
                    <a:pt x="56114" y="94001"/>
                    <a:pt x="55662" y="93703"/>
                  </a:cubicBezTo>
                  <a:cubicBezTo>
                    <a:pt x="55066" y="93108"/>
                    <a:pt x="55519" y="92072"/>
                    <a:pt x="55662" y="91179"/>
                  </a:cubicBezTo>
                  <a:cubicBezTo>
                    <a:pt x="55817" y="89834"/>
                    <a:pt x="54924" y="88500"/>
                    <a:pt x="53578" y="87905"/>
                  </a:cubicBezTo>
                  <a:cubicBezTo>
                    <a:pt x="52388" y="87310"/>
                    <a:pt x="50899" y="87310"/>
                    <a:pt x="49566" y="87310"/>
                  </a:cubicBezTo>
                  <a:cubicBezTo>
                    <a:pt x="48077" y="87155"/>
                    <a:pt x="46732" y="87155"/>
                    <a:pt x="45399" y="86560"/>
                  </a:cubicBezTo>
                  <a:cubicBezTo>
                    <a:pt x="43017" y="85369"/>
                    <a:pt x="42124" y="81952"/>
                    <a:pt x="43160" y="79571"/>
                  </a:cubicBezTo>
                  <a:cubicBezTo>
                    <a:pt x="44208" y="77035"/>
                    <a:pt x="46887" y="75546"/>
                    <a:pt x="49709" y="75546"/>
                  </a:cubicBezTo>
                  <a:cubicBezTo>
                    <a:pt x="52245" y="75701"/>
                    <a:pt x="55066" y="77630"/>
                    <a:pt x="55066" y="80309"/>
                  </a:cubicBezTo>
                  <a:cubicBezTo>
                    <a:pt x="55066" y="80670"/>
                    <a:pt x="55504" y="80869"/>
                    <a:pt x="55981" y="80869"/>
                  </a:cubicBezTo>
                  <a:cubicBezTo>
                    <a:pt x="56291" y="80869"/>
                    <a:pt x="56618" y="80785"/>
                    <a:pt x="56852" y="80607"/>
                  </a:cubicBezTo>
                  <a:cubicBezTo>
                    <a:pt x="57305" y="80309"/>
                    <a:pt x="57602" y="79714"/>
                    <a:pt x="57745" y="78975"/>
                  </a:cubicBezTo>
                  <a:cubicBezTo>
                    <a:pt x="57900" y="78380"/>
                    <a:pt x="58043" y="77630"/>
                    <a:pt x="58198" y="77035"/>
                  </a:cubicBezTo>
                  <a:cubicBezTo>
                    <a:pt x="58638" y="75546"/>
                    <a:pt x="60127" y="74511"/>
                    <a:pt x="61770" y="74511"/>
                  </a:cubicBezTo>
                  <a:cubicBezTo>
                    <a:pt x="63258" y="74511"/>
                    <a:pt x="64449" y="72868"/>
                    <a:pt x="65639" y="71677"/>
                  </a:cubicBezTo>
                  <a:cubicBezTo>
                    <a:pt x="66830" y="70641"/>
                    <a:pt x="67425" y="68855"/>
                    <a:pt x="66973" y="67367"/>
                  </a:cubicBezTo>
                  <a:cubicBezTo>
                    <a:pt x="66675" y="66474"/>
                    <a:pt x="66234" y="65581"/>
                    <a:pt x="66532" y="64831"/>
                  </a:cubicBezTo>
                  <a:cubicBezTo>
                    <a:pt x="66675" y="64093"/>
                    <a:pt x="67425" y="63795"/>
                    <a:pt x="68020" y="63497"/>
                  </a:cubicBezTo>
                  <a:cubicBezTo>
                    <a:pt x="69806" y="62747"/>
                    <a:pt x="71592" y="62450"/>
                    <a:pt x="73521" y="62450"/>
                  </a:cubicBezTo>
                  <a:cubicBezTo>
                    <a:pt x="73629" y="62460"/>
                    <a:pt x="73734" y="62465"/>
                    <a:pt x="73836" y="62465"/>
                  </a:cubicBezTo>
                  <a:cubicBezTo>
                    <a:pt x="75282" y="62465"/>
                    <a:pt x="76116" y="61459"/>
                    <a:pt x="76950" y="60068"/>
                  </a:cubicBezTo>
                  <a:cubicBezTo>
                    <a:pt x="77545" y="59033"/>
                    <a:pt x="77843" y="57842"/>
                    <a:pt x="78736" y="57092"/>
                  </a:cubicBezTo>
                  <a:cubicBezTo>
                    <a:pt x="79301" y="56698"/>
                    <a:pt x="79930" y="56583"/>
                    <a:pt x="80591" y="56583"/>
                  </a:cubicBezTo>
                  <a:cubicBezTo>
                    <a:pt x="81523" y="56583"/>
                    <a:pt x="82519" y="56813"/>
                    <a:pt x="83487" y="56813"/>
                  </a:cubicBezTo>
                  <a:cubicBezTo>
                    <a:pt x="83639" y="56813"/>
                    <a:pt x="83789" y="56807"/>
                    <a:pt x="83939" y="56794"/>
                  </a:cubicBezTo>
                  <a:cubicBezTo>
                    <a:pt x="86618" y="56651"/>
                    <a:pt x="88559" y="53818"/>
                    <a:pt x="87809" y="51294"/>
                  </a:cubicBezTo>
                  <a:cubicBezTo>
                    <a:pt x="87511" y="50103"/>
                    <a:pt x="86618" y="49055"/>
                    <a:pt x="86023" y="48019"/>
                  </a:cubicBezTo>
                  <a:cubicBezTo>
                    <a:pt x="85130" y="46674"/>
                    <a:pt x="84392" y="45043"/>
                    <a:pt x="84094" y="43257"/>
                  </a:cubicBezTo>
                  <a:cubicBezTo>
                    <a:pt x="83796" y="41769"/>
                    <a:pt x="83641" y="40126"/>
                    <a:pt x="82606" y="38935"/>
                  </a:cubicBezTo>
                  <a:cubicBezTo>
                    <a:pt x="81117" y="38935"/>
                    <a:pt x="79177" y="38935"/>
                    <a:pt x="77688" y="39685"/>
                  </a:cubicBezTo>
                  <a:cubicBezTo>
                    <a:pt x="77545" y="38042"/>
                    <a:pt x="77093" y="36411"/>
                    <a:pt x="76200" y="35065"/>
                  </a:cubicBezTo>
                  <a:cubicBezTo>
                    <a:pt x="75476" y="34133"/>
                    <a:pt x="74310" y="33486"/>
                    <a:pt x="73218" y="33486"/>
                  </a:cubicBezTo>
                  <a:cubicBezTo>
                    <a:pt x="72748" y="33486"/>
                    <a:pt x="72291" y="33606"/>
                    <a:pt x="71890" y="33875"/>
                  </a:cubicBezTo>
                  <a:cubicBezTo>
                    <a:pt x="70402" y="34625"/>
                    <a:pt x="70104" y="36554"/>
                    <a:pt x="70402" y="38042"/>
                  </a:cubicBezTo>
                  <a:cubicBezTo>
                    <a:pt x="70699" y="39685"/>
                    <a:pt x="71295" y="41173"/>
                    <a:pt x="71295" y="42804"/>
                  </a:cubicBezTo>
                  <a:cubicBezTo>
                    <a:pt x="71295" y="44447"/>
                    <a:pt x="70104" y="46233"/>
                    <a:pt x="68461" y="46233"/>
                  </a:cubicBezTo>
                  <a:cubicBezTo>
                    <a:pt x="67723" y="46079"/>
                    <a:pt x="66973" y="45638"/>
                    <a:pt x="66377" y="45043"/>
                  </a:cubicBezTo>
                  <a:cubicBezTo>
                    <a:pt x="65484" y="44150"/>
                    <a:pt x="64889" y="43102"/>
                    <a:pt x="63698" y="42662"/>
                  </a:cubicBezTo>
                  <a:cubicBezTo>
                    <a:pt x="62960" y="42209"/>
                    <a:pt x="61913" y="42209"/>
                    <a:pt x="61020" y="42066"/>
                  </a:cubicBezTo>
                  <a:cubicBezTo>
                    <a:pt x="58043" y="41316"/>
                    <a:pt x="55959" y="37899"/>
                    <a:pt x="56852" y="34768"/>
                  </a:cubicBezTo>
                  <a:cubicBezTo>
                    <a:pt x="57463" y="32344"/>
                    <a:pt x="59944" y="30616"/>
                    <a:pt x="62451" y="30616"/>
                  </a:cubicBezTo>
                  <a:cubicBezTo>
                    <a:pt x="63024" y="30616"/>
                    <a:pt x="63598" y="30706"/>
                    <a:pt x="64151" y="30898"/>
                  </a:cubicBezTo>
                  <a:cubicBezTo>
                    <a:pt x="67723" y="29565"/>
                    <a:pt x="69211" y="25100"/>
                    <a:pt x="67866" y="21528"/>
                  </a:cubicBezTo>
                  <a:cubicBezTo>
                    <a:pt x="66377" y="17956"/>
                    <a:pt x="62508" y="15718"/>
                    <a:pt x="58793" y="15575"/>
                  </a:cubicBezTo>
                  <a:cubicBezTo>
                    <a:pt x="58210" y="15575"/>
                    <a:pt x="57627" y="15609"/>
                    <a:pt x="57060" y="15609"/>
                  </a:cubicBezTo>
                  <a:cubicBezTo>
                    <a:pt x="56470" y="15609"/>
                    <a:pt x="55899" y="15572"/>
                    <a:pt x="55364" y="15420"/>
                  </a:cubicBezTo>
                  <a:cubicBezTo>
                    <a:pt x="52388" y="14682"/>
                    <a:pt x="50756" y="11253"/>
                    <a:pt x="48077" y="9622"/>
                  </a:cubicBezTo>
                  <a:cubicBezTo>
                    <a:pt x="47280" y="9090"/>
                    <a:pt x="46037" y="9003"/>
                    <a:pt x="44733" y="9003"/>
                  </a:cubicBezTo>
                  <a:cubicBezTo>
                    <a:pt x="44090" y="9003"/>
                    <a:pt x="43432" y="9024"/>
                    <a:pt x="42805" y="9024"/>
                  </a:cubicBezTo>
                  <a:cubicBezTo>
                    <a:pt x="41857" y="9024"/>
                    <a:pt x="40981" y="8975"/>
                    <a:pt x="40338" y="8729"/>
                  </a:cubicBezTo>
                  <a:cubicBezTo>
                    <a:pt x="39442" y="8388"/>
                    <a:pt x="38459" y="8223"/>
                    <a:pt x="37519" y="8223"/>
                  </a:cubicBezTo>
                  <a:cubicBezTo>
                    <a:pt x="37210" y="8223"/>
                    <a:pt x="36906" y="8241"/>
                    <a:pt x="36612" y="8276"/>
                  </a:cubicBezTo>
                  <a:cubicBezTo>
                    <a:pt x="35421" y="9324"/>
                    <a:pt x="33338" y="9622"/>
                    <a:pt x="31706" y="9765"/>
                  </a:cubicBezTo>
                  <a:cubicBezTo>
                    <a:pt x="30218" y="8276"/>
                    <a:pt x="28277" y="6788"/>
                    <a:pt x="26349" y="5752"/>
                  </a:cubicBezTo>
                  <a:cubicBezTo>
                    <a:pt x="25003" y="5157"/>
                    <a:pt x="23372" y="4407"/>
                    <a:pt x="23074" y="2919"/>
                  </a:cubicBezTo>
                  <a:cubicBezTo>
                    <a:pt x="22448" y="1060"/>
                    <a:pt x="19648" y="131"/>
                    <a:pt x="17445" y="131"/>
                  </a:cubicBezTo>
                  <a:cubicBezTo>
                    <a:pt x="17009" y="131"/>
                    <a:pt x="16596" y="167"/>
                    <a:pt x="16228" y="240"/>
                  </a:cubicBezTo>
                  <a:cubicBezTo>
                    <a:pt x="15574" y="77"/>
                    <a:pt x="14905" y="1"/>
                    <a:pt x="14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1"/>
            <p:cNvSpPr/>
            <p:nvPr/>
          </p:nvSpPr>
          <p:spPr>
            <a:xfrm>
              <a:off x="2422325" y="544200"/>
              <a:ext cx="1041800" cy="1186075"/>
            </a:xfrm>
            <a:custGeom>
              <a:avLst/>
              <a:gdLst/>
              <a:ahLst/>
              <a:cxnLst/>
              <a:rect l="l" t="t" r="r" b="b"/>
              <a:pathLst>
                <a:path w="41672" h="47443" extrusionOk="0">
                  <a:moveTo>
                    <a:pt x="16245" y="1"/>
                  </a:moveTo>
                  <a:cubicBezTo>
                    <a:pt x="15420" y="1"/>
                    <a:pt x="14612" y="120"/>
                    <a:pt x="13835" y="461"/>
                  </a:cubicBezTo>
                  <a:cubicBezTo>
                    <a:pt x="10120" y="1950"/>
                    <a:pt x="11156" y="5664"/>
                    <a:pt x="8775" y="7748"/>
                  </a:cubicBezTo>
                  <a:cubicBezTo>
                    <a:pt x="6691" y="9689"/>
                    <a:pt x="2822" y="8200"/>
                    <a:pt x="1191" y="10725"/>
                  </a:cubicBezTo>
                  <a:cubicBezTo>
                    <a:pt x="0" y="12511"/>
                    <a:pt x="1334" y="14892"/>
                    <a:pt x="3120" y="16237"/>
                  </a:cubicBezTo>
                  <a:cubicBezTo>
                    <a:pt x="4763" y="17571"/>
                    <a:pt x="6846" y="18321"/>
                    <a:pt x="8334" y="19952"/>
                  </a:cubicBezTo>
                  <a:cubicBezTo>
                    <a:pt x="10418" y="22631"/>
                    <a:pt x="9823" y="26655"/>
                    <a:pt x="8632" y="29929"/>
                  </a:cubicBezTo>
                  <a:cubicBezTo>
                    <a:pt x="7441" y="33049"/>
                    <a:pt x="5798" y="36323"/>
                    <a:pt x="6096" y="39752"/>
                  </a:cubicBezTo>
                  <a:cubicBezTo>
                    <a:pt x="6394" y="41383"/>
                    <a:pt x="6989" y="43026"/>
                    <a:pt x="7882" y="44360"/>
                  </a:cubicBezTo>
                  <a:cubicBezTo>
                    <a:pt x="8775" y="45705"/>
                    <a:pt x="9823" y="47038"/>
                    <a:pt x="11311" y="47336"/>
                  </a:cubicBezTo>
                  <a:cubicBezTo>
                    <a:pt x="11644" y="47408"/>
                    <a:pt x="11973" y="47442"/>
                    <a:pt x="12297" y="47442"/>
                  </a:cubicBezTo>
                  <a:cubicBezTo>
                    <a:pt x="14000" y="47442"/>
                    <a:pt x="15561" y="46503"/>
                    <a:pt x="16812" y="45253"/>
                  </a:cubicBezTo>
                  <a:cubicBezTo>
                    <a:pt x="18300" y="43919"/>
                    <a:pt x="19491" y="42276"/>
                    <a:pt x="21277" y="41383"/>
                  </a:cubicBezTo>
                  <a:cubicBezTo>
                    <a:pt x="23955" y="40192"/>
                    <a:pt x="27230" y="40645"/>
                    <a:pt x="29468" y="38859"/>
                  </a:cubicBezTo>
                  <a:cubicBezTo>
                    <a:pt x="32290" y="36621"/>
                    <a:pt x="31849" y="32310"/>
                    <a:pt x="32742" y="28882"/>
                  </a:cubicBezTo>
                  <a:cubicBezTo>
                    <a:pt x="33933" y="23083"/>
                    <a:pt x="38993" y="18761"/>
                    <a:pt x="41077" y="12963"/>
                  </a:cubicBezTo>
                  <a:cubicBezTo>
                    <a:pt x="41374" y="11915"/>
                    <a:pt x="41672" y="10725"/>
                    <a:pt x="41672" y="9534"/>
                  </a:cubicBezTo>
                  <a:cubicBezTo>
                    <a:pt x="41517" y="5819"/>
                    <a:pt x="38398" y="2688"/>
                    <a:pt x="34826" y="1354"/>
                  </a:cubicBezTo>
                  <a:cubicBezTo>
                    <a:pt x="32714" y="645"/>
                    <a:pt x="30601" y="473"/>
                    <a:pt x="28489" y="473"/>
                  </a:cubicBezTo>
                  <a:cubicBezTo>
                    <a:pt x="26515" y="473"/>
                    <a:pt x="24541" y="623"/>
                    <a:pt x="22567" y="623"/>
                  </a:cubicBezTo>
                  <a:cubicBezTo>
                    <a:pt x="22188" y="623"/>
                    <a:pt x="21810" y="617"/>
                    <a:pt x="21431" y="604"/>
                  </a:cubicBezTo>
                  <a:cubicBezTo>
                    <a:pt x="19722" y="508"/>
                    <a:pt x="17949" y="1"/>
                    <a:pt x="16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1"/>
            <p:cNvSpPr/>
            <p:nvPr/>
          </p:nvSpPr>
          <p:spPr>
            <a:xfrm>
              <a:off x="3214675" y="809375"/>
              <a:ext cx="4163650" cy="3587325"/>
            </a:xfrm>
            <a:custGeom>
              <a:avLst/>
              <a:gdLst/>
              <a:ahLst/>
              <a:cxnLst/>
              <a:rect l="l" t="t" r="r" b="b"/>
              <a:pathLst>
                <a:path w="166546" h="143493" extrusionOk="0">
                  <a:moveTo>
                    <a:pt x="153049" y="0"/>
                  </a:moveTo>
                  <a:cubicBezTo>
                    <a:pt x="151965" y="0"/>
                    <a:pt x="150889" y="184"/>
                    <a:pt x="149876" y="570"/>
                  </a:cubicBezTo>
                  <a:cubicBezTo>
                    <a:pt x="148829" y="868"/>
                    <a:pt x="147793" y="1308"/>
                    <a:pt x="146745" y="1606"/>
                  </a:cubicBezTo>
                  <a:cubicBezTo>
                    <a:pt x="146001" y="1832"/>
                    <a:pt x="145182" y="1906"/>
                    <a:pt x="144364" y="1906"/>
                  </a:cubicBezTo>
                  <a:cubicBezTo>
                    <a:pt x="143545" y="1906"/>
                    <a:pt x="142727" y="1832"/>
                    <a:pt x="141983" y="1761"/>
                  </a:cubicBezTo>
                  <a:cubicBezTo>
                    <a:pt x="139006" y="1606"/>
                    <a:pt x="136184" y="1463"/>
                    <a:pt x="133208" y="1165"/>
                  </a:cubicBezTo>
                  <a:cubicBezTo>
                    <a:pt x="132362" y="1114"/>
                    <a:pt x="131485" y="1063"/>
                    <a:pt x="130609" y="1063"/>
                  </a:cubicBezTo>
                  <a:cubicBezTo>
                    <a:pt x="128855" y="1063"/>
                    <a:pt x="127104" y="1265"/>
                    <a:pt x="125611" y="2058"/>
                  </a:cubicBezTo>
                  <a:cubicBezTo>
                    <a:pt x="122194" y="3844"/>
                    <a:pt x="120254" y="8309"/>
                    <a:pt x="116539" y="8750"/>
                  </a:cubicBezTo>
                  <a:cubicBezTo>
                    <a:pt x="116337" y="8772"/>
                    <a:pt x="116137" y="8783"/>
                    <a:pt x="115939" y="8783"/>
                  </a:cubicBezTo>
                  <a:cubicBezTo>
                    <a:pt x="113501" y="8783"/>
                    <a:pt x="111299" y="7183"/>
                    <a:pt x="109097" y="6225"/>
                  </a:cubicBezTo>
                  <a:cubicBezTo>
                    <a:pt x="107632" y="5648"/>
                    <a:pt x="106094" y="5366"/>
                    <a:pt x="104565" y="5366"/>
                  </a:cubicBezTo>
                  <a:cubicBezTo>
                    <a:pt x="101746" y="5366"/>
                    <a:pt x="98962" y="6325"/>
                    <a:pt x="96739" y="8154"/>
                  </a:cubicBezTo>
                  <a:cubicBezTo>
                    <a:pt x="95548" y="7416"/>
                    <a:pt x="95846" y="5630"/>
                    <a:pt x="95405" y="4285"/>
                  </a:cubicBezTo>
                  <a:cubicBezTo>
                    <a:pt x="94953" y="2796"/>
                    <a:pt x="93465" y="2058"/>
                    <a:pt x="91976" y="1904"/>
                  </a:cubicBezTo>
                  <a:cubicBezTo>
                    <a:pt x="91782" y="1885"/>
                    <a:pt x="91590" y="1876"/>
                    <a:pt x="91399" y="1876"/>
                  </a:cubicBezTo>
                  <a:cubicBezTo>
                    <a:pt x="90136" y="1876"/>
                    <a:pt x="88960" y="2260"/>
                    <a:pt x="87666" y="2654"/>
                  </a:cubicBezTo>
                  <a:cubicBezTo>
                    <a:pt x="84690" y="3689"/>
                    <a:pt x="81118" y="5332"/>
                    <a:pt x="80820" y="8452"/>
                  </a:cubicBezTo>
                  <a:cubicBezTo>
                    <a:pt x="80820" y="9345"/>
                    <a:pt x="80963" y="10393"/>
                    <a:pt x="80522" y="11131"/>
                  </a:cubicBezTo>
                  <a:cubicBezTo>
                    <a:pt x="80070" y="12321"/>
                    <a:pt x="78582" y="12774"/>
                    <a:pt x="77689" y="13667"/>
                  </a:cubicBezTo>
                  <a:cubicBezTo>
                    <a:pt x="76653" y="14703"/>
                    <a:pt x="76498" y="16346"/>
                    <a:pt x="76355" y="17834"/>
                  </a:cubicBezTo>
                  <a:cubicBezTo>
                    <a:pt x="76355" y="19465"/>
                    <a:pt x="76355" y="21108"/>
                    <a:pt x="75462" y="22299"/>
                  </a:cubicBezTo>
                  <a:cubicBezTo>
                    <a:pt x="74891" y="23061"/>
                    <a:pt x="72794" y="23579"/>
                    <a:pt x="71087" y="23579"/>
                  </a:cubicBezTo>
                  <a:cubicBezTo>
                    <a:pt x="70125" y="23579"/>
                    <a:pt x="69287" y="23414"/>
                    <a:pt x="68914" y="23037"/>
                  </a:cubicBezTo>
                  <a:cubicBezTo>
                    <a:pt x="68304" y="22472"/>
                    <a:pt x="67567" y="22238"/>
                    <a:pt x="66776" y="22238"/>
                  </a:cubicBezTo>
                  <a:cubicBezTo>
                    <a:pt x="64867" y="22238"/>
                    <a:pt x="62649" y="23605"/>
                    <a:pt x="61175" y="24978"/>
                  </a:cubicBezTo>
                  <a:cubicBezTo>
                    <a:pt x="58936" y="26906"/>
                    <a:pt x="56710" y="28847"/>
                    <a:pt x="54626" y="30776"/>
                  </a:cubicBezTo>
                  <a:cubicBezTo>
                    <a:pt x="52983" y="32264"/>
                    <a:pt x="51197" y="33907"/>
                    <a:pt x="49114" y="34205"/>
                  </a:cubicBezTo>
                  <a:cubicBezTo>
                    <a:pt x="48908" y="34233"/>
                    <a:pt x="48698" y="34246"/>
                    <a:pt x="48486" y="34246"/>
                  </a:cubicBezTo>
                  <a:cubicBezTo>
                    <a:pt x="46414" y="34246"/>
                    <a:pt x="44208" y="32951"/>
                    <a:pt x="44208" y="30931"/>
                  </a:cubicBezTo>
                  <a:cubicBezTo>
                    <a:pt x="44612" y="30566"/>
                    <a:pt x="45126" y="30453"/>
                    <a:pt x="45686" y="30453"/>
                  </a:cubicBezTo>
                  <a:cubicBezTo>
                    <a:pt x="46588" y="30453"/>
                    <a:pt x="47613" y="30745"/>
                    <a:pt x="48498" y="30745"/>
                  </a:cubicBezTo>
                  <a:cubicBezTo>
                    <a:pt x="49089" y="30745"/>
                    <a:pt x="49618" y="30615"/>
                    <a:pt x="50007" y="30181"/>
                  </a:cubicBezTo>
                  <a:cubicBezTo>
                    <a:pt x="51197" y="28847"/>
                    <a:pt x="49411" y="26906"/>
                    <a:pt x="47780" y="26014"/>
                  </a:cubicBezTo>
                  <a:cubicBezTo>
                    <a:pt x="44947" y="24382"/>
                    <a:pt x="41970" y="22596"/>
                    <a:pt x="38696" y="22144"/>
                  </a:cubicBezTo>
                  <a:cubicBezTo>
                    <a:pt x="38254" y="22085"/>
                    <a:pt x="37806" y="22055"/>
                    <a:pt x="37358" y="22055"/>
                  </a:cubicBezTo>
                  <a:cubicBezTo>
                    <a:pt x="34490" y="22055"/>
                    <a:pt x="31609" y="23275"/>
                    <a:pt x="30064" y="25716"/>
                  </a:cubicBezTo>
                  <a:cubicBezTo>
                    <a:pt x="28576" y="28097"/>
                    <a:pt x="28873" y="31228"/>
                    <a:pt x="27385" y="33610"/>
                  </a:cubicBezTo>
                  <a:cubicBezTo>
                    <a:pt x="26492" y="35241"/>
                    <a:pt x="25004" y="36289"/>
                    <a:pt x="24111" y="37777"/>
                  </a:cubicBezTo>
                  <a:cubicBezTo>
                    <a:pt x="23075" y="39110"/>
                    <a:pt x="22622" y="41349"/>
                    <a:pt x="23813" y="42539"/>
                  </a:cubicBezTo>
                  <a:cubicBezTo>
                    <a:pt x="24861" y="43575"/>
                    <a:pt x="26647" y="43575"/>
                    <a:pt x="27540" y="44623"/>
                  </a:cubicBezTo>
                  <a:cubicBezTo>
                    <a:pt x="28278" y="45361"/>
                    <a:pt x="28576" y="46706"/>
                    <a:pt x="29623" y="47147"/>
                  </a:cubicBezTo>
                  <a:cubicBezTo>
                    <a:pt x="29817" y="47221"/>
                    <a:pt x="30011" y="47255"/>
                    <a:pt x="30201" y="47255"/>
                  </a:cubicBezTo>
                  <a:cubicBezTo>
                    <a:pt x="31178" y="47255"/>
                    <a:pt x="32053" y="46358"/>
                    <a:pt x="32302" y="45361"/>
                  </a:cubicBezTo>
                  <a:cubicBezTo>
                    <a:pt x="32600" y="44028"/>
                    <a:pt x="32302" y="42837"/>
                    <a:pt x="32005" y="41646"/>
                  </a:cubicBezTo>
                  <a:cubicBezTo>
                    <a:pt x="31409" y="37920"/>
                    <a:pt x="33338" y="33312"/>
                    <a:pt x="37065" y="32717"/>
                  </a:cubicBezTo>
                  <a:cubicBezTo>
                    <a:pt x="37803" y="32860"/>
                    <a:pt x="38101" y="34050"/>
                    <a:pt x="37803" y="34800"/>
                  </a:cubicBezTo>
                  <a:cubicBezTo>
                    <a:pt x="37362" y="35538"/>
                    <a:pt x="36612" y="36134"/>
                    <a:pt x="36315" y="36884"/>
                  </a:cubicBezTo>
                  <a:cubicBezTo>
                    <a:pt x="35422" y="38217"/>
                    <a:pt x="36315" y="40158"/>
                    <a:pt x="37958" y="40599"/>
                  </a:cubicBezTo>
                  <a:cubicBezTo>
                    <a:pt x="39589" y="41051"/>
                    <a:pt x="42268" y="40753"/>
                    <a:pt x="41970" y="42385"/>
                  </a:cubicBezTo>
                  <a:cubicBezTo>
                    <a:pt x="41827" y="44170"/>
                    <a:pt x="38553" y="42980"/>
                    <a:pt x="37505" y="44325"/>
                  </a:cubicBezTo>
                  <a:cubicBezTo>
                    <a:pt x="36910" y="45218"/>
                    <a:pt x="37362" y="46409"/>
                    <a:pt x="37362" y="47445"/>
                  </a:cubicBezTo>
                  <a:cubicBezTo>
                    <a:pt x="37362" y="49528"/>
                    <a:pt x="35124" y="50874"/>
                    <a:pt x="33040" y="50874"/>
                  </a:cubicBezTo>
                  <a:cubicBezTo>
                    <a:pt x="32828" y="50889"/>
                    <a:pt x="32613" y="50896"/>
                    <a:pt x="32397" y="50896"/>
                  </a:cubicBezTo>
                  <a:cubicBezTo>
                    <a:pt x="31055" y="50896"/>
                    <a:pt x="29647" y="50634"/>
                    <a:pt x="28225" y="50634"/>
                  </a:cubicBezTo>
                  <a:cubicBezTo>
                    <a:pt x="27799" y="50634"/>
                    <a:pt x="27372" y="50658"/>
                    <a:pt x="26944" y="50719"/>
                  </a:cubicBezTo>
                  <a:cubicBezTo>
                    <a:pt x="25004" y="50874"/>
                    <a:pt x="22777" y="52362"/>
                    <a:pt x="22777" y="54291"/>
                  </a:cubicBezTo>
                  <a:cubicBezTo>
                    <a:pt x="20098" y="55636"/>
                    <a:pt x="17122" y="56672"/>
                    <a:pt x="14145" y="57565"/>
                  </a:cubicBezTo>
                  <a:cubicBezTo>
                    <a:pt x="14288" y="59649"/>
                    <a:pt x="18455" y="59946"/>
                    <a:pt x="18312" y="62185"/>
                  </a:cubicBezTo>
                  <a:cubicBezTo>
                    <a:pt x="18312" y="63518"/>
                    <a:pt x="16669" y="64113"/>
                    <a:pt x="15479" y="64113"/>
                  </a:cubicBezTo>
                  <a:cubicBezTo>
                    <a:pt x="14494" y="64008"/>
                    <a:pt x="13504" y="63656"/>
                    <a:pt x="12516" y="63656"/>
                  </a:cubicBezTo>
                  <a:cubicBezTo>
                    <a:pt x="12166" y="63656"/>
                    <a:pt x="11816" y="63700"/>
                    <a:pt x="11466" y="63816"/>
                  </a:cubicBezTo>
                  <a:cubicBezTo>
                    <a:pt x="9228" y="64411"/>
                    <a:pt x="8490" y="67542"/>
                    <a:pt x="9680" y="69471"/>
                  </a:cubicBezTo>
                  <a:cubicBezTo>
                    <a:pt x="10702" y="71136"/>
                    <a:pt x="12705" y="71916"/>
                    <a:pt x="14757" y="71916"/>
                  </a:cubicBezTo>
                  <a:cubicBezTo>
                    <a:pt x="15097" y="71916"/>
                    <a:pt x="15438" y="71895"/>
                    <a:pt x="15776" y="71852"/>
                  </a:cubicBezTo>
                  <a:cubicBezTo>
                    <a:pt x="16669" y="71852"/>
                    <a:pt x="17562" y="71555"/>
                    <a:pt x="18158" y="70959"/>
                  </a:cubicBezTo>
                  <a:cubicBezTo>
                    <a:pt x="18753" y="70221"/>
                    <a:pt x="18753" y="69328"/>
                    <a:pt x="19051" y="68435"/>
                  </a:cubicBezTo>
                  <a:cubicBezTo>
                    <a:pt x="19503" y="66495"/>
                    <a:pt x="21134" y="65006"/>
                    <a:pt x="23075" y="64566"/>
                  </a:cubicBezTo>
                  <a:cubicBezTo>
                    <a:pt x="24111" y="64268"/>
                    <a:pt x="25456" y="64268"/>
                    <a:pt x="26051" y="63375"/>
                  </a:cubicBezTo>
                  <a:cubicBezTo>
                    <a:pt x="28576" y="64709"/>
                    <a:pt x="30219" y="67245"/>
                    <a:pt x="30516" y="70066"/>
                  </a:cubicBezTo>
                  <a:cubicBezTo>
                    <a:pt x="30701" y="70329"/>
                    <a:pt x="30952" y="70441"/>
                    <a:pt x="31221" y="70441"/>
                  </a:cubicBezTo>
                  <a:cubicBezTo>
                    <a:pt x="32028" y="70441"/>
                    <a:pt x="33005" y="69435"/>
                    <a:pt x="32897" y="68435"/>
                  </a:cubicBezTo>
                  <a:cubicBezTo>
                    <a:pt x="32743" y="67245"/>
                    <a:pt x="31552" y="66352"/>
                    <a:pt x="30659" y="65304"/>
                  </a:cubicBezTo>
                  <a:cubicBezTo>
                    <a:pt x="29766" y="64411"/>
                    <a:pt x="29028" y="62923"/>
                    <a:pt x="29766" y="61887"/>
                  </a:cubicBezTo>
                  <a:lnTo>
                    <a:pt x="29766" y="61887"/>
                  </a:lnTo>
                  <a:cubicBezTo>
                    <a:pt x="33933" y="63078"/>
                    <a:pt x="37362" y="66792"/>
                    <a:pt x="38398" y="71114"/>
                  </a:cubicBezTo>
                  <a:cubicBezTo>
                    <a:pt x="39744" y="70817"/>
                    <a:pt x="40637" y="68876"/>
                    <a:pt x="39744" y="67542"/>
                  </a:cubicBezTo>
                  <a:cubicBezTo>
                    <a:pt x="39906" y="67157"/>
                    <a:pt x="40230" y="66994"/>
                    <a:pt x="40606" y="66994"/>
                  </a:cubicBezTo>
                  <a:cubicBezTo>
                    <a:pt x="41251" y="66994"/>
                    <a:pt x="42046" y="67475"/>
                    <a:pt x="42422" y="68138"/>
                  </a:cubicBezTo>
                  <a:cubicBezTo>
                    <a:pt x="42863" y="69173"/>
                    <a:pt x="42863" y="70364"/>
                    <a:pt x="43458" y="71257"/>
                  </a:cubicBezTo>
                  <a:cubicBezTo>
                    <a:pt x="44213" y="72227"/>
                    <a:pt x="45378" y="72437"/>
                    <a:pt x="46635" y="72437"/>
                  </a:cubicBezTo>
                  <a:cubicBezTo>
                    <a:pt x="47592" y="72437"/>
                    <a:pt x="48602" y="72316"/>
                    <a:pt x="49524" y="72316"/>
                  </a:cubicBezTo>
                  <a:cubicBezTo>
                    <a:pt x="50736" y="72316"/>
                    <a:pt x="51797" y="72525"/>
                    <a:pt x="52388" y="73495"/>
                  </a:cubicBezTo>
                  <a:cubicBezTo>
                    <a:pt x="53579" y="75579"/>
                    <a:pt x="51055" y="77805"/>
                    <a:pt x="48816" y="77805"/>
                  </a:cubicBezTo>
                  <a:cubicBezTo>
                    <a:pt x="46435" y="77663"/>
                    <a:pt x="44351" y="76317"/>
                    <a:pt x="42125" y="76174"/>
                  </a:cubicBezTo>
                  <a:cubicBezTo>
                    <a:pt x="41812" y="76138"/>
                    <a:pt x="41501" y="76121"/>
                    <a:pt x="41192" y="76121"/>
                  </a:cubicBezTo>
                  <a:cubicBezTo>
                    <a:pt x="38999" y="76121"/>
                    <a:pt x="36896" y="76949"/>
                    <a:pt x="34683" y="77210"/>
                  </a:cubicBezTo>
                  <a:cubicBezTo>
                    <a:pt x="34373" y="77247"/>
                    <a:pt x="34057" y="77265"/>
                    <a:pt x="33739" y="77265"/>
                  </a:cubicBezTo>
                  <a:cubicBezTo>
                    <a:pt x="31455" y="77265"/>
                    <a:pt x="29098" y="76306"/>
                    <a:pt x="28576" y="74091"/>
                  </a:cubicBezTo>
                  <a:cubicBezTo>
                    <a:pt x="28433" y="73495"/>
                    <a:pt x="28576" y="72745"/>
                    <a:pt x="28135" y="72150"/>
                  </a:cubicBezTo>
                  <a:cubicBezTo>
                    <a:pt x="27756" y="71532"/>
                    <a:pt x="26859" y="71222"/>
                    <a:pt x="26052" y="71222"/>
                  </a:cubicBezTo>
                  <a:cubicBezTo>
                    <a:pt x="25896" y="71222"/>
                    <a:pt x="25744" y="71234"/>
                    <a:pt x="25599" y="71257"/>
                  </a:cubicBezTo>
                  <a:cubicBezTo>
                    <a:pt x="22324" y="71613"/>
                    <a:pt x="19049" y="74351"/>
                    <a:pt x="16138" y="74351"/>
                  </a:cubicBezTo>
                  <a:cubicBezTo>
                    <a:pt x="15345" y="74351"/>
                    <a:pt x="14579" y="74148"/>
                    <a:pt x="13847" y="73638"/>
                  </a:cubicBezTo>
                  <a:cubicBezTo>
                    <a:pt x="11609" y="77960"/>
                    <a:pt x="6251" y="79449"/>
                    <a:pt x="3275" y="83318"/>
                  </a:cubicBezTo>
                  <a:cubicBezTo>
                    <a:pt x="1" y="87330"/>
                    <a:pt x="298" y="93581"/>
                    <a:pt x="3430" y="97748"/>
                  </a:cubicBezTo>
                  <a:cubicBezTo>
                    <a:pt x="6180" y="101423"/>
                    <a:pt x="10903" y="103366"/>
                    <a:pt x="15556" y="103366"/>
                  </a:cubicBezTo>
                  <a:cubicBezTo>
                    <a:pt x="16180" y="103366"/>
                    <a:pt x="16803" y="103331"/>
                    <a:pt x="17419" y="103261"/>
                  </a:cubicBezTo>
                  <a:cubicBezTo>
                    <a:pt x="18141" y="103167"/>
                    <a:pt x="18862" y="103021"/>
                    <a:pt x="19550" y="103021"/>
                  </a:cubicBezTo>
                  <a:cubicBezTo>
                    <a:pt x="19996" y="103021"/>
                    <a:pt x="20428" y="103083"/>
                    <a:pt x="20836" y="103261"/>
                  </a:cubicBezTo>
                  <a:cubicBezTo>
                    <a:pt x="22027" y="103701"/>
                    <a:pt x="22622" y="104749"/>
                    <a:pt x="23670" y="105642"/>
                  </a:cubicBezTo>
                  <a:cubicBezTo>
                    <a:pt x="24175" y="106060"/>
                    <a:pt x="24871" y="106336"/>
                    <a:pt x="25513" y="106336"/>
                  </a:cubicBezTo>
                  <a:cubicBezTo>
                    <a:pt x="26007" y="106336"/>
                    <a:pt x="26469" y="106173"/>
                    <a:pt x="26790" y="105785"/>
                  </a:cubicBezTo>
                  <a:lnTo>
                    <a:pt x="26790" y="105785"/>
                  </a:lnTo>
                  <a:cubicBezTo>
                    <a:pt x="25897" y="107869"/>
                    <a:pt x="26194" y="110547"/>
                    <a:pt x="27385" y="112488"/>
                  </a:cubicBezTo>
                  <a:cubicBezTo>
                    <a:pt x="28730" y="114572"/>
                    <a:pt x="31254" y="116203"/>
                    <a:pt x="31254" y="118739"/>
                  </a:cubicBezTo>
                  <a:cubicBezTo>
                    <a:pt x="31254" y="120072"/>
                    <a:pt x="30516" y="121120"/>
                    <a:pt x="30064" y="122454"/>
                  </a:cubicBezTo>
                  <a:cubicBezTo>
                    <a:pt x="28433" y="128109"/>
                    <a:pt x="35279" y="132729"/>
                    <a:pt x="36315" y="138682"/>
                  </a:cubicBezTo>
                  <a:cubicBezTo>
                    <a:pt x="36612" y="140170"/>
                    <a:pt x="36612" y="142099"/>
                    <a:pt x="37958" y="142992"/>
                  </a:cubicBezTo>
                  <a:cubicBezTo>
                    <a:pt x="38553" y="143444"/>
                    <a:pt x="39291" y="143444"/>
                    <a:pt x="40041" y="143444"/>
                  </a:cubicBezTo>
                  <a:cubicBezTo>
                    <a:pt x="40432" y="143476"/>
                    <a:pt x="40834" y="143492"/>
                    <a:pt x="41242" y="143492"/>
                  </a:cubicBezTo>
                  <a:cubicBezTo>
                    <a:pt x="44713" y="143492"/>
                    <a:pt x="48597" y="142303"/>
                    <a:pt x="49269" y="138979"/>
                  </a:cubicBezTo>
                  <a:cubicBezTo>
                    <a:pt x="49566" y="137932"/>
                    <a:pt x="49411" y="136896"/>
                    <a:pt x="49411" y="135705"/>
                  </a:cubicBezTo>
                  <a:cubicBezTo>
                    <a:pt x="49566" y="132574"/>
                    <a:pt x="51495" y="129455"/>
                    <a:pt x="54329" y="128109"/>
                  </a:cubicBezTo>
                  <a:cubicBezTo>
                    <a:pt x="55067" y="127669"/>
                    <a:pt x="55960" y="127371"/>
                    <a:pt x="56555" y="126776"/>
                  </a:cubicBezTo>
                  <a:cubicBezTo>
                    <a:pt x="57901" y="125430"/>
                    <a:pt x="57603" y="123204"/>
                    <a:pt x="56853" y="121418"/>
                  </a:cubicBezTo>
                  <a:cubicBezTo>
                    <a:pt x="56115" y="119632"/>
                    <a:pt x="55222" y="117846"/>
                    <a:pt x="55365" y="115905"/>
                  </a:cubicBezTo>
                  <a:cubicBezTo>
                    <a:pt x="55817" y="112929"/>
                    <a:pt x="59091" y="111298"/>
                    <a:pt x="61472" y="109512"/>
                  </a:cubicBezTo>
                  <a:cubicBezTo>
                    <a:pt x="65187" y="106833"/>
                    <a:pt x="67723" y="102511"/>
                    <a:pt x="68461" y="98046"/>
                  </a:cubicBezTo>
                  <a:lnTo>
                    <a:pt x="68461" y="98046"/>
                  </a:lnTo>
                  <a:cubicBezTo>
                    <a:pt x="66683" y="98591"/>
                    <a:pt x="64702" y="99095"/>
                    <a:pt x="62833" y="99095"/>
                  </a:cubicBezTo>
                  <a:cubicBezTo>
                    <a:pt x="61110" y="99095"/>
                    <a:pt x="59483" y="98667"/>
                    <a:pt x="58198" y="97451"/>
                  </a:cubicBezTo>
                  <a:cubicBezTo>
                    <a:pt x="57305" y="96712"/>
                    <a:pt x="56710" y="95522"/>
                    <a:pt x="56258" y="94331"/>
                  </a:cubicBezTo>
                  <a:cubicBezTo>
                    <a:pt x="54626" y="91057"/>
                    <a:pt x="52983" y="87628"/>
                    <a:pt x="51352" y="84211"/>
                  </a:cubicBezTo>
                  <a:cubicBezTo>
                    <a:pt x="51197" y="83759"/>
                    <a:pt x="50900" y="83318"/>
                    <a:pt x="51055" y="82866"/>
                  </a:cubicBezTo>
                  <a:cubicBezTo>
                    <a:pt x="51243" y="82489"/>
                    <a:pt x="51550" y="82336"/>
                    <a:pt x="51906" y="82336"/>
                  </a:cubicBezTo>
                  <a:cubicBezTo>
                    <a:pt x="52675" y="82336"/>
                    <a:pt x="53669" y="83050"/>
                    <a:pt x="54174" y="83759"/>
                  </a:cubicBezTo>
                  <a:cubicBezTo>
                    <a:pt x="56710" y="87783"/>
                    <a:pt x="59091" y="91950"/>
                    <a:pt x="61175" y="96260"/>
                  </a:cubicBezTo>
                  <a:cubicBezTo>
                    <a:pt x="65342" y="95522"/>
                    <a:pt x="69354" y="93736"/>
                    <a:pt x="72629" y="91200"/>
                  </a:cubicBezTo>
                  <a:cubicBezTo>
                    <a:pt x="73819" y="90462"/>
                    <a:pt x="74867" y="89569"/>
                    <a:pt x="75165" y="88223"/>
                  </a:cubicBezTo>
                  <a:cubicBezTo>
                    <a:pt x="75605" y="86890"/>
                    <a:pt x="74867" y="85247"/>
                    <a:pt x="73522" y="84949"/>
                  </a:cubicBezTo>
                  <a:cubicBezTo>
                    <a:pt x="73081" y="84949"/>
                    <a:pt x="72486" y="85104"/>
                    <a:pt x="72033" y="85104"/>
                  </a:cubicBezTo>
                  <a:cubicBezTo>
                    <a:pt x="71855" y="85121"/>
                    <a:pt x="71677" y="85129"/>
                    <a:pt x="71501" y="85129"/>
                  </a:cubicBezTo>
                  <a:cubicBezTo>
                    <a:pt x="68593" y="85129"/>
                    <a:pt x="65970" y="82884"/>
                    <a:pt x="64151" y="80639"/>
                  </a:cubicBezTo>
                  <a:cubicBezTo>
                    <a:pt x="64694" y="79971"/>
                    <a:pt x="65435" y="79722"/>
                    <a:pt x="66253" y="79722"/>
                  </a:cubicBezTo>
                  <a:cubicBezTo>
                    <a:pt x="67447" y="79722"/>
                    <a:pt x="68805" y="80252"/>
                    <a:pt x="69950" y="80782"/>
                  </a:cubicBezTo>
                  <a:cubicBezTo>
                    <a:pt x="73379" y="82425"/>
                    <a:pt x="77093" y="83616"/>
                    <a:pt x="80820" y="84211"/>
                  </a:cubicBezTo>
                  <a:cubicBezTo>
                    <a:pt x="81713" y="84354"/>
                    <a:pt x="82606" y="84509"/>
                    <a:pt x="83499" y="84949"/>
                  </a:cubicBezTo>
                  <a:cubicBezTo>
                    <a:pt x="84094" y="85247"/>
                    <a:pt x="84535" y="85699"/>
                    <a:pt x="85130" y="86140"/>
                  </a:cubicBezTo>
                  <a:cubicBezTo>
                    <a:pt x="89452" y="90164"/>
                    <a:pt x="92572" y="95224"/>
                    <a:pt x="94215" y="100880"/>
                  </a:cubicBezTo>
                  <a:cubicBezTo>
                    <a:pt x="94365" y="100920"/>
                    <a:pt x="94512" y="100939"/>
                    <a:pt x="94654" y="100939"/>
                  </a:cubicBezTo>
                  <a:cubicBezTo>
                    <a:pt x="96055" y="100939"/>
                    <a:pt x="97036" y="99086"/>
                    <a:pt x="97036" y="97605"/>
                  </a:cubicBezTo>
                  <a:cubicBezTo>
                    <a:pt x="97191" y="95820"/>
                    <a:pt x="97036" y="93879"/>
                    <a:pt x="98227" y="92688"/>
                  </a:cubicBezTo>
                  <a:cubicBezTo>
                    <a:pt x="99275" y="91795"/>
                    <a:pt x="100763" y="91652"/>
                    <a:pt x="101656" y="90759"/>
                  </a:cubicBezTo>
                  <a:cubicBezTo>
                    <a:pt x="102692" y="89414"/>
                    <a:pt x="102097" y="87188"/>
                    <a:pt x="103287" y="86140"/>
                  </a:cubicBezTo>
                  <a:cubicBezTo>
                    <a:pt x="103713" y="85754"/>
                    <a:pt x="104189" y="85588"/>
                    <a:pt x="104675" y="85588"/>
                  </a:cubicBezTo>
                  <a:cubicBezTo>
                    <a:pt x="106065" y="85588"/>
                    <a:pt x="107543" y="86941"/>
                    <a:pt x="108205" y="88378"/>
                  </a:cubicBezTo>
                  <a:cubicBezTo>
                    <a:pt x="108943" y="90307"/>
                    <a:pt x="109240" y="92545"/>
                    <a:pt x="111026" y="93736"/>
                  </a:cubicBezTo>
                  <a:cubicBezTo>
                    <a:pt x="111919" y="93581"/>
                    <a:pt x="112812" y="93438"/>
                    <a:pt x="113860" y="93438"/>
                  </a:cubicBezTo>
                  <a:cubicBezTo>
                    <a:pt x="113860" y="98046"/>
                    <a:pt x="115491" y="102808"/>
                    <a:pt x="118325" y="106535"/>
                  </a:cubicBezTo>
                  <a:cubicBezTo>
                    <a:pt x="119956" y="105642"/>
                    <a:pt x="119218" y="103261"/>
                    <a:pt x="118325" y="101773"/>
                  </a:cubicBezTo>
                  <a:cubicBezTo>
                    <a:pt x="117277" y="100284"/>
                    <a:pt x="116241" y="98046"/>
                    <a:pt x="117730" y="96855"/>
                  </a:cubicBezTo>
                  <a:cubicBezTo>
                    <a:pt x="119658" y="96855"/>
                    <a:pt x="120551" y="99534"/>
                    <a:pt x="122492" y="100130"/>
                  </a:cubicBezTo>
                  <a:cubicBezTo>
                    <a:pt x="122654" y="100168"/>
                    <a:pt x="122814" y="100186"/>
                    <a:pt x="122972" y="100186"/>
                  </a:cubicBezTo>
                  <a:cubicBezTo>
                    <a:pt x="124683" y="100186"/>
                    <a:pt x="126039" y="98051"/>
                    <a:pt x="125766" y="96415"/>
                  </a:cubicBezTo>
                  <a:cubicBezTo>
                    <a:pt x="125314" y="94474"/>
                    <a:pt x="123683" y="92986"/>
                    <a:pt x="122040" y="92093"/>
                  </a:cubicBezTo>
                  <a:cubicBezTo>
                    <a:pt x="120551" y="90462"/>
                    <a:pt x="122635" y="87783"/>
                    <a:pt x="125016" y="87330"/>
                  </a:cubicBezTo>
                  <a:cubicBezTo>
                    <a:pt x="125684" y="87199"/>
                    <a:pt x="126365" y="87172"/>
                    <a:pt x="127046" y="87172"/>
                  </a:cubicBezTo>
                  <a:cubicBezTo>
                    <a:pt x="127507" y="87172"/>
                    <a:pt x="127968" y="87185"/>
                    <a:pt x="128426" y="87185"/>
                  </a:cubicBezTo>
                  <a:cubicBezTo>
                    <a:pt x="129561" y="87185"/>
                    <a:pt x="130678" y="87110"/>
                    <a:pt x="131719" y="86592"/>
                  </a:cubicBezTo>
                  <a:cubicBezTo>
                    <a:pt x="134101" y="85402"/>
                    <a:pt x="134839" y="82127"/>
                    <a:pt x="134398" y="79449"/>
                  </a:cubicBezTo>
                  <a:cubicBezTo>
                    <a:pt x="133803" y="76770"/>
                    <a:pt x="132160" y="74531"/>
                    <a:pt x="130969" y="72150"/>
                  </a:cubicBezTo>
                  <a:cubicBezTo>
                    <a:pt x="129779" y="70066"/>
                    <a:pt x="129338" y="66947"/>
                    <a:pt x="131422" y="65899"/>
                  </a:cubicBezTo>
                  <a:cubicBezTo>
                    <a:pt x="132017" y="65756"/>
                    <a:pt x="132612" y="65756"/>
                    <a:pt x="133208" y="65756"/>
                  </a:cubicBezTo>
                  <a:cubicBezTo>
                    <a:pt x="141387" y="65304"/>
                    <a:pt x="148090" y="56827"/>
                    <a:pt x="146447" y="48790"/>
                  </a:cubicBezTo>
                  <a:cubicBezTo>
                    <a:pt x="146150" y="47302"/>
                    <a:pt x="145554" y="45814"/>
                    <a:pt x="144519" y="44766"/>
                  </a:cubicBezTo>
                  <a:cubicBezTo>
                    <a:pt x="142578" y="42837"/>
                    <a:pt x="139304" y="42385"/>
                    <a:pt x="137815" y="40003"/>
                  </a:cubicBezTo>
                  <a:cubicBezTo>
                    <a:pt x="136029" y="37182"/>
                    <a:pt x="138268" y="33312"/>
                    <a:pt x="141090" y="31526"/>
                  </a:cubicBezTo>
                  <a:cubicBezTo>
                    <a:pt x="143923" y="29585"/>
                    <a:pt x="147340" y="28847"/>
                    <a:pt x="150019" y="26764"/>
                  </a:cubicBezTo>
                  <a:cubicBezTo>
                    <a:pt x="150615" y="26764"/>
                    <a:pt x="151067" y="26014"/>
                    <a:pt x="151210" y="25275"/>
                  </a:cubicBezTo>
                  <a:lnTo>
                    <a:pt x="151210" y="24085"/>
                  </a:lnTo>
                  <a:cubicBezTo>
                    <a:pt x="151210" y="22739"/>
                    <a:pt x="151960" y="21703"/>
                    <a:pt x="153151" y="21251"/>
                  </a:cubicBezTo>
                  <a:cubicBezTo>
                    <a:pt x="153361" y="21198"/>
                    <a:pt x="153577" y="21174"/>
                    <a:pt x="153792" y="21174"/>
                  </a:cubicBezTo>
                  <a:cubicBezTo>
                    <a:pt x="154790" y="21174"/>
                    <a:pt x="155780" y="21707"/>
                    <a:pt x="156270" y="22442"/>
                  </a:cubicBezTo>
                  <a:cubicBezTo>
                    <a:pt x="157163" y="23787"/>
                    <a:pt x="156865" y="25418"/>
                    <a:pt x="156270" y="26764"/>
                  </a:cubicBezTo>
                  <a:cubicBezTo>
                    <a:pt x="155675" y="28097"/>
                    <a:pt x="154782" y="29443"/>
                    <a:pt x="154639" y="30931"/>
                  </a:cubicBezTo>
                  <a:cubicBezTo>
                    <a:pt x="154484" y="32419"/>
                    <a:pt x="155377" y="34205"/>
                    <a:pt x="156865" y="34348"/>
                  </a:cubicBezTo>
                  <a:cubicBezTo>
                    <a:pt x="156928" y="34353"/>
                    <a:pt x="156991" y="34356"/>
                    <a:pt x="157052" y="34356"/>
                  </a:cubicBezTo>
                  <a:cubicBezTo>
                    <a:pt x="158734" y="34356"/>
                    <a:pt x="159847" y="32356"/>
                    <a:pt x="159997" y="30633"/>
                  </a:cubicBezTo>
                  <a:cubicBezTo>
                    <a:pt x="160140" y="28847"/>
                    <a:pt x="159699" y="26764"/>
                    <a:pt x="160735" y="25275"/>
                  </a:cubicBezTo>
                  <a:cubicBezTo>
                    <a:pt x="162223" y="22894"/>
                    <a:pt x="166247" y="22299"/>
                    <a:pt x="166390" y="19620"/>
                  </a:cubicBezTo>
                  <a:cubicBezTo>
                    <a:pt x="166545" y="17382"/>
                    <a:pt x="163711" y="16048"/>
                    <a:pt x="163116" y="13810"/>
                  </a:cubicBezTo>
                  <a:cubicBezTo>
                    <a:pt x="162973" y="12917"/>
                    <a:pt x="163116" y="12024"/>
                    <a:pt x="163271" y="11131"/>
                  </a:cubicBezTo>
                  <a:cubicBezTo>
                    <a:pt x="163569" y="7857"/>
                    <a:pt x="162080" y="4285"/>
                    <a:pt x="159401" y="2201"/>
                  </a:cubicBezTo>
                  <a:cubicBezTo>
                    <a:pt x="157592" y="794"/>
                    <a:pt x="155305" y="0"/>
                    <a:pt x="15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1"/>
            <p:cNvSpPr/>
            <p:nvPr/>
          </p:nvSpPr>
          <p:spPr>
            <a:xfrm>
              <a:off x="6290000" y="3454025"/>
              <a:ext cx="351625" cy="194025"/>
            </a:xfrm>
            <a:custGeom>
              <a:avLst/>
              <a:gdLst/>
              <a:ahLst/>
              <a:cxnLst/>
              <a:rect l="l" t="t" r="r" b="b"/>
              <a:pathLst>
                <a:path w="14065" h="7761" extrusionOk="0">
                  <a:moveTo>
                    <a:pt x="10044" y="0"/>
                  </a:moveTo>
                  <a:cubicBezTo>
                    <a:pt x="6380" y="0"/>
                    <a:pt x="0" y="1340"/>
                    <a:pt x="2598" y="5059"/>
                  </a:cubicBezTo>
                  <a:cubicBezTo>
                    <a:pt x="3194" y="5952"/>
                    <a:pt x="4384" y="6547"/>
                    <a:pt x="5575" y="7143"/>
                  </a:cubicBezTo>
                  <a:cubicBezTo>
                    <a:pt x="6411" y="7424"/>
                    <a:pt x="7358" y="7760"/>
                    <a:pt x="8240" y="7760"/>
                  </a:cubicBezTo>
                  <a:cubicBezTo>
                    <a:pt x="8778" y="7760"/>
                    <a:pt x="9292" y="7636"/>
                    <a:pt x="9742" y="7298"/>
                  </a:cubicBezTo>
                  <a:cubicBezTo>
                    <a:pt x="10635" y="6702"/>
                    <a:pt x="13469" y="2833"/>
                    <a:pt x="13612" y="1940"/>
                  </a:cubicBezTo>
                  <a:cubicBezTo>
                    <a:pt x="14064" y="297"/>
                    <a:pt x="13469" y="451"/>
                    <a:pt x="11826" y="154"/>
                  </a:cubicBezTo>
                  <a:cubicBezTo>
                    <a:pt x="11404" y="54"/>
                    <a:pt x="10778" y="0"/>
                    <a:pt x="10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1"/>
            <p:cNvSpPr/>
            <p:nvPr/>
          </p:nvSpPr>
          <p:spPr>
            <a:xfrm>
              <a:off x="6038850" y="3434175"/>
              <a:ext cx="573000" cy="410750"/>
            </a:xfrm>
            <a:custGeom>
              <a:avLst/>
              <a:gdLst/>
              <a:ahLst/>
              <a:cxnLst/>
              <a:rect l="l" t="t" r="r" b="b"/>
              <a:pathLst>
                <a:path w="22920" h="16430" extrusionOk="0">
                  <a:moveTo>
                    <a:pt x="948" y="1"/>
                  </a:moveTo>
                  <a:cubicBezTo>
                    <a:pt x="619" y="1"/>
                    <a:pt x="301" y="63"/>
                    <a:pt x="0" y="198"/>
                  </a:cubicBezTo>
                  <a:cubicBezTo>
                    <a:pt x="738" y="1841"/>
                    <a:pt x="2084" y="3627"/>
                    <a:pt x="2977" y="5258"/>
                  </a:cubicBezTo>
                  <a:cubicBezTo>
                    <a:pt x="6786" y="11997"/>
                    <a:pt x="14345" y="16429"/>
                    <a:pt x="21963" y="16429"/>
                  </a:cubicBezTo>
                  <a:cubicBezTo>
                    <a:pt x="22083" y="16429"/>
                    <a:pt x="22204" y="16428"/>
                    <a:pt x="22324" y="16426"/>
                  </a:cubicBezTo>
                  <a:cubicBezTo>
                    <a:pt x="22920" y="15973"/>
                    <a:pt x="22027" y="15080"/>
                    <a:pt x="21431" y="14783"/>
                  </a:cubicBezTo>
                  <a:cubicBezTo>
                    <a:pt x="19348" y="13890"/>
                    <a:pt x="17264" y="13592"/>
                    <a:pt x="15180" y="12854"/>
                  </a:cubicBezTo>
                  <a:cubicBezTo>
                    <a:pt x="13240" y="12104"/>
                    <a:pt x="11156" y="11068"/>
                    <a:pt x="9966" y="9282"/>
                  </a:cubicBezTo>
                  <a:cubicBezTo>
                    <a:pt x="9525" y="8532"/>
                    <a:pt x="9227" y="7639"/>
                    <a:pt x="8775" y="6901"/>
                  </a:cubicBezTo>
                  <a:cubicBezTo>
                    <a:pt x="7705" y="4889"/>
                    <a:pt x="3874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1"/>
            <p:cNvSpPr/>
            <p:nvPr/>
          </p:nvSpPr>
          <p:spPr>
            <a:xfrm>
              <a:off x="6396025" y="3854500"/>
              <a:ext cx="985850" cy="828100"/>
            </a:xfrm>
            <a:custGeom>
              <a:avLst/>
              <a:gdLst/>
              <a:ahLst/>
              <a:cxnLst/>
              <a:rect l="l" t="t" r="r" b="b"/>
              <a:pathLst>
                <a:path w="39434" h="33124" extrusionOk="0">
                  <a:moveTo>
                    <a:pt x="17908" y="0"/>
                  </a:moveTo>
                  <a:cubicBezTo>
                    <a:pt x="14705" y="0"/>
                    <a:pt x="11273" y="2188"/>
                    <a:pt x="9228" y="4375"/>
                  </a:cubicBezTo>
                  <a:cubicBezTo>
                    <a:pt x="8180" y="5566"/>
                    <a:pt x="7287" y="6899"/>
                    <a:pt x="5799" y="7197"/>
                  </a:cubicBezTo>
                  <a:cubicBezTo>
                    <a:pt x="4906" y="7495"/>
                    <a:pt x="4013" y="7352"/>
                    <a:pt x="3120" y="7495"/>
                  </a:cubicBezTo>
                  <a:cubicBezTo>
                    <a:pt x="596" y="8090"/>
                    <a:pt x="1" y="11519"/>
                    <a:pt x="596" y="14043"/>
                  </a:cubicBezTo>
                  <a:cubicBezTo>
                    <a:pt x="1191" y="16579"/>
                    <a:pt x="2382" y="19258"/>
                    <a:pt x="1334" y="21782"/>
                  </a:cubicBezTo>
                  <a:cubicBezTo>
                    <a:pt x="1191" y="22235"/>
                    <a:pt x="893" y="22675"/>
                    <a:pt x="893" y="23270"/>
                  </a:cubicBezTo>
                  <a:cubicBezTo>
                    <a:pt x="893" y="23866"/>
                    <a:pt x="1334" y="24461"/>
                    <a:pt x="1929" y="24759"/>
                  </a:cubicBezTo>
                  <a:cubicBezTo>
                    <a:pt x="2730" y="25397"/>
                    <a:pt x="3681" y="25655"/>
                    <a:pt x="4688" y="25655"/>
                  </a:cubicBezTo>
                  <a:cubicBezTo>
                    <a:pt x="6498" y="25655"/>
                    <a:pt x="8491" y="24822"/>
                    <a:pt x="10121" y="23866"/>
                  </a:cubicBezTo>
                  <a:cubicBezTo>
                    <a:pt x="11947" y="22901"/>
                    <a:pt x="14090" y="21856"/>
                    <a:pt x="16092" y="21856"/>
                  </a:cubicBezTo>
                  <a:cubicBezTo>
                    <a:pt x="16857" y="21856"/>
                    <a:pt x="17602" y="22009"/>
                    <a:pt x="18300" y="22377"/>
                  </a:cubicBezTo>
                  <a:cubicBezTo>
                    <a:pt x="21134" y="23866"/>
                    <a:pt x="21277" y="27735"/>
                    <a:pt x="23063" y="30271"/>
                  </a:cubicBezTo>
                  <a:cubicBezTo>
                    <a:pt x="24119" y="31962"/>
                    <a:pt x="26076" y="33124"/>
                    <a:pt x="27922" y="33124"/>
                  </a:cubicBezTo>
                  <a:cubicBezTo>
                    <a:pt x="28677" y="33124"/>
                    <a:pt x="29414" y="32930"/>
                    <a:pt x="30064" y="32498"/>
                  </a:cubicBezTo>
                  <a:cubicBezTo>
                    <a:pt x="30802" y="32057"/>
                    <a:pt x="31397" y="31307"/>
                    <a:pt x="31993" y="30569"/>
                  </a:cubicBezTo>
                  <a:cubicBezTo>
                    <a:pt x="33183" y="29081"/>
                    <a:pt x="34374" y="27592"/>
                    <a:pt x="35564" y="25949"/>
                  </a:cubicBezTo>
                  <a:cubicBezTo>
                    <a:pt x="37053" y="24021"/>
                    <a:pt x="38696" y="21937"/>
                    <a:pt x="38993" y="19401"/>
                  </a:cubicBezTo>
                  <a:cubicBezTo>
                    <a:pt x="39434" y="14496"/>
                    <a:pt x="35267" y="10626"/>
                    <a:pt x="31397" y="7650"/>
                  </a:cubicBezTo>
                  <a:cubicBezTo>
                    <a:pt x="31100" y="6161"/>
                    <a:pt x="30957" y="4518"/>
                    <a:pt x="30064" y="3185"/>
                  </a:cubicBezTo>
                  <a:cubicBezTo>
                    <a:pt x="29354" y="1907"/>
                    <a:pt x="28237" y="1170"/>
                    <a:pt x="27360" y="1170"/>
                  </a:cubicBezTo>
                  <a:cubicBezTo>
                    <a:pt x="26400" y="1170"/>
                    <a:pt x="25727" y="2054"/>
                    <a:pt x="26194" y="4078"/>
                  </a:cubicBezTo>
                  <a:cubicBezTo>
                    <a:pt x="23658" y="4078"/>
                    <a:pt x="21575" y="351"/>
                    <a:pt x="18753" y="53"/>
                  </a:cubicBezTo>
                  <a:cubicBezTo>
                    <a:pt x="18474" y="18"/>
                    <a:pt x="18192" y="0"/>
                    <a:pt x="17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</a:t>
            </a:r>
            <a:endParaRPr/>
          </a:p>
        </p:txBody>
      </p:sp>
      <p:sp>
        <p:nvSpPr>
          <p:cNvPr id="2724" name="Google Shape;2724;p61"/>
          <p:cNvSpPr/>
          <p:nvPr/>
        </p:nvSpPr>
        <p:spPr>
          <a:xfrm>
            <a:off x="5731278" y="1864725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61"/>
          <p:cNvSpPr txBox="1"/>
          <p:nvPr/>
        </p:nvSpPr>
        <p:spPr>
          <a:xfrm>
            <a:off x="5868800" y="1963113"/>
            <a:ext cx="539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sz="300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26" name="Google Shape;2726;p61"/>
          <p:cNvSpPr txBox="1"/>
          <p:nvPr/>
        </p:nvSpPr>
        <p:spPr>
          <a:xfrm>
            <a:off x="6623300" y="1772613"/>
            <a:ext cx="9735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USA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727" name="Google Shape;2727;p61"/>
          <p:cNvSpPr txBox="1"/>
          <p:nvPr/>
        </p:nvSpPr>
        <p:spPr>
          <a:xfrm>
            <a:off x="6623300" y="2211525"/>
            <a:ext cx="1988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697,000 deaths yearly - 1 in 5 deaths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728" name="Google Shape;2728;p61"/>
          <p:cNvGrpSpPr/>
          <p:nvPr/>
        </p:nvGrpSpPr>
        <p:grpSpPr>
          <a:xfrm>
            <a:off x="1356050" y="1772621"/>
            <a:ext cx="539400" cy="696705"/>
            <a:chOff x="1741575" y="1881421"/>
            <a:chExt cx="539400" cy="696705"/>
          </a:xfrm>
        </p:grpSpPr>
        <p:grpSp>
          <p:nvGrpSpPr>
            <p:cNvPr id="2729" name="Google Shape;2729;p61"/>
            <p:cNvGrpSpPr/>
            <p:nvPr/>
          </p:nvGrpSpPr>
          <p:grpSpPr>
            <a:xfrm>
              <a:off x="1828645" y="1906362"/>
              <a:ext cx="381286" cy="671764"/>
              <a:chOff x="6414125" y="376675"/>
              <a:chExt cx="965525" cy="1701100"/>
            </a:xfrm>
          </p:grpSpPr>
          <p:sp>
            <p:nvSpPr>
              <p:cNvPr id="2730" name="Google Shape;2730;p61"/>
              <p:cNvSpPr/>
              <p:nvPr/>
            </p:nvSpPr>
            <p:spPr>
              <a:xfrm>
                <a:off x="6472975" y="435500"/>
                <a:ext cx="848025" cy="848025"/>
              </a:xfrm>
              <a:custGeom>
                <a:avLst/>
                <a:gdLst/>
                <a:ahLst/>
                <a:cxnLst/>
                <a:rect l="l" t="t" r="r" b="b"/>
                <a:pathLst>
                  <a:path w="33921" h="33921" extrusionOk="0">
                    <a:moveTo>
                      <a:pt x="16961" y="1"/>
                    </a:moveTo>
                    <a:cubicBezTo>
                      <a:pt x="7659" y="1"/>
                      <a:pt x="1" y="7659"/>
                      <a:pt x="1" y="16961"/>
                    </a:cubicBezTo>
                    <a:cubicBezTo>
                      <a:pt x="1" y="26254"/>
                      <a:pt x="7659" y="33920"/>
                      <a:pt x="16961" y="33920"/>
                    </a:cubicBezTo>
                    <a:cubicBezTo>
                      <a:pt x="26254" y="33920"/>
                      <a:pt x="33920" y="26254"/>
                      <a:pt x="33920" y="16961"/>
                    </a:cubicBezTo>
                    <a:cubicBezTo>
                      <a:pt x="33920" y="7659"/>
                      <a:pt x="26254" y="1"/>
                      <a:pt x="16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31" name="Google Shape;2731;p61"/>
              <p:cNvSpPr/>
              <p:nvPr/>
            </p:nvSpPr>
            <p:spPr>
              <a:xfrm>
                <a:off x="6414125" y="376675"/>
                <a:ext cx="965525" cy="1701100"/>
              </a:xfrm>
              <a:custGeom>
                <a:avLst/>
                <a:gdLst/>
                <a:ahLst/>
                <a:cxnLst/>
                <a:rect l="l" t="t" r="r" b="b"/>
                <a:pathLst>
                  <a:path w="38621" h="68044" extrusionOk="0">
                    <a:moveTo>
                      <a:pt x="19315" y="2354"/>
                    </a:moveTo>
                    <a:cubicBezTo>
                      <a:pt x="28608" y="2354"/>
                      <a:pt x="36274" y="10012"/>
                      <a:pt x="36274" y="19314"/>
                    </a:cubicBezTo>
                    <a:cubicBezTo>
                      <a:pt x="36274" y="28607"/>
                      <a:pt x="28608" y="36273"/>
                      <a:pt x="19315" y="36273"/>
                    </a:cubicBezTo>
                    <a:cubicBezTo>
                      <a:pt x="10013" y="36273"/>
                      <a:pt x="2355" y="28607"/>
                      <a:pt x="2355" y="19314"/>
                    </a:cubicBezTo>
                    <a:cubicBezTo>
                      <a:pt x="2355" y="10012"/>
                      <a:pt x="10013" y="2354"/>
                      <a:pt x="19315" y="2354"/>
                    </a:cubicBezTo>
                    <a:close/>
                    <a:moveTo>
                      <a:pt x="19315" y="0"/>
                    </a:moveTo>
                    <a:cubicBezTo>
                      <a:pt x="8689" y="0"/>
                      <a:pt x="1" y="8688"/>
                      <a:pt x="1" y="19314"/>
                    </a:cubicBezTo>
                    <a:cubicBezTo>
                      <a:pt x="1" y="28509"/>
                      <a:pt x="6441" y="36167"/>
                      <a:pt x="15024" y="38112"/>
                    </a:cubicBezTo>
                    <a:cubicBezTo>
                      <a:pt x="16143" y="38415"/>
                      <a:pt x="16045" y="39232"/>
                      <a:pt x="16250" y="40360"/>
                    </a:cubicBezTo>
                    <a:lnTo>
                      <a:pt x="19315" y="68043"/>
                    </a:lnTo>
                    <a:lnTo>
                      <a:pt x="22380" y="40769"/>
                    </a:lnTo>
                    <a:cubicBezTo>
                      <a:pt x="22478" y="39641"/>
                      <a:pt x="22478" y="38415"/>
                      <a:pt x="23499" y="38112"/>
                    </a:cubicBezTo>
                    <a:cubicBezTo>
                      <a:pt x="32188" y="36273"/>
                      <a:pt x="38620" y="28509"/>
                      <a:pt x="38620" y="19314"/>
                    </a:cubicBezTo>
                    <a:cubicBezTo>
                      <a:pt x="38620" y="8688"/>
                      <a:pt x="29940" y="0"/>
                      <a:pt x="19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sp>
          <p:nvSpPr>
            <p:cNvPr id="2732" name="Google Shape;2732;p61"/>
            <p:cNvSpPr txBox="1"/>
            <p:nvPr/>
          </p:nvSpPr>
          <p:spPr>
            <a:xfrm>
              <a:off x="1741575" y="1881421"/>
              <a:ext cx="5394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rPr>
                <a:t>1</a:t>
              </a:r>
              <a:endParaRPr sz="2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grpSp>
        <p:nvGrpSpPr>
          <p:cNvPr id="2733" name="Google Shape;2733;p61"/>
          <p:cNvGrpSpPr/>
          <p:nvPr/>
        </p:nvGrpSpPr>
        <p:grpSpPr>
          <a:xfrm>
            <a:off x="4426340" y="2523700"/>
            <a:ext cx="539400" cy="700351"/>
            <a:chOff x="4516790" y="2877900"/>
            <a:chExt cx="539400" cy="700351"/>
          </a:xfrm>
        </p:grpSpPr>
        <p:grpSp>
          <p:nvGrpSpPr>
            <p:cNvPr id="2734" name="Google Shape;2734;p61"/>
            <p:cNvGrpSpPr/>
            <p:nvPr/>
          </p:nvGrpSpPr>
          <p:grpSpPr>
            <a:xfrm>
              <a:off x="4600420" y="2906487"/>
              <a:ext cx="381286" cy="671764"/>
              <a:chOff x="6414125" y="376675"/>
              <a:chExt cx="965525" cy="1701100"/>
            </a:xfrm>
          </p:grpSpPr>
          <p:sp>
            <p:nvSpPr>
              <p:cNvPr id="2735" name="Google Shape;2735;p61"/>
              <p:cNvSpPr/>
              <p:nvPr/>
            </p:nvSpPr>
            <p:spPr>
              <a:xfrm>
                <a:off x="6472975" y="435500"/>
                <a:ext cx="848025" cy="848025"/>
              </a:xfrm>
              <a:custGeom>
                <a:avLst/>
                <a:gdLst/>
                <a:ahLst/>
                <a:cxnLst/>
                <a:rect l="l" t="t" r="r" b="b"/>
                <a:pathLst>
                  <a:path w="33921" h="33921" extrusionOk="0">
                    <a:moveTo>
                      <a:pt x="16961" y="1"/>
                    </a:moveTo>
                    <a:cubicBezTo>
                      <a:pt x="7659" y="1"/>
                      <a:pt x="1" y="7659"/>
                      <a:pt x="1" y="16961"/>
                    </a:cubicBezTo>
                    <a:cubicBezTo>
                      <a:pt x="1" y="26254"/>
                      <a:pt x="7659" y="33920"/>
                      <a:pt x="16961" y="33920"/>
                    </a:cubicBezTo>
                    <a:cubicBezTo>
                      <a:pt x="26254" y="33920"/>
                      <a:pt x="33920" y="26254"/>
                      <a:pt x="33920" y="16961"/>
                    </a:cubicBezTo>
                    <a:cubicBezTo>
                      <a:pt x="33920" y="7659"/>
                      <a:pt x="26254" y="1"/>
                      <a:pt x="16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61"/>
              <p:cNvSpPr/>
              <p:nvPr/>
            </p:nvSpPr>
            <p:spPr>
              <a:xfrm>
                <a:off x="6414125" y="376675"/>
                <a:ext cx="965525" cy="1701100"/>
              </a:xfrm>
              <a:custGeom>
                <a:avLst/>
                <a:gdLst/>
                <a:ahLst/>
                <a:cxnLst/>
                <a:rect l="l" t="t" r="r" b="b"/>
                <a:pathLst>
                  <a:path w="38621" h="68044" extrusionOk="0">
                    <a:moveTo>
                      <a:pt x="19315" y="2354"/>
                    </a:moveTo>
                    <a:cubicBezTo>
                      <a:pt x="28608" y="2354"/>
                      <a:pt x="36274" y="10012"/>
                      <a:pt x="36274" y="19314"/>
                    </a:cubicBezTo>
                    <a:cubicBezTo>
                      <a:pt x="36274" y="28607"/>
                      <a:pt x="28608" y="36273"/>
                      <a:pt x="19315" y="36273"/>
                    </a:cubicBezTo>
                    <a:cubicBezTo>
                      <a:pt x="10013" y="36273"/>
                      <a:pt x="2355" y="28607"/>
                      <a:pt x="2355" y="19314"/>
                    </a:cubicBezTo>
                    <a:cubicBezTo>
                      <a:pt x="2355" y="10012"/>
                      <a:pt x="10013" y="2354"/>
                      <a:pt x="19315" y="2354"/>
                    </a:cubicBezTo>
                    <a:close/>
                    <a:moveTo>
                      <a:pt x="19315" y="0"/>
                    </a:moveTo>
                    <a:cubicBezTo>
                      <a:pt x="8689" y="0"/>
                      <a:pt x="1" y="8688"/>
                      <a:pt x="1" y="19314"/>
                    </a:cubicBezTo>
                    <a:cubicBezTo>
                      <a:pt x="1" y="28509"/>
                      <a:pt x="6441" y="36167"/>
                      <a:pt x="15024" y="38112"/>
                    </a:cubicBezTo>
                    <a:cubicBezTo>
                      <a:pt x="16143" y="38415"/>
                      <a:pt x="16045" y="39232"/>
                      <a:pt x="16250" y="40360"/>
                    </a:cubicBezTo>
                    <a:lnTo>
                      <a:pt x="19315" y="68043"/>
                    </a:lnTo>
                    <a:lnTo>
                      <a:pt x="22380" y="40769"/>
                    </a:lnTo>
                    <a:cubicBezTo>
                      <a:pt x="22478" y="39641"/>
                      <a:pt x="22478" y="38415"/>
                      <a:pt x="23499" y="38112"/>
                    </a:cubicBezTo>
                    <a:cubicBezTo>
                      <a:pt x="32188" y="36273"/>
                      <a:pt x="38620" y="28509"/>
                      <a:pt x="38620" y="19314"/>
                    </a:cubicBezTo>
                    <a:cubicBezTo>
                      <a:pt x="38620" y="8688"/>
                      <a:pt x="29940" y="0"/>
                      <a:pt x="19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7" name="Google Shape;2737;p61"/>
            <p:cNvSpPr txBox="1"/>
            <p:nvPr/>
          </p:nvSpPr>
          <p:spPr>
            <a:xfrm>
              <a:off x="4516790" y="2877900"/>
              <a:ext cx="5394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rPr>
                <a:t>2</a:t>
              </a:r>
              <a:endParaRPr sz="2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2738" name="Google Shape;2738;p61"/>
          <p:cNvSpPr/>
          <p:nvPr/>
        </p:nvSpPr>
        <p:spPr>
          <a:xfrm>
            <a:off x="5731278" y="2931525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1"/>
          <p:cNvSpPr txBox="1"/>
          <p:nvPr/>
        </p:nvSpPr>
        <p:spPr>
          <a:xfrm>
            <a:off x="5868800" y="3029913"/>
            <a:ext cx="5394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sz="300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40" name="Google Shape;2740;p61"/>
          <p:cNvSpPr txBox="1"/>
          <p:nvPr/>
        </p:nvSpPr>
        <p:spPr>
          <a:xfrm>
            <a:off x="6623300" y="2839425"/>
            <a:ext cx="1401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Singapore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741" name="Google Shape;2741;p61"/>
          <p:cNvSpPr txBox="1"/>
          <p:nvPr/>
        </p:nvSpPr>
        <p:spPr>
          <a:xfrm>
            <a:off x="6623300" y="3278325"/>
            <a:ext cx="1797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24292 deaths in 2021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2" name="Google Shape;2742;p6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61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744" name="Google Shape;2744;p61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62"/>
          <p:cNvSpPr/>
          <p:nvPr/>
        </p:nvSpPr>
        <p:spPr>
          <a:xfrm>
            <a:off x="713213" y="1069367"/>
            <a:ext cx="3984452" cy="3380928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0" name="Google Shape;2750;p62"/>
          <p:cNvGrpSpPr/>
          <p:nvPr/>
        </p:nvGrpSpPr>
        <p:grpSpPr>
          <a:xfrm>
            <a:off x="713231" y="539495"/>
            <a:ext cx="4223988" cy="3765367"/>
            <a:chOff x="10461108" y="2321595"/>
            <a:chExt cx="4223988" cy="3765367"/>
          </a:xfrm>
        </p:grpSpPr>
        <p:sp>
          <p:nvSpPr>
            <p:cNvPr id="2751" name="Google Shape;2751;p62"/>
            <p:cNvSpPr/>
            <p:nvPr/>
          </p:nvSpPr>
          <p:spPr>
            <a:xfrm>
              <a:off x="10651491" y="2392092"/>
              <a:ext cx="260950" cy="257560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2"/>
            <p:cNvSpPr/>
            <p:nvPr/>
          </p:nvSpPr>
          <p:spPr>
            <a:xfrm>
              <a:off x="14258583" y="311131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2"/>
            <p:cNvSpPr/>
            <p:nvPr/>
          </p:nvSpPr>
          <p:spPr>
            <a:xfrm>
              <a:off x="12893895" y="232159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2"/>
            <p:cNvSpPr/>
            <p:nvPr/>
          </p:nvSpPr>
          <p:spPr>
            <a:xfrm>
              <a:off x="13320667" y="587903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2"/>
            <p:cNvSpPr/>
            <p:nvPr/>
          </p:nvSpPr>
          <p:spPr>
            <a:xfrm>
              <a:off x="10492925" y="439827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2"/>
            <p:cNvSpPr/>
            <p:nvPr/>
          </p:nvSpPr>
          <p:spPr>
            <a:xfrm>
              <a:off x="14558153" y="4986937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2"/>
            <p:cNvSpPr/>
            <p:nvPr/>
          </p:nvSpPr>
          <p:spPr>
            <a:xfrm>
              <a:off x="14628655" y="353436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2"/>
            <p:cNvSpPr/>
            <p:nvPr/>
          </p:nvSpPr>
          <p:spPr>
            <a:xfrm>
              <a:off x="14166891" y="283632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2"/>
            <p:cNvSpPr/>
            <p:nvPr/>
          </p:nvSpPr>
          <p:spPr>
            <a:xfrm>
              <a:off x="14068200" y="242027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2"/>
            <p:cNvSpPr/>
            <p:nvPr/>
          </p:nvSpPr>
          <p:spPr>
            <a:xfrm>
              <a:off x="12414375" y="252971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2"/>
            <p:cNvSpPr/>
            <p:nvPr/>
          </p:nvSpPr>
          <p:spPr>
            <a:xfrm>
              <a:off x="11367336" y="2466282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2"/>
            <p:cNvSpPr/>
            <p:nvPr/>
          </p:nvSpPr>
          <p:spPr>
            <a:xfrm>
              <a:off x="10461108" y="2804706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2"/>
            <p:cNvSpPr/>
            <p:nvPr/>
          </p:nvSpPr>
          <p:spPr>
            <a:xfrm>
              <a:off x="10623238" y="411259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2"/>
            <p:cNvSpPr/>
            <p:nvPr/>
          </p:nvSpPr>
          <p:spPr>
            <a:xfrm>
              <a:off x="10782063" y="504700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2"/>
            <p:cNvSpPr/>
            <p:nvPr/>
          </p:nvSpPr>
          <p:spPr>
            <a:xfrm>
              <a:off x="12950335" y="600233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2"/>
            <p:cNvSpPr/>
            <p:nvPr/>
          </p:nvSpPr>
          <p:spPr>
            <a:xfrm>
              <a:off x="13877753" y="576259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2"/>
            <p:cNvSpPr/>
            <p:nvPr/>
          </p:nvSpPr>
          <p:spPr>
            <a:xfrm>
              <a:off x="11631655" y="581896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8" name="Google Shape;2768;p62"/>
          <p:cNvSpPr txBox="1">
            <a:spLocks noGrp="1"/>
          </p:cNvSpPr>
          <p:nvPr>
            <p:ph type="title"/>
          </p:nvPr>
        </p:nvSpPr>
        <p:spPr>
          <a:xfrm>
            <a:off x="3943600" y="781475"/>
            <a:ext cx="4740600" cy="32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are some </a:t>
            </a:r>
            <a:r>
              <a:rPr lang="en" sz="3300">
                <a:solidFill>
                  <a:srgbClr val="0000FF"/>
                </a:solidFill>
              </a:rPr>
              <a:t>health factors and lifestyle habits</a:t>
            </a:r>
            <a:r>
              <a:rPr lang="en" sz="3300"/>
              <a:t> that increases risk of heart disease?</a:t>
            </a:r>
            <a:endParaRPr sz="3300"/>
          </a:p>
        </p:txBody>
      </p:sp>
      <p:grpSp>
        <p:nvGrpSpPr>
          <p:cNvPr id="2769" name="Google Shape;2769;p62"/>
          <p:cNvGrpSpPr/>
          <p:nvPr/>
        </p:nvGrpSpPr>
        <p:grpSpPr>
          <a:xfrm>
            <a:off x="1752308" y="1077350"/>
            <a:ext cx="1906260" cy="3364963"/>
            <a:chOff x="3451925" y="3129975"/>
            <a:chExt cx="1308975" cy="2310625"/>
          </a:xfrm>
        </p:grpSpPr>
        <p:sp>
          <p:nvSpPr>
            <p:cNvPr id="2770" name="Google Shape;2770;p62"/>
            <p:cNvSpPr/>
            <p:nvPr/>
          </p:nvSpPr>
          <p:spPr>
            <a:xfrm>
              <a:off x="4083175" y="3771050"/>
              <a:ext cx="609800" cy="249475"/>
            </a:xfrm>
            <a:custGeom>
              <a:avLst/>
              <a:gdLst/>
              <a:ahLst/>
              <a:cxnLst/>
              <a:rect l="l" t="t" r="r" b="b"/>
              <a:pathLst>
                <a:path w="24392" h="9979" extrusionOk="0">
                  <a:moveTo>
                    <a:pt x="6377" y="0"/>
                  </a:moveTo>
                  <a:cubicBezTo>
                    <a:pt x="3614" y="0"/>
                    <a:pt x="1305" y="219"/>
                    <a:pt x="312" y="815"/>
                  </a:cubicBezTo>
                  <a:lnTo>
                    <a:pt x="1" y="2237"/>
                  </a:lnTo>
                  <a:lnTo>
                    <a:pt x="189" y="2855"/>
                  </a:lnTo>
                  <a:cubicBezTo>
                    <a:pt x="189" y="2855"/>
                    <a:pt x="10685" y="7607"/>
                    <a:pt x="17970" y="9582"/>
                  </a:cubicBezTo>
                  <a:cubicBezTo>
                    <a:pt x="18740" y="9875"/>
                    <a:pt x="19482" y="9979"/>
                    <a:pt x="20145" y="9979"/>
                  </a:cubicBezTo>
                  <a:cubicBezTo>
                    <a:pt x="21717" y="9979"/>
                    <a:pt x="22846" y="9400"/>
                    <a:pt x="22846" y="9400"/>
                  </a:cubicBezTo>
                  <a:cubicBezTo>
                    <a:pt x="24392" y="5878"/>
                    <a:pt x="23587" y="2731"/>
                    <a:pt x="21858" y="1432"/>
                  </a:cubicBezTo>
                  <a:cubicBezTo>
                    <a:pt x="20058" y="973"/>
                    <a:pt x="12206" y="0"/>
                    <a:pt x="6377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2"/>
            <p:cNvSpPr/>
            <p:nvPr/>
          </p:nvSpPr>
          <p:spPr>
            <a:xfrm>
              <a:off x="4050825" y="3157075"/>
              <a:ext cx="376650" cy="631275"/>
            </a:xfrm>
            <a:custGeom>
              <a:avLst/>
              <a:gdLst/>
              <a:ahLst/>
              <a:cxnLst/>
              <a:rect l="l" t="t" r="r" b="b"/>
              <a:pathLst>
                <a:path w="15066" h="25251" extrusionOk="0">
                  <a:moveTo>
                    <a:pt x="6481" y="306"/>
                  </a:moveTo>
                  <a:cubicBezTo>
                    <a:pt x="6481" y="430"/>
                    <a:pt x="6481" y="494"/>
                    <a:pt x="6422" y="677"/>
                  </a:cubicBezTo>
                  <a:cubicBezTo>
                    <a:pt x="6481" y="617"/>
                    <a:pt x="6545" y="617"/>
                    <a:pt x="6605" y="617"/>
                  </a:cubicBezTo>
                  <a:cubicBezTo>
                    <a:pt x="6605" y="494"/>
                    <a:pt x="6545" y="370"/>
                    <a:pt x="6481" y="306"/>
                  </a:cubicBezTo>
                  <a:close/>
                  <a:moveTo>
                    <a:pt x="1" y="0"/>
                  </a:moveTo>
                  <a:cubicBezTo>
                    <a:pt x="307" y="1665"/>
                    <a:pt x="307" y="7533"/>
                    <a:pt x="677" y="8827"/>
                  </a:cubicBezTo>
                  <a:cubicBezTo>
                    <a:pt x="801" y="9197"/>
                    <a:pt x="865" y="9444"/>
                    <a:pt x="924" y="9568"/>
                  </a:cubicBezTo>
                  <a:cubicBezTo>
                    <a:pt x="924" y="9508"/>
                    <a:pt x="865" y="9385"/>
                    <a:pt x="865" y="9261"/>
                  </a:cubicBezTo>
                  <a:cubicBezTo>
                    <a:pt x="431" y="7780"/>
                    <a:pt x="495" y="924"/>
                    <a:pt x="60" y="59"/>
                  </a:cubicBezTo>
                  <a:cubicBezTo>
                    <a:pt x="60" y="59"/>
                    <a:pt x="60" y="0"/>
                    <a:pt x="1" y="0"/>
                  </a:cubicBezTo>
                  <a:close/>
                  <a:moveTo>
                    <a:pt x="10744" y="1294"/>
                  </a:moveTo>
                  <a:cubicBezTo>
                    <a:pt x="10803" y="2346"/>
                    <a:pt x="10991" y="5557"/>
                    <a:pt x="10991" y="7656"/>
                  </a:cubicBezTo>
                  <a:cubicBezTo>
                    <a:pt x="10991" y="8456"/>
                    <a:pt x="11238" y="9385"/>
                    <a:pt x="11544" y="10185"/>
                  </a:cubicBezTo>
                  <a:cubicBezTo>
                    <a:pt x="11297" y="9508"/>
                    <a:pt x="11114" y="8768"/>
                    <a:pt x="11114" y="8086"/>
                  </a:cubicBezTo>
                  <a:cubicBezTo>
                    <a:pt x="11114" y="5493"/>
                    <a:pt x="10867" y="1358"/>
                    <a:pt x="10867" y="1358"/>
                  </a:cubicBezTo>
                  <a:cubicBezTo>
                    <a:pt x="10867" y="1358"/>
                    <a:pt x="10803" y="1294"/>
                    <a:pt x="10744" y="1294"/>
                  </a:cubicBezTo>
                  <a:close/>
                  <a:moveTo>
                    <a:pt x="13708" y="14507"/>
                  </a:moveTo>
                  <a:cubicBezTo>
                    <a:pt x="14137" y="15806"/>
                    <a:pt x="14755" y="18459"/>
                    <a:pt x="13396" y="20805"/>
                  </a:cubicBezTo>
                  <a:cubicBezTo>
                    <a:pt x="11421" y="23275"/>
                    <a:pt x="9509" y="23956"/>
                    <a:pt x="7904" y="23956"/>
                  </a:cubicBezTo>
                  <a:cubicBezTo>
                    <a:pt x="5928" y="23956"/>
                    <a:pt x="4506" y="22781"/>
                    <a:pt x="4506" y="22781"/>
                  </a:cubicBezTo>
                  <a:cubicBezTo>
                    <a:pt x="4506" y="22781"/>
                    <a:pt x="4076" y="22040"/>
                    <a:pt x="3705" y="22040"/>
                  </a:cubicBezTo>
                  <a:cubicBezTo>
                    <a:pt x="3641" y="22040"/>
                    <a:pt x="3582" y="22040"/>
                    <a:pt x="3518" y="22104"/>
                  </a:cubicBezTo>
                  <a:cubicBezTo>
                    <a:pt x="2530" y="22781"/>
                    <a:pt x="2036" y="24080"/>
                    <a:pt x="1853" y="25250"/>
                  </a:cubicBezTo>
                  <a:cubicBezTo>
                    <a:pt x="1912" y="25191"/>
                    <a:pt x="1977" y="25191"/>
                    <a:pt x="2100" y="25127"/>
                  </a:cubicBezTo>
                  <a:cubicBezTo>
                    <a:pt x="2347" y="24139"/>
                    <a:pt x="2841" y="23092"/>
                    <a:pt x="3641" y="22534"/>
                  </a:cubicBezTo>
                  <a:cubicBezTo>
                    <a:pt x="3705" y="22474"/>
                    <a:pt x="3765" y="22474"/>
                    <a:pt x="3829" y="22474"/>
                  </a:cubicBezTo>
                  <a:cubicBezTo>
                    <a:pt x="4259" y="22474"/>
                    <a:pt x="4693" y="23215"/>
                    <a:pt x="4693" y="23215"/>
                  </a:cubicBezTo>
                  <a:cubicBezTo>
                    <a:pt x="4693" y="23215"/>
                    <a:pt x="6052" y="24386"/>
                    <a:pt x="8087" y="24386"/>
                  </a:cubicBezTo>
                  <a:cubicBezTo>
                    <a:pt x="9633" y="24386"/>
                    <a:pt x="11544" y="23645"/>
                    <a:pt x="13520" y="21240"/>
                  </a:cubicBezTo>
                  <a:cubicBezTo>
                    <a:pt x="15066" y="18582"/>
                    <a:pt x="14137" y="15559"/>
                    <a:pt x="13708" y="1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2"/>
            <p:cNvSpPr/>
            <p:nvPr/>
          </p:nvSpPr>
          <p:spPr>
            <a:xfrm>
              <a:off x="4092450" y="3785225"/>
              <a:ext cx="10900" cy="37075"/>
            </a:xfrm>
            <a:custGeom>
              <a:avLst/>
              <a:gdLst/>
              <a:ahLst/>
              <a:cxnLst/>
              <a:rect l="l" t="t" r="r" b="b"/>
              <a:pathLst>
                <a:path w="436" h="1483" extrusionOk="0">
                  <a:moveTo>
                    <a:pt x="435" y="1"/>
                  </a:moveTo>
                  <a:cubicBezTo>
                    <a:pt x="312" y="65"/>
                    <a:pt x="247" y="65"/>
                    <a:pt x="188" y="124"/>
                  </a:cubicBezTo>
                  <a:cubicBezTo>
                    <a:pt x="65" y="618"/>
                    <a:pt x="0" y="1112"/>
                    <a:pt x="0" y="1483"/>
                  </a:cubicBezTo>
                  <a:cubicBezTo>
                    <a:pt x="65" y="1483"/>
                    <a:pt x="124" y="1483"/>
                    <a:pt x="188" y="1423"/>
                  </a:cubicBezTo>
                  <a:cubicBezTo>
                    <a:pt x="247" y="989"/>
                    <a:pt x="312" y="495"/>
                    <a:pt x="435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2"/>
            <p:cNvSpPr/>
            <p:nvPr/>
          </p:nvSpPr>
          <p:spPr>
            <a:xfrm>
              <a:off x="4588000" y="3823875"/>
              <a:ext cx="78675" cy="174400"/>
            </a:xfrm>
            <a:custGeom>
              <a:avLst/>
              <a:gdLst/>
              <a:ahLst/>
              <a:cxnLst/>
              <a:rect l="l" t="t" r="r" b="b"/>
              <a:pathLst>
                <a:path w="3147" h="6976" extrusionOk="0">
                  <a:moveTo>
                    <a:pt x="1482" y="1"/>
                  </a:moveTo>
                  <a:cubicBezTo>
                    <a:pt x="1171" y="1"/>
                    <a:pt x="800" y="60"/>
                    <a:pt x="618" y="307"/>
                  </a:cubicBezTo>
                  <a:cubicBezTo>
                    <a:pt x="494" y="495"/>
                    <a:pt x="494" y="678"/>
                    <a:pt x="430" y="865"/>
                  </a:cubicBezTo>
                  <a:cubicBezTo>
                    <a:pt x="306" y="1606"/>
                    <a:pt x="247" y="2406"/>
                    <a:pt x="183" y="3147"/>
                  </a:cubicBezTo>
                  <a:cubicBezTo>
                    <a:pt x="59" y="4259"/>
                    <a:pt x="0" y="5558"/>
                    <a:pt x="741" y="6422"/>
                  </a:cubicBezTo>
                  <a:cubicBezTo>
                    <a:pt x="988" y="6728"/>
                    <a:pt x="1294" y="6975"/>
                    <a:pt x="1729" y="6975"/>
                  </a:cubicBezTo>
                  <a:lnTo>
                    <a:pt x="1852" y="6975"/>
                  </a:lnTo>
                  <a:cubicBezTo>
                    <a:pt x="2159" y="6916"/>
                    <a:pt x="2470" y="6605"/>
                    <a:pt x="2653" y="6299"/>
                  </a:cubicBezTo>
                  <a:cubicBezTo>
                    <a:pt x="2776" y="5987"/>
                    <a:pt x="2840" y="5681"/>
                    <a:pt x="2900" y="5311"/>
                  </a:cubicBezTo>
                  <a:cubicBezTo>
                    <a:pt x="3147" y="3459"/>
                    <a:pt x="2964" y="1419"/>
                    <a:pt x="1788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2"/>
            <p:cNvSpPr/>
            <p:nvPr/>
          </p:nvSpPr>
          <p:spPr>
            <a:xfrm>
              <a:off x="3799175" y="3129975"/>
              <a:ext cx="632875" cy="939300"/>
            </a:xfrm>
            <a:custGeom>
              <a:avLst/>
              <a:gdLst/>
              <a:ahLst/>
              <a:cxnLst/>
              <a:rect l="l" t="t" r="r" b="b"/>
              <a:pathLst>
                <a:path w="25315" h="37572" extrusionOk="0">
                  <a:moveTo>
                    <a:pt x="7830" y="0"/>
                  </a:moveTo>
                  <a:cubicBezTo>
                    <a:pt x="6037" y="0"/>
                    <a:pt x="3952" y="714"/>
                    <a:pt x="3952" y="714"/>
                  </a:cubicBezTo>
                  <a:lnTo>
                    <a:pt x="3952" y="7812"/>
                  </a:lnTo>
                  <a:lnTo>
                    <a:pt x="2164" y="19360"/>
                  </a:lnTo>
                  <a:lnTo>
                    <a:pt x="0" y="29115"/>
                  </a:lnTo>
                  <a:lnTo>
                    <a:pt x="988" y="37572"/>
                  </a:lnTo>
                  <a:lnTo>
                    <a:pt x="11672" y="28621"/>
                  </a:lnTo>
                  <a:cubicBezTo>
                    <a:pt x="11672" y="28621"/>
                    <a:pt x="11549" y="24606"/>
                    <a:pt x="13584" y="23188"/>
                  </a:cubicBezTo>
                  <a:cubicBezTo>
                    <a:pt x="13643" y="23146"/>
                    <a:pt x="13704" y="23127"/>
                    <a:pt x="13766" y="23127"/>
                  </a:cubicBezTo>
                  <a:cubicBezTo>
                    <a:pt x="14159" y="23127"/>
                    <a:pt x="14572" y="23865"/>
                    <a:pt x="14572" y="23865"/>
                  </a:cubicBezTo>
                  <a:cubicBezTo>
                    <a:pt x="14572" y="23865"/>
                    <a:pt x="15949" y="25027"/>
                    <a:pt x="17972" y="25027"/>
                  </a:cubicBezTo>
                  <a:cubicBezTo>
                    <a:pt x="19531" y="25027"/>
                    <a:pt x="21473" y="24336"/>
                    <a:pt x="23462" y="21889"/>
                  </a:cubicBezTo>
                  <a:cubicBezTo>
                    <a:pt x="25315" y="18619"/>
                    <a:pt x="23462" y="14791"/>
                    <a:pt x="23462" y="14791"/>
                  </a:cubicBezTo>
                  <a:cubicBezTo>
                    <a:pt x="23462" y="14791"/>
                    <a:pt x="21057" y="11333"/>
                    <a:pt x="21057" y="8740"/>
                  </a:cubicBezTo>
                  <a:cubicBezTo>
                    <a:pt x="21057" y="6206"/>
                    <a:pt x="20810" y="2008"/>
                    <a:pt x="20810" y="2008"/>
                  </a:cubicBezTo>
                  <a:cubicBezTo>
                    <a:pt x="20810" y="2008"/>
                    <a:pt x="19904" y="1538"/>
                    <a:pt x="18365" y="1538"/>
                  </a:cubicBezTo>
                  <a:cubicBezTo>
                    <a:pt x="17816" y="1538"/>
                    <a:pt x="17186" y="1598"/>
                    <a:pt x="16488" y="1761"/>
                  </a:cubicBezTo>
                  <a:cubicBezTo>
                    <a:pt x="16671" y="1267"/>
                    <a:pt x="16365" y="896"/>
                    <a:pt x="16365" y="896"/>
                  </a:cubicBezTo>
                  <a:cubicBezTo>
                    <a:pt x="16365" y="896"/>
                    <a:pt x="15855" y="860"/>
                    <a:pt x="15170" y="860"/>
                  </a:cubicBezTo>
                  <a:cubicBezTo>
                    <a:pt x="13862" y="860"/>
                    <a:pt x="11915" y="992"/>
                    <a:pt x="11672" y="1761"/>
                  </a:cubicBezTo>
                  <a:cubicBezTo>
                    <a:pt x="11672" y="3613"/>
                    <a:pt x="12102" y="10405"/>
                    <a:pt x="11672" y="10716"/>
                  </a:cubicBezTo>
                  <a:cubicBezTo>
                    <a:pt x="11480" y="10825"/>
                    <a:pt x="11361" y="10970"/>
                    <a:pt x="11251" y="10970"/>
                  </a:cubicBezTo>
                  <a:cubicBezTo>
                    <a:pt x="11112" y="10970"/>
                    <a:pt x="10986" y="10738"/>
                    <a:pt x="10743" y="9911"/>
                  </a:cubicBezTo>
                  <a:cubicBezTo>
                    <a:pt x="10314" y="8493"/>
                    <a:pt x="10437" y="1578"/>
                    <a:pt x="10003" y="714"/>
                  </a:cubicBezTo>
                  <a:cubicBezTo>
                    <a:pt x="9550" y="178"/>
                    <a:pt x="8727" y="0"/>
                    <a:pt x="7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2"/>
            <p:cNvSpPr/>
            <p:nvPr/>
          </p:nvSpPr>
          <p:spPr>
            <a:xfrm>
              <a:off x="3820775" y="3183250"/>
              <a:ext cx="243900" cy="734750"/>
            </a:xfrm>
            <a:custGeom>
              <a:avLst/>
              <a:gdLst/>
              <a:ahLst/>
              <a:cxnLst/>
              <a:rect l="l" t="t" r="r" b="b"/>
              <a:pathLst>
                <a:path w="9756" h="29390" extrusionOk="0">
                  <a:moveTo>
                    <a:pt x="3211" y="0"/>
                  </a:moveTo>
                  <a:lnTo>
                    <a:pt x="3211" y="3769"/>
                  </a:lnTo>
                  <a:cubicBezTo>
                    <a:pt x="3211" y="3769"/>
                    <a:pt x="3399" y="3705"/>
                    <a:pt x="3705" y="3522"/>
                  </a:cubicBezTo>
                  <a:lnTo>
                    <a:pt x="3705" y="247"/>
                  </a:lnTo>
                  <a:cubicBezTo>
                    <a:pt x="3705" y="247"/>
                    <a:pt x="3522" y="188"/>
                    <a:pt x="3211" y="0"/>
                  </a:cubicBezTo>
                  <a:close/>
                  <a:moveTo>
                    <a:pt x="7904" y="2534"/>
                  </a:moveTo>
                  <a:cubicBezTo>
                    <a:pt x="7904" y="2593"/>
                    <a:pt x="7968" y="2593"/>
                    <a:pt x="7968" y="2658"/>
                  </a:cubicBezTo>
                  <a:cubicBezTo>
                    <a:pt x="8027" y="2781"/>
                    <a:pt x="8151" y="2964"/>
                    <a:pt x="8215" y="3087"/>
                  </a:cubicBezTo>
                  <a:cubicBezTo>
                    <a:pt x="8462" y="3581"/>
                    <a:pt x="8645" y="4199"/>
                    <a:pt x="8768" y="4757"/>
                  </a:cubicBezTo>
                  <a:cubicBezTo>
                    <a:pt x="8956" y="5498"/>
                    <a:pt x="9015" y="6298"/>
                    <a:pt x="8956" y="7039"/>
                  </a:cubicBezTo>
                  <a:cubicBezTo>
                    <a:pt x="8892" y="7474"/>
                    <a:pt x="8892" y="7844"/>
                    <a:pt x="8832" y="7967"/>
                  </a:cubicBezTo>
                  <a:lnTo>
                    <a:pt x="8832" y="8027"/>
                  </a:lnTo>
                  <a:lnTo>
                    <a:pt x="8768" y="8027"/>
                  </a:lnTo>
                  <a:cubicBezTo>
                    <a:pt x="8521" y="8150"/>
                    <a:pt x="5869" y="10067"/>
                    <a:pt x="5558" y="10249"/>
                  </a:cubicBezTo>
                  <a:cubicBezTo>
                    <a:pt x="5187" y="10437"/>
                    <a:pt x="3522" y="12225"/>
                    <a:pt x="3522" y="12225"/>
                  </a:cubicBezTo>
                  <a:cubicBezTo>
                    <a:pt x="3522" y="12225"/>
                    <a:pt x="3769" y="14512"/>
                    <a:pt x="2658" y="16794"/>
                  </a:cubicBezTo>
                  <a:cubicBezTo>
                    <a:pt x="1547" y="19081"/>
                    <a:pt x="618" y="23956"/>
                    <a:pt x="248" y="25191"/>
                  </a:cubicBezTo>
                  <a:cubicBezTo>
                    <a:pt x="1" y="26179"/>
                    <a:pt x="124" y="28219"/>
                    <a:pt x="248" y="29143"/>
                  </a:cubicBezTo>
                  <a:cubicBezTo>
                    <a:pt x="371" y="29207"/>
                    <a:pt x="559" y="29266"/>
                    <a:pt x="682" y="29390"/>
                  </a:cubicBezTo>
                  <a:cubicBezTo>
                    <a:pt x="618" y="28466"/>
                    <a:pt x="495" y="26490"/>
                    <a:pt x="742" y="25502"/>
                  </a:cubicBezTo>
                  <a:cubicBezTo>
                    <a:pt x="1112" y="24203"/>
                    <a:pt x="2041" y="19387"/>
                    <a:pt x="3152" y="17105"/>
                  </a:cubicBezTo>
                  <a:cubicBezTo>
                    <a:pt x="4263" y="14818"/>
                    <a:pt x="3952" y="12472"/>
                    <a:pt x="3952" y="12472"/>
                  </a:cubicBezTo>
                  <a:cubicBezTo>
                    <a:pt x="3952" y="12472"/>
                    <a:pt x="5681" y="10684"/>
                    <a:pt x="5992" y="10561"/>
                  </a:cubicBezTo>
                  <a:cubicBezTo>
                    <a:pt x="6363" y="10373"/>
                    <a:pt x="9015" y="8397"/>
                    <a:pt x="9262" y="8338"/>
                  </a:cubicBezTo>
                  <a:cubicBezTo>
                    <a:pt x="9509" y="8274"/>
                    <a:pt x="9756" y="3828"/>
                    <a:pt x="7968" y="2534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2"/>
            <p:cNvSpPr/>
            <p:nvPr/>
          </p:nvSpPr>
          <p:spPr>
            <a:xfrm>
              <a:off x="3854750" y="3857850"/>
              <a:ext cx="71025" cy="103375"/>
            </a:xfrm>
            <a:custGeom>
              <a:avLst/>
              <a:gdLst/>
              <a:ahLst/>
              <a:cxnLst/>
              <a:rect l="l" t="t" r="r" b="b"/>
              <a:pathLst>
                <a:path w="2841" h="4135" extrusionOk="0">
                  <a:moveTo>
                    <a:pt x="864" y="0"/>
                  </a:moveTo>
                  <a:cubicBezTo>
                    <a:pt x="311" y="60"/>
                    <a:pt x="0" y="677"/>
                    <a:pt x="64" y="1235"/>
                  </a:cubicBezTo>
                  <a:cubicBezTo>
                    <a:pt x="124" y="1788"/>
                    <a:pt x="435" y="2223"/>
                    <a:pt x="741" y="2717"/>
                  </a:cubicBezTo>
                  <a:cubicBezTo>
                    <a:pt x="1111" y="3147"/>
                    <a:pt x="1423" y="3641"/>
                    <a:pt x="1793" y="4135"/>
                  </a:cubicBezTo>
                  <a:cubicBezTo>
                    <a:pt x="2099" y="3764"/>
                    <a:pt x="2470" y="3394"/>
                    <a:pt x="2840" y="3023"/>
                  </a:cubicBezTo>
                  <a:cubicBezTo>
                    <a:pt x="2840" y="2900"/>
                    <a:pt x="2840" y="2776"/>
                    <a:pt x="2781" y="2653"/>
                  </a:cubicBezTo>
                  <a:cubicBezTo>
                    <a:pt x="2717" y="2159"/>
                    <a:pt x="2717" y="1665"/>
                    <a:pt x="2470" y="1235"/>
                  </a:cubicBezTo>
                  <a:cubicBezTo>
                    <a:pt x="2346" y="865"/>
                    <a:pt x="2040" y="494"/>
                    <a:pt x="1729" y="247"/>
                  </a:cubicBezTo>
                  <a:cubicBezTo>
                    <a:pt x="1482" y="124"/>
                    <a:pt x="1235" y="0"/>
                    <a:pt x="988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2"/>
            <p:cNvSpPr/>
            <p:nvPr/>
          </p:nvSpPr>
          <p:spPr>
            <a:xfrm>
              <a:off x="4094050" y="3618525"/>
              <a:ext cx="155875" cy="126600"/>
            </a:xfrm>
            <a:custGeom>
              <a:avLst/>
              <a:gdLst/>
              <a:ahLst/>
              <a:cxnLst/>
              <a:rect l="l" t="t" r="r" b="b"/>
              <a:pathLst>
                <a:path w="6235" h="5064" extrusionOk="0">
                  <a:moveTo>
                    <a:pt x="5804" y="1"/>
                  </a:moveTo>
                  <a:cubicBezTo>
                    <a:pt x="5310" y="1"/>
                    <a:pt x="4816" y="248"/>
                    <a:pt x="4382" y="495"/>
                  </a:cubicBezTo>
                  <a:cubicBezTo>
                    <a:pt x="2530" y="1606"/>
                    <a:pt x="1048" y="3211"/>
                    <a:pt x="1" y="5004"/>
                  </a:cubicBezTo>
                  <a:lnTo>
                    <a:pt x="1" y="5064"/>
                  </a:lnTo>
                  <a:lnTo>
                    <a:pt x="60" y="5064"/>
                  </a:lnTo>
                  <a:cubicBezTo>
                    <a:pt x="1112" y="3211"/>
                    <a:pt x="2594" y="1670"/>
                    <a:pt x="4382" y="618"/>
                  </a:cubicBezTo>
                  <a:cubicBezTo>
                    <a:pt x="4816" y="312"/>
                    <a:pt x="5310" y="65"/>
                    <a:pt x="5804" y="65"/>
                  </a:cubicBezTo>
                  <a:cubicBezTo>
                    <a:pt x="5928" y="65"/>
                    <a:pt x="6051" y="124"/>
                    <a:pt x="6175" y="124"/>
                  </a:cubicBezTo>
                  <a:lnTo>
                    <a:pt x="6234" y="124"/>
                  </a:lnTo>
                  <a:cubicBezTo>
                    <a:pt x="6234" y="65"/>
                    <a:pt x="6234" y="65"/>
                    <a:pt x="6175" y="65"/>
                  </a:cubicBezTo>
                  <a:cubicBezTo>
                    <a:pt x="6051" y="1"/>
                    <a:pt x="5928" y="1"/>
                    <a:pt x="580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2"/>
            <p:cNvSpPr/>
            <p:nvPr/>
          </p:nvSpPr>
          <p:spPr>
            <a:xfrm>
              <a:off x="4177400" y="3609275"/>
              <a:ext cx="182175" cy="89550"/>
            </a:xfrm>
            <a:custGeom>
              <a:avLst/>
              <a:gdLst/>
              <a:ahLst/>
              <a:cxnLst/>
              <a:rect l="l" t="t" r="r" b="b"/>
              <a:pathLst>
                <a:path w="7287" h="3582" extrusionOk="0">
                  <a:moveTo>
                    <a:pt x="7163" y="0"/>
                  </a:moveTo>
                  <a:cubicBezTo>
                    <a:pt x="6234" y="988"/>
                    <a:pt x="5187" y="1917"/>
                    <a:pt x="3952" y="2534"/>
                  </a:cubicBezTo>
                  <a:cubicBezTo>
                    <a:pt x="2900" y="3152"/>
                    <a:pt x="1665" y="3522"/>
                    <a:pt x="430" y="3522"/>
                  </a:cubicBezTo>
                  <a:lnTo>
                    <a:pt x="60" y="3522"/>
                  </a:lnTo>
                  <a:cubicBezTo>
                    <a:pt x="1" y="3522"/>
                    <a:pt x="1" y="3522"/>
                    <a:pt x="1" y="3581"/>
                  </a:cubicBezTo>
                  <a:lnTo>
                    <a:pt x="430" y="3581"/>
                  </a:lnTo>
                  <a:cubicBezTo>
                    <a:pt x="1665" y="3581"/>
                    <a:pt x="2900" y="3211"/>
                    <a:pt x="4011" y="2658"/>
                  </a:cubicBezTo>
                  <a:cubicBezTo>
                    <a:pt x="5246" y="1976"/>
                    <a:pt x="6298" y="1052"/>
                    <a:pt x="7222" y="64"/>
                  </a:cubicBezTo>
                  <a:cubicBezTo>
                    <a:pt x="7286" y="64"/>
                    <a:pt x="7286" y="0"/>
                    <a:pt x="7222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2"/>
            <p:cNvSpPr/>
            <p:nvPr/>
          </p:nvSpPr>
          <p:spPr>
            <a:xfrm>
              <a:off x="3649500" y="3162550"/>
              <a:ext cx="402850" cy="760150"/>
            </a:xfrm>
            <a:custGeom>
              <a:avLst/>
              <a:gdLst/>
              <a:ahLst/>
              <a:cxnLst/>
              <a:rect l="l" t="t" r="r" b="b"/>
              <a:pathLst>
                <a:path w="16114" h="30406" extrusionOk="0">
                  <a:moveTo>
                    <a:pt x="6652" y="1"/>
                  </a:moveTo>
                  <a:cubicBezTo>
                    <a:pt x="5645" y="1"/>
                    <a:pt x="4486" y="193"/>
                    <a:pt x="3271" y="769"/>
                  </a:cubicBezTo>
                  <a:cubicBezTo>
                    <a:pt x="3271" y="769"/>
                    <a:pt x="3394" y="5955"/>
                    <a:pt x="3271" y="7496"/>
                  </a:cubicBezTo>
                  <a:cubicBezTo>
                    <a:pt x="3211" y="9042"/>
                    <a:pt x="2036" y="12930"/>
                    <a:pt x="1853" y="15340"/>
                  </a:cubicBezTo>
                  <a:cubicBezTo>
                    <a:pt x="1665" y="17686"/>
                    <a:pt x="989" y="22315"/>
                    <a:pt x="1236" y="23861"/>
                  </a:cubicBezTo>
                  <a:cubicBezTo>
                    <a:pt x="1418" y="25466"/>
                    <a:pt x="677" y="27565"/>
                    <a:pt x="307" y="28059"/>
                  </a:cubicBezTo>
                  <a:cubicBezTo>
                    <a:pt x="1" y="28612"/>
                    <a:pt x="6234" y="30405"/>
                    <a:pt x="6234" y="30405"/>
                  </a:cubicBezTo>
                  <a:lnTo>
                    <a:pt x="7099" y="30405"/>
                  </a:lnTo>
                  <a:cubicBezTo>
                    <a:pt x="7099" y="30405"/>
                    <a:pt x="6792" y="27318"/>
                    <a:pt x="7099" y="26019"/>
                  </a:cubicBezTo>
                  <a:cubicBezTo>
                    <a:pt x="7469" y="24784"/>
                    <a:pt x="8398" y="19909"/>
                    <a:pt x="9509" y="17622"/>
                  </a:cubicBezTo>
                  <a:cubicBezTo>
                    <a:pt x="10620" y="15340"/>
                    <a:pt x="10373" y="13053"/>
                    <a:pt x="10373" y="13053"/>
                  </a:cubicBezTo>
                  <a:cubicBezTo>
                    <a:pt x="10373" y="13053"/>
                    <a:pt x="12038" y="11265"/>
                    <a:pt x="12409" y="11077"/>
                  </a:cubicBezTo>
                  <a:cubicBezTo>
                    <a:pt x="12720" y="10895"/>
                    <a:pt x="15372" y="8978"/>
                    <a:pt x="15619" y="8855"/>
                  </a:cubicBezTo>
                  <a:cubicBezTo>
                    <a:pt x="15866" y="8795"/>
                    <a:pt x="16113" y="4350"/>
                    <a:pt x="14325" y="3115"/>
                  </a:cubicBezTo>
                  <a:cubicBezTo>
                    <a:pt x="14218" y="3081"/>
                    <a:pt x="14095" y="3066"/>
                    <a:pt x="13961" y="3066"/>
                  </a:cubicBezTo>
                  <a:cubicBezTo>
                    <a:pt x="12614" y="3066"/>
                    <a:pt x="10062" y="4597"/>
                    <a:pt x="10062" y="4597"/>
                  </a:cubicBezTo>
                  <a:lnTo>
                    <a:pt x="10062" y="769"/>
                  </a:lnTo>
                  <a:cubicBezTo>
                    <a:pt x="10062" y="769"/>
                    <a:pt x="8664" y="1"/>
                    <a:pt x="6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2"/>
            <p:cNvSpPr/>
            <p:nvPr/>
          </p:nvSpPr>
          <p:spPr>
            <a:xfrm>
              <a:off x="3837825" y="3917975"/>
              <a:ext cx="37075" cy="101900"/>
            </a:xfrm>
            <a:custGeom>
              <a:avLst/>
              <a:gdLst/>
              <a:ahLst/>
              <a:cxnLst/>
              <a:rect l="l" t="t" r="r" b="b"/>
              <a:pathLst>
                <a:path w="1483" h="4076" extrusionOk="0">
                  <a:moveTo>
                    <a:pt x="0" y="1"/>
                  </a:moveTo>
                  <a:cubicBezTo>
                    <a:pt x="60" y="188"/>
                    <a:pt x="60" y="312"/>
                    <a:pt x="60" y="371"/>
                  </a:cubicBezTo>
                  <a:cubicBezTo>
                    <a:pt x="618" y="806"/>
                    <a:pt x="924" y="1359"/>
                    <a:pt x="865" y="2347"/>
                  </a:cubicBezTo>
                  <a:lnTo>
                    <a:pt x="677" y="3276"/>
                  </a:lnTo>
                  <a:cubicBezTo>
                    <a:pt x="618" y="3523"/>
                    <a:pt x="554" y="3829"/>
                    <a:pt x="494" y="4076"/>
                  </a:cubicBezTo>
                  <a:cubicBezTo>
                    <a:pt x="618" y="3952"/>
                    <a:pt x="741" y="3770"/>
                    <a:pt x="924" y="3646"/>
                  </a:cubicBezTo>
                  <a:cubicBezTo>
                    <a:pt x="988" y="3582"/>
                    <a:pt x="1047" y="3458"/>
                    <a:pt x="1112" y="3399"/>
                  </a:cubicBezTo>
                  <a:cubicBezTo>
                    <a:pt x="1235" y="3088"/>
                    <a:pt x="1294" y="2717"/>
                    <a:pt x="1359" y="2347"/>
                  </a:cubicBezTo>
                  <a:cubicBezTo>
                    <a:pt x="1482" y="1053"/>
                    <a:pt x="801" y="49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2"/>
            <p:cNvSpPr/>
            <p:nvPr/>
          </p:nvSpPr>
          <p:spPr>
            <a:xfrm>
              <a:off x="3826950" y="3911800"/>
              <a:ext cx="12375" cy="15475"/>
            </a:xfrm>
            <a:custGeom>
              <a:avLst/>
              <a:gdLst/>
              <a:ahLst/>
              <a:cxnLst/>
              <a:rect l="l" t="t" r="r" b="b"/>
              <a:pathLst>
                <a:path w="495" h="619" extrusionOk="0">
                  <a:moveTo>
                    <a:pt x="1" y="1"/>
                  </a:moveTo>
                  <a:lnTo>
                    <a:pt x="1" y="248"/>
                  </a:lnTo>
                  <a:cubicBezTo>
                    <a:pt x="188" y="371"/>
                    <a:pt x="371" y="495"/>
                    <a:pt x="495" y="618"/>
                  </a:cubicBezTo>
                  <a:cubicBezTo>
                    <a:pt x="495" y="559"/>
                    <a:pt x="495" y="435"/>
                    <a:pt x="435" y="248"/>
                  </a:cubicBezTo>
                  <a:cubicBezTo>
                    <a:pt x="312" y="124"/>
                    <a:pt x="124" y="65"/>
                    <a:pt x="1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2"/>
            <p:cNvSpPr/>
            <p:nvPr/>
          </p:nvSpPr>
          <p:spPr>
            <a:xfrm>
              <a:off x="3691125" y="3845500"/>
              <a:ext cx="135850" cy="72500"/>
            </a:xfrm>
            <a:custGeom>
              <a:avLst/>
              <a:gdLst/>
              <a:ahLst/>
              <a:cxnLst/>
              <a:rect l="l" t="t" r="r" b="b"/>
              <a:pathLst>
                <a:path w="5434" h="2900" extrusionOk="0">
                  <a:moveTo>
                    <a:pt x="0" y="0"/>
                  </a:moveTo>
                  <a:cubicBezTo>
                    <a:pt x="1052" y="124"/>
                    <a:pt x="1853" y="801"/>
                    <a:pt x="1853" y="801"/>
                  </a:cubicBezTo>
                  <a:cubicBezTo>
                    <a:pt x="2347" y="1235"/>
                    <a:pt x="2905" y="1359"/>
                    <a:pt x="3334" y="1665"/>
                  </a:cubicBezTo>
                  <a:cubicBezTo>
                    <a:pt x="3952" y="2223"/>
                    <a:pt x="4757" y="2529"/>
                    <a:pt x="5434" y="2900"/>
                  </a:cubicBezTo>
                  <a:lnTo>
                    <a:pt x="5434" y="2653"/>
                  </a:lnTo>
                  <a:cubicBezTo>
                    <a:pt x="4880" y="2347"/>
                    <a:pt x="4263" y="2100"/>
                    <a:pt x="3828" y="1665"/>
                  </a:cubicBezTo>
                  <a:cubicBezTo>
                    <a:pt x="3399" y="1359"/>
                    <a:pt x="2840" y="1235"/>
                    <a:pt x="2411" y="801"/>
                  </a:cubicBezTo>
                  <a:cubicBezTo>
                    <a:pt x="2347" y="801"/>
                    <a:pt x="1423" y="0"/>
                    <a:pt x="247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2"/>
            <p:cNvSpPr/>
            <p:nvPr/>
          </p:nvSpPr>
          <p:spPr>
            <a:xfrm>
              <a:off x="3819300" y="3263500"/>
              <a:ext cx="100300" cy="67950"/>
            </a:xfrm>
            <a:custGeom>
              <a:avLst/>
              <a:gdLst/>
              <a:ahLst/>
              <a:cxnLst/>
              <a:rect l="l" t="t" r="r" b="b"/>
              <a:pathLst>
                <a:path w="4012" h="2718" extrusionOk="0">
                  <a:moveTo>
                    <a:pt x="3952" y="1"/>
                  </a:moveTo>
                  <a:lnTo>
                    <a:pt x="0" y="2658"/>
                  </a:lnTo>
                  <a:cubicBezTo>
                    <a:pt x="0" y="2718"/>
                    <a:pt x="60" y="2718"/>
                    <a:pt x="60" y="2718"/>
                  </a:cubicBezTo>
                  <a:lnTo>
                    <a:pt x="4011" y="65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2"/>
            <p:cNvSpPr/>
            <p:nvPr/>
          </p:nvSpPr>
          <p:spPr>
            <a:xfrm>
              <a:off x="3702000" y="3348475"/>
              <a:ext cx="205250" cy="455400"/>
            </a:xfrm>
            <a:custGeom>
              <a:avLst/>
              <a:gdLst/>
              <a:ahLst/>
              <a:cxnLst/>
              <a:rect l="l" t="t" r="r" b="b"/>
              <a:pathLst>
                <a:path w="8210" h="18216" extrusionOk="0">
                  <a:moveTo>
                    <a:pt x="7839" y="0"/>
                  </a:moveTo>
                  <a:lnTo>
                    <a:pt x="7839" y="0"/>
                  </a:lnTo>
                  <a:cubicBezTo>
                    <a:pt x="6357" y="1418"/>
                    <a:pt x="4939" y="2776"/>
                    <a:pt x="3458" y="4199"/>
                  </a:cubicBezTo>
                  <a:cubicBezTo>
                    <a:pt x="3211" y="4446"/>
                    <a:pt x="2899" y="4693"/>
                    <a:pt x="2717" y="5063"/>
                  </a:cubicBezTo>
                  <a:cubicBezTo>
                    <a:pt x="2529" y="5434"/>
                    <a:pt x="2405" y="5927"/>
                    <a:pt x="2282" y="6421"/>
                  </a:cubicBezTo>
                  <a:cubicBezTo>
                    <a:pt x="2099" y="6975"/>
                    <a:pt x="1788" y="7533"/>
                    <a:pt x="1482" y="8086"/>
                  </a:cubicBezTo>
                  <a:cubicBezTo>
                    <a:pt x="617" y="10126"/>
                    <a:pt x="370" y="12284"/>
                    <a:pt x="123" y="14507"/>
                  </a:cubicBezTo>
                  <a:cubicBezTo>
                    <a:pt x="59" y="15312"/>
                    <a:pt x="0" y="16113"/>
                    <a:pt x="247" y="16853"/>
                  </a:cubicBezTo>
                  <a:cubicBezTo>
                    <a:pt x="483" y="17562"/>
                    <a:pt x="1112" y="18216"/>
                    <a:pt x="1870" y="18216"/>
                  </a:cubicBezTo>
                  <a:cubicBezTo>
                    <a:pt x="1905" y="18216"/>
                    <a:pt x="1940" y="18215"/>
                    <a:pt x="1976" y="18212"/>
                  </a:cubicBezTo>
                  <a:cubicBezTo>
                    <a:pt x="2717" y="16177"/>
                    <a:pt x="1912" y="13831"/>
                    <a:pt x="2346" y="11667"/>
                  </a:cubicBezTo>
                  <a:cubicBezTo>
                    <a:pt x="2593" y="10249"/>
                    <a:pt x="3334" y="9015"/>
                    <a:pt x="3581" y="7656"/>
                  </a:cubicBezTo>
                  <a:cubicBezTo>
                    <a:pt x="3705" y="6915"/>
                    <a:pt x="3705" y="6110"/>
                    <a:pt x="3952" y="5369"/>
                  </a:cubicBezTo>
                  <a:cubicBezTo>
                    <a:pt x="4445" y="3952"/>
                    <a:pt x="5863" y="3087"/>
                    <a:pt x="7039" y="2035"/>
                  </a:cubicBezTo>
                  <a:cubicBezTo>
                    <a:pt x="7592" y="1541"/>
                    <a:pt x="8209" y="741"/>
                    <a:pt x="783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2"/>
            <p:cNvSpPr/>
            <p:nvPr/>
          </p:nvSpPr>
          <p:spPr>
            <a:xfrm>
              <a:off x="3862525" y="3387000"/>
              <a:ext cx="124975" cy="146725"/>
            </a:xfrm>
            <a:custGeom>
              <a:avLst/>
              <a:gdLst/>
              <a:ahLst/>
              <a:cxnLst/>
              <a:rect l="l" t="t" r="r" b="b"/>
              <a:pathLst>
                <a:path w="4999" h="5869" extrusionOk="0">
                  <a:moveTo>
                    <a:pt x="4940" y="0"/>
                  </a:moveTo>
                  <a:cubicBezTo>
                    <a:pt x="3641" y="618"/>
                    <a:pt x="2593" y="1606"/>
                    <a:pt x="1606" y="2593"/>
                  </a:cubicBezTo>
                  <a:cubicBezTo>
                    <a:pt x="1112" y="3028"/>
                    <a:pt x="677" y="3458"/>
                    <a:pt x="371" y="4016"/>
                  </a:cubicBezTo>
                  <a:cubicBezTo>
                    <a:pt x="124" y="4446"/>
                    <a:pt x="0" y="4880"/>
                    <a:pt x="0" y="5374"/>
                  </a:cubicBezTo>
                  <a:cubicBezTo>
                    <a:pt x="0" y="5498"/>
                    <a:pt x="0" y="5681"/>
                    <a:pt x="59" y="5868"/>
                  </a:cubicBezTo>
                  <a:cubicBezTo>
                    <a:pt x="124" y="5868"/>
                    <a:pt x="124" y="5868"/>
                    <a:pt x="124" y="5804"/>
                  </a:cubicBezTo>
                  <a:cubicBezTo>
                    <a:pt x="59" y="5681"/>
                    <a:pt x="59" y="5498"/>
                    <a:pt x="59" y="5374"/>
                  </a:cubicBezTo>
                  <a:cubicBezTo>
                    <a:pt x="59" y="4880"/>
                    <a:pt x="183" y="4446"/>
                    <a:pt x="430" y="4075"/>
                  </a:cubicBezTo>
                  <a:cubicBezTo>
                    <a:pt x="741" y="3522"/>
                    <a:pt x="1171" y="3087"/>
                    <a:pt x="1665" y="2658"/>
                  </a:cubicBezTo>
                  <a:cubicBezTo>
                    <a:pt x="2653" y="1670"/>
                    <a:pt x="3705" y="682"/>
                    <a:pt x="4999" y="124"/>
                  </a:cubicBezTo>
                  <a:lnTo>
                    <a:pt x="4999" y="64"/>
                  </a:lnTo>
                  <a:cubicBezTo>
                    <a:pt x="4999" y="0"/>
                    <a:pt x="4999" y="0"/>
                    <a:pt x="4940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2"/>
            <p:cNvSpPr/>
            <p:nvPr/>
          </p:nvSpPr>
          <p:spPr>
            <a:xfrm>
              <a:off x="4483025" y="4002225"/>
              <a:ext cx="277875" cy="450400"/>
            </a:xfrm>
            <a:custGeom>
              <a:avLst/>
              <a:gdLst/>
              <a:ahLst/>
              <a:cxnLst/>
              <a:rect l="l" t="t" r="r" b="b"/>
              <a:pathLst>
                <a:path w="11115" h="18016" extrusionOk="0">
                  <a:moveTo>
                    <a:pt x="1279" y="1"/>
                  </a:moveTo>
                  <a:cubicBezTo>
                    <a:pt x="1206" y="1"/>
                    <a:pt x="1130" y="8"/>
                    <a:pt x="1048" y="29"/>
                  </a:cubicBezTo>
                  <a:cubicBezTo>
                    <a:pt x="554" y="212"/>
                    <a:pt x="430" y="893"/>
                    <a:pt x="371" y="1447"/>
                  </a:cubicBezTo>
                  <a:cubicBezTo>
                    <a:pt x="248" y="2993"/>
                    <a:pt x="124" y="4598"/>
                    <a:pt x="60" y="6139"/>
                  </a:cubicBezTo>
                  <a:cubicBezTo>
                    <a:pt x="1" y="7315"/>
                    <a:pt x="1" y="8426"/>
                    <a:pt x="183" y="9597"/>
                  </a:cubicBezTo>
                  <a:cubicBezTo>
                    <a:pt x="307" y="10461"/>
                    <a:pt x="554" y="11390"/>
                    <a:pt x="801" y="12254"/>
                  </a:cubicBezTo>
                  <a:cubicBezTo>
                    <a:pt x="1171" y="13612"/>
                    <a:pt x="1606" y="14971"/>
                    <a:pt x="1976" y="16329"/>
                  </a:cubicBezTo>
                  <a:cubicBezTo>
                    <a:pt x="2159" y="17006"/>
                    <a:pt x="2530" y="17870"/>
                    <a:pt x="3271" y="17994"/>
                  </a:cubicBezTo>
                  <a:cubicBezTo>
                    <a:pt x="3344" y="18009"/>
                    <a:pt x="3416" y="18016"/>
                    <a:pt x="3485" y="18016"/>
                  </a:cubicBezTo>
                  <a:cubicBezTo>
                    <a:pt x="4295" y="18016"/>
                    <a:pt x="4836" y="17056"/>
                    <a:pt x="5064" y="16206"/>
                  </a:cubicBezTo>
                  <a:cubicBezTo>
                    <a:pt x="5370" y="15030"/>
                    <a:pt x="5557" y="13859"/>
                    <a:pt x="6051" y="12807"/>
                  </a:cubicBezTo>
                  <a:cubicBezTo>
                    <a:pt x="6545" y="11696"/>
                    <a:pt x="7469" y="10708"/>
                    <a:pt x="8645" y="10525"/>
                  </a:cubicBezTo>
                  <a:cubicBezTo>
                    <a:pt x="9015" y="10461"/>
                    <a:pt x="9386" y="10525"/>
                    <a:pt x="9692" y="10402"/>
                  </a:cubicBezTo>
                  <a:cubicBezTo>
                    <a:pt x="10433" y="10155"/>
                    <a:pt x="10927" y="9350"/>
                    <a:pt x="10991" y="8550"/>
                  </a:cubicBezTo>
                  <a:cubicBezTo>
                    <a:pt x="11114" y="7809"/>
                    <a:pt x="10867" y="7004"/>
                    <a:pt x="10680" y="6263"/>
                  </a:cubicBezTo>
                  <a:cubicBezTo>
                    <a:pt x="10620" y="6016"/>
                    <a:pt x="10497" y="5769"/>
                    <a:pt x="10373" y="5645"/>
                  </a:cubicBezTo>
                  <a:cubicBezTo>
                    <a:pt x="10211" y="5483"/>
                    <a:pt x="9995" y="5455"/>
                    <a:pt x="9761" y="5455"/>
                  </a:cubicBezTo>
                  <a:cubicBezTo>
                    <a:pt x="9639" y="5455"/>
                    <a:pt x="9512" y="5462"/>
                    <a:pt x="9386" y="5462"/>
                  </a:cubicBezTo>
                  <a:cubicBezTo>
                    <a:pt x="8210" y="5586"/>
                    <a:pt x="6975" y="5709"/>
                    <a:pt x="5740" y="5833"/>
                  </a:cubicBezTo>
                  <a:cubicBezTo>
                    <a:pt x="6234" y="5398"/>
                    <a:pt x="6916" y="5398"/>
                    <a:pt x="7657" y="5398"/>
                  </a:cubicBezTo>
                  <a:cubicBezTo>
                    <a:pt x="8333" y="5398"/>
                    <a:pt x="9015" y="5398"/>
                    <a:pt x="9509" y="5028"/>
                  </a:cubicBezTo>
                  <a:cubicBezTo>
                    <a:pt x="9939" y="4657"/>
                    <a:pt x="10126" y="4040"/>
                    <a:pt x="10309" y="3422"/>
                  </a:cubicBezTo>
                  <a:cubicBezTo>
                    <a:pt x="10433" y="2682"/>
                    <a:pt x="10556" y="1758"/>
                    <a:pt x="9879" y="1323"/>
                  </a:cubicBezTo>
                  <a:cubicBezTo>
                    <a:pt x="9692" y="1200"/>
                    <a:pt x="9386" y="1140"/>
                    <a:pt x="9139" y="1076"/>
                  </a:cubicBezTo>
                  <a:cubicBezTo>
                    <a:pt x="6669" y="770"/>
                    <a:pt x="4199" y="400"/>
                    <a:pt x="1729" y="29"/>
                  </a:cubicBezTo>
                  <a:cubicBezTo>
                    <a:pt x="1565" y="29"/>
                    <a:pt x="1427" y="1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2"/>
            <p:cNvSpPr/>
            <p:nvPr/>
          </p:nvSpPr>
          <p:spPr>
            <a:xfrm>
              <a:off x="4472150" y="3930325"/>
              <a:ext cx="64875" cy="74125"/>
            </a:xfrm>
            <a:custGeom>
              <a:avLst/>
              <a:gdLst/>
              <a:ahLst/>
              <a:cxnLst/>
              <a:rect l="l" t="t" r="r" b="b"/>
              <a:pathLst>
                <a:path w="2595" h="2965" extrusionOk="0">
                  <a:moveTo>
                    <a:pt x="189" y="1"/>
                  </a:moveTo>
                  <a:cubicBezTo>
                    <a:pt x="124" y="65"/>
                    <a:pt x="65" y="65"/>
                    <a:pt x="1" y="65"/>
                  </a:cubicBezTo>
                  <a:cubicBezTo>
                    <a:pt x="989" y="806"/>
                    <a:pt x="1730" y="1794"/>
                    <a:pt x="2100" y="2905"/>
                  </a:cubicBezTo>
                  <a:lnTo>
                    <a:pt x="2164" y="2905"/>
                  </a:lnTo>
                  <a:cubicBezTo>
                    <a:pt x="2288" y="2964"/>
                    <a:pt x="2471" y="2964"/>
                    <a:pt x="2594" y="2964"/>
                  </a:cubicBezTo>
                  <a:cubicBezTo>
                    <a:pt x="2224" y="1729"/>
                    <a:pt x="1300" y="742"/>
                    <a:pt x="189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2"/>
            <p:cNvSpPr/>
            <p:nvPr/>
          </p:nvSpPr>
          <p:spPr>
            <a:xfrm>
              <a:off x="4521550" y="4002950"/>
              <a:ext cx="37075" cy="304025"/>
            </a:xfrm>
            <a:custGeom>
              <a:avLst/>
              <a:gdLst/>
              <a:ahLst/>
              <a:cxnLst/>
              <a:rect l="l" t="t" r="r" b="b"/>
              <a:pathLst>
                <a:path w="1483" h="12161" extrusionOk="0">
                  <a:moveTo>
                    <a:pt x="124" y="0"/>
                  </a:moveTo>
                  <a:cubicBezTo>
                    <a:pt x="188" y="183"/>
                    <a:pt x="248" y="430"/>
                    <a:pt x="248" y="618"/>
                  </a:cubicBezTo>
                  <a:cubicBezTo>
                    <a:pt x="559" y="2282"/>
                    <a:pt x="1" y="3952"/>
                    <a:pt x="65" y="5616"/>
                  </a:cubicBezTo>
                  <a:cubicBezTo>
                    <a:pt x="188" y="7409"/>
                    <a:pt x="929" y="9138"/>
                    <a:pt x="929" y="10926"/>
                  </a:cubicBezTo>
                  <a:cubicBezTo>
                    <a:pt x="929" y="11173"/>
                    <a:pt x="865" y="11544"/>
                    <a:pt x="806" y="11790"/>
                  </a:cubicBezTo>
                  <a:cubicBezTo>
                    <a:pt x="929" y="11914"/>
                    <a:pt x="1112" y="12037"/>
                    <a:pt x="1300" y="12161"/>
                  </a:cubicBezTo>
                  <a:cubicBezTo>
                    <a:pt x="1423" y="11790"/>
                    <a:pt x="1483" y="11420"/>
                    <a:pt x="1483" y="11050"/>
                  </a:cubicBezTo>
                  <a:cubicBezTo>
                    <a:pt x="1483" y="9261"/>
                    <a:pt x="742" y="7592"/>
                    <a:pt x="682" y="5804"/>
                  </a:cubicBezTo>
                  <a:cubicBezTo>
                    <a:pt x="559" y="4134"/>
                    <a:pt x="1112" y="2406"/>
                    <a:pt x="806" y="800"/>
                  </a:cubicBezTo>
                  <a:cubicBezTo>
                    <a:pt x="806" y="553"/>
                    <a:pt x="742" y="306"/>
                    <a:pt x="618" y="59"/>
                  </a:cubicBezTo>
                  <a:cubicBezTo>
                    <a:pt x="495" y="59"/>
                    <a:pt x="312" y="59"/>
                    <a:pt x="188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2"/>
            <p:cNvSpPr/>
            <p:nvPr/>
          </p:nvSpPr>
          <p:spPr>
            <a:xfrm>
              <a:off x="4691350" y="4039200"/>
              <a:ext cx="44850" cy="85150"/>
            </a:xfrm>
            <a:custGeom>
              <a:avLst/>
              <a:gdLst/>
              <a:ahLst/>
              <a:cxnLst/>
              <a:rect l="l" t="t" r="r" b="b"/>
              <a:pathLst>
                <a:path w="1794" h="3406" extrusionOk="0">
                  <a:moveTo>
                    <a:pt x="1017" y="1"/>
                  </a:moveTo>
                  <a:cubicBezTo>
                    <a:pt x="750" y="1"/>
                    <a:pt x="494" y="179"/>
                    <a:pt x="371" y="462"/>
                  </a:cubicBezTo>
                  <a:cubicBezTo>
                    <a:pt x="124" y="1079"/>
                    <a:pt x="0" y="1761"/>
                    <a:pt x="65" y="2437"/>
                  </a:cubicBezTo>
                  <a:cubicBezTo>
                    <a:pt x="65" y="2808"/>
                    <a:pt x="188" y="3243"/>
                    <a:pt x="494" y="3366"/>
                  </a:cubicBezTo>
                  <a:cubicBezTo>
                    <a:pt x="558" y="3393"/>
                    <a:pt x="622" y="3405"/>
                    <a:pt x="685" y="3405"/>
                  </a:cubicBezTo>
                  <a:cubicBezTo>
                    <a:pt x="1050" y="3405"/>
                    <a:pt x="1386" y="2992"/>
                    <a:pt x="1546" y="2625"/>
                  </a:cubicBezTo>
                  <a:cubicBezTo>
                    <a:pt x="1670" y="2314"/>
                    <a:pt x="1606" y="1761"/>
                    <a:pt x="1670" y="1390"/>
                  </a:cubicBezTo>
                  <a:cubicBezTo>
                    <a:pt x="1729" y="956"/>
                    <a:pt x="1793" y="462"/>
                    <a:pt x="1423" y="155"/>
                  </a:cubicBezTo>
                  <a:cubicBezTo>
                    <a:pt x="1296" y="49"/>
                    <a:pt x="1155" y="1"/>
                    <a:pt x="1017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2"/>
            <p:cNvSpPr/>
            <p:nvPr/>
          </p:nvSpPr>
          <p:spPr>
            <a:xfrm>
              <a:off x="4702225" y="4148700"/>
              <a:ext cx="43225" cy="100775"/>
            </a:xfrm>
            <a:custGeom>
              <a:avLst/>
              <a:gdLst/>
              <a:ahLst/>
              <a:cxnLst/>
              <a:rect l="l" t="t" r="r" b="b"/>
              <a:pathLst>
                <a:path w="1729" h="4031" extrusionOk="0">
                  <a:moveTo>
                    <a:pt x="722" y="0"/>
                  </a:moveTo>
                  <a:cubicBezTo>
                    <a:pt x="544" y="0"/>
                    <a:pt x="386" y="82"/>
                    <a:pt x="247" y="221"/>
                  </a:cubicBezTo>
                  <a:cubicBezTo>
                    <a:pt x="59" y="404"/>
                    <a:pt x="59" y="651"/>
                    <a:pt x="59" y="898"/>
                  </a:cubicBezTo>
                  <a:cubicBezTo>
                    <a:pt x="0" y="1515"/>
                    <a:pt x="0" y="2132"/>
                    <a:pt x="59" y="2814"/>
                  </a:cubicBezTo>
                  <a:cubicBezTo>
                    <a:pt x="113" y="3273"/>
                    <a:pt x="332" y="4031"/>
                    <a:pt x="865" y="4031"/>
                  </a:cubicBezTo>
                  <a:cubicBezTo>
                    <a:pt x="975" y="4031"/>
                    <a:pt x="1098" y="3999"/>
                    <a:pt x="1235" y="3925"/>
                  </a:cubicBezTo>
                  <a:cubicBezTo>
                    <a:pt x="1358" y="3861"/>
                    <a:pt x="1482" y="3738"/>
                    <a:pt x="1605" y="3555"/>
                  </a:cubicBezTo>
                  <a:cubicBezTo>
                    <a:pt x="1605" y="3491"/>
                    <a:pt x="1605" y="3431"/>
                    <a:pt x="1665" y="3367"/>
                  </a:cubicBezTo>
                  <a:cubicBezTo>
                    <a:pt x="1729" y="3185"/>
                    <a:pt x="1729" y="2938"/>
                    <a:pt x="1729" y="2691"/>
                  </a:cubicBezTo>
                  <a:cubicBezTo>
                    <a:pt x="1729" y="2073"/>
                    <a:pt x="1729" y="1392"/>
                    <a:pt x="1541" y="774"/>
                  </a:cubicBezTo>
                  <a:cubicBezTo>
                    <a:pt x="1482" y="527"/>
                    <a:pt x="1358" y="280"/>
                    <a:pt x="1171" y="157"/>
                  </a:cubicBezTo>
                  <a:cubicBezTo>
                    <a:pt x="1009" y="49"/>
                    <a:pt x="860" y="0"/>
                    <a:pt x="722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2"/>
            <p:cNvSpPr/>
            <p:nvPr/>
          </p:nvSpPr>
          <p:spPr>
            <a:xfrm>
              <a:off x="4177400" y="3895225"/>
              <a:ext cx="367400" cy="427475"/>
            </a:xfrm>
            <a:custGeom>
              <a:avLst/>
              <a:gdLst/>
              <a:ahLst/>
              <a:cxnLst/>
              <a:rect l="l" t="t" r="r" b="b"/>
              <a:pathLst>
                <a:path w="14696" h="17099" extrusionOk="0">
                  <a:moveTo>
                    <a:pt x="7329" y="0"/>
                  </a:moveTo>
                  <a:cubicBezTo>
                    <a:pt x="5806" y="0"/>
                    <a:pt x="4285" y="440"/>
                    <a:pt x="3024" y="1281"/>
                  </a:cubicBezTo>
                  <a:cubicBezTo>
                    <a:pt x="1171" y="2580"/>
                    <a:pt x="1" y="4803"/>
                    <a:pt x="60" y="7026"/>
                  </a:cubicBezTo>
                  <a:cubicBezTo>
                    <a:pt x="60" y="7890"/>
                    <a:pt x="248" y="8690"/>
                    <a:pt x="495" y="9495"/>
                  </a:cubicBezTo>
                  <a:cubicBezTo>
                    <a:pt x="742" y="10236"/>
                    <a:pt x="989" y="10977"/>
                    <a:pt x="1359" y="11654"/>
                  </a:cubicBezTo>
                  <a:cubicBezTo>
                    <a:pt x="2470" y="13383"/>
                    <a:pt x="4382" y="14371"/>
                    <a:pt x="6298" y="14929"/>
                  </a:cubicBezTo>
                  <a:cubicBezTo>
                    <a:pt x="6952" y="15125"/>
                    <a:pt x="7641" y="15269"/>
                    <a:pt x="8309" y="15269"/>
                  </a:cubicBezTo>
                  <a:cubicBezTo>
                    <a:pt x="8878" y="15269"/>
                    <a:pt x="9432" y="15164"/>
                    <a:pt x="9938" y="14900"/>
                  </a:cubicBezTo>
                  <a:lnTo>
                    <a:pt x="9938" y="14900"/>
                  </a:lnTo>
                  <a:cubicBezTo>
                    <a:pt x="9609" y="15120"/>
                    <a:pt x="9959" y="15687"/>
                    <a:pt x="10309" y="15976"/>
                  </a:cubicBezTo>
                  <a:cubicBezTo>
                    <a:pt x="11050" y="16470"/>
                    <a:pt x="11914" y="16840"/>
                    <a:pt x="12843" y="17028"/>
                  </a:cubicBezTo>
                  <a:cubicBezTo>
                    <a:pt x="13021" y="17063"/>
                    <a:pt x="13221" y="17099"/>
                    <a:pt x="13418" y="17099"/>
                  </a:cubicBezTo>
                  <a:cubicBezTo>
                    <a:pt x="13560" y="17099"/>
                    <a:pt x="13701" y="17080"/>
                    <a:pt x="13831" y="17028"/>
                  </a:cubicBezTo>
                  <a:cubicBezTo>
                    <a:pt x="14448" y="16781"/>
                    <a:pt x="14695" y="15917"/>
                    <a:pt x="14695" y="15235"/>
                  </a:cubicBezTo>
                  <a:cubicBezTo>
                    <a:pt x="14695" y="13447"/>
                    <a:pt x="13954" y="11718"/>
                    <a:pt x="13831" y="9925"/>
                  </a:cubicBezTo>
                  <a:cubicBezTo>
                    <a:pt x="13767" y="8261"/>
                    <a:pt x="14325" y="6591"/>
                    <a:pt x="14014" y="4927"/>
                  </a:cubicBezTo>
                  <a:cubicBezTo>
                    <a:pt x="13643" y="2704"/>
                    <a:pt x="11668" y="911"/>
                    <a:pt x="9445" y="293"/>
                  </a:cubicBezTo>
                  <a:cubicBezTo>
                    <a:pt x="8757" y="96"/>
                    <a:pt x="8043" y="0"/>
                    <a:pt x="732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2"/>
            <p:cNvSpPr/>
            <p:nvPr/>
          </p:nvSpPr>
          <p:spPr>
            <a:xfrm>
              <a:off x="4427450" y="3999850"/>
              <a:ext cx="40175" cy="240825"/>
            </a:xfrm>
            <a:custGeom>
              <a:avLst/>
              <a:gdLst/>
              <a:ahLst/>
              <a:cxnLst/>
              <a:rect l="l" t="t" r="r" b="b"/>
              <a:pathLst>
                <a:path w="1607" h="9633" extrusionOk="0">
                  <a:moveTo>
                    <a:pt x="554" y="60"/>
                  </a:moveTo>
                  <a:cubicBezTo>
                    <a:pt x="618" y="60"/>
                    <a:pt x="678" y="124"/>
                    <a:pt x="801" y="183"/>
                  </a:cubicBezTo>
                  <a:cubicBezTo>
                    <a:pt x="1048" y="430"/>
                    <a:pt x="1172" y="801"/>
                    <a:pt x="1172" y="1171"/>
                  </a:cubicBezTo>
                  <a:cubicBezTo>
                    <a:pt x="1172" y="1359"/>
                    <a:pt x="1172" y="1482"/>
                    <a:pt x="1112" y="1665"/>
                  </a:cubicBezTo>
                  <a:cubicBezTo>
                    <a:pt x="925" y="1976"/>
                    <a:pt x="678" y="2223"/>
                    <a:pt x="431" y="2530"/>
                  </a:cubicBezTo>
                  <a:cubicBezTo>
                    <a:pt x="307" y="2653"/>
                    <a:pt x="248" y="2900"/>
                    <a:pt x="124" y="3088"/>
                  </a:cubicBezTo>
                  <a:cubicBezTo>
                    <a:pt x="107" y="3154"/>
                    <a:pt x="90" y="3221"/>
                    <a:pt x="75" y="3287"/>
                  </a:cubicBezTo>
                  <a:lnTo>
                    <a:pt x="75" y="3287"/>
                  </a:lnTo>
                  <a:cubicBezTo>
                    <a:pt x="111" y="2911"/>
                    <a:pt x="209" y="2565"/>
                    <a:pt x="307" y="2223"/>
                  </a:cubicBezTo>
                  <a:cubicBezTo>
                    <a:pt x="431" y="1789"/>
                    <a:pt x="554" y="1295"/>
                    <a:pt x="554" y="865"/>
                  </a:cubicBezTo>
                  <a:cubicBezTo>
                    <a:pt x="554" y="677"/>
                    <a:pt x="554" y="495"/>
                    <a:pt x="495" y="307"/>
                  </a:cubicBezTo>
                  <a:lnTo>
                    <a:pt x="495" y="183"/>
                  </a:lnTo>
                  <a:lnTo>
                    <a:pt x="495" y="124"/>
                  </a:lnTo>
                  <a:lnTo>
                    <a:pt x="495" y="60"/>
                  </a:lnTo>
                  <a:close/>
                  <a:moveTo>
                    <a:pt x="431" y="1"/>
                  </a:moveTo>
                  <a:lnTo>
                    <a:pt x="431" y="60"/>
                  </a:lnTo>
                  <a:cubicBezTo>
                    <a:pt x="371" y="124"/>
                    <a:pt x="371" y="124"/>
                    <a:pt x="371" y="183"/>
                  </a:cubicBezTo>
                  <a:cubicBezTo>
                    <a:pt x="371" y="183"/>
                    <a:pt x="431" y="248"/>
                    <a:pt x="431" y="307"/>
                  </a:cubicBezTo>
                  <a:cubicBezTo>
                    <a:pt x="495" y="495"/>
                    <a:pt x="495" y="677"/>
                    <a:pt x="495" y="865"/>
                  </a:cubicBezTo>
                  <a:cubicBezTo>
                    <a:pt x="495" y="1295"/>
                    <a:pt x="371" y="1729"/>
                    <a:pt x="248" y="2223"/>
                  </a:cubicBezTo>
                  <a:cubicBezTo>
                    <a:pt x="124" y="2653"/>
                    <a:pt x="1" y="3088"/>
                    <a:pt x="1" y="3582"/>
                  </a:cubicBezTo>
                  <a:cubicBezTo>
                    <a:pt x="1" y="3622"/>
                    <a:pt x="2" y="3661"/>
                    <a:pt x="3" y="3701"/>
                  </a:cubicBezTo>
                  <a:lnTo>
                    <a:pt x="3" y="3701"/>
                  </a:lnTo>
                  <a:cubicBezTo>
                    <a:pt x="2" y="3723"/>
                    <a:pt x="1" y="3744"/>
                    <a:pt x="1" y="3764"/>
                  </a:cubicBezTo>
                  <a:lnTo>
                    <a:pt x="1" y="3952"/>
                  </a:lnTo>
                  <a:lnTo>
                    <a:pt x="22" y="3952"/>
                  </a:lnTo>
                  <a:cubicBezTo>
                    <a:pt x="88" y="4550"/>
                    <a:pt x="311" y="5104"/>
                    <a:pt x="618" y="5617"/>
                  </a:cubicBezTo>
                  <a:cubicBezTo>
                    <a:pt x="925" y="6234"/>
                    <a:pt x="1295" y="6916"/>
                    <a:pt x="1419" y="7592"/>
                  </a:cubicBezTo>
                  <a:cubicBezTo>
                    <a:pt x="1483" y="7780"/>
                    <a:pt x="1542" y="8027"/>
                    <a:pt x="1542" y="8274"/>
                  </a:cubicBezTo>
                  <a:cubicBezTo>
                    <a:pt x="1542" y="8768"/>
                    <a:pt x="1419" y="9198"/>
                    <a:pt x="1048" y="9568"/>
                  </a:cubicBezTo>
                  <a:lnTo>
                    <a:pt x="1048" y="9632"/>
                  </a:lnTo>
                  <a:lnTo>
                    <a:pt x="1112" y="9632"/>
                  </a:lnTo>
                  <a:cubicBezTo>
                    <a:pt x="1483" y="9262"/>
                    <a:pt x="1606" y="8768"/>
                    <a:pt x="1606" y="8274"/>
                  </a:cubicBezTo>
                  <a:cubicBezTo>
                    <a:pt x="1606" y="8027"/>
                    <a:pt x="1606" y="7780"/>
                    <a:pt x="1542" y="7592"/>
                  </a:cubicBezTo>
                  <a:cubicBezTo>
                    <a:pt x="1359" y="6852"/>
                    <a:pt x="989" y="6234"/>
                    <a:pt x="678" y="5617"/>
                  </a:cubicBezTo>
                  <a:cubicBezTo>
                    <a:pt x="388" y="4976"/>
                    <a:pt x="93" y="4388"/>
                    <a:pt x="63" y="3698"/>
                  </a:cubicBezTo>
                  <a:lnTo>
                    <a:pt x="63" y="3698"/>
                  </a:lnTo>
                  <a:cubicBezTo>
                    <a:pt x="75" y="3525"/>
                    <a:pt x="131" y="3313"/>
                    <a:pt x="184" y="3147"/>
                  </a:cubicBezTo>
                  <a:cubicBezTo>
                    <a:pt x="307" y="2900"/>
                    <a:pt x="431" y="2717"/>
                    <a:pt x="495" y="2594"/>
                  </a:cubicBezTo>
                  <a:cubicBezTo>
                    <a:pt x="742" y="2283"/>
                    <a:pt x="989" y="2036"/>
                    <a:pt x="1172" y="1729"/>
                  </a:cubicBezTo>
                  <a:cubicBezTo>
                    <a:pt x="1236" y="1542"/>
                    <a:pt x="1295" y="1359"/>
                    <a:pt x="1295" y="1171"/>
                  </a:cubicBezTo>
                  <a:cubicBezTo>
                    <a:pt x="1295" y="801"/>
                    <a:pt x="1112" y="430"/>
                    <a:pt x="801" y="124"/>
                  </a:cubicBezTo>
                  <a:cubicBezTo>
                    <a:pt x="742" y="60"/>
                    <a:pt x="678" y="1"/>
                    <a:pt x="55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2"/>
            <p:cNvSpPr/>
            <p:nvPr/>
          </p:nvSpPr>
          <p:spPr>
            <a:xfrm>
              <a:off x="4569475" y="4043075"/>
              <a:ext cx="44725" cy="81775"/>
            </a:xfrm>
            <a:custGeom>
              <a:avLst/>
              <a:gdLst/>
              <a:ahLst/>
              <a:cxnLst/>
              <a:rect l="l" t="t" r="r" b="b"/>
              <a:pathLst>
                <a:path w="1789" h="3271" extrusionOk="0">
                  <a:moveTo>
                    <a:pt x="0" y="0"/>
                  </a:moveTo>
                  <a:lnTo>
                    <a:pt x="0" y="60"/>
                  </a:lnTo>
                  <a:cubicBezTo>
                    <a:pt x="800" y="988"/>
                    <a:pt x="1359" y="2100"/>
                    <a:pt x="1729" y="3270"/>
                  </a:cubicBezTo>
                  <a:lnTo>
                    <a:pt x="1788" y="3270"/>
                  </a:lnTo>
                  <a:lnTo>
                    <a:pt x="1788" y="3211"/>
                  </a:lnTo>
                  <a:cubicBezTo>
                    <a:pt x="1418" y="2035"/>
                    <a:pt x="865" y="988"/>
                    <a:pt x="60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2"/>
            <p:cNvSpPr/>
            <p:nvPr/>
          </p:nvSpPr>
          <p:spPr>
            <a:xfrm>
              <a:off x="4620350" y="4177300"/>
              <a:ext cx="15450" cy="78800"/>
            </a:xfrm>
            <a:custGeom>
              <a:avLst/>
              <a:gdLst/>
              <a:ahLst/>
              <a:cxnLst/>
              <a:rect l="l" t="t" r="r" b="b"/>
              <a:pathLst>
                <a:path w="618" h="3152" extrusionOk="0">
                  <a:moveTo>
                    <a:pt x="0" y="1"/>
                  </a:moveTo>
                  <a:lnTo>
                    <a:pt x="0" y="65"/>
                  </a:lnTo>
                  <a:cubicBezTo>
                    <a:pt x="371" y="1053"/>
                    <a:pt x="558" y="2100"/>
                    <a:pt x="558" y="3152"/>
                  </a:cubicBezTo>
                  <a:lnTo>
                    <a:pt x="618" y="3152"/>
                  </a:lnTo>
                  <a:cubicBezTo>
                    <a:pt x="618" y="2100"/>
                    <a:pt x="435" y="1053"/>
                    <a:pt x="64" y="65"/>
                  </a:cubicBez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2"/>
            <p:cNvSpPr/>
            <p:nvPr/>
          </p:nvSpPr>
          <p:spPr>
            <a:xfrm>
              <a:off x="4560200" y="4112475"/>
              <a:ext cx="38550" cy="47925"/>
            </a:xfrm>
            <a:custGeom>
              <a:avLst/>
              <a:gdLst/>
              <a:ahLst/>
              <a:cxnLst/>
              <a:rect l="l" t="t" r="r" b="b"/>
              <a:pathLst>
                <a:path w="1542" h="1917" extrusionOk="0">
                  <a:moveTo>
                    <a:pt x="1" y="0"/>
                  </a:moveTo>
                  <a:cubicBezTo>
                    <a:pt x="60" y="494"/>
                    <a:pt x="184" y="929"/>
                    <a:pt x="371" y="1299"/>
                  </a:cubicBezTo>
                  <a:cubicBezTo>
                    <a:pt x="495" y="1482"/>
                    <a:pt x="618" y="1606"/>
                    <a:pt x="742" y="1729"/>
                  </a:cubicBezTo>
                  <a:cubicBezTo>
                    <a:pt x="924" y="1853"/>
                    <a:pt x="1112" y="1917"/>
                    <a:pt x="1236" y="1917"/>
                  </a:cubicBezTo>
                  <a:lnTo>
                    <a:pt x="1483" y="1917"/>
                  </a:lnTo>
                  <a:lnTo>
                    <a:pt x="1542" y="1853"/>
                  </a:lnTo>
                  <a:lnTo>
                    <a:pt x="1483" y="1793"/>
                  </a:lnTo>
                  <a:cubicBezTo>
                    <a:pt x="1418" y="1853"/>
                    <a:pt x="1359" y="1853"/>
                    <a:pt x="1236" y="1853"/>
                  </a:cubicBezTo>
                  <a:cubicBezTo>
                    <a:pt x="1112" y="1853"/>
                    <a:pt x="924" y="1793"/>
                    <a:pt x="801" y="1670"/>
                  </a:cubicBezTo>
                  <a:cubicBezTo>
                    <a:pt x="677" y="1546"/>
                    <a:pt x="554" y="1423"/>
                    <a:pt x="495" y="1235"/>
                  </a:cubicBezTo>
                  <a:cubicBezTo>
                    <a:pt x="248" y="865"/>
                    <a:pt x="124" y="435"/>
                    <a:pt x="124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3451925" y="3844950"/>
              <a:ext cx="412100" cy="672150"/>
            </a:xfrm>
            <a:custGeom>
              <a:avLst/>
              <a:gdLst/>
              <a:ahLst/>
              <a:cxnLst/>
              <a:rect l="l" t="t" r="r" b="b"/>
              <a:pathLst>
                <a:path w="16484" h="26886" extrusionOk="0">
                  <a:moveTo>
                    <a:pt x="9347" y="1"/>
                  </a:moveTo>
                  <a:cubicBezTo>
                    <a:pt x="9083" y="1"/>
                    <a:pt x="8805" y="43"/>
                    <a:pt x="8521" y="146"/>
                  </a:cubicBezTo>
                  <a:cubicBezTo>
                    <a:pt x="8521" y="146"/>
                    <a:pt x="6669" y="146"/>
                    <a:pt x="4629" y="2986"/>
                  </a:cubicBezTo>
                  <a:cubicBezTo>
                    <a:pt x="2594" y="5826"/>
                    <a:pt x="1359" y="8232"/>
                    <a:pt x="924" y="11072"/>
                  </a:cubicBezTo>
                  <a:cubicBezTo>
                    <a:pt x="430" y="13853"/>
                    <a:pt x="1" y="17434"/>
                    <a:pt x="430" y="19039"/>
                  </a:cubicBezTo>
                  <a:cubicBezTo>
                    <a:pt x="801" y="20210"/>
                    <a:pt x="801" y="21445"/>
                    <a:pt x="1171" y="22620"/>
                  </a:cubicBezTo>
                  <a:cubicBezTo>
                    <a:pt x="1665" y="24038"/>
                    <a:pt x="2470" y="25337"/>
                    <a:pt x="3147" y="26631"/>
                  </a:cubicBezTo>
                  <a:cubicBezTo>
                    <a:pt x="3147" y="26695"/>
                    <a:pt x="3147" y="26754"/>
                    <a:pt x="3211" y="26819"/>
                  </a:cubicBezTo>
                  <a:cubicBezTo>
                    <a:pt x="3258" y="26865"/>
                    <a:pt x="3322" y="26885"/>
                    <a:pt x="3391" y="26885"/>
                  </a:cubicBezTo>
                  <a:cubicBezTo>
                    <a:pt x="3504" y="26885"/>
                    <a:pt x="3628" y="26831"/>
                    <a:pt x="3705" y="26754"/>
                  </a:cubicBezTo>
                  <a:cubicBezTo>
                    <a:pt x="3829" y="26631"/>
                    <a:pt x="3888" y="26448"/>
                    <a:pt x="3952" y="26261"/>
                  </a:cubicBezTo>
                  <a:cubicBezTo>
                    <a:pt x="4505" y="24532"/>
                    <a:pt x="5987" y="22867"/>
                    <a:pt x="7039" y="21321"/>
                  </a:cubicBezTo>
                  <a:cubicBezTo>
                    <a:pt x="7904" y="20027"/>
                    <a:pt x="9262" y="18481"/>
                    <a:pt x="9880" y="16999"/>
                  </a:cubicBezTo>
                  <a:cubicBezTo>
                    <a:pt x="10867" y="14406"/>
                    <a:pt x="11050" y="11566"/>
                    <a:pt x="13337" y="9713"/>
                  </a:cubicBezTo>
                  <a:cubicBezTo>
                    <a:pt x="13831" y="9284"/>
                    <a:pt x="14384" y="8973"/>
                    <a:pt x="14819" y="8479"/>
                  </a:cubicBezTo>
                  <a:cubicBezTo>
                    <a:pt x="15249" y="8049"/>
                    <a:pt x="15496" y="7491"/>
                    <a:pt x="15743" y="6938"/>
                  </a:cubicBezTo>
                  <a:cubicBezTo>
                    <a:pt x="15990" y="6379"/>
                    <a:pt x="16237" y="5826"/>
                    <a:pt x="16301" y="5268"/>
                  </a:cubicBezTo>
                  <a:cubicBezTo>
                    <a:pt x="16483" y="2922"/>
                    <a:pt x="14201" y="2862"/>
                    <a:pt x="12902" y="1687"/>
                  </a:cubicBezTo>
                  <a:cubicBezTo>
                    <a:pt x="12473" y="1381"/>
                    <a:pt x="11915" y="1257"/>
                    <a:pt x="11421" y="823"/>
                  </a:cubicBezTo>
                  <a:cubicBezTo>
                    <a:pt x="11421" y="823"/>
                    <a:pt x="10517" y="1"/>
                    <a:pt x="9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3592325" y="4050725"/>
              <a:ext cx="152900" cy="160550"/>
            </a:xfrm>
            <a:custGeom>
              <a:avLst/>
              <a:gdLst/>
              <a:ahLst/>
              <a:cxnLst/>
              <a:rect l="l" t="t" r="r" b="b"/>
              <a:pathLst>
                <a:path w="6116" h="6422" extrusionOk="0">
                  <a:moveTo>
                    <a:pt x="3893" y="1"/>
                  </a:moveTo>
                  <a:cubicBezTo>
                    <a:pt x="3582" y="124"/>
                    <a:pt x="3276" y="435"/>
                    <a:pt x="3029" y="682"/>
                  </a:cubicBezTo>
                  <a:cubicBezTo>
                    <a:pt x="2041" y="1729"/>
                    <a:pt x="1053" y="2782"/>
                    <a:pt x="371" y="4076"/>
                  </a:cubicBezTo>
                  <a:cubicBezTo>
                    <a:pt x="189" y="4510"/>
                    <a:pt x="1" y="5128"/>
                    <a:pt x="312" y="5498"/>
                  </a:cubicBezTo>
                  <a:cubicBezTo>
                    <a:pt x="435" y="5622"/>
                    <a:pt x="559" y="5681"/>
                    <a:pt x="742" y="5745"/>
                  </a:cubicBezTo>
                  <a:cubicBezTo>
                    <a:pt x="1236" y="6051"/>
                    <a:pt x="1730" y="6298"/>
                    <a:pt x="2288" y="6422"/>
                  </a:cubicBezTo>
                  <a:cubicBezTo>
                    <a:pt x="3458" y="5064"/>
                    <a:pt x="4757" y="3829"/>
                    <a:pt x="6116" y="2594"/>
                  </a:cubicBezTo>
                  <a:cubicBezTo>
                    <a:pt x="5498" y="2223"/>
                    <a:pt x="5064" y="1547"/>
                    <a:pt x="5004" y="865"/>
                  </a:cubicBezTo>
                  <a:cubicBezTo>
                    <a:pt x="4940" y="682"/>
                    <a:pt x="4940" y="495"/>
                    <a:pt x="4881" y="312"/>
                  </a:cubicBezTo>
                  <a:cubicBezTo>
                    <a:pt x="4757" y="65"/>
                    <a:pt x="4446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3839300" y="3999850"/>
              <a:ext cx="15475" cy="30900"/>
            </a:xfrm>
            <a:custGeom>
              <a:avLst/>
              <a:gdLst/>
              <a:ahLst/>
              <a:cxnLst/>
              <a:rect l="l" t="t" r="r" b="b"/>
              <a:pathLst>
                <a:path w="619" h="1236" extrusionOk="0">
                  <a:moveTo>
                    <a:pt x="618" y="1"/>
                  </a:moveTo>
                  <a:lnTo>
                    <a:pt x="248" y="742"/>
                  </a:lnTo>
                  <a:cubicBezTo>
                    <a:pt x="188" y="924"/>
                    <a:pt x="124" y="1112"/>
                    <a:pt x="1" y="1235"/>
                  </a:cubicBezTo>
                  <a:cubicBezTo>
                    <a:pt x="188" y="1112"/>
                    <a:pt x="312" y="924"/>
                    <a:pt x="435" y="801"/>
                  </a:cubicBezTo>
                  <a:cubicBezTo>
                    <a:pt x="495" y="554"/>
                    <a:pt x="559" y="248"/>
                    <a:pt x="618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3723600" y="3955025"/>
              <a:ext cx="131175" cy="137475"/>
            </a:xfrm>
            <a:custGeom>
              <a:avLst/>
              <a:gdLst/>
              <a:ahLst/>
              <a:cxnLst/>
              <a:rect l="l" t="t" r="r" b="b"/>
              <a:pathLst>
                <a:path w="5247" h="5499" extrusionOk="0">
                  <a:moveTo>
                    <a:pt x="4135" y="1"/>
                  </a:moveTo>
                  <a:cubicBezTo>
                    <a:pt x="3888" y="65"/>
                    <a:pt x="3705" y="188"/>
                    <a:pt x="3517" y="312"/>
                  </a:cubicBezTo>
                  <a:cubicBezTo>
                    <a:pt x="2529" y="1053"/>
                    <a:pt x="1359" y="1482"/>
                    <a:pt x="371" y="2288"/>
                  </a:cubicBezTo>
                  <a:cubicBezTo>
                    <a:pt x="247" y="2411"/>
                    <a:pt x="124" y="2535"/>
                    <a:pt x="60" y="2717"/>
                  </a:cubicBezTo>
                  <a:cubicBezTo>
                    <a:pt x="0" y="2905"/>
                    <a:pt x="60" y="3088"/>
                    <a:pt x="124" y="3275"/>
                  </a:cubicBezTo>
                  <a:cubicBezTo>
                    <a:pt x="494" y="4140"/>
                    <a:pt x="1112" y="4940"/>
                    <a:pt x="1912" y="5498"/>
                  </a:cubicBezTo>
                  <a:cubicBezTo>
                    <a:pt x="2653" y="4817"/>
                    <a:pt x="3394" y="4199"/>
                    <a:pt x="4075" y="3582"/>
                  </a:cubicBezTo>
                  <a:lnTo>
                    <a:pt x="4629" y="3028"/>
                  </a:lnTo>
                  <a:cubicBezTo>
                    <a:pt x="4752" y="2905"/>
                    <a:pt x="4816" y="2717"/>
                    <a:pt x="4876" y="2535"/>
                  </a:cubicBezTo>
                  <a:lnTo>
                    <a:pt x="5246" y="1794"/>
                  </a:lnTo>
                  <a:cubicBezTo>
                    <a:pt x="5246" y="1482"/>
                    <a:pt x="5187" y="1235"/>
                    <a:pt x="5187" y="988"/>
                  </a:cubicBezTo>
                  <a:cubicBezTo>
                    <a:pt x="5063" y="495"/>
                    <a:pt x="4693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3513675" y="4205075"/>
              <a:ext cx="106475" cy="234650"/>
            </a:xfrm>
            <a:custGeom>
              <a:avLst/>
              <a:gdLst/>
              <a:ahLst/>
              <a:cxnLst/>
              <a:rect l="l" t="t" r="r" b="b"/>
              <a:pathLst>
                <a:path w="4259" h="9386" extrusionOk="0">
                  <a:moveTo>
                    <a:pt x="2717" y="1"/>
                  </a:moveTo>
                  <a:cubicBezTo>
                    <a:pt x="2529" y="1"/>
                    <a:pt x="2347" y="65"/>
                    <a:pt x="2223" y="189"/>
                  </a:cubicBezTo>
                  <a:cubicBezTo>
                    <a:pt x="2100" y="312"/>
                    <a:pt x="2035" y="495"/>
                    <a:pt x="1976" y="683"/>
                  </a:cubicBezTo>
                  <a:cubicBezTo>
                    <a:pt x="865" y="3459"/>
                    <a:pt x="0" y="6486"/>
                    <a:pt x="801" y="9386"/>
                  </a:cubicBezTo>
                  <a:cubicBezTo>
                    <a:pt x="865" y="8892"/>
                    <a:pt x="924" y="8462"/>
                    <a:pt x="1235" y="8151"/>
                  </a:cubicBezTo>
                  <a:cubicBezTo>
                    <a:pt x="1665" y="6422"/>
                    <a:pt x="2347" y="4758"/>
                    <a:pt x="3211" y="3335"/>
                  </a:cubicBezTo>
                  <a:cubicBezTo>
                    <a:pt x="3517" y="2782"/>
                    <a:pt x="3888" y="2224"/>
                    <a:pt x="4258" y="1730"/>
                  </a:cubicBezTo>
                  <a:lnTo>
                    <a:pt x="4135" y="1606"/>
                  </a:lnTo>
                  <a:cubicBezTo>
                    <a:pt x="3888" y="1483"/>
                    <a:pt x="3641" y="1300"/>
                    <a:pt x="3517" y="1053"/>
                  </a:cubicBezTo>
                  <a:cubicBezTo>
                    <a:pt x="3394" y="865"/>
                    <a:pt x="3394" y="618"/>
                    <a:pt x="3335" y="436"/>
                  </a:cubicBezTo>
                  <a:cubicBezTo>
                    <a:pt x="3211" y="189"/>
                    <a:pt x="2964" y="1"/>
                    <a:pt x="2717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3530600" y="3950450"/>
              <a:ext cx="297975" cy="371975"/>
            </a:xfrm>
            <a:custGeom>
              <a:avLst/>
              <a:gdLst/>
              <a:ahLst/>
              <a:cxnLst/>
              <a:rect l="l" t="t" r="r" b="b"/>
              <a:pathLst>
                <a:path w="11919" h="14879" extrusionOk="0">
                  <a:moveTo>
                    <a:pt x="11855" y="1"/>
                  </a:moveTo>
                  <a:cubicBezTo>
                    <a:pt x="11855" y="1"/>
                    <a:pt x="9449" y="1171"/>
                    <a:pt x="6733" y="3641"/>
                  </a:cubicBezTo>
                  <a:cubicBezTo>
                    <a:pt x="4016" y="6111"/>
                    <a:pt x="1052" y="9756"/>
                    <a:pt x="0" y="14819"/>
                  </a:cubicBezTo>
                  <a:cubicBezTo>
                    <a:pt x="0" y="14819"/>
                    <a:pt x="0" y="14878"/>
                    <a:pt x="64" y="14878"/>
                  </a:cubicBezTo>
                  <a:lnTo>
                    <a:pt x="64" y="14819"/>
                  </a:lnTo>
                  <a:cubicBezTo>
                    <a:pt x="1176" y="9815"/>
                    <a:pt x="4075" y="6111"/>
                    <a:pt x="6792" y="3705"/>
                  </a:cubicBezTo>
                  <a:cubicBezTo>
                    <a:pt x="8150" y="2471"/>
                    <a:pt x="9385" y="1606"/>
                    <a:pt x="10373" y="989"/>
                  </a:cubicBezTo>
                  <a:cubicBezTo>
                    <a:pt x="10808" y="678"/>
                    <a:pt x="11178" y="431"/>
                    <a:pt x="11484" y="307"/>
                  </a:cubicBezTo>
                  <a:cubicBezTo>
                    <a:pt x="11608" y="248"/>
                    <a:pt x="11731" y="184"/>
                    <a:pt x="11795" y="124"/>
                  </a:cubicBezTo>
                  <a:cubicBezTo>
                    <a:pt x="11855" y="124"/>
                    <a:pt x="11919" y="60"/>
                    <a:pt x="11919" y="60"/>
                  </a:cubicBezTo>
                  <a:cubicBezTo>
                    <a:pt x="11919" y="1"/>
                    <a:pt x="11855" y="1"/>
                    <a:pt x="1185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3695825" y="4043075"/>
              <a:ext cx="52500" cy="69425"/>
            </a:xfrm>
            <a:custGeom>
              <a:avLst/>
              <a:gdLst/>
              <a:ahLst/>
              <a:cxnLst/>
              <a:rect l="l" t="t" r="r" b="b"/>
              <a:pathLst>
                <a:path w="2100" h="2777" extrusionOk="0">
                  <a:moveTo>
                    <a:pt x="59" y="0"/>
                  </a:moveTo>
                  <a:cubicBezTo>
                    <a:pt x="59" y="60"/>
                    <a:pt x="0" y="60"/>
                    <a:pt x="0" y="124"/>
                  </a:cubicBezTo>
                  <a:cubicBezTo>
                    <a:pt x="0" y="124"/>
                    <a:pt x="0" y="183"/>
                    <a:pt x="59" y="183"/>
                  </a:cubicBezTo>
                  <a:lnTo>
                    <a:pt x="124" y="183"/>
                  </a:lnTo>
                  <a:lnTo>
                    <a:pt x="124" y="124"/>
                  </a:lnTo>
                  <a:lnTo>
                    <a:pt x="124" y="60"/>
                  </a:lnTo>
                  <a:lnTo>
                    <a:pt x="183" y="60"/>
                  </a:lnTo>
                  <a:cubicBezTo>
                    <a:pt x="183" y="60"/>
                    <a:pt x="247" y="60"/>
                    <a:pt x="306" y="124"/>
                  </a:cubicBezTo>
                  <a:cubicBezTo>
                    <a:pt x="430" y="124"/>
                    <a:pt x="494" y="183"/>
                    <a:pt x="553" y="247"/>
                  </a:cubicBezTo>
                  <a:cubicBezTo>
                    <a:pt x="617" y="247"/>
                    <a:pt x="677" y="247"/>
                    <a:pt x="677" y="307"/>
                  </a:cubicBezTo>
                  <a:lnTo>
                    <a:pt x="741" y="307"/>
                  </a:lnTo>
                  <a:cubicBezTo>
                    <a:pt x="864" y="494"/>
                    <a:pt x="924" y="677"/>
                    <a:pt x="988" y="865"/>
                  </a:cubicBezTo>
                  <a:cubicBezTo>
                    <a:pt x="988" y="1112"/>
                    <a:pt x="988" y="1359"/>
                    <a:pt x="1047" y="1541"/>
                  </a:cubicBezTo>
                  <a:cubicBezTo>
                    <a:pt x="1171" y="2100"/>
                    <a:pt x="1605" y="2470"/>
                    <a:pt x="2035" y="2776"/>
                  </a:cubicBezTo>
                  <a:lnTo>
                    <a:pt x="2099" y="2717"/>
                  </a:lnTo>
                  <a:cubicBezTo>
                    <a:pt x="1665" y="2406"/>
                    <a:pt x="1235" y="2035"/>
                    <a:pt x="1111" y="1541"/>
                  </a:cubicBezTo>
                  <a:cubicBezTo>
                    <a:pt x="1111" y="1359"/>
                    <a:pt x="1047" y="1112"/>
                    <a:pt x="1047" y="865"/>
                  </a:cubicBezTo>
                  <a:cubicBezTo>
                    <a:pt x="1047" y="677"/>
                    <a:pt x="988" y="430"/>
                    <a:pt x="800" y="247"/>
                  </a:cubicBezTo>
                  <a:lnTo>
                    <a:pt x="741" y="247"/>
                  </a:lnTo>
                  <a:cubicBezTo>
                    <a:pt x="677" y="183"/>
                    <a:pt x="617" y="124"/>
                    <a:pt x="494" y="60"/>
                  </a:cubicBezTo>
                  <a:cubicBezTo>
                    <a:pt x="370" y="0"/>
                    <a:pt x="247" y="0"/>
                    <a:pt x="183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2"/>
            <p:cNvSpPr/>
            <p:nvPr/>
          </p:nvSpPr>
          <p:spPr>
            <a:xfrm>
              <a:off x="3593950" y="4168050"/>
              <a:ext cx="55575" cy="41750"/>
            </a:xfrm>
            <a:custGeom>
              <a:avLst/>
              <a:gdLst/>
              <a:ahLst/>
              <a:cxnLst/>
              <a:rect l="l" t="t" r="r" b="b"/>
              <a:pathLst>
                <a:path w="2223" h="1670" extrusionOk="0">
                  <a:moveTo>
                    <a:pt x="59" y="0"/>
                  </a:moveTo>
                  <a:cubicBezTo>
                    <a:pt x="0" y="64"/>
                    <a:pt x="0" y="188"/>
                    <a:pt x="0" y="247"/>
                  </a:cubicBezTo>
                  <a:cubicBezTo>
                    <a:pt x="0" y="494"/>
                    <a:pt x="124" y="682"/>
                    <a:pt x="247" y="864"/>
                  </a:cubicBezTo>
                  <a:cubicBezTo>
                    <a:pt x="494" y="1052"/>
                    <a:pt x="864" y="1235"/>
                    <a:pt x="1171" y="1358"/>
                  </a:cubicBezTo>
                  <a:cubicBezTo>
                    <a:pt x="1541" y="1482"/>
                    <a:pt x="1912" y="1546"/>
                    <a:pt x="2159" y="1670"/>
                  </a:cubicBezTo>
                  <a:lnTo>
                    <a:pt x="2223" y="1546"/>
                  </a:lnTo>
                  <a:cubicBezTo>
                    <a:pt x="1852" y="1423"/>
                    <a:pt x="1294" y="1358"/>
                    <a:pt x="864" y="1176"/>
                  </a:cubicBezTo>
                  <a:cubicBezTo>
                    <a:pt x="677" y="1052"/>
                    <a:pt x="430" y="929"/>
                    <a:pt x="306" y="805"/>
                  </a:cubicBezTo>
                  <a:cubicBezTo>
                    <a:pt x="183" y="618"/>
                    <a:pt x="124" y="435"/>
                    <a:pt x="124" y="24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3579975" y="4197425"/>
              <a:ext cx="40175" cy="52500"/>
            </a:xfrm>
            <a:custGeom>
              <a:avLst/>
              <a:gdLst/>
              <a:ahLst/>
              <a:cxnLst/>
              <a:rect l="l" t="t" r="r" b="b"/>
              <a:pathLst>
                <a:path w="1607" h="2100" extrusionOk="0">
                  <a:moveTo>
                    <a:pt x="65" y="1"/>
                  </a:moveTo>
                  <a:lnTo>
                    <a:pt x="1" y="60"/>
                  </a:lnTo>
                  <a:cubicBezTo>
                    <a:pt x="189" y="124"/>
                    <a:pt x="371" y="183"/>
                    <a:pt x="495" y="371"/>
                  </a:cubicBezTo>
                  <a:cubicBezTo>
                    <a:pt x="618" y="495"/>
                    <a:pt x="683" y="677"/>
                    <a:pt x="683" y="865"/>
                  </a:cubicBezTo>
                  <a:lnTo>
                    <a:pt x="683" y="989"/>
                  </a:lnTo>
                  <a:lnTo>
                    <a:pt x="683" y="1112"/>
                  </a:lnTo>
                  <a:cubicBezTo>
                    <a:pt x="683" y="1171"/>
                    <a:pt x="683" y="1236"/>
                    <a:pt x="742" y="1295"/>
                  </a:cubicBezTo>
                  <a:cubicBezTo>
                    <a:pt x="806" y="1359"/>
                    <a:pt x="806" y="1418"/>
                    <a:pt x="865" y="1542"/>
                  </a:cubicBezTo>
                  <a:cubicBezTo>
                    <a:pt x="1053" y="1789"/>
                    <a:pt x="1300" y="2036"/>
                    <a:pt x="1606" y="2100"/>
                  </a:cubicBezTo>
                  <a:lnTo>
                    <a:pt x="1606" y="2036"/>
                  </a:lnTo>
                  <a:cubicBezTo>
                    <a:pt x="1359" y="1976"/>
                    <a:pt x="1112" y="1729"/>
                    <a:pt x="989" y="1482"/>
                  </a:cubicBezTo>
                  <a:cubicBezTo>
                    <a:pt x="865" y="1359"/>
                    <a:pt x="865" y="1295"/>
                    <a:pt x="806" y="1236"/>
                  </a:cubicBezTo>
                  <a:cubicBezTo>
                    <a:pt x="742" y="1236"/>
                    <a:pt x="742" y="1171"/>
                    <a:pt x="742" y="1112"/>
                  </a:cubicBezTo>
                  <a:lnTo>
                    <a:pt x="742" y="989"/>
                  </a:lnTo>
                  <a:lnTo>
                    <a:pt x="742" y="865"/>
                  </a:lnTo>
                  <a:cubicBezTo>
                    <a:pt x="742" y="677"/>
                    <a:pt x="683" y="430"/>
                    <a:pt x="559" y="307"/>
                  </a:cubicBezTo>
                  <a:cubicBezTo>
                    <a:pt x="436" y="124"/>
                    <a:pt x="248" y="1"/>
                    <a:pt x="6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3722000" y="4021450"/>
              <a:ext cx="55575" cy="67950"/>
            </a:xfrm>
            <a:custGeom>
              <a:avLst/>
              <a:gdLst/>
              <a:ahLst/>
              <a:cxnLst/>
              <a:rect l="l" t="t" r="r" b="b"/>
              <a:pathLst>
                <a:path w="2223" h="2718" extrusionOk="0">
                  <a:moveTo>
                    <a:pt x="64" y="1"/>
                  </a:moveTo>
                  <a:cubicBezTo>
                    <a:pt x="64" y="124"/>
                    <a:pt x="0" y="248"/>
                    <a:pt x="0" y="307"/>
                  </a:cubicBezTo>
                  <a:cubicBezTo>
                    <a:pt x="0" y="554"/>
                    <a:pt x="124" y="742"/>
                    <a:pt x="247" y="925"/>
                  </a:cubicBezTo>
                  <a:lnTo>
                    <a:pt x="805" y="1295"/>
                  </a:lnTo>
                  <a:cubicBezTo>
                    <a:pt x="1359" y="1606"/>
                    <a:pt x="1793" y="2160"/>
                    <a:pt x="2164" y="2718"/>
                  </a:cubicBezTo>
                  <a:lnTo>
                    <a:pt x="2223" y="2653"/>
                  </a:lnTo>
                  <a:cubicBezTo>
                    <a:pt x="1852" y="2100"/>
                    <a:pt x="1423" y="1542"/>
                    <a:pt x="865" y="1236"/>
                  </a:cubicBezTo>
                  <a:lnTo>
                    <a:pt x="311" y="865"/>
                  </a:lnTo>
                  <a:cubicBezTo>
                    <a:pt x="188" y="678"/>
                    <a:pt x="124" y="554"/>
                    <a:pt x="124" y="307"/>
                  </a:cubicBezTo>
                  <a:cubicBezTo>
                    <a:pt x="124" y="248"/>
                    <a:pt x="124" y="124"/>
                    <a:pt x="188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4209750" y="3172500"/>
              <a:ext cx="38675" cy="206850"/>
            </a:xfrm>
            <a:custGeom>
              <a:avLst/>
              <a:gdLst/>
              <a:ahLst/>
              <a:cxnLst/>
              <a:rect l="l" t="t" r="r" b="b"/>
              <a:pathLst>
                <a:path w="1547" h="8274" extrusionOk="0">
                  <a:moveTo>
                    <a:pt x="65" y="0"/>
                  </a:moveTo>
                  <a:cubicBezTo>
                    <a:pt x="1" y="741"/>
                    <a:pt x="1" y="1418"/>
                    <a:pt x="1" y="2036"/>
                  </a:cubicBezTo>
                  <a:cubicBezTo>
                    <a:pt x="1" y="5063"/>
                    <a:pt x="312" y="6604"/>
                    <a:pt x="618" y="7410"/>
                  </a:cubicBezTo>
                  <a:cubicBezTo>
                    <a:pt x="806" y="7780"/>
                    <a:pt x="989" y="8027"/>
                    <a:pt x="1112" y="8151"/>
                  </a:cubicBezTo>
                  <a:cubicBezTo>
                    <a:pt x="1300" y="8274"/>
                    <a:pt x="1423" y="8274"/>
                    <a:pt x="1483" y="8274"/>
                  </a:cubicBezTo>
                  <a:cubicBezTo>
                    <a:pt x="1483" y="8274"/>
                    <a:pt x="1547" y="8274"/>
                    <a:pt x="1547" y="8210"/>
                  </a:cubicBezTo>
                  <a:lnTo>
                    <a:pt x="1483" y="8210"/>
                  </a:lnTo>
                  <a:cubicBezTo>
                    <a:pt x="1423" y="8210"/>
                    <a:pt x="1300" y="8210"/>
                    <a:pt x="1176" y="8086"/>
                  </a:cubicBezTo>
                  <a:cubicBezTo>
                    <a:pt x="989" y="7904"/>
                    <a:pt x="682" y="7533"/>
                    <a:pt x="495" y="6604"/>
                  </a:cubicBezTo>
                  <a:cubicBezTo>
                    <a:pt x="248" y="5740"/>
                    <a:pt x="65" y="4322"/>
                    <a:pt x="65" y="2036"/>
                  </a:cubicBezTo>
                  <a:cubicBezTo>
                    <a:pt x="65" y="1418"/>
                    <a:pt x="65" y="741"/>
                    <a:pt x="124" y="60"/>
                  </a:cubicBezTo>
                  <a:cubicBezTo>
                    <a:pt x="124" y="0"/>
                    <a:pt x="124" y="0"/>
                    <a:pt x="65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2"/>
            <p:cNvSpPr/>
            <p:nvPr/>
          </p:nvSpPr>
          <p:spPr>
            <a:xfrm>
              <a:off x="3499725" y="3760250"/>
              <a:ext cx="1216350" cy="1680350"/>
            </a:xfrm>
            <a:custGeom>
              <a:avLst/>
              <a:gdLst/>
              <a:ahLst/>
              <a:cxnLst/>
              <a:rect l="l" t="t" r="r" b="b"/>
              <a:pathLst>
                <a:path w="48654" h="67214" extrusionOk="0">
                  <a:moveTo>
                    <a:pt x="40557" y="0"/>
                  </a:moveTo>
                  <a:cubicBezTo>
                    <a:pt x="40499" y="0"/>
                    <a:pt x="40440" y="4"/>
                    <a:pt x="40380" y="12"/>
                  </a:cubicBezTo>
                  <a:cubicBezTo>
                    <a:pt x="39456" y="135"/>
                    <a:pt x="36305" y="506"/>
                    <a:pt x="35687" y="629"/>
                  </a:cubicBezTo>
                  <a:cubicBezTo>
                    <a:pt x="35534" y="662"/>
                    <a:pt x="35195" y="678"/>
                    <a:pt x="34739" y="678"/>
                  </a:cubicBezTo>
                  <a:cubicBezTo>
                    <a:pt x="34283" y="678"/>
                    <a:pt x="33712" y="662"/>
                    <a:pt x="33094" y="629"/>
                  </a:cubicBezTo>
                  <a:cubicBezTo>
                    <a:pt x="32199" y="595"/>
                    <a:pt x="31240" y="559"/>
                    <a:pt x="30449" y="559"/>
                  </a:cubicBezTo>
                  <a:cubicBezTo>
                    <a:pt x="29878" y="559"/>
                    <a:pt x="29394" y="578"/>
                    <a:pt x="29083" y="629"/>
                  </a:cubicBezTo>
                  <a:cubicBezTo>
                    <a:pt x="27784" y="941"/>
                    <a:pt x="23462" y="2482"/>
                    <a:pt x="22045" y="3287"/>
                  </a:cubicBezTo>
                  <a:cubicBezTo>
                    <a:pt x="20375" y="4151"/>
                    <a:pt x="18834" y="5386"/>
                    <a:pt x="17412" y="6621"/>
                  </a:cubicBezTo>
                  <a:cubicBezTo>
                    <a:pt x="16241" y="7609"/>
                    <a:pt x="15377" y="8844"/>
                    <a:pt x="14448" y="9955"/>
                  </a:cubicBezTo>
                  <a:cubicBezTo>
                    <a:pt x="14018" y="10449"/>
                    <a:pt x="13524" y="10943"/>
                    <a:pt x="13030" y="11373"/>
                  </a:cubicBezTo>
                  <a:cubicBezTo>
                    <a:pt x="9820" y="14154"/>
                    <a:pt x="5928" y="17488"/>
                    <a:pt x="3769" y="21128"/>
                  </a:cubicBezTo>
                  <a:cubicBezTo>
                    <a:pt x="1976" y="24032"/>
                    <a:pt x="1052" y="27796"/>
                    <a:pt x="1052" y="31195"/>
                  </a:cubicBezTo>
                  <a:cubicBezTo>
                    <a:pt x="1052" y="35517"/>
                    <a:pt x="0" y="37181"/>
                    <a:pt x="1052" y="41133"/>
                  </a:cubicBezTo>
                  <a:cubicBezTo>
                    <a:pt x="2100" y="45084"/>
                    <a:pt x="2100" y="46630"/>
                    <a:pt x="3152" y="48606"/>
                  </a:cubicBezTo>
                  <a:cubicBezTo>
                    <a:pt x="4199" y="50582"/>
                    <a:pt x="8027" y="55274"/>
                    <a:pt x="12225" y="58174"/>
                  </a:cubicBezTo>
                  <a:cubicBezTo>
                    <a:pt x="16424" y="61078"/>
                    <a:pt x="24021" y="64595"/>
                    <a:pt x="24514" y="64842"/>
                  </a:cubicBezTo>
                  <a:cubicBezTo>
                    <a:pt x="24997" y="65113"/>
                    <a:pt x="28344" y="67213"/>
                    <a:pt x="31364" y="67213"/>
                  </a:cubicBezTo>
                  <a:cubicBezTo>
                    <a:pt x="31808" y="67213"/>
                    <a:pt x="32245" y="67168"/>
                    <a:pt x="32664" y="67065"/>
                  </a:cubicBezTo>
                  <a:cubicBezTo>
                    <a:pt x="35934" y="66324"/>
                    <a:pt x="38651" y="64595"/>
                    <a:pt x="39580" y="62249"/>
                  </a:cubicBezTo>
                  <a:cubicBezTo>
                    <a:pt x="40503" y="59902"/>
                    <a:pt x="44578" y="53728"/>
                    <a:pt x="44949" y="51629"/>
                  </a:cubicBezTo>
                  <a:cubicBezTo>
                    <a:pt x="45383" y="49530"/>
                    <a:pt x="48653" y="41133"/>
                    <a:pt x="47483" y="36811"/>
                  </a:cubicBezTo>
                  <a:cubicBezTo>
                    <a:pt x="46742" y="34282"/>
                    <a:pt x="46001" y="31501"/>
                    <a:pt x="44702" y="29219"/>
                  </a:cubicBezTo>
                  <a:cubicBezTo>
                    <a:pt x="44084" y="28231"/>
                    <a:pt x="44272" y="27367"/>
                    <a:pt x="44025" y="26314"/>
                  </a:cubicBezTo>
                  <a:cubicBezTo>
                    <a:pt x="43902" y="25573"/>
                    <a:pt x="43467" y="24897"/>
                    <a:pt x="43096" y="24215"/>
                  </a:cubicBezTo>
                  <a:cubicBezTo>
                    <a:pt x="42667" y="23351"/>
                    <a:pt x="42109" y="22486"/>
                    <a:pt x="41368" y="21810"/>
                  </a:cubicBezTo>
                  <a:cubicBezTo>
                    <a:pt x="39580" y="20204"/>
                    <a:pt x="35875" y="20204"/>
                    <a:pt x="33588" y="19523"/>
                  </a:cubicBezTo>
                  <a:cubicBezTo>
                    <a:pt x="31612" y="18905"/>
                    <a:pt x="28466" y="17917"/>
                    <a:pt x="27908" y="15571"/>
                  </a:cubicBezTo>
                  <a:cubicBezTo>
                    <a:pt x="26984" y="11807"/>
                    <a:pt x="27537" y="9832"/>
                    <a:pt x="28466" y="9150"/>
                  </a:cubicBezTo>
                  <a:cubicBezTo>
                    <a:pt x="29337" y="8568"/>
                    <a:pt x="31362" y="5849"/>
                    <a:pt x="33866" y="5849"/>
                  </a:cubicBezTo>
                  <a:cubicBezTo>
                    <a:pt x="34019" y="5849"/>
                    <a:pt x="34173" y="5859"/>
                    <a:pt x="34329" y="5880"/>
                  </a:cubicBezTo>
                  <a:cubicBezTo>
                    <a:pt x="36550" y="6223"/>
                    <a:pt x="37665" y="6963"/>
                    <a:pt x="38497" y="6963"/>
                  </a:cubicBezTo>
                  <a:cubicBezTo>
                    <a:pt x="38707" y="6963"/>
                    <a:pt x="38899" y="6916"/>
                    <a:pt x="39086" y="6804"/>
                  </a:cubicBezTo>
                  <a:cubicBezTo>
                    <a:pt x="40009" y="6310"/>
                    <a:pt x="40750" y="5075"/>
                    <a:pt x="40874" y="4704"/>
                  </a:cubicBezTo>
                  <a:cubicBezTo>
                    <a:pt x="41061" y="4334"/>
                    <a:pt x="41679" y="4704"/>
                    <a:pt x="42232" y="4211"/>
                  </a:cubicBezTo>
                  <a:cubicBezTo>
                    <a:pt x="42726" y="3657"/>
                    <a:pt x="42973" y="2111"/>
                    <a:pt x="42479" y="1435"/>
                  </a:cubicBezTo>
                  <a:cubicBezTo>
                    <a:pt x="41962" y="797"/>
                    <a:pt x="41388" y="0"/>
                    <a:pt x="40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2"/>
            <p:cNvSpPr/>
            <p:nvPr/>
          </p:nvSpPr>
          <p:spPr>
            <a:xfrm>
              <a:off x="3532200" y="4441325"/>
              <a:ext cx="3100" cy="23100"/>
            </a:xfrm>
            <a:custGeom>
              <a:avLst/>
              <a:gdLst/>
              <a:ahLst/>
              <a:cxnLst/>
              <a:rect l="l" t="t" r="r" b="b"/>
              <a:pathLst>
                <a:path w="124" h="924" extrusionOk="0">
                  <a:moveTo>
                    <a:pt x="60" y="0"/>
                  </a:moveTo>
                  <a:lnTo>
                    <a:pt x="60" y="59"/>
                  </a:lnTo>
                  <a:cubicBezTo>
                    <a:pt x="0" y="370"/>
                    <a:pt x="0" y="617"/>
                    <a:pt x="0" y="924"/>
                  </a:cubicBezTo>
                  <a:cubicBezTo>
                    <a:pt x="60" y="677"/>
                    <a:pt x="60" y="370"/>
                    <a:pt x="124" y="124"/>
                  </a:cubicBezTo>
                  <a:cubicBezTo>
                    <a:pt x="124" y="124"/>
                    <a:pt x="124" y="59"/>
                    <a:pt x="60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2"/>
            <p:cNvSpPr/>
            <p:nvPr/>
          </p:nvSpPr>
          <p:spPr>
            <a:xfrm>
              <a:off x="3533675" y="4408825"/>
              <a:ext cx="10900" cy="35600"/>
            </a:xfrm>
            <a:custGeom>
              <a:avLst/>
              <a:gdLst/>
              <a:ahLst/>
              <a:cxnLst/>
              <a:rect l="l" t="t" r="r" b="b"/>
              <a:pathLst>
                <a:path w="436" h="142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124" y="312"/>
                    <a:pt x="65" y="742"/>
                    <a:pt x="1" y="1236"/>
                  </a:cubicBezTo>
                  <a:lnTo>
                    <a:pt x="1" y="1300"/>
                  </a:lnTo>
                  <a:cubicBezTo>
                    <a:pt x="65" y="1359"/>
                    <a:pt x="65" y="1424"/>
                    <a:pt x="65" y="1424"/>
                  </a:cubicBezTo>
                  <a:cubicBezTo>
                    <a:pt x="188" y="930"/>
                    <a:pt x="248" y="436"/>
                    <a:pt x="435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2"/>
            <p:cNvSpPr/>
            <p:nvPr/>
          </p:nvSpPr>
          <p:spPr>
            <a:xfrm>
              <a:off x="3530600" y="4117175"/>
              <a:ext cx="558775" cy="855150"/>
            </a:xfrm>
            <a:custGeom>
              <a:avLst/>
              <a:gdLst/>
              <a:ahLst/>
              <a:cxnLst/>
              <a:rect l="l" t="t" r="r" b="b"/>
              <a:pathLst>
                <a:path w="22351" h="34206" extrusionOk="0">
                  <a:moveTo>
                    <a:pt x="17599" y="0"/>
                  </a:moveTo>
                  <a:cubicBezTo>
                    <a:pt x="17535" y="0"/>
                    <a:pt x="17476" y="0"/>
                    <a:pt x="17411" y="59"/>
                  </a:cubicBezTo>
                  <a:cubicBezTo>
                    <a:pt x="16547" y="247"/>
                    <a:pt x="15870" y="924"/>
                    <a:pt x="15065" y="1294"/>
                  </a:cubicBezTo>
                  <a:cubicBezTo>
                    <a:pt x="14077" y="1665"/>
                    <a:pt x="13030" y="2099"/>
                    <a:pt x="12042" y="2529"/>
                  </a:cubicBezTo>
                  <a:cubicBezTo>
                    <a:pt x="11054" y="2899"/>
                    <a:pt x="10067" y="3334"/>
                    <a:pt x="9202" y="3887"/>
                  </a:cubicBezTo>
                  <a:cubicBezTo>
                    <a:pt x="8027" y="4692"/>
                    <a:pt x="6915" y="5927"/>
                    <a:pt x="5433" y="6174"/>
                  </a:cubicBezTo>
                  <a:cubicBezTo>
                    <a:pt x="5992" y="5186"/>
                    <a:pt x="6856" y="4258"/>
                    <a:pt x="7473" y="3270"/>
                  </a:cubicBezTo>
                  <a:cubicBezTo>
                    <a:pt x="7350" y="3211"/>
                    <a:pt x="7226" y="3146"/>
                    <a:pt x="7103" y="3146"/>
                  </a:cubicBezTo>
                  <a:cubicBezTo>
                    <a:pt x="6668" y="3146"/>
                    <a:pt x="6239" y="3458"/>
                    <a:pt x="5927" y="3828"/>
                  </a:cubicBezTo>
                  <a:cubicBezTo>
                    <a:pt x="4075" y="5927"/>
                    <a:pt x="3952" y="9385"/>
                    <a:pt x="1423" y="10990"/>
                  </a:cubicBezTo>
                  <a:cubicBezTo>
                    <a:pt x="1111" y="11173"/>
                    <a:pt x="805" y="11296"/>
                    <a:pt x="618" y="11543"/>
                  </a:cubicBezTo>
                  <a:cubicBezTo>
                    <a:pt x="558" y="11608"/>
                    <a:pt x="558" y="11608"/>
                    <a:pt x="558" y="11667"/>
                  </a:cubicBezTo>
                  <a:cubicBezTo>
                    <a:pt x="371" y="12102"/>
                    <a:pt x="311" y="12596"/>
                    <a:pt x="188" y="13090"/>
                  </a:cubicBezTo>
                  <a:cubicBezTo>
                    <a:pt x="124" y="13336"/>
                    <a:pt x="124" y="13643"/>
                    <a:pt x="64" y="13890"/>
                  </a:cubicBezTo>
                  <a:cubicBezTo>
                    <a:pt x="0" y="15742"/>
                    <a:pt x="247" y="17594"/>
                    <a:pt x="494" y="19387"/>
                  </a:cubicBezTo>
                  <a:cubicBezTo>
                    <a:pt x="741" y="20869"/>
                    <a:pt x="988" y="22351"/>
                    <a:pt x="1605" y="23709"/>
                  </a:cubicBezTo>
                  <a:cubicBezTo>
                    <a:pt x="1917" y="24450"/>
                    <a:pt x="2346" y="25191"/>
                    <a:pt x="2781" y="25868"/>
                  </a:cubicBezTo>
                  <a:cubicBezTo>
                    <a:pt x="2964" y="26238"/>
                    <a:pt x="3211" y="26549"/>
                    <a:pt x="3398" y="26920"/>
                  </a:cubicBezTo>
                  <a:cubicBezTo>
                    <a:pt x="3645" y="27043"/>
                    <a:pt x="3952" y="27167"/>
                    <a:pt x="4199" y="27290"/>
                  </a:cubicBezTo>
                  <a:cubicBezTo>
                    <a:pt x="4263" y="27290"/>
                    <a:pt x="4322" y="27350"/>
                    <a:pt x="4386" y="27350"/>
                  </a:cubicBezTo>
                  <a:cubicBezTo>
                    <a:pt x="3952" y="26732"/>
                    <a:pt x="3705" y="25991"/>
                    <a:pt x="3581" y="25250"/>
                  </a:cubicBezTo>
                  <a:lnTo>
                    <a:pt x="3581" y="25250"/>
                  </a:lnTo>
                  <a:cubicBezTo>
                    <a:pt x="4510" y="25685"/>
                    <a:pt x="5310" y="26362"/>
                    <a:pt x="6174" y="26856"/>
                  </a:cubicBezTo>
                  <a:cubicBezTo>
                    <a:pt x="6915" y="27290"/>
                    <a:pt x="7780" y="27661"/>
                    <a:pt x="8585" y="27661"/>
                  </a:cubicBezTo>
                  <a:lnTo>
                    <a:pt x="9079" y="27661"/>
                  </a:lnTo>
                  <a:cubicBezTo>
                    <a:pt x="9015" y="27350"/>
                    <a:pt x="8644" y="27167"/>
                    <a:pt x="8338" y="27043"/>
                  </a:cubicBezTo>
                  <a:cubicBezTo>
                    <a:pt x="7473" y="26796"/>
                    <a:pt x="6486" y="26609"/>
                    <a:pt x="5804" y="25991"/>
                  </a:cubicBezTo>
                  <a:cubicBezTo>
                    <a:pt x="5251" y="25562"/>
                    <a:pt x="4940" y="24880"/>
                    <a:pt x="4386" y="24509"/>
                  </a:cubicBezTo>
                  <a:cubicBezTo>
                    <a:pt x="4016" y="24262"/>
                    <a:pt x="3581" y="24139"/>
                    <a:pt x="3275" y="23833"/>
                  </a:cubicBezTo>
                  <a:cubicBezTo>
                    <a:pt x="3028" y="23586"/>
                    <a:pt x="2840" y="23215"/>
                    <a:pt x="2717" y="22845"/>
                  </a:cubicBezTo>
                  <a:cubicBezTo>
                    <a:pt x="2287" y="21546"/>
                    <a:pt x="1793" y="20252"/>
                    <a:pt x="1299" y="19017"/>
                  </a:cubicBezTo>
                  <a:lnTo>
                    <a:pt x="1299" y="19017"/>
                  </a:lnTo>
                  <a:cubicBezTo>
                    <a:pt x="2470" y="20128"/>
                    <a:pt x="3828" y="21240"/>
                    <a:pt x="5251" y="21980"/>
                  </a:cubicBezTo>
                  <a:cubicBezTo>
                    <a:pt x="5374" y="22040"/>
                    <a:pt x="5498" y="22104"/>
                    <a:pt x="5621" y="22104"/>
                  </a:cubicBezTo>
                  <a:lnTo>
                    <a:pt x="5745" y="22104"/>
                  </a:lnTo>
                  <a:cubicBezTo>
                    <a:pt x="5992" y="22040"/>
                    <a:pt x="6051" y="21669"/>
                    <a:pt x="5927" y="21422"/>
                  </a:cubicBezTo>
                  <a:cubicBezTo>
                    <a:pt x="5804" y="21240"/>
                    <a:pt x="5557" y="21116"/>
                    <a:pt x="5310" y="20993"/>
                  </a:cubicBezTo>
                  <a:cubicBezTo>
                    <a:pt x="4880" y="20805"/>
                    <a:pt x="4016" y="20681"/>
                    <a:pt x="4263" y="20128"/>
                  </a:cubicBezTo>
                  <a:cubicBezTo>
                    <a:pt x="4322" y="19881"/>
                    <a:pt x="4569" y="19817"/>
                    <a:pt x="4816" y="19817"/>
                  </a:cubicBezTo>
                  <a:cubicBezTo>
                    <a:pt x="4880" y="19817"/>
                    <a:pt x="5004" y="19817"/>
                    <a:pt x="5127" y="19881"/>
                  </a:cubicBezTo>
                  <a:lnTo>
                    <a:pt x="5498" y="19881"/>
                  </a:lnTo>
                  <a:cubicBezTo>
                    <a:pt x="5621" y="19881"/>
                    <a:pt x="5680" y="19881"/>
                    <a:pt x="5804" y="19817"/>
                  </a:cubicBezTo>
                  <a:cubicBezTo>
                    <a:pt x="6298" y="19570"/>
                    <a:pt x="6174" y="19076"/>
                    <a:pt x="5498" y="19017"/>
                  </a:cubicBezTo>
                  <a:lnTo>
                    <a:pt x="5374" y="19017"/>
                  </a:lnTo>
                  <a:cubicBezTo>
                    <a:pt x="4940" y="19017"/>
                    <a:pt x="4569" y="19140"/>
                    <a:pt x="4199" y="19323"/>
                  </a:cubicBezTo>
                  <a:cubicBezTo>
                    <a:pt x="3769" y="19634"/>
                    <a:pt x="3458" y="19758"/>
                    <a:pt x="3275" y="19758"/>
                  </a:cubicBezTo>
                  <a:cubicBezTo>
                    <a:pt x="2904" y="19758"/>
                    <a:pt x="2717" y="19447"/>
                    <a:pt x="2411" y="18770"/>
                  </a:cubicBezTo>
                  <a:cubicBezTo>
                    <a:pt x="2099" y="18152"/>
                    <a:pt x="1052" y="16359"/>
                    <a:pt x="1423" y="15806"/>
                  </a:cubicBezTo>
                  <a:lnTo>
                    <a:pt x="1423" y="15806"/>
                  </a:lnTo>
                  <a:cubicBezTo>
                    <a:pt x="1605" y="15865"/>
                    <a:pt x="1729" y="15989"/>
                    <a:pt x="1852" y="16112"/>
                  </a:cubicBezTo>
                  <a:cubicBezTo>
                    <a:pt x="1976" y="16300"/>
                    <a:pt x="2164" y="16424"/>
                    <a:pt x="2346" y="16424"/>
                  </a:cubicBezTo>
                  <a:cubicBezTo>
                    <a:pt x="2411" y="16424"/>
                    <a:pt x="2470" y="16424"/>
                    <a:pt x="2534" y="16359"/>
                  </a:cubicBezTo>
                  <a:cubicBezTo>
                    <a:pt x="2658" y="16236"/>
                    <a:pt x="2658" y="15989"/>
                    <a:pt x="2534" y="15806"/>
                  </a:cubicBezTo>
                  <a:cubicBezTo>
                    <a:pt x="2411" y="15683"/>
                    <a:pt x="2164" y="15618"/>
                    <a:pt x="2040" y="15495"/>
                  </a:cubicBezTo>
                  <a:cubicBezTo>
                    <a:pt x="929" y="14818"/>
                    <a:pt x="1235" y="13090"/>
                    <a:pt x="1793" y="13090"/>
                  </a:cubicBezTo>
                  <a:cubicBezTo>
                    <a:pt x="1976" y="13090"/>
                    <a:pt x="2223" y="13272"/>
                    <a:pt x="2470" y="13766"/>
                  </a:cubicBezTo>
                  <a:cubicBezTo>
                    <a:pt x="2717" y="14384"/>
                    <a:pt x="3334" y="14818"/>
                    <a:pt x="4016" y="14818"/>
                  </a:cubicBezTo>
                  <a:lnTo>
                    <a:pt x="4199" y="14818"/>
                  </a:lnTo>
                  <a:cubicBezTo>
                    <a:pt x="4693" y="14754"/>
                    <a:pt x="5310" y="14448"/>
                    <a:pt x="5804" y="14448"/>
                  </a:cubicBezTo>
                  <a:cubicBezTo>
                    <a:pt x="5992" y="14448"/>
                    <a:pt x="6239" y="14507"/>
                    <a:pt x="6421" y="14631"/>
                  </a:cubicBezTo>
                  <a:cubicBezTo>
                    <a:pt x="6486" y="14754"/>
                    <a:pt x="6609" y="14878"/>
                    <a:pt x="6733" y="14942"/>
                  </a:cubicBezTo>
                  <a:cubicBezTo>
                    <a:pt x="6792" y="14942"/>
                    <a:pt x="6792" y="15001"/>
                    <a:pt x="6856" y="15001"/>
                  </a:cubicBezTo>
                  <a:cubicBezTo>
                    <a:pt x="7162" y="15001"/>
                    <a:pt x="7409" y="14507"/>
                    <a:pt x="7226" y="14201"/>
                  </a:cubicBezTo>
                  <a:cubicBezTo>
                    <a:pt x="7103" y="13954"/>
                    <a:pt x="6792" y="13830"/>
                    <a:pt x="6486" y="13830"/>
                  </a:cubicBezTo>
                  <a:cubicBezTo>
                    <a:pt x="6362" y="13830"/>
                    <a:pt x="6239" y="13830"/>
                    <a:pt x="6174" y="13890"/>
                  </a:cubicBezTo>
                  <a:cubicBezTo>
                    <a:pt x="5745" y="13954"/>
                    <a:pt x="5374" y="14137"/>
                    <a:pt x="5004" y="14201"/>
                  </a:cubicBezTo>
                  <a:lnTo>
                    <a:pt x="4816" y="14201"/>
                  </a:lnTo>
                  <a:cubicBezTo>
                    <a:pt x="4199" y="14201"/>
                    <a:pt x="3581" y="13830"/>
                    <a:pt x="3334" y="13272"/>
                  </a:cubicBezTo>
                  <a:cubicBezTo>
                    <a:pt x="3028" y="12655"/>
                    <a:pt x="3211" y="11855"/>
                    <a:pt x="3705" y="11420"/>
                  </a:cubicBezTo>
                  <a:cubicBezTo>
                    <a:pt x="4016" y="12037"/>
                    <a:pt x="4446" y="12719"/>
                    <a:pt x="5251" y="12719"/>
                  </a:cubicBezTo>
                  <a:lnTo>
                    <a:pt x="5498" y="12719"/>
                  </a:lnTo>
                  <a:cubicBezTo>
                    <a:pt x="5680" y="12655"/>
                    <a:pt x="5868" y="12596"/>
                    <a:pt x="5868" y="12408"/>
                  </a:cubicBezTo>
                  <a:cubicBezTo>
                    <a:pt x="5927" y="12161"/>
                    <a:pt x="5621" y="12037"/>
                    <a:pt x="5374" y="11914"/>
                  </a:cubicBezTo>
                  <a:cubicBezTo>
                    <a:pt x="3892" y="11296"/>
                    <a:pt x="4940" y="10002"/>
                    <a:pt x="5804" y="9385"/>
                  </a:cubicBezTo>
                  <a:cubicBezTo>
                    <a:pt x="7473" y="8209"/>
                    <a:pt x="9079" y="7039"/>
                    <a:pt x="10684" y="5863"/>
                  </a:cubicBezTo>
                  <a:cubicBezTo>
                    <a:pt x="11361" y="5369"/>
                    <a:pt x="12102" y="4875"/>
                    <a:pt x="12907" y="4628"/>
                  </a:cubicBezTo>
                  <a:cubicBezTo>
                    <a:pt x="13277" y="4505"/>
                    <a:pt x="13648" y="4505"/>
                    <a:pt x="14018" y="4505"/>
                  </a:cubicBezTo>
                  <a:cubicBezTo>
                    <a:pt x="15253" y="4505"/>
                    <a:pt x="16488" y="4875"/>
                    <a:pt x="17658" y="5063"/>
                  </a:cubicBezTo>
                  <a:cubicBezTo>
                    <a:pt x="17970" y="5063"/>
                    <a:pt x="18340" y="5122"/>
                    <a:pt x="18646" y="5122"/>
                  </a:cubicBezTo>
                  <a:cubicBezTo>
                    <a:pt x="19758" y="5122"/>
                    <a:pt x="20869" y="4875"/>
                    <a:pt x="21857" y="4446"/>
                  </a:cubicBezTo>
                  <a:cubicBezTo>
                    <a:pt x="21980" y="4381"/>
                    <a:pt x="22168" y="4322"/>
                    <a:pt x="22227" y="4199"/>
                  </a:cubicBezTo>
                  <a:cubicBezTo>
                    <a:pt x="22351" y="3952"/>
                    <a:pt x="22168" y="3705"/>
                    <a:pt x="21921" y="3581"/>
                  </a:cubicBezTo>
                  <a:lnTo>
                    <a:pt x="21674" y="3581"/>
                  </a:lnTo>
                  <a:cubicBezTo>
                    <a:pt x="21486" y="3581"/>
                    <a:pt x="21304" y="3581"/>
                    <a:pt x="21180" y="3640"/>
                  </a:cubicBezTo>
                  <a:cubicBezTo>
                    <a:pt x="20128" y="3828"/>
                    <a:pt x="19140" y="3952"/>
                    <a:pt x="18093" y="3952"/>
                  </a:cubicBezTo>
                  <a:lnTo>
                    <a:pt x="17658" y="3952"/>
                  </a:lnTo>
                  <a:cubicBezTo>
                    <a:pt x="16547" y="3887"/>
                    <a:pt x="15376" y="3764"/>
                    <a:pt x="14265" y="3764"/>
                  </a:cubicBezTo>
                  <a:cubicBezTo>
                    <a:pt x="13277" y="3764"/>
                    <a:pt x="12349" y="3887"/>
                    <a:pt x="11484" y="4258"/>
                  </a:cubicBezTo>
                  <a:cubicBezTo>
                    <a:pt x="10496" y="4752"/>
                    <a:pt x="9755" y="5493"/>
                    <a:pt x="8955" y="6234"/>
                  </a:cubicBezTo>
                  <a:cubicBezTo>
                    <a:pt x="7409" y="7656"/>
                    <a:pt x="5680" y="8950"/>
                    <a:pt x="3892" y="10062"/>
                  </a:cubicBezTo>
                  <a:cubicBezTo>
                    <a:pt x="4199" y="8397"/>
                    <a:pt x="5557" y="6915"/>
                    <a:pt x="7226" y="6481"/>
                  </a:cubicBezTo>
                  <a:cubicBezTo>
                    <a:pt x="7844" y="6298"/>
                    <a:pt x="8461" y="6234"/>
                    <a:pt x="9015" y="5927"/>
                  </a:cubicBezTo>
                  <a:cubicBezTo>
                    <a:pt x="8891" y="5740"/>
                    <a:pt x="8708" y="5616"/>
                    <a:pt x="8521" y="5433"/>
                  </a:cubicBezTo>
                  <a:cubicBezTo>
                    <a:pt x="8027" y="4939"/>
                    <a:pt x="13090" y="2717"/>
                    <a:pt x="13524" y="2593"/>
                  </a:cubicBezTo>
                  <a:cubicBezTo>
                    <a:pt x="14018" y="2529"/>
                    <a:pt x="14512" y="2470"/>
                    <a:pt x="14942" y="2470"/>
                  </a:cubicBezTo>
                  <a:cubicBezTo>
                    <a:pt x="16424" y="2470"/>
                    <a:pt x="17782" y="2899"/>
                    <a:pt x="19328" y="3023"/>
                  </a:cubicBezTo>
                  <a:cubicBezTo>
                    <a:pt x="19451" y="2899"/>
                    <a:pt x="19451" y="2653"/>
                    <a:pt x="19328" y="2529"/>
                  </a:cubicBezTo>
                  <a:cubicBezTo>
                    <a:pt x="19204" y="2406"/>
                    <a:pt x="19081" y="2346"/>
                    <a:pt x="18893" y="2282"/>
                  </a:cubicBezTo>
                  <a:cubicBezTo>
                    <a:pt x="18029" y="1912"/>
                    <a:pt x="17041" y="1729"/>
                    <a:pt x="16053" y="1729"/>
                  </a:cubicBezTo>
                  <a:cubicBezTo>
                    <a:pt x="15806" y="1729"/>
                    <a:pt x="15559" y="1788"/>
                    <a:pt x="15312" y="1788"/>
                  </a:cubicBezTo>
                  <a:cubicBezTo>
                    <a:pt x="15500" y="1358"/>
                    <a:pt x="15870" y="1111"/>
                    <a:pt x="16300" y="988"/>
                  </a:cubicBezTo>
                  <a:cubicBezTo>
                    <a:pt x="16735" y="800"/>
                    <a:pt x="17165" y="741"/>
                    <a:pt x="17535" y="553"/>
                  </a:cubicBezTo>
                  <a:cubicBezTo>
                    <a:pt x="17723" y="494"/>
                    <a:pt x="17905" y="306"/>
                    <a:pt x="17846" y="124"/>
                  </a:cubicBezTo>
                  <a:cubicBezTo>
                    <a:pt x="17782" y="59"/>
                    <a:pt x="17658" y="0"/>
                    <a:pt x="17599" y="0"/>
                  </a:cubicBezTo>
                  <a:close/>
                  <a:moveTo>
                    <a:pt x="3952" y="27844"/>
                  </a:moveTo>
                  <a:cubicBezTo>
                    <a:pt x="4016" y="27908"/>
                    <a:pt x="4016" y="27967"/>
                    <a:pt x="4075" y="28031"/>
                  </a:cubicBezTo>
                  <a:cubicBezTo>
                    <a:pt x="5063" y="29696"/>
                    <a:pt x="6115" y="31425"/>
                    <a:pt x="7162" y="33094"/>
                  </a:cubicBezTo>
                  <a:cubicBezTo>
                    <a:pt x="7533" y="33588"/>
                    <a:pt x="8091" y="34206"/>
                    <a:pt x="8644" y="34206"/>
                  </a:cubicBezTo>
                  <a:lnTo>
                    <a:pt x="8955" y="34206"/>
                  </a:lnTo>
                  <a:cubicBezTo>
                    <a:pt x="7967" y="33341"/>
                    <a:pt x="7162" y="32353"/>
                    <a:pt x="6486" y="31301"/>
                  </a:cubicBezTo>
                  <a:lnTo>
                    <a:pt x="6486" y="31301"/>
                  </a:lnTo>
                  <a:cubicBezTo>
                    <a:pt x="8274" y="31983"/>
                    <a:pt x="10126" y="32659"/>
                    <a:pt x="11978" y="33400"/>
                  </a:cubicBezTo>
                  <a:cubicBezTo>
                    <a:pt x="12166" y="33465"/>
                    <a:pt x="12349" y="33524"/>
                    <a:pt x="12596" y="33524"/>
                  </a:cubicBezTo>
                  <a:cubicBezTo>
                    <a:pt x="12843" y="33524"/>
                    <a:pt x="13090" y="33400"/>
                    <a:pt x="13154" y="33153"/>
                  </a:cubicBezTo>
                  <a:cubicBezTo>
                    <a:pt x="13277" y="32783"/>
                    <a:pt x="12843" y="32536"/>
                    <a:pt x="12472" y="32353"/>
                  </a:cubicBezTo>
                  <a:cubicBezTo>
                    <a:pt x="10620" y="31612"/>
                    <a:pt x="8708" y="30995"/>
                    <a:pt x="7039" y="29943"/>
                  </a:cubicBezTo>
                  <a:cubicBezTo>
                    <a:pt x="6239" y="29449"/>
                    <a:pt x="5557" y="28831"/>
                    <a:pt x="4940" y="28155"/>
                  </a:cubicBezTo>
                  <a:cubicBezTo>
                    <a:pt x="4633" y="28031"/>
                    <a:pt x="4263" y="27967"/>
                    <a:pt x="3952" y="27844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2"/>
            <p:cNvSpPr/>
            <p:nvPr/>
          </p:nvSpPr>
          <p:spPr>
            <a:xfrm>
              <a:off x="4030700" y="5341150"/>
              <a:ext cx="24725" cy="38675"/>
            </a:xfrm>
            <a:custGeom>
              <a:avLst/>
              <a:gdLst/>
              <a:ahLst/>
              <a:cxnLst/>
              <a:rect l="l" t="t" r="r" b="b"/>
              <a:pathLst>
                <a:path w="989" h="1547" extrusionOk="0">
                  <a:moveTo>
                    <a:pt x="1" y="1"/>
                  </a:moveTo>
                  <a:cubicBezTo>
                    <a:pt x="1" y="248"/>
                    <a:pt x="65" y="495"/>
                    <a:pt x="65" y="682"/>
                  </a:cubicBezTo>
                  <a:cubicBezTo>
                    <a:pt x="65" y="929"/>
                    <a:pt x="124" y="1176"/>
                    <a:pt x="312" y="1359"/>
                  </a:cubicBezTo>
                  <a:cubicBezTo>
                    <a:pt x="371" y="1482"/>
                    <a:pt x="495" y="1547"/>
                    <a:pt x="618" y="1547"/>
                  </a:cubicBezTo>
                  <a:cubicBezTo>
                    <a:pt x="742" y="1547"/>
                    <a:pt x="865" y="1482"/>
                    <a:pt x="929" y="1423"/>
                  </a:cubicBezTo>
                  <a:cubicBezTo>
                    <a:pt x="989" y="1300"/>
                    <a:pt x="989" y="1112"/>
                    <a:pt x="989" y="988"/>
                  </a:cubicBezTo>
                  <a:cubicBezTo>
                    <a:pt x="989" y="806"/>
                    <a:pt x="929" y="682"/>
                    <a:pt x="929" y="495"/>
                  </a:cubicBezTo>
                  <a:cubicBezTo>
                    <a:pt x="682" y="371"/>
                    <a:pt x="312" y="1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2"/>
            <p:cNvSpPr/>
            <p:nvPr/>
          </p:nvSpPr>
          <p:spPr>
            <a:xfrm>
              <a:off x="3907225" y="4391925"/>
              <a:ext cx="452350" cy="961600"/>
            </a:xfrm>
            <a:custGeom>
              <a:avLst/>
              <a:gdLst/>
              <a:ahLst/>
              <a:cxnLst/>
              <a:rect l="l" t="t" r="r" b="b"/>
              <a:pathLst>
                <a:path w="18094" h="38464" extrusionOk="0">
                  <a:moveTo>
                    <a:pt x="7597" y="11050"/>
                  </a:moveTo>
                  <a:lnTo>
                    <a:pt x="7597" y="11050"/>
                  </a:lnTo>
                  <a:cubicBezTo>
                    <a:pt x="7533" y="11114"/>
                    <a:pt x="7474" y="11237"/>
                    <a:pt x="7409" y="11297"/>
                  </a:cubicBezTo>
                  <a:cubicBezTo>
                    <a:pt x="6421" y="12472"/>
                    <a:pt x="5251" y="13519"/>
                    <a:pt x="4016" y="14448"/>
                  </a:cubicBezTo>
                  <a:cubicBezTo>
                    <a:pt x="3399" y="14878"/>
                    <a:pt x="0" y="16300"/>
                    <a:pt x="988" y="17348"/>
                  </a:cubicBezTo>
                  <a:cubicBezTo>
                    <a:pt x="1235" y="17165"/>
                    <a:pt x="1482" y="16671"/>
                    <a:pt x="1853" y="16671"/>
                  </a:cubicBezTo>
                  <a:cubicBezTo>
                    <a:pt x="2100" y="16671"/>
                    <a:pt x="2287" y="16918"/>
                    <a:pt x="2223" y="17165"/>
                  </a:cubicBezTo>
                  <a:cubicBezTo>
                    <a:pt x="2223" y="17412"/>
                    <a:pt x="2100" y="17594"/>
                    <a:pt x="1976" y="17782"/>
                  </a:cubicBezTo>
                  <a:lnTo>
                    <a:pt x="1423" y="18706"/>
                  </a:lnTo>
                  <a:cubicBezTo>
                    <a:pt x="1112" y="19141"/>
                    <a:pt x="1052" y="19694"/>
                    <a:pt x="805" y="20188"/>
                  </a:cubicBezTo>
                  <a:cubicBezTo>
                    <a:pt x="929" y="20252"/>
                    <a:pt x="1052" y="20311"/>
                    <a:pt x="1176" y="20311"/>
                  </a:cubicBezTo>
                  <a:cubicBezTo>
                    <a:pt x="1235" y="20311"/>
                    <a:pt x="1359" y="20311"/>
                    <a:pt x="1423" y="20252"/>
                  </a:cubicBezTo>
                  <a:cubicBezTo>
                    <a:pt x="1670" y="20128"/>
                    <a:pt x="1729" y="19881"/>
                    <a:pt x="1853" y="19694"/>
                  </a:cubicBezTo>
                  <a:cubicBezTo>
                    <a:pt x="2411" y="18647"/>
                    <a:pt x="2717" y="17412"/>
                    <a:pt x="3334" y="16424"/>
                  </a:cubicBezTo>
                  <a:cubicBezTo>
                    <a:pt x="3893" y="15436"/>
                    <a:pt x="5004" y="14819"/>
                    <a:pt x="5868" y="14137"/>
                  </a:cubicBezTo>
                  <a:cubicBezTo>
                    <a:pt x="6421" y="13707"/>
                    <a:pt x="6856" y="13213"/>
                    <a:pt x="7350" y="12779"/>
                  </a:cubicBezTo>
                  <a:cubicBezTo>
                    <a:pt x="7409" y="12161"/>
                    <a:pt x="7474" y="11608"/>
                    <a:pt x="7597" y="11050"/>
                  </a:cubicBezTo>
                  <a:close/>
                  <a:moveTo>
                    <a:pt x="12660" y="0"/>
                  </a:moveTo>
                  <a:lnTo>
                    <a:pt x="12660" y="0"/>
                  </a:lnTo>
                  <a:cubicBezTo>
                    <a:pt x="10437" y="1912"/>
                    <a:pt x="10496" y="5493"/>
                    <a:pt x="9756" y="8086"/>
                  </a:cubicBezTo>
                  <a:cubicBezTo>
                    <a:pt x="9573" y="8644"/>
                    <a:pt x="9138" y="9321"/>
                    <a:pt x="8585" y="9938"/>
                  </a:cubicBezTo>
                  <a:cubicBezTo>
                    <a:pt x="8521" y="10432"/>
                    <a:pt x="8397" y="10990"/>
                    <a:pt x="8338" y="11544"/>
                  </a:cubicBezTo>
                  <a:lnTo>
                    <a:pt x="9449" y="10062"/>
                  </a:lnTo>
                  <a:cubicBezTo>
                    <a:pt x="9820" y="9509"/>
                    <a:pt x="10250" y="8950"/>
                    <a:pt x="10496" y="8333"/>
                  </a:cubicBezTo>
                  <a:cubicBezTo>
                    <a:pt x="11114" y="6728"/>
                    <a:pt x="10684" y="4693"/>
                    <a:pt x="11855" y="3394"/>
                  </a:cubicBezTo>
                  <a:lnTo>
                    <a:pt x="11855" y="3394"/>
                  </a:lnTo>
                  <a:cubicBezTo>
                    <a:pt x="11484" y="8950"/>
                    <a:pt x="11114" y="14572"/>
                    <a:pt x="9015" y="19694"/>
                  </a:cubicBezTo>
                  <a:cubicBezTo>
                    <a:pt x="8461" y="21116"/>
                    <a:pt x="7780" y="22410"/>
                    <a:pt x="7227" y="23833"/>
                  </a:cubicBezTo>
                  <a:cubicBezTo>
                    <a:pt x="5374" y="28278"/>
                    <a:pt x="4569" y="33154"/>
                    <a:pt x="4940" y="37970"/>
                  </a:cubicBezTo>
                  <a:cubicBezTo>
                    <a:pt x="5251" y="38157"/>
                    <a:pt x="5621" y="38340"/>
                    <a:pt x="5868" y="38464"/>
                  </a:cubicBezTo>
                  <a:cubicBezTo>
                    <a:pt x="5681" y="35070"/>
                    <a:pt x="5992" y="31672"/>
                    <a:pt x="6733" y="28402"/>
                  </a:cubicBezTo>
                  <a:cubicBezTo>
                    <a:pt x="6792" y="28031"/>
                    <a:pt x="7039" y="27597"/>
                    <a:pt x="7350" y="27597"/>
                  </a:cubicBezTo>
                  <a:lnTo>
                    <a:pt x="7474" y="27597"/>
                  </a:lnTo>
                  <a:cubicBezTo>
                    <a:pt x="7721" y="27720"/>
                    <a:pt x="7780" y="27967"/>
                    <a:pt x="7844" y="28155"/>
                  </a:cubicBezTo>
                  <a:cubicBezTo>
                    <a:pt x="8397" y="29326"/>
                    <a:pt x="9879" y="29637"/>
                    <a:pt x="10743" y="30625"/>
                  </a:cubicBezTo>
                  <a:cubicBezTo>
                    <a:pt x="11055" y="30995"/>
                    <a:pt x="11302" y="31425"/>
                    <a:pt x="11608" y="31860"/>
                  </a:cubicBezTo>
                  <a:cubicBezTo>
                    <a:pt x="12225" y="32660"/>
                    <a:pt x="13771" y="33588"/>
                    <a:pt x="14883" y="33648"/>
                  </a:cubicBezTo>
                  <a:lnTo>
                    <a:pt x="14942" y="33648"/>
                  </a:lnTo>
                  <a:cubicBezTo>
                    <a:pt x="15065" y="33648"/>
                    <a:pt x="15189" y="33648"/>
                    <a:pt x="15253" y="33588"/>
                  </a:cubicBezTo>
                  <a:cubicBezTo>
                    <a:pt x="15436" y="33465"/>
                    <a:pt x="15377" y="33094"/>
                    <a:pt x="15189" y="32971"/>
                  </a:cubicBezTo>
                  <a:cubicBezTo>
                    <a:pt x="14636" y="32536"/>
                    <a:pt x="13771" y="32600"/>
                    <a:pt x="13154" y="32106"/>
                  </a:cubicBezTo>
                  <a:cubicBezTo>
                    <a:pt x="12536" y="31672"/>
                    <a:pt x="12043" y="31119"/>
                    <a:pt x="11672" y="30437"/>
                  </a:cubicBezTo>
                  <a:lnTo>
                    <a:pt x="11919" y="30437"/>
                  </a:lnTo>
                  <a:cubicBezTo>
                    <a:pt x="13648" y="30437"/>
                    <a:pt x="15994" y="30807"/>
                    <a:pt x="17229" y="31983"/>
                  </a:cubicBezTo>
                  <a:cubicBezTo>
                    <a:pt x="17352" y="32106"/>
                    <a:pt x="17535" y="32230"/>
                    <a:pt x="17723" y="32230"/>
                  </a:cubicBezTo>
                  <a:cubicBezTo>
                    <a:pt x="17782" y="32230"/>
                    <a:pt x="17846" y="32166"/>
                    <a:pt x="17906" y="32106"/>
                  </a:cubicBezTo>
                  <a:cubicBezTo>
                    <a:pt x="18093" y="31983"/>
                    <a:pt x="18029" y="31795"/>
                    <a:pt x="17970" y="31613"/>
                  </a:cubicBezTo>
                  <a:cubicBezTo>
                    <a:pt x="17846" y="31425"/>
                    <a:pt x="17723" y="31366"/>
                    <a:pt x="17535" y="31242"/>
                  </a:cubicBezTo>
                  <a:cubicBezTo>
                    <a:pt x="16364" y="30501"/>
                    <a:pt x="15377" y="29943"/>
                    <a:pt x="14018" y="29637"/>
                  </a:cubicBezTo>
                  <a:cubicBezTo>
                    <a:pt x="12536" y="29326"/>
                    <a:pt x="10990" y="29143"/>
                    <a:pt x="9820" y="28278"/>
                  </a:cubicBezTo>
                  <a:cubicBezTo>
                    <a:pt x="8708" y="27473"/>
                    <a:pt x="8091" y="26115"/>
                    <a:pt x="8150" y="24757"/>
                  </a:cubicBezTo>
                  <a:cubicBezTo>
                    <a:pt x="8214" y="22904"/>
                    <a:pt x="9449" y="21363"/>
                    <a:pt x="10250" y="19634"/>
                  </a:cubicBezTo>
                  <a:cubicBezTo>
                    <a:pt x="11237" y="17594"/>
                    <a:pt x="11484" y="15248"/>
                    <a:pt x="11731" y="12966"/>
                  </a:cubicBezTo>
                  <a:cubicBezTo>
                    <a:pt x="11919" y="11361"/>
                    <a:pt x="12102" y="9815"/>
                    <a:pt x="12289" y="8210"/>
                  </a:cubicBezTo>
                  <a:cubicBezTo>
                    <a:pt x="12536" y="5493"/>
                    <a:pt x="12783" y="2717"/>
                    <a:pt x="126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2"/>
            <p:cNvSpPr/>
            <p:nvPr/>
          </p:nvSpPr>
          <p:spPr>
            <a:xfrm>
              <a:off x="4601825" y="4402650"/>
              <a:ext cx="10900" cy="51025"/>
            </a:xfrm>
            <a:custGeom>
              <a:avLst/>
              <a:gdLst/>
              <a:ahLst/>
              <a:cxnLst/>
              <a:rect l="l" t="t" r="r" b="b"/>
              <a:pathLst>
                <a:path w="436" h="2041" extrusionOk="0">
                  <a:moveTo>
                    <a:pt x="371" y="1"/>
                  </a:moveTo>
                  <a:cubicBezTo>
                    <a:pt x="312" y="65"/>
                    <a:pt x="312" y="124"/>
                    <a:pt x="312" y="189"/>
                  </a:cubicBezTo>
                  <a:cubicBezTo>
                    <a:pt x="247" y="436"/>
                    <a:pt x="124" y="683"/>
                    <a:pt x="0" y="930"/>
                  </a:cubicBezTo>
                  <a:cubicBezTo>
                    <a:pt x="65" y="1177"/>
                    <a:pt x="65" y="1424"/>
                    <a:pt x="65" y="1606"/>
                  </a:cubicBezTo>
                  <a:cubicBezTo>
                    <a:pt x="124" y="1794"/>
                    <a:pt x="124" y="1917"/>
                    <a:pt x="188" y="2041"/>
                  </a:cubicBezTo>
                  <a:cubicBezTo>
                    <a:pt x="371" y="1359"/>
                    <a:pt x="435" y="683"/>
                    <a:pt x="3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2"/>
            <p:cNvSpPr/>
            <p:nvPr/>
          </p:nvSpPr>
          <p:spPr>
            <a:xfrm>
              <a:off x="4546250" y="4306950"/>
              <a:ext cx="64850" cy="118950"/>
            </a:xfrm>
            <a:custGeom>
              <a:avLst/>
              <a:gdLst/>
              <a:ahLst/>
              <a:cxnLst/>
              <a:rect l="l" t="t" r="r" b="b"/>
              <a:pathLst>
                <a:path w="2594" h="4758" extrusionOk="0">
                  <a:moveTo>
                    <a:pt x="312" y="1"/>
                  </a:moveTo>
                  <a:cubicBezTo>
                    <a:pt x="248" y="189"/>
                    <a:pt x="124" y="312"/>
                    <a:pt x="1" y="436"/>
                  </a:cubicBezTo>
                  <a:cubicBezTo>
                    <a:pt x="495" y="1053"/>
                    <a:pt x="865" y="1670"/>
                    <a:pt x="1235" y="2347"/>
                  </a:cubicBezTo>
                  <a:cubicBezTo>
                    <a:pt x="1606" y="3029"/>
                    <a:pt x="2041" y="3705"/>
                    <a:pt x="2164" y="4446"/>
                  </a:cubicBezTo>
                  <a:cubicBezTo>
                    <a:pt x="2223" y="4511"/>
                    <a:pt x="2223" y="4634"/>
                    <a:pt x="2223" y="4758"/>
                  </a:cubicBezTo>
                  <a:cubicBezTo>
                    <a:pt x="2347" y="4511"/>
                    <a:pt x="2470" y="4264"/>
                    <a:pt x="2535" y="4017"/>
                  </a:cubicBezTo>
                  <a:cubicBezTo>
                    <a:pt x="2535" y="3952"/>
                    <a:pt x="2535" y="3893"/>
                    <a:pt x="2594" y="3829"/>
                  </a:cubicBezTo>
                  <a:cubicBezTo>
                    <a:pt x="2411" y="2471"/>
                    <a:pt x="1670" y="1177"/>
                    <a:pt x="618" y="248"/>
                  </a:cubicBezTo>
                  <a:cubicBezTo>
                    <a:pt x="495" y="189"/>
                    <a:pt x="435" y="65"/>
                    <a:pt x="312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2"/>
            <p:cNvSpPr/>
            <p:nvPr/>
          </p:nvSpPr>
          <p:spPr>
            <a:xfrm>
              <a:off x="4537000" y="4297700"/>
              <a:ext cx="17050" cy="20150"/>
            </a:xfrm>
            <a:custGeom>
              <a:avLst/>
              <a:gdLst/>
              <a:ahLst/>
              <a:cxnLst/>
              <a:rect l="l" t="t" r="r" b="b"/>
              <a:pathLst>
                <a:path w="682" h="806" extrusionOk="0">
                  <a:moveTo>
                    <a:pt x="188" y="0"/>
                  </a:moveTo>
                  <a:cubicBezTo>
                    <a:pt x="124" y="188"/>
                    <a:pt x="64" y="312"/>
                    <a:pt x="0" y="435"/>
                  </a:cubicBezTo>
                  <a:lnTo>
                    <a:pt x="371" y="806"/>
                  </a:lnTo>
                  <a:cubicBezTo>
                    <a:pt x="494" y="682"/>
                    <a:pt x="618" y="559"/>
                    <a:pt x="682" y="371"/>
                  </a:cubicBezTo>
                  <a:cubicBezTo>
                    <a:pt x="494" y="247"/>
                    <a:pt x="311" y="124"/>
                    <a:pt x="188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2"/>
            <p:cNvSpPr/>
            <p:nvPr/>
          </p:nvSpPr>
          <p:spPr>
            <a:xfrm>
              <a:off x="4191225" y="4098650"/>
              <a:ext cx="350475" cy="209950"/>
            </a:xfrm>
            <a:custGeom>
              <a:avLst/>
              <a:gdLst/>
              <a:ahLst/>
              <a:cxnLst/>
              <a:rect l="l" t="t" r="r" b="b"/>
              <a:pathLst>
                <a:path w="14019" h="8398" extrusionOk="0">
                  <a:moveTo>
                    <a:pt x="495" y="0"/>
                  </a:moveTo>
                  <a:cubicBezTo>
                    <a:pt x="189" y="0"/>
                    <a:pt x="65" y="306"/>
                    <a:pt x="1" y="618"/>
                  </a:cubicBezTo>
                  <a:cubicBezTo>
                    <a:pt x="65" y="1047"/>
                    <a:pt x="124" y="1541"/>
                    <a:pt x="248" y="2035"/>
                  </a:cubicBezTo>
                  <a:cubicBezTo>
                    <a:pt x="559" y="3334"/>
                    <a:pt x="1670" y="4199"/>
                    <a:pt x="2841" y="4816"/>
                  </a:cubicBezTo>
                  <a:cubicBezTo>
                    <a:pt x="2841" y="4628"/>
                    <a:pt x="2782" y="4505"/>
                    <a:pt x="2782" y="4322"/>
                  </a:cubicBezTo>
                  <a:cubicBezTo>
                    <a:pt x="2471" y="2900"/>
                    <a:pt x="1853" y="1541"/>
                    <a:pt x="1053" y="371"/>
                  </a:cubicBezTo>
                  <a:cubicBezTo>
                    <a:pt x="929" y="183"/>
                    <a:pt x="742" y="0"/>
                    <a:pt x="559" y="0"/>
                  </a:cubicBezTo>
                  <a:close/>
                  <a:moveTo>
                    <a:pt x="10868" y="6975"/>
                  </a:moveTo>
                  <a:lnTo>
                    <a:pt x="10868" y="6975"/>
                  </a:lnTo>
                  <a:cubicBezTo>
                    <a:pt x="11979" y="7286"/>
                    <a:pt x="12967" y="7656"/>
                    <a:pt x="13708" y="8274"/>
                  </a:cubicBezTo>
                  <a:lnTo>
                    <a:pt x="13831" y="8397"/>
                  </a:lnTo>
                  <a:cubicBezTo>
                    <a:pt x="13895" y="8274"/>
                    <a:pt x="13955" y="8150"/>
                    <a:pt x="14019" y="7962"/>
                  </a:cubicBezTo>
                  <a:cubicBezTo>
                    <a:pt x="13031" y="7345"/>
                    <a:pt x="11979" y="7039"/>
                    <a:pt x="10868" y="6975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2"/>
            <p:cNvSpPr/>
            <p:nvPr/>
          </p:nvSpPr>
          <p:spPr>
            <a:xfrm>
              <a:off x="3822375" y="4114075"/>
              <a:ext cx="821200" cy="1165350"/>
            </a:xfrm>
            <a:custGeom>
              <a:avLst/>
              <a:gdLst/>
              <a:ahLst/>
              <a:cxnLst/>
              <a:rect l="l" t="t" r="r" b="b"/>
              <a:pathLst>
                <a:path w="32848" h="46614" extrusionOk="0">
                  <a:moveTo>
                    <a:pt x="14755" y="1"/>
                  </a:moveTo>
                  <a:cubicBezTo>
                    <a:pt x="14696" y="60"/>
                    <a:pt x="14696" y="124"/>
                    <a:pt x="14696" y="183"/>
                  </a:cubicBezTo>
                  <a:cubicBezTo>
                    <a:pt x="14631" y="2900"/>
                    <a:pt x="16607" y="5493"/>
                    <a:pt x="15807" y="8027"/>
                  </a:cubicBezTo>
                  <a:cubicBezTo>
                    <a:pt x="15743" y="8210"/>
                    <a:pt x="15683" y="8398"/>
                    <a:pt x="15560" y="8521"/>
                  </a:cubicBezTo>
                  <a:cubicBezTo>
                    <a:pt x="15372" y="8704"/>
                    <a:pt x="15125" y="8704"/>
                    <a:pt x="14943" y="8704"/>
                  </a:cubicBezTo>
                  <a:lnTo>
                    <a:pt x="14631" y="8704"/>
                  </a:lnTo>
                  <a:cubicBezTo>
                    <a:pt x="13026" y="8521"/>
                    <a:pt x="11544" y="7839"/>
                    <a:pt x="10062" y="7222"/>
                  </a:cubicBezTo>
                  <a:lnTo>
                    <a:pt x="7840" y="6481"/>
                  </a:lnTo>
                  <a:cubicBezTo>
                    <a:pt x="7222" y="6298"/>
                    <a:pt x="6546" y="5804"/>
                    <a:pt x="5928" y="5804"/>
                  </a:cubicBezTo>
                  <a:cubicBezTo>
                    <a:pt x="5740" y="5804"/>
                    <a:pt x="5494" y="5864"/>
                    <a:pt x="5434" y="6051"/>
                  </a:cubicBezTo>
                  <a:cubicBezTo>
                    <a:pt x="5370" y="6298"/>
                    <a:pt x="5681" y="6545"/>
                    <a:pt x="5928" y="6605"/>
                  </a:cubicBezTo>
                  <a:cubicBezTo>
                    <a:pt x="7346" y="7099"/>
                    <a:pt x="8768" y="7592"/>
                    <a:pt x="10062" y="8333"/>
                  </a:cubicBezTo>
                  <a:cubicBezTo>
                    <a:pt x="10433" y="8580"/>
                    <a:pt x="10868" y="8892"/>
                    <a:pt x="10868" y="9321"/>
                  </a:cubicBezTo>
                  <a:cubicBezTo>
                    <a:pt x="10927" y="9756"/>
                    <a:pt x="10621" y="10062"/>
                    <a:pt x="10374" y="10433"/>
                  </a:cubicBezTo>
                  <a:cubicBezTo>
                    <a:pt x="9633" y="11667"/>
                    <a:pt x="10003" y="13337"/>
                    <a:pt x="9386" y="14631"/>
                  </a:cubicBezTo>
                  <a:cubicBezTo>
                    <a:pt x="8828" y="15866"/>
                    <a:pt x="7410" y="16548"/>
                    <a:pt x="6052" y="16730"/>
                  </a:cubicBezTo>
                  <a:cubicBezTo>
                    <a:pt x="5558" y="16795"/>
                    <a:pt x="5064" y="16854"/>
                    <a:pt x="4629" y="16854"/>
                  </a:cubicBezTo>
                  <a:cubicBezTo>
                    <a:pt x="3705" y="16854"/>
                    <a:pt x="2777" y="16730"/>
                    <a:pt x="1912" y="16730"/>
                  </a:cubicBezTo>
                  <a:lnTo>
                    <a:pt x="1730" y="16730"/>
                  </a:lnTo>
                  <a:cubicBezTo>
                    <a:pt x="1295" y="16730"/>
                    <a:pt x="865" y="16730"/>
                    <a:pt x="431" y="16795"/>
                  </a:cubicBezTo>
                  <a:cubicBezTo>
                    <a:pt x="248" y="16795"/>
                    <a:pt x="1" y="16854"/>
                    <a:pt x="1" y="17101"/>
                  </a:cubicBezTo>
                  <a:cubicBezTo>
                    <a:pt x="1" y="17224"/>
                    <a:pt x="184" y="17289"/>
                    <a:pt x="307" y="17348"/>
                  </a:cubicBezTo>
                  <a:cubicBezTo>
                    <a:pt x="1112" y="17595"/>
                    <a:pt x="2036" y="17659"/>
                    <a:pt x="2900" y="17659"/>
                  </a:cubicBezTo>
                  <a:lnTo>
                    <a:pt x="3952" y="17659"/>
                  </a:lnTo>
                  <a:cubicBezTo>
                    <a:pt x="4382" y="17659"/>
                    <a:pt x="8151" y="17536"/>
                    <a:pt x="8210" y="17165"/>
                  </a:cubicBezTo>
                  <a:lnTo>
                    <a:pt x="8210" y="17165"/>
                  </a:lnTo>
                  <a:cubicBezTo>
                    <a:pt x="7716" y="21611"/>
                    <a:pt x="5123" y="25745"/>
                    <a:pt x="1419" y="28215"/>
                  </a:cubicBezTo>
                  <a:cubicBezTo>
                    <a:pt x="801" y="28649"/>
                    <a:pt x="60" y="28832"/>
                    <a:pt x="1" y="29637"/>
                  </a:cubicBezTo>
                  <a:lnTo>
                    <a:pt x="60" y="29637"/>
                  </a:lnTo>
                  <a:cubicBezTo>
                    <a:pt x="613" y="29637"/>
                    <a:pt x="2919" y="28726"/>
                    <a:pt x="3021" y="28229"/>
                  </a:cubicBezTo>
                  <a:lnTo>
                    <a:pt x="3021" y="28229"/>
                  </a:lnTo>
                  <a:cubicBezTo>
                    <a:pt x="2842" y="29335"/>
                    <a:pt x="2965" y="30383"/>
                    <a:pt x="3024" y="31489"/>
                  </a:cubicBezTo>
                  <a:cubicBezTo>
                    <a:pt x="3024" y="31736"/>
                    <a:pt x="3088" y="31983"/>
                    <a:pt x="3212" y="32166"/>
                  </a:cubicBezTo>
                  <a:cubicBezTo>
                    <a:pt x="3335" y="32290"/>
                    <a:pt x="3458" y="32354"/>
                    <a:pt x="3582" y="32354"/>
                  </a:cubicBezTo>
                  <a:cubicBezTo>
                    <a:pt x="3705" y="32354"/>
                    <a:pt x="3829" y="32290"/>
                    <a:pt x="3888" y="32230"/>
                  </a:cubicBezTo>
                  <a:cubicBezTo>
                    <a:pt x="3952" y="32107"/>
                    <a:pt x="3888" y="31919"/>
                    <a:pt x="3888" y="31736"/>
                  </a:cubicBezTo>
                  <a:cubicBezTo>
                    <a:pt x="3705" y="31055"/>
                    <a:pt x="3458" y="30378"/>
                    <a:pt x="3335" y="29637"/>
                  </a:cubicBezTo>
                  <a:cubicBezTo>
                    <a:pt x="3088" y="27350"/>
                    <a:pt x="5187" y="25686"/>
                    <a:pt x="6605" y="23893"/>
                  </a:cubicBezTo>
                  <a:cubicBezTo>
                    <a:pt x="9075" y="20870"/>
                    <a:pt x="9880" y="16854"/>
                    <a:pt x="10868" y="13026"/>
                  </a:cubicBezTo>
                  <a:cubicBezTo>
                    <a:pt x="11297" y="11485"/>
                    <a:pt x="12038" y="9568"/>
                    <a:pt x="13644" y="9445"/>
                  </a:cubicBezTo>
                  <a:lnTo>
                    <a:pt x="13767" y="9445"/>
                  </a:lnTo>
                  <a:cubicBezTo>
                    <a:pt x="13955" y="9445"/>
                    <a:pt x="14137" y="9509"/>
                    <a:pt x="14261" y="9568"/>
                  </a:cubicBezTo>
                  <a:cubicBezTo>
                    <a:pt x="14755" y="9939"/>
                    <a:pt x="14325" y="10744"/>
                    <a:pt x="13955" y="11238"/>
                  </a:cubicBezTo>
                  <a:cubicBezTo>
                    <a:pt x="13090" y="12408"/>
                    <a:pt x="12656" y="13890"/>
                    <a:pt x="12349" y="15313"/>
                  </a:cubicBezTo>
                  <a:cubicBezTo>
                    <a:pt x="11791" y="17595"/>
                    <a:pt x="11362" y="19882"/>
                    <a:pt x="10991" y="22164"/>
                  </a:cubicBezTo>
                  <a:cubicBezTo>
                    <a:pt x="11297" y="21857"/>
                    <a:pt x="11668" y="21423"/>
                    <a:pt x="11979" y="21052"/>
                  </a:cubicBezTo>
                  <a:cubicBezTo>
                    <a:pt x="12473" y="18400"/>
                    <a:pt x="13090" y="15807"/>
                    <a:pt x="13955" y="13273"/>
                  </a:cubicBezTo>
                  <a:cubicBezTo>
                    <a:pt x="14449" y="12038"/>
                    <a:pt x="15125" y="10620"/>
                    <a:pt x="16424" y="10309"/>
                  </a:cubicBezTo>
                  <a:lnTo>
                    <a:pt x="16424" y="10309"/>
                  </a:lnTo>
                  <a:cubicBezTo>
                    <a:pt x="16795" y="11544"/>
                    <a:pt x="16360" y="12902"/>
                    <a:pt x="16424" y="14201"/>
                  </a:cubicBezTo>
                  <a:cubicBezTo>
                    <a:pt x="16484" y="15313"/>
                    <a:pt x="16918" y="16424"/>
                    <a:pt x="16918" y="17536"/>
                  </a:cubicBezTo>
                  <a:cubicBezTo>
                    <a:pt x="16918" y="18830"/>
                    <a:pt x="16360" y="20005"/>
                    <a:pt x="15990" y="21240"/>
                  </a:cubicBezTo>
                  <a:cubicBezTo>
                    <a:pt x="15125" y="24327"/>
                    <a:pt x="15807" y="27721"/>
                    <a:pt x="14696" y="30748"/>
                  </a:cubicBezTo>
                  <a:cubicBezTo>
                    <a:pt x="14202" y="32166"/>
                    <a:pt x="13461" y="33524"/>
                    <a:pt x="13890" y="35070"/>
                  </a:cubicBezTo>
                  <a:cubicBezTo>
                    <a:pt x="13890" y="35130"/>
                    <a:pt x="13955" y="35253"/>
                    <a:pt x="14078" y="35317"/>
                  </a:cubicBezTo>
                  <a:lnTo>
                    <a:pt x="14137" y="35377"/>
                  </a:lnTo>
                  <a:cubicBezTo>
                    <a:pt x="14261" y="35377"/>
                    <a:pt x="14384" y="35253"/>
                    <a:pt x="14449" y="35070"/>
                  </a:cubicBezTo>
                  <a:cubicBezTo>
                    <a:pt x="14508" y="34947"/>
                    <a:pt x="14449" y="34759"/>
                    <a:pt x="14384" y="34577"/>
                  </a:cubicBezTo>
                  <a:cubicBezTo>
                    <a:pt x="14137" y="33401"/>
                    <a:pt x="14878" y="31736"/>
                    <a:pt x="15190" y="30561"/>
                  </a:cubicBezTo>
                  <a:lnTo>
                    <a:pt x="16301" y="26115"/>
                  </a:lnTo>
                  <a:cubicBezTo>
                    <a:pt x="17348" y="27350"/>
                    <a:pt x="16978" y="29143"/>
                    <a:pt x="17412" y="30684"/>
                  </a:cubicBezTo>
                  <a:cubicBezTo>
                    <a:pt x="17595" y="31178"/>
                    <a:pt x="17783" y="31613"/>
                    <a:pt x="18030" y="32043"/>
                  </a:cubicBezTo>
                  <a:cubicBezTo>
                    <a:pt x="17965" y="30378"/>
                    <a:pt x="17842" y="28708"/>
                    <a:pt x="17225" y="27167"/>
                  </a:cubicBezTo>
                  <a:cubicBezTo>
                    <a:pt x="17042" y="26673"/>
                    <a:pt x="15930" y="25127"/>
                    <a:pt x="16424" y="24945"/>
                  </a:cubicBezTo>
                  <a:lnTo>
                    <a:pt x="16548" y="24945"/>
                  </a:lnTo>
                  <a:cubicBezTo>
                    <a:pt x="16671" y="24945"/>
                    <a:pt x="16731" y="24945"/>
                    <a:pt x="16854" y="25004"/>
                  </a:cubicBezTo>
                  <a:cubicBezTo>
                    <a:pt x="16731" y="24698"/>
                    <a:pt x="16607" y="24386"/>
                    <a:pt x="16607" y="24080"/>
                  </a:cubicBezTo>
                  <a:cubicBezTo>
                    <a:pt x="16237" y="22287"/>
                    <a:pt x="17289" y="20499"/>
                    <a:pt x="17719" y="18706"/>
                  </a:cubicBezTo>
                  <a:cubicBezTo>
                    <a:pt x="18277" y="16607"/>
                    <a:pt x="18030" y="14384"/>
                    <a:pt x="17842" y="12226"/>
                  </a:cubicBezTo>
                  <a:lnTo>
                    <a:pt x="17842" y="12226"/>
                  </a:lnTo>
                  <a:cubicBezTo>
                    <a:pt x="19447" y="13090"/>
                    <a:pt x="21053" y="14261"/>
                    <a:pt x="21917" y="15930"/>
                  </a:cubicBezTo>
                  <a:cubicBezTo>
                    <a:pt x="22599" y="17348"/>
                    <a:pt x="22781" y="18894"/>
                    <a:pt x="22905" y="20435"/>
                  </a:cubicBezTo>
                  <a:cubicBezTo>
                    <a:pt x="23028" y="21917"/>
                    <a:pt x="23522" y="23339"/>
                    <a:pt x="23522" y="24757"/>
                  </a:cubicBezTo>
                  <a:cubicBezTo>
                    <a:pt x="23522" y="24880"/>
                    <a:pt x="23522" y="25068"/>
                    <a:pt x="23646" y="25127"/>
                  </a:cubicBezTo>
                  <a:cubicBezTo>
                    <a:pt x="23710" y="25127"/>
                    <a:pt x="23769" y="25192"/>
                    <a:pt x="23769" y="25192"/>
                  </a:cubicBezTo>
                  <a:cubicBezTo>
                    <a:pt x="23893" y="25192"/>
                    <a:pt x="24016" y="25127"/>
                    <a:pt x="24080" y="25004"/>
                  </a:cubicBezTo>
                  <a:cubicBezTo>
                    <a:pt x="24140" y="24880"/>
                    <a:pt x="24140" y="24757"/>
                    <a:pt x="24140" y="24574"/>
                  </a:cubicBezTo>
                  <a:cubicBezTo>
                    <a:pt x="24080" y="23646"/>
                    <a:pt x="23216" y="15313"/>
                    <a:pt x="22781" y="15249"/>
                  </a:cubicBezTo>
                  <a:lnTo>
                    <a:pt x="22781" y="15249"/>
                  </a:lnTo>
                  <a:cubicBezTo>
                    <a:pt x="25686" y="15560"/>
                    <a:pt x="28462" y="17471"/>
                    <a:pt x="29637" y="20188"/>
                  </a:cubicBezTo>
                  <a:cubicBezTo>
                    <a:pt x="30378" y="21793"/>
                    <a:pt x="30625" y="23463"/>
                    <a:pt x="31860" y="24880"/>
                  </a:cubicBezTo>
                  <a:cubicBezTo>
                    <a:pt x="31983" y="25004"/>
                    <a:pt x="32107" y="25192"/>
                    <a:pt x="32354" y="25251"/>
                  </a:cubicBezTo>
                  <a:lnTo>
                    <a:pt x="32413" y="25251"/>
                  </a:lnTo>
                  <a:cubicBezTo>
                    <a:pt x="32601" y="25251"/>
                    <a:pt x="32784" y="25127"/>
                    <a:pt x="32848" y="24945"/>
                  </a:cubicBezTo>
                  <a:cubicBezTo>
                    <a:pt x="32848" y="24757"/>
                    <a:pt x="32660" y="24633"/>
                    <a:pt x="32537" y="24574"/>
                  </a:cubicBezTo>
                  <a:cubicBezTo>
                    <a:pt x="31055" y="23463"/>
                    <a:pt x="30684" y="21611"/>
                    <a:pt x="29884" y="19882"/>
                  </a:cubicBezTo>
                  <a:cubicBezTo>
                    <a:pt x="29326" y="18647"/>
                    <a:pt x="28709" y="17412"/>
                    <a:pt x="27662" y="16483"/>
                  </a:cubicBezTo>
                  <a:cubicBezTo>
                    <a:pt x="25128" y="14137"/>
                    <a:pt x="20682" y="14448"/>
                    <a:pt x="18706" y="11667"/>
                  </a:cubicBezTo>
                  <a:cubicBezTo>
                    <a:pt x="18153" y="10803"/>
                    <a:pt x="17965" y="9509"/>
                    <a:pt x="18706" y="8892"/>
                  </a:cubicBezTo>
                  <a:cubicBezTo>
                    <a:pt x="19447" y="8333"/>
                    <a:pt x="20806" y="8210"/>
                    <a:pt x="21611" y="7963"/>
                  </a:cubicBezTo>
                  <a:cubicBezTo>
                    <a:pt x="22475" y="7716"/>
                    <a:pt x="23340" y="7410"/>
                    <a:pt x="24263" y="7345"/>
                  </a:cubicBezTo>
                  <a:cubicBezTo>
                    <a:pt x="24510" y="7286"/>
                    <a:pt x="24757" y="7286"/>
                    <a:pt x="24945" y="7286"/>
                  </a:cubicBezTo>
                  <a:lnTo>
                    <a:pt x="25192" y="7286"/>
                  </a:lnTo>
                  <a:cubicBezTo>
                    <a:pt x="26303" y="7286"/>
                    <a:pt x="27474" y="7533"/>
                    <a:pt x="28279" y="8210"/>
                  </a:cubicBezTo>
                  <a:cubicBezTo>
                    <a:pt x="29761" y="9509"/>
                    <a:pt x="30808" y="11297"/>
                    <a:pt x="31243" y="13149"/>
                  </a:cubicBezTo>
                  <a:cubicBezTo>
                    <a:pt x="31243" y="12967"/>
                    <a:pt x="31243" y="12720"/>
                    <a:pt x="31178" y="12473"/>
                  </a:cubicBezTo>
                  <a:cubicBezTo>
                    <a:pt x="31178" y="12349"/>
                    <a:pt x="31178" y="12226"/>
                    <a:pt x="31119" y="12161"/>
                  </a:cubicBezTo>
                  <a:cubicBezTo>
                    <a:pt x="30996" y="11420"/>
                    <a:pt x="30561" y="10744"/>
                    <a:pt x="30190" y="10062"/>
                  </a:cubicBezTo>
                  <a:cubicBezTo>
                    <a:pt x="29820" y="9385"/>
                    <a:pt x="29450" y="8768"/>
                    <a:pt x="28956" y="8151"/>
                  </a:cubicBezTo>
                  <a:lnTo>
                    <a:pt x="28585" y="7780"/>
                  </a:lnTo>
                  <a:lnTo>
                    <a:pt x="28462" y="7657"/>
                  </a:lnTo>
                  <a:cubicBezTo>
                    <a:pt x="27721" y="7039"/>
                    <a:pt x="26733" y="6669"/>
                    <a:pt x="25622" y="6358"/>
                  </a:cubicBezTo>
                  <a:lnTo>
                    <a:pt x="25004" y="6358"/>
                  </a:lnTo>
                  <a:cubicBezTo>
                    <a:pt x="23833" y="6358"/>
                    <a:pt x="22658" y="6545"/>
                    <a:pt x="21547" y="6916"/>
                  </a:cubicBezTo>
                  <a:cubicBezTo>
                    <a:pt x="21300" y="6975"/>
                    <a:pt x="18583" y="7839"/>
                    <a:pt x="17842" y="7839"/>
                  </a:cubicBezTo>
                  <a:cubicBezTo>
                    <a:pt x="17719" y="7839"/>
                    <a:pt x="17595" y="7839"/>
                    <a:pt x="17595" y="7780"/>
                  </a:cubicBezTo>
                  <a:cubicBezTo>
                    <a:pt x="17472" y="7163"/>
                    <a:pt x="17783" y="6481"/>
                    <a:pt x="17783" y="5864"/>
                  </a:cubicBezTo>
                  <a:cubicBezTo>
                    <a:pt x="17783" y="5310"/>
                    <a:pt x="17719" y="4752"/>
                    <a:pt x="17595" y="4199"/>
                  </a:cubicBezTo>
                  <a:cubicBezTo>
                    <a:pt x="16424" y="3582"/>
                    <a:pt x="15313" y="2717"/>
                    <a:pt x="15002" y="1418"/>
                  </a:cubicBezTo>
                  <a:cubicBezTo>
                    <a:pt x="14878" y="924"/>
                    <a:pt x="14819" y="430"/>
                    <a:pt x="14755" y="1"/>
                  </a:cubicBezTo>
                  <a:close/>
                  <a:moveTo>
                    <a:pt x="18953" y="31796"/>
                  </a:moveTo>
                  <a:cubicBezTo>
                    <a:pt x="18830" y="31983"/>
                    <a:pt x="18706" y="32166"/>
                    <a:pt x="18647" y="32354"/>
                  </a:cubicBezTo>
                  <a:cubicBezTo>
                    <a:pt x="18524" y="32537"/>
                    <a:pt x="18524" y="32724"/>
                    <a:pt x="18459" y="32971"/>
                  </a:cubicBezTo>
                  <a:cubicBezTo>
                    <a:pt x="18524" y="33154"/>
                    <a:pt x="18583" y="33342"/>
                    <a:pt x="18647" y="33589"/>
                  </a:cubicBezTo>
                  <a:cubicBezTo>
                    <a:pt x="18894" y="34389"/>
                    <a:pt x="18830" y="35194"/>
                    <a:pt x="18953" y="36058"/>
                  </a:cubicBezTo>
                  <a:cubicBezTo>
                    <a:pt x="19018" y="37229"/>
                    <a:pt x="19388" y="38405"/>
                    <a:pt x="19882" y="39516"/>
                  </a:cubicBezTo>
                  <a:cubicBezTo>
                    <a:pt x="20188" y="39516"/>
                    <a:pt x="20252" y="39081"/>
                    <a:pt x="20188" y="38834"/>
                  </a:cubicBezTo>
                  <a:lnTo>
                    <a:pt x="19265" y="33836"/>
                  </a:lnTo>
                  <a:lnTo>
                    <a:pt x="19265" y="33836"/>
                  </a:lnTo>
                  <a:cubicBezTo>
                    <a:pt x="20870" y="33959"/>
                    <a:pt x="22228" y="34947"/>
                    <a:pt x="23399" y="36058"/>
                  </a:cubicBezTo>
                  <a:cubicBezTo>
                    <a:pt x="24510" y="37229"/>
                    <a:pt x="25439" y="38528"/>
                    <a:pt x="26674" y="39575"/>
                  </a:cubicBezTo>
                  <a:cubicBezTo>
                    <a:pt x="25562" y="37170"/>
                    <a:pt x="23710" y="35130"/>
                    <a:pt x="21423" y="33712"/>
                  </a:cubicBezTo>
                  <a:cubicBezTo>
                    <a:pt x="20559" y="33154"/>
                    <a:pt x="19512" y="32660"/>
                    <a:pt x="18953" y="31796"/>
                  </a:cubicBezTo>
                  <a:close/>
                  <a:moveTo>
                    <a:pt x="11732" y="22658"/>
                  </a:moveTo>
                  <a:lnTo>
                    <a:pt x="11732" y="22658"/>
                  </a:lnTo>
                  <a:cubicBezTo>
                    <a:pt x="11421" y="23092"/>
                    <a:pt x="11050" y="23463"/>
                    <a:pt x="10744" y="23893"/>
                  </a:cubicBezTo>
                  <a:cubicBezTo>
                    <a:pt x="10062" y="28032"/>
                    <a:pt x="9509" y="32230"/>
                    <a:pt x="8828" y="36365"/>
                  </a:cubicBezTo>
                  <a:cubicBezTo>
                    <a:pt x="8645" y="37540"/>
                    <a:pt x="8457" y="38652"/>
                    <a:pt x="7904" y="39699"/>
                  </a:cubicBezTo>
                  <a:cubicBezTo>
                    <a:pt x="7410" y="40751"/>
                    <a:pt x="6422" y="41615"/>
                    <a:pt x="5311" y="41739"/>
                  </a:cubicBezTo>
                  <a:lnTo>
                    <a:pt x="4940" y="41739"/>
                  </a:lnTo>
                  <a:cubicBezTo>
                    <a:pt x="3335" y="41739"/>
                    <a:pt x="2100" y="40504"/>
                    <a:pt x="618" y="40316"/>
                  </a:cubicBezTo>
                  <a:cubicBezTo>
                    <a:pt x="371" y="40316"/>
                    <a:pt x="248" y="40687"/>
                    <a:pt x="431" y="40874"/>
                  </a:cubicBezTo>
                  <a:cubicBezTo>
                    <a:pt x="801" y="41181"/>
                    <a:pt x="2159" y="41368"/>
                    <a:pt x="2653" y="41551"/>
                  </a:cubicBezTo>
                  <a:cubicBezTo>
                    <a:pt x="3582" y="41862"/>
                    <a:pt x="4570" y="42045"/>
                    <a:pt x="5494" y="42168"/>
                  </a:cubicBezTo>
                  <a:cubicBezTo>
                    <a:pt x="6111" y="42233"/>
                    <a:pt x="6852" y="42356"/>
                    <a:pt x="7163" y="42909"/>
                  </a:cubicBezTo>
                  <a:cubicBezTo>
                    <a:pt x="7222" y="43097"/>
                    <a:pt x="7287" y="43344"/>
                    <a:pt x="7287" y="43527"/>
                  </a:cubicBezTo>
                  <a:cubicBezTo>
                    <a:pt x="7346" y="44579"/>
                    <a:pt x="7287" y="45503"/>
                    <a:pt x="7287" y="46555"/>
                  </a:cubicBezTo>
                  <a:cubicBezTo>
                    <a:pt x="7287" y="46614"/>
                    <a:pt x="7287" y="46614"/>
                    <a:pt x="7346" y="46614"/>
                  </a:cubicBezTo>
                  <a:cubicBezTo>
                    <a:pt x="7469" y="46614"/>
                    <a:pt x="7840" y="46243"/>
                    <a:pt x="7840" y="46243"/>
                  </a:cubicBezTo>
                  <a:cubicBezTo>
                    <a:pt x="7904" y="46120"/>
                    <a:pt x="7904" y="45690"/>
                    <a:pt x="7904" y="45503"/>
                  </a:cubicBezTo>
                  <a:cubicBezTo>
                    <a:pt x="7963" y="44762"/>
                    <a:pt x="7840" y="44085"/>
                    <a:pt x="7840" y="43344"/>
                  </a:cubicBezTo>
                  <a:cubicBezTo>
                    <a:pt x="7904" y="42233"/>
                    <a:pt x="8274" y="41121"/>
                    <a:pt x="8645" y="40069"/>
                  </a:cubicBezTo>
                  <a:cubicBezTo>
                    <a:pt x="10374" y="34453"/>
                    <a:pt x="10803" y="28462"/>
                    <a:pt x="11732" y="22658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2"/>
            <p:cNvSpPr/>
            <p:nvPr/>
          </p:nvSpPr>
          <p:spPr>
            <a:xfrm>
              <a:off x="4090975" y="4640375"/>
              <a:ext cx="30875" cy="71025"/>
            </a:xfrm>
            <a:custGeom>
              <a:avLst/>
              <a:gdLst/>
              <a:ahLst/>
              <a:cxnLst/>
              <a:rect l="l" t="t" r="r" b="b"/>
              <a:pathLst>
                <a:path w="1235" h="2841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924" y="371"/>
                    <a:pt x="553" y="805"/>
                    <a:pt x="247" y="1112"/>
                  </a:cubicBezTo>
                  <a:cubicBezTo>
                    <a:pt x="124" y="1670"/>
                    <a:pt x="59" y="2223"/>
                    <a:pt x="0" y="2841"/>
                  </a:cubicBezTo>
                  <a:cubicBezTo>
                    <a:pt x="306" y="2411"/>
                    <a:pt x="677" y="2040"/>
                    <a:pt x="988" y="1606"/>
                  </a:cubicBezTo>
                  <a:cubicBezTo>
                    <a:pt x="1047" y="1052"/>
                    <a:pt x="1171" y="494"/>
                    <a:pt x="1235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2"/>
            <p:cNvSpPr/>
            <p:nvPr/>
          </p:nvSpPr>
          <p:spPr>
            <a:xfrm>
              <a:off x="4243725" y="4739150"/>
              <a:ext cx="183750" cy="375175"/>
            </a:xfrm>
            <a:custGeom>
              <a:avLst/>
              <a:gdLst/>
              <a:ahLst/>
              <a:cxnLst/>
              <a:rect l="l" t="t" r="r" b="b"/>
              <a:pathLst>
                <a:path w="7350" h="15007" extrusionOk="0">
                  <a:moveTo>
                    <a:pt x="0" y="1"/>
                  </a:moveTo>
                  <a:lnTo>
                    <a:pt x="0" y="1"/>
                  </a:lnTo>
                  <a:cubicBezTo>
                    <a:pt x="371" y="930"/>
                    <a:pt x="929" y="1794"/>
                    <a:pt x="1176" y="2718"/>
                  </a:cubicBezTo>
                  <a:cubicBezTo>
                    <a:pt x="1546" y="4017"/>
                    <a:pt x="1299" y="5498"/>
                    <a:pt x="1976" y="6669"/>
                  </a:cubicBezTo>
                  <a:lnTo>
                    <a:pt x="2099" y="6793"/>
                  </a:lnTo>
                  <a:cubicBezTo>
                    <a:pt x="2223" y="6610"/>
                    <a:pt x="2411" y="6486"/>
                    <a:pt x="2593" y="6486"/>
                  </a:cubicBezTo>
                  <a:cubicBezTo>
                    <a:pt x="2658" y="6422"/>
                    <a:pt x="2717" y="6422"/>
                    <a:pt x="2717" y="6422"/>
                  </a:cubicBezTo>
                  <a:cubicBezTo>
                    <a:pt x="3087" y="6422"/>
                    <a:pt x="3334" y="6669"/>
                    <a:pt x="3645" y="6857"/>
                  </a:cubicBezTo>
                  <a:cubicBezTo>
                    <a:pt x="4322" y="7287"/>
                    <a:pt x="5004" y="7780"/>
                    <a:pt x="5680" y="8274"/>
                  </a:cubicBezTo>
                  <a:cubicBezTo>
                    <a:pt x="5927" y="8462"/>
                    <a:pt x="6733" y="9327"/>
                    <a:pt x="7039" y="9327"/>
                  </a:cubicBezTo>
                  <a:cubicBezTo>
                    <a:pt x="7350" y="9262"/>
                    <a:pt x="7350" y="8768"/>
                    <a:pt x="7103" y="8521"/>
                  </a:cubicBezTo>
                  <a:cubicBezTo>
                    <a:pt x="6486" y="7780"/>
                    <a:pt x="5804" y="7227"/>
                    <a:pt x="4940" y="6733"/>
                  </a:cubicBezTo>
                  <a:cubicBezTo>
                    <a:pt x="3952" y="6175"/>
                    <a:pt x="2840" y="5558"/>
                    <a:pt x="2346" y="4570"/>
                  </a:cubicBezTo>
                  <a:cubicBezTo>
                    <a:pt x="2164" y="4140"/>
                    <a:pt x="2099" y="3646"/>
                    <a:pt x="2040" y="3152"/>
                  </a:cubicBezTo>
                  <a:cubicBezTo>
                    <a:pt x="1852" y="2411"/>
                    <a:pt x="1605" y="1670"/>
                    <a:pt x="1176" y="989"/>
                  </a:cubicBezTo>
                  <a:cubicBezTo>
                    <a:pt x="988" y="806"/>
                    <a:pt x="435" y="189"/>
                    <a:pt x="0" y="1"/>
                  </a:cubicBezTo>
                  <a:close/>
                  <a:moveTo>
                    <a:pt x="1176" y="7040"/>
                  </a:moveTo>
                  <a:lnTo>
                    <a:pt x="1176" y="7534"/>
                  </a:lnTo>
                  <a:cubicBezTo>
                    <a:pt x="1235" y="9944"/>
                    <a:pt x="618" y="12167"/>
                    <a:pt x="1052" y="14636"/>
                  </a:cubicBezTo>
                  <a:cubicBezTo>
                    <a:pt x="1111" y="14819"/>
                    <a:pt x="1176" y="15007"/>
                    <a:pt x="1358" y="15007"/>
                  </a:cubicBezTo>
                  <a:cubicBezTo>
                    <a:pt x="1546" y="15007"/>
                    <a:pt x="1605" y="14819"/>
                    <a:pt x="1670" y="14636"/>
                  </a:cubicBezTo>
                  <a:lnTo>
                    <a:pt x="1670" y="14513"/>
                  </a:lnTo>
                  <a:cubicBezTo>
                    <a:pt x="1729" y="13525"/>
                    <a:pt x="1482" y="12349"/>
                    <a:pt x="1482" y="11302"/>
                  </a:cubicBezTo>
                  <a:cubicBezTo>
                    <a:pt x="1546" y="10127"/>
                    <a:pt x="1358" y="9080"/>
                    <a:pt x="1605" y="7968"/>
                  </a:cubicBezTo>
                  <a:cubicBezTo>
                    <a:pt x="1482" y="7657"/>
                    <a:pt x="1299" y="7351"/>
                    <a:pt x="1176" y="704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2"/>
            <p:cNvSpPr/>
            <p:nvPr/>
          </p:nvSpPr>
          <p:spPr>
            <a:xfrm>
              <a:off x="4220625" y="4737675"/>
              <a:ext cx="75600" cy="200700"/>
            </a:xfrm>
            <a:custGeom>
              <a:avLst/>
              <a:gdLst/>
              <a:ahLst/>
              <a:cxnLst/>
              <a:rect l="l" t="t" r="r" b="b"/>
              <a:pathLst>
                <a:path w="3024" h="8028" extrusionOk="0">
                  <a:moveTo>
                    <a:pt x="494" y="1"/>
                  </a:moveTo>
                  <a:cubicBezTo>
                    <a:pt x="0" y="183"/>
                    <a:pt x="1112" y="1729"/>
                    <a:pt x="1295" y="2223"/>
                  </a:cubicBezTo>
                  <a:cubicBezTo>
                    <a:pt x="1912" y="3764"/>
                    <a:pt x="2035" y="5434"/>
                    <a:pt x="2100" y="7099"/>
                  </a:cubicBezTo>
                  <a:cubicBezTo>
                    <a:pt x="2223" y="7410"/>
                    <a:pt x="2406" y="7716"/>
                    <a:pt x="2529" y="8027"/>
                  </a:cubicBezTo>
                  <a:cubicBezTo>
                    <a:pt x="2594" y="7780"/>
                    <a:pt x="2594" y="7593"/>
                    <a:pt x="2717" y="7410"/>
                  </a:cubicBezTo>
                  <a:cubicBezTo>
                    <a:pt x="2776" y="7222"/>
                    <a:pt x="2900" y="7039"/>
                    <a:pt x="3023" y="6852"/>
                  </a:cubicBezTo>
                  <a:lnTo>
                    <a:pt x="2900" y="6728"/>
                  </a:lnTo>
                  <a:cubicBezTo>
                    <a:pt x="2223" y="5557"/>
                    <a:pt x="2470" y="4076"/>
                    <a:pt x="2100" y="2777"/>
                  </a:cubicBezTo>
                  <a:cubicBezTo>
                    <a:pt x="1853" y="1853"/>
                    <a:pt x="1295" y="989"/>
                    <a:pt x="924" y="60"/>
                  </a:cubicBezTo>
                  <a:cubicBezTo>
                    <a:pt x="801" y="1"/>
                    <a:pt x="741" y="1"/>
                    <a:pt x="618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3785350" y="4950700"/>
              <a:ext cx="260825" cy="169800"/>
            </a:xfrm>
            <a:custGeom>
              <a:avLst/>
              <a:gdLst/>
              <a:ahLst/>
              <a:cxnLst/>
              <a:rect l="l" t="t" r="r" b="b"/>
              <a:pathLst>
                <a:path w="10433" h="6792" extrusionOk="0">
                  <a:moveTo>
                    <a:pt x="3952" y="0"/>
                  </a:moveTo>
                  <a:cubicBezTo>
                    <a:pt x="3393" y="0"/>
                    <a:pt x="2717" y="247"/>
                    <a:pt x="2593" y="800"/>
                  </a:cubicBezTo>
                  <a:cubicBezTo>
                    <a:pt x="2964" y="494"/>
                    <a:pt x="3458" y="430"/>
                    <a:pt x="3887" y="430"/>
                  </a:cubicBezTo>
                  <a:cubicBezTo>
                    <a:pt x="4134" y="430"/>
                    <a:pt x="4322" y="430"/>
                    <a:pt x="4505" y="494"/>
                  </a:cubicBezTo>
                  <a:cubicBezTo>
                    <a:pt x="5186" y="618"/>
                    <a:pt x="5804" y="865"/>
                    <a:pt x="6421" y="1171"/>
                  </a:cubicBezTo>
                  <a:cubicBezTo>
                    <a:pt x="6792" y="1358"/>
                    <a:pt x="7221" y="1541"/>
                    <a:pt x="7592" y="1729"/>
                  </a:cubicBezTo>
                  <a:cubicBezTo>
                    <a:pt x="7715" y="1852"/>
                    <a:pt x="7903" y="1912"/>
                    <a:pt x="7962" y="2035"/>
                  </a:cubicBezTo>
                  <a:cubicBezTo>
                    <a:pt x="8027" y="2282"/>
                    <a:pt x="7780" y="2529"/>
                    <a:pt x="7533" y="2593"/>
                  </a:cubicBezTo>
                  <a:cubicBezTo>
                    <a:pt x="7098" y="2840"/>
                    <a:pt x="6604" y="2900"/>
                    <a:pt x="6110" y="2900"/>
                  </a:cubicBezTo>
                  <a:cubicBezTo>
                    <a:pt x="5310" y="2900"/>
                    <a:pt x="4505" y="2717"/>
                    <a:pt x="3705" y="2529"/>
                  </a:cubicBezTo>
                  <a:cubicBezTo>
                    <a:pt x="3211" y="2406"/>
                    <a:pt x="2653" y="2346"/>
                    <a:pt x="2099" y="2346"/>
                  </a:cubicBezTo>
                  <a:cubicBezTo>
                    <a:pt x="1358" y="2346"/>
                    <a:pt x="553" y="2529"/>
                    <a:pt x="0" y="3023"/>
                  </a:cubicBezTo>
                  <a:cubicBezTo>
                    <a:pt x="247" y="3211"/>
                    <a:pt x="494" y="3211"/>
                    <a:pt x="741" y="3211"/>
                  </a:cubicBezTo>
                  <a:cubicBezTo>
                    <a:pt x="988" y="3211"/>
                    <a:pt x="1235" y="3211"/>
                    <a:pt x="1418" y="3147"/>
                  </a:cubicBezTo>
                  <a:lnTo>
                    <a:pt x="2035" y="3147"/>
                  </a:lnTo>
                  <a:cubicBezTo>
                    <a:pt x="2964" y="3147"/>
                    <a:pt x="3952" y="3394"/>
                    <a:pt x="4816" y="3764"/>
                  </a:cubicBezTo>
                  <a:cubicBezTo>
                    <a:pt x="4939" y="3828"/>
                    <a:pt x="4999" y="3887"/>
                    <a:pt x="5063" y="4011"/>
                  </a:cubicBezTo>
                  <a:cubicBezTo>
                    <a:pt x="5122" y="4134"/>
                    <a:pt x="5122" y="4258"/>
                    <a:pt x="5063" y="4446"/>
                  </a:cubicBezTo>
                  <a:cubicBezTo>
                    <a:pt x="4569" y="5433"/>
                    <a:pt x="3211" y="5804"/>
                    <a:pt x="2593" y="6792"/>
                  </a:cubicBezTo>
                  <a:cubicBezTo>
                    <a:pt x="3705" y="6545"/>
                    <a:pt x="4693" y="5927"/>
                    <a:pt x="5369" y="5063"/>
                  </a:cubicBezTo>
                  <a:cubicBezTo>
                    <a:pt x="5804" y="4569"/>
                    <a:pt x="6174" y="3952"/>
                    <a:pt x="6728" y="3640"/>
                  </a:cubicBezTo>
                  <a:cubicBezTo>
                    <a:pt x="7162" y="3394"/>
                    <a:pt x="7656" y="3394"/>
                    <a:pt x="8150" y="3270"/>
                  </a:cubicBezTo>
                  <a:cubicBezTo>
                    <a:pt x="9197" y="2964"/>
                    <a:pt x="10062" y="2099"/>
                    <a:pt x="10432" y="1047"/>
                  </a:cubicBezTo>
                  <a:lnTo>
                    <a:pt x="10432" y="1047"/>
                  </a:lnTo>
                  <a:cubicBezTo>
                    <a:pt x="10002" y="1294"/>
                    <a:pt x="9568" y="1418"/>
                    <a:pt x="9074" y="1418"/>
                  </a:cubicBezTo>
                  <a:cubicBezTo>
                    <a:pt x="8456" y="1418"/>
                    <a:pt x="7780" y="1235"/>
                    <a:pt x="7162" y="988"/>
                  </a:cubicBezTo>
                  <a:cubicBezTo>
                    <a:pt x="6110" y="553"/>
                    <a:pt x="5063" y="0"/>
                    <a:pt x="3952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4452150" y="4606425"/>
              <a:ext cx="263925" cy="764150"/>
            </a:xfrm>
            <a:custGeom>
              <a:avLst/>
              <a:gdLst/>
              <a:ahLst/>
              <a:cxnLst/>
              <a:rect l="l" t="t" r="r" b="b"/>
              <a:pathLst>
                <a:path w="10557" h="30566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8828" y="988"/>
                    <a:pt x="9074" y="1976"/>
                    <a:pt x="9386" y="2964"/>
                  </a:cubicBezTo>
                  <a:cubicBezTo>
                    <a:pt x="10556" y="7286"/>
                    <a:pt x="7286" y="15683"/>
                    <a:pt x="6852" y="17782"/>
                  </a:cubicBezTo>
                  <a:cubicBezTo>
                    <a:pt x="6481" y="19881"/>
                    <a:pt x="2406" y="26055"/>
                    <a:pt x="1483" y="28402"/>
                  </a:cubicBezTo>
                  <a:cubicBezTo>
                    <a:pt x="1171" y="29207"/>
                    <a:pt x="678" y="29884"/>
                    <a:pt x="1" y="30565"/>
                  </a:cubicBezTo>
                  <a:cubicBezTo>
                    <a:pt x="248" y="30501"/>
                    <a:pt x="431" y="30442"/>
                    <a:pt x="618" y="30318"/>
                  </a:cubicBezTo>
                  <a:cubicBezTo>
                    <a:pt x="1171" y="30071"/>
                    <a:pt x="1542" y="29513"/>
                    <a:pt x="1853" y="28960"/>
                  </a:cubicBezTo>
                  <a:cubicBezTo>
                    <a:pt x="4629" y="24450"/>
                    <a:pt x="6792" y="19575"/>
                    <a:pt x="8457" y="14571"/>
                  </a:cubicBezTo>
                  <a:cubicBezTo>
                    <a:pt x="9198" y="12166"/>
                    <a:pt x="9815" y="9755"/>
                    <a:pt x="9939" y="7226"/>
                  </a:cubicBezTo>
                  <a:cubicBezTo>
                    <a:pt x="10062" y="4880"/>
                    <a:pt x="9692" y="2346"/>
                    <a:pt x="8581" y="124"/>
                  </a:cubicBezTo>
                  <a:cubicBezTo>
                    <a:pt x="8581" y="124"/>
                    <a:pt x="8581" y="64"/>
                    <a:pt x="8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2"/>
            <p:cNvSpPr/>
            <p:nvPr/>
          </p:nvSpPr>
          <p:spPr>
            <a:xfrm>
              <a:off x="4334850" y="4604925"/>
              <a:ext cx="381225" cy="782550"/>
            </a:xfrm>
            <a:custGeom>
              <a:avLst/>
              <a:gdLst/>
              <a:ahLst/>
              <a:cxnLst/>
              <a:rect l="l" t="t" r="r" b="b"/>
              <a:pathLst>
                <a:path w="15249" h="31302" extrusionOk="0">
                  <a:moveTo>
                    <a:pt x="13026" y="1"/>
                  </a:moveTo>
                  <a:cubicBezTo>
                    <a:pt x="12966" y="1"/>
                    <a:pt x="12966" y="1"/>
                    <a:pt x="12966" y="60"/>
                  </a:cubicBezTo>
                  <a:cubicBezTo>
                    <a:pt x="12902" y="60"/>
                    <a:pt x="12902" y="124"/>
                    <a:pt x="12902" y="184"/>
                  </a:cubicBezTo>
                  <a:cubicBezTo>
                    <a:pt x="13090" y="1665"/>
                    <a:pt x="13090" y="3147"/>
                    <a:pt x="13460" y="4570"/>
                  </a:cubicBezTo>
                  <a:cubicBezTo>
                    <a:pt x="12532" y="5187"/>
                    <a:pt x="11978" y="6358"/>
                    <a:pt x="12285" y="7410"/>
                  </a:cubicBezTo>
                  <a:cubicBezTo>
                    <a:pt x="12472" y="6605"/>
                    <a:pt x="12779" y="5617"/>
                    <a:pt x="13584" y="5246"/>
                  </a:cubicBezTo>
                  <a:lnTo>
                    <a:pt x="13584" y="5246"/>
                  </a:lnTo>
                  <a:cubicBezTo>
                    <a:pt x="13273" y="7963"/>
                    <a:pt x="12285" y="10497"/>
                    <a:pt x="11238" y="12967"/>
                  </a:cubicBezTo>
                  <a:cubicBezTo>
                    <a:pt x="10991" y="13643"/>
                    <a:pt x="10679" y="14325"/>
                    <a:pt x="10373" y="15002"/>
                  </a:cubicBezTo>
                  <a:cubicBezTo>
                    <a:pt x="9879" y="16177"/>
                    <a:pt x="9385" y="17348"/>
                    <a:pt x="8768" y="18524"/>
                  </a:cubicBezTo>
                  <a:cubicBezTo>
                    <a:pt x="8333" y="19264"/>
                    <a:pt x="7533" y="20005"/>
                    <a:pt x="7533" y="20929"/>
                  </a:cubicBezTo>
                  <a:cubicBezTo>
                    <a:pt x="8210" y="20682"/>
                    <a:pt x="8891" y="19447"/>
                    <a:pt x="9262" y="18830"/>
                  </a:cubicBezTo>
                  <a:cubicBezTo>
                    <a:pt x="9938" y="17906"/>
                    <a:pt x="10497" y="16854"/>
                    <a:pt x="11050" y="15807"/>
                  </a:cubicBezTo>
                  <a:cubicBezTo>
                    <a:pt x="11939" y="13972"/>
                    <a:pt x="12769" y="11915"/>
                    <a:pt x="13055" y="9845"/>
                  </a:cubicBezTo>
                  <a:lnTo>
                    <a:pt x="13055" y="9845"/>
                  </a:lnTo>
                  <a:cubicBezTo>
                    <a:pt x="12688" y="12727"/>
                    <a:pt x="12174" y="15760"/>
                    <a:pt x="10556" y="18153"/>
                  </a:cubicBezTo>
                  <a:cubicBezTo>
                    <a:pt x="9879" y="19141"/>
                    <a:pt x="8951" y="19758"/>
                    <a:pt x="8580" y="20870"/>
                  </a:cubicBezTo>
                  <a:cubicBezTo>
                    <a:pt x="8580" y="20929"/>
                    <a:pt x="8704" y="20929"/>
                    <a:pt x="8768" y="20929"/>
                  </a:cubicBezTo>
                  <a:cubicBezTo>
                    <a:pt x="8827" y="20929"/>
                    <a:pt x="8951" y="20929"/>
                    <a:pt x="9015" y="20870"/>
                  </a:cubicBezTo>
                  <a:cubicBezTo>
                    <a:pt x="9138" y="20746"/>
                    <a:pt x="9198" y="20623"/>
                    <a:pt x="9262" y="20499"/>
                  </a:cubicBezTo>
                  <a:cubicBezTo>
                    <a:pt x="9321" y="20376"/>
                    <a:pt x="9385" y="20252"/>
                    <a:pt x="9509" y="20188"/>
                  </a:cubicBezTo>
                  <a:cubicBezTo>
                    <a:pt x="9632" y="20129"/>
                    <a:pt x="9815" y="20005"/>
                    <a:pt x="9938" y="19882"/>
                  </a:cubicBezTo>
                  <a:lnTo>
                    <a:pt x="10062" y="19882"/>
                  </a:lnTo>
                  <a:lnTo>
                    <a:pt x="10003" y="19818"/>
                  </a:lnTo>
                  <a:cubicBezTo>
                    <a:pt x="10062" y="19818"/>
                    <a:pt x="10126" y="19758"/>
                    <a:pt x="10185" y="19694"/>
                  </a:cubicBezTo>
                  <a:lnTo>
                    <a:pt x="10185" y="19694"/>
                  </a:lnTo>
                  <a:cubicBezTo>
                    <a:pt x="9691" y="21117"/>
                    <a:pt x="8951" y="22722"/>
                    <a:pt x="7592" y="23463"/>
                  </a:cubicBezTo>
                  <a:cubicBezTo>
                    <a:pt x="7286" y="23646"/>
                    <a:pt x="6975" y="23769"/>
                    <a:pt x="6669" y="23957"/>
                  </a:cubicBezTo>
                  <a:cubicBezTo>
                    <a:pt x="6604" y="24016"/>
                    <a:pt x="6545" y="24140"/>
                    <a:pt x="6481" y="24263"/>
                  </a:cubicBezTo>
                  <a:cubicBezTo>
                    <a:pt x="6422" y="24451"/>
                    <a:pt x="6669" y="24634"/>
                    <a:pt x="6916" y="24698"/>
                  </a:cubicBezTo>
                  <a:cubicBezTo>
                    <a:pt x="7163" y="24698"/>
                    <a:pt x="7469" y="24510"/>
                    <a:pt x="7716" y="24387"/>
                  </a:cubicBezTo>
                  <a:lnTo>
                    <a:pt x="7716" y="24387"/>
                  </a:lnTo>
                  <a:cubicBezTo>
                    <a:pt x="7098" y="25686"/>
                    <a:pt x="6298" y="26980"/>
                    <a:pt x="5557" y="28215"/>
                  </a:cubicBezTo>
                  <a:cubicBezTo>
                    <a:pt x="5370" y="28649"/>
                    <a:pt x="5123" y="29020"/>
                    <a:pt x="4816" y="29326"/>
                  </a:cubicBezTo>
                  <a:cubicBezTo>
                    <a:pt x="4382" y="29697"/>
                    <a:pt x="3764" y="29884"/>
                    <a:pt x="3270" y="30008"/>
                  </a:cubicBezTo>
                  <a:cubicBezTo>
                    <a:pt x="2347" y="30255"/>
                    <a:pt x="1482" y="30502"/>
                    <a:pt x="618" y="30684"/>
                  </a:cubicBezTo>
                  <a:cubicBezTo>
                    <a:pt x="307" y="30808"/>
                    <a:pt x="0" y="31119"/>
                    <a:pt x="183" y="31302"/>
                  </a:cubicBezTo>
                  <a:cubicBezTo>
                    <a:pt x="1606" y="31055"/>
                    <a:pt x="3023" y="30872"/>
                    <a:pt x="4382" y="30625"/>
                  </a:cubicBezTo>
                  <a:lnTo>
                    <a:pt x="4693" y="30625"/>
                  </a:lnTo>
                  <a:cubicBezTo>
                    <a:pt x="5370" y="29944"/>
                    <a:pt x="5863" y="29267"/>
                    <a:pt x="6175" y="28462"/>
                  </a:cubicBezTo>
                  <a:cubicBezTo>
                    <a:pt x="7098" y="26115"/>
                    <a:pt x="11173" y="19941"/>
                    <a:pt x="11544" y="17842"/>
                  </a:cubicBezTo>
                  <a:cubicBezTo>
                    <a:pt x="11978" y="15743"/>
                    <a:pt x="15248" y="7346"/>
                    <a:pt x="14078" y="3024"/>
                  </a:cubicBezTo>
                  <a:cubicBezTo>
                    <a:pt x="13766" y="2036"/>
                    <a:pt x="13520" y="1048"/>
                    <a:pt x="13213" y="60"/>
                  </a:cubicBezTo>
                  <a:cubicBezTo>
                    <a:pt x="13149" y="1"/>
                    <a:pt x="13090" y="1"/>
                    <a:pt x="13026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2"/>
            <p:cNvSpPr/>
            <p:nvPr/>
          </p:nvSpPr>
          <p:spPr>
            <a:xfrm>
              <a:off x="3516750" y="4624925"/>
              <a:ext cx="4600" cy="21650"/>
            </a:xfrm>
            <a:custGeom>
              <a:avLst/>
              <a:gdLst/>
              <a:ahLst/>
              <a:cxnLst/>
              <a:rect l="l" t="t" r="r" b="b"/>
              <a:pathLst>
                <a:path w="184" h="866" extrusionOk="0">
                  <a:moveTo>
                    <a:pt x="184" y="1"/>
                  </a:moveTo>
                  <a:lnTo>
                    <a:pt x="184" y="1"/>
                  </a:lnTo>
                  <a:cubicBezTo>
                    <a:pt x="1" y="189"/>
                    <a:pt x="1" y="559"/>
                    <a:pt x="60" y="865"/>
                  </a:cubicBezTo>
                  <a:cubicBezTo>
                    <a:pt x="124" y="618"/>
                    <a:pt x="124" y="312"/>
                    <a:pt x="18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2"/>
            <p:cNvSpPr/>
            <p:nvPr/>
          </p:nvSpPr>
          <p:spPr>
            <a:xfrm>
              <a:off x="3518250" y="4623450"/>
              <a:ext cx="279475" cy="262425"/>
            </a:xfrm>
            <a:custGeom>
              <a:avLst/>
              <a:gdLst/>
              <a:ahLst/>
              <a:cxnLst/>
              <a:rect l="l" t="t" r="r" b="b"/>
              <a:pathLst>
                <a:path w="11179" h="10497" extrusionOk="0">
                  <a:moveTo>
                    <a:pt x="371" y="1"/>
                  </a:moveTo>
                  <a:cubicBezTo>
                    <a:pt x="247" y="1"/>
                    <a:pt x="188" y="1"/>
                    <a:pt x="124" y="60"/>
                  </a:cubicBezTo>
                  <a:cubicBezTo>
                    <a:pt x="64" y="371"/>
                    <a:pt x="64" y="677"/>
                    <a:pt x="0" y="924"/>
                  </a:cubicBezTo>
                  <a:cubicBezTo>
                    <a:pt x="64" y="989"/>
                    <a:pt x="64" y="1048"/>
                    <a:pt x="64" y="1112"/>
                  </a:cubicBezTo>
                  <a:cubicBezTo>
                    <a:pt x="618" y="2470"/>
                    <a:pt x="1176" y="3765"/>
                    <a:pt x="1793" y="5064"/>
                  </a:cubicBezTo>
                  <a:cubicBezTo>
                    <a:pt x="2099" y="5740"/>
                    <a:pt x="2470" y="6481"/>
                    <a:pt x="3087" y="6975"/>
                  </a:cubicBezTo>
                  <a:cubicBezTo>
                    <a:pt x="3522" y="7286"/>
                    <a:pt x="3952" y="7469"/>
                    <a:pt x="4446" y="7593"/>
                  </a:cubicBezTo>
                  <a:lnTo>
                    <a:pt x="3892" y="6669"/>
                  </a:lnTo>
                  <a:cubicBezTo>
                    <a:pt x="2905" y="6111"/>
                    <a:pt x="2164" y="5123"/>
                    <a:pt x="1605" y="4135"/>
                  </a:cubicBezTo>
                  <a:cubicBezTo>
                    <a:pt x="988" y="2841"/>
                    <a:pt x="682" y="1418"/>
                    <a:pt x="371" y="1"/>
                  </a:cubicBezTo>
                  <a:close/>
                  <a:moveTo>
                    <a:pt x="4880" y="7099"/>
                  </a:moveTo>
                  <a:lnTo>
                    <a:pt x="4880" y="7099"/>
                  </a:lnTo>
                  <a:cubicBezTo>
                    <a:pt x="5004" y="7346"/>
                    <a:pt x="5251" y="7657"/>
                    <a:pt x="5434" y="7904"/>
                  </a:cubicBezTo>
                  <a:lnTo>
                    <a:pt x="5992" y="8087"/>
                  </a:lnTo>
                  <a:cubicBezTo>
                    <a:pt x="6856" y="8457"/>
                    <a:pt x="7597" y="9139"/>
                    <a:pt x="8397" y="9692"/>
                  </a:cubicBezTo>
                  <a:cubicBezTo>
                    <a:pt x="9138" y="10126"/>
                    <a:pt x="9943" y="10497"/>
                    <a:pt x="10743" y="10497"/>
                  </a:cubicBezTo>
                  <a:lnTo>
                    <a:pt x="11178" y="10497"/>
                  </a:lnTo>
                  <a:cubicBezTo>
                    <a:pt x="10990" y="9880"/>
                    <a:pt x="10126" y="9939"/>
                    <a:pt x="9509" y="9880"/>
                  </a:cubicBezTo>
                  <a:cubicBezTo>
                    <a:pt x="8338" y="9633"/>
                    <a:pt x="7720" y="8210"/>
                    <a:pt x="6609" y="7657"/>
                  </a:cubicBezTo>
                  <a:cubicBezTo>
                    <a:pt x="6115" y="7346"/>
                    <a:pt x="5434" y="7286"/>
                    <a:pt x="4880" y="7099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2"/>
            <p:cNvSpPr/>
            <p:nvPr/>
          </p:nvSpPr>
          <p:spPr>
            <a:xfrm>
              <a:off x="3615550" y="4790150"/>
              <a:ext cx="38550" cy="30900"/>
            </a:xfrm>
            <a:custGeom>
              <a:avLst/>
              <a:gdLst/>
              <a:ahLst/>
              <a:cxnLst/>
              <a:rect l="l" t="t" r="r" b="b"/>
              <a:pathLst>
                <a:path w="1542" h="1236" extrusionOk="0">
                  <a:moveTo>
                    <a:pt x="0" y="1"/>
                  </a:moveTo>
                  <a:lnTo>
                    <a:pt x="554" y="925"/>
                  </a:lnTo>
                  <a:cubicBezTo>
                    <a:pt x="865" y="1048"/>
                    <a:pt x="1235" y="1112"/>
                    <a:pt x="1542" y="1236"/>
                  </a:cubicBezTo>
                  <a:cubicBezTo>
                    <a:pt x="1359" y="989"/>
                    <a:pt x="1112" y="678"/>
                    <a:pt x="988" y="431"/>
                  </a:cubicBezTo>
                  <a:cubicBezTo>
                    <a:pt x="924" y="431"/>
                    <a:pt x="865" y="371"/>
                    <a:pt x="801" y="371"/>
                  </a:cubicBezTo>
                  <a:cubicBezTo>
                    <a:pt x="554" y="248"/>
                    <a:pt x="247" y="124"/>
                    <a:pt x="0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2"/>
            <p:cNvSpPr/>
            <p:nvPr/>
          </p:nvSpPr>
          <p:spPr>
            <a:xfrm>
              <a:off x="3495150" y="4679025"/>
              <a:ext cx="421350" cy="608200"/>
            </a:xfrm>
            <a:custGeom>
              <a:avLst/>
              <a:gdLst/>
              <a:ahLst/>
              <a:cxnLst/>
              <a:rect l="l" t="t" r="r" b="b"/>
              <a:pathLst>
                <a:path w="16854" h="24328" extrusionOk="0">
                  <a:moveTo>
                    <a:pt x="618" y="0"/>
                  </a:moveTo>
                  <a:cubicBezTo>
                    <a:pt x="247" y="0"/>
                    <a:pt x="1" y="430"/>
                    <a:pt x="1" y="924"/>
                  </a:cubicBezTo>
                  <a:cubicBezTo>
                    <a:pt x="307" y="5370"/>
                    <a:pt x="1048" y="10556"/>
                    <a:pt x="3888" y="14137"/>
                  </a:cubicBezTo>
                  <a:cubicBezTo>
                    <a:pt x="4382" y="14754"/>
                    <a:pt x="4940" y="15372"/>
                    <a:pt x="5370" y="16054"/>
                  </a:cubicBezTo>
                  <a:cubicBezTo>
                    <a:pt x="5681" y="16547"/>
                    <a:pt x="5928" y="17165"/>
                    <a:pt x="6298" y="17659"/>
                  </a:cubicBezTo>
                  <a:cubicBezTo>
                    <a:pt x="7163" y="18647"/>
                    <a:pt x="8580" y="18894"/>
                    <a:pt x="9692" y="19635"/>
                  </a:cubicBezTo>
                  <a:cubicBezTo>
                    <a:pt x="10926" y="20376"/>
                    <a:pt x="11732" y="21670"/>
                    <a:pt x="12719" y="22658"/>
                  </a:cubicBezTo>
                  <a:cubicBezTo>
                    <a:pt x="13520" y="23463"/>
                    <a:pt x="14878" y="24327"/>
                    <a:pt x="16113" y="24327"/>
                  </a:cubicBezTo>
                  <a:cubicBezTo>
                    <a:pt x="16236" y="24327"/>
                    <a:pt x="16424" y="24327"/>
                    <a:pt x="16607" y="24263"/>
                  </a:cubicBezTo>
                  <a:cubicBezTo>
                    <a:pt x="16730" y="24263"/>
                    <a:pt x="16794" y="24204"/>
                    <a:pt x="16854" y="24139"/>
                  </a:cubicBezTo>
                  <a:cubicBezTo>
                    <a:pt x="15248" y="23216"/>
                    <a:pt x="13643" y="22287"/>
                    <a:pt x="12408" y="21423"/>
                  </a:cubicBezTo>
                  <a:cubicBezTo>
                    <a:pt x="8210" y="18523"/>
                    <a:pt x="4382" y="13831"/>
                    <a:pt x="3335" y="11855"/>
                  </a:cubicBezTo>
                  <a:cubicBezTo>
                    <a:pt x="2283" y="9879"/>
                    <a:pt x="2283" y="8333"/>
                    <a:pt x="1235" y="4382"/>
                  </a:cubicBezTo>
                  <a:cubicBezTo>
                    <a:pt x="801" y="2653"/>
                    <a:pt x="741" y="1295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3513675" y="4679025"/>
              <a:ext cx="405925" cy="603500"/>
            </a:xfrm>
            <a:custGeom>
              <a:avLst/>
              <a:gdLst/>
              <a:ahLst/>
              <a:cxnLst/>
              <a:rect l="l" t="t" r="r" b="b"/>
              <a:pathLst>
                <a:path w="16237" h="24140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1295"/>
                    <a:pt x="60" y="2653"/>
                    <a:pt x="494" y="4382"/>
                  </a:cubicBezTo>
                  <a:cubicBezTo>
                    <a:pt x="1542" y="8333"/>
                    <a:pt x="1542" y="9879"/>
                    <a:pt x="2594" y="11855"/>
                  </a:cubicBezTo>
                  <a:cubicBezTo>
                    <a:pt x="3641" y="13831"/>
                    <a:pt x="7469" y="18523"/>
                    <a:pt x="11667" y="21423"/>
                  </a:cubicBezTo>
                  <a:cubicBezTo>
                    <a:pt x="12902" y="22287"/>
                    <a:pt x="14507" y="23216"/>
                    <a:pt x="16113" y="24139"/>
                  </a:cubicBezTo>
                  <a:cubicBezTo>
                    <a:pt x="16236" y="23957"/>
                    <a:pt x="15989" y="23769"/>
                    <a:pt x="15806" y="23645"/>
                  </a:cubicBezTo>
                  <a:lnTo>
                    <a:pt x="14507" y="22905"/>
                  </a:lnTo>
                  <a:cubicBezTo>
                    <a:pt x="13090" y="22104"/>
                    <a:pt x="11855" y="21052"/>
                    <a:pt x="10867" y="19758"/>
                  </a:cubicBezTo>
                  <a:cubicBezTo>
                    <a:pt x="11050" y="19570"/>
                    <a:pt x="11297" y="19447"/>
                    <a:pt x="11608" y="19447"/>
                  </a:cubicBezTo>
                  <a:cubicBezTo>
                    <a:pt x="12102" y="19447"/>
                    <a:pt x="12655" y="19758"/>
                    <a:pt x="13090" y="20064"/>
                  </a:cubicBezTo>
                  <a:cubicBezTo>
                    <a:pt x="13520" y="20435"/>
                    <a:pt x="14448" y="21176"/>
                    <a:pt x="15066" y="21176"/>
                  </a:cubicBezTo>
                  <a:cubicBezTo>
                    <a:pt x="15313" y="21176"/>
                    <a:pt x="15683" y="20993"/>
                    <a:pt x="15560" y="20682"/>
                  </a:cubicBezTo>
                  <a:cubicBezTo>
                    <a:pt x="15495" y="20558"/>
                    <a:pt x="15313" y="20499"/>
                    <a:pt x="15125" y="20499"/>
                  </a:cubicBezTo>
                  <a:lnTo>
                    <a:pt x="14631" y="20499"/>
                  </a:lnTo>
                  <a:cubicBezTo>
                    <a:pt x="13890" y="20499"/>
                    <a:pt x="13213" y="19941"/>
                    <a:pt x="12779" y="19388"/>
                  </a:cubicBezTo>
                  <a:cubicBezTo>
                    <a:pt x="12596" y="19264"/>
                    <a:pt x="12472" y="19017"/>
                    <a:pt x="12285" y="18953"/>
                  </a:cubicBezTo>
                  <a:cubicBezTo>
                    <a:pt x="12161" y="18894"/>
                    <a:pt x="12102" y="18894"/>
                    <a:pt x="11978" y="18894"/>
                  </a:cubicBezTo>
                  <a:cubicBezTo>
                    <a:pt x="11791" y="18894"/>
                    <a:pt x="11544" y="18953"/>
                    <a:pt x="11361" y="19017"/>
                  </a:cubicBezTo>
                  <a:cubicBezTo>
                    <a:pt x="11173" y="19076"/>
                    <a:pt x="10991" y="19076"/>
                    <a:pt x="10803" y="19076"/>
                  </a:cubicBezTo>
                  <a:cubicBezTo>
                    <a:pt x="10126" y="19076"/>
                    <a:pt x="9445" y="18829"/>
                    <a:pt x="8827" y="18459"/>
                  </a:cubicBezTo>
                  <a:cubicBezTo>
                    <a:pt x="8274" y="18029"/>
                    <a:pt x="7780" y="17535"/>
                    <a:pt x="7286" y="16977"/>
                  </a:cubicBezTo>
                  <a:lnTo>
                    <a:pt x="7286" y="16977"/>
                  </a:lnTo>
                  <a:cubicBezTo>
                    <a:pt x="7656" y="17224"/>
                    <a:pt x="8150" y="17288"/>
                    <a:pt x="8644" y="17288"/>
                  </a:cubicBezTo>
                  <a:lnTo>
                    <a:pt x="9815" y="17288"/>
                  </a:lnTo>
                  <a:cubicBezTo>
                    <a:pt x="10250" y="17288"/>
                    <a:pt x="10679" y="17348"/>
                    <a:pt x="10991" y="17595"/>
                  </a:cubicBezTo>
                  <a:cubicBezTo>
                    <a:pt x="11297" y="17782"/>
                    <a:pt x="11608" y="18212"/>
                    <a:pt x="11978" y="18212"/>
                  </a:cubicBezTo>
                  <a:cubicBezTo>
                    <a:pt x="11978" y="18212"/>
                    <a:pt x="12038" y="18153"/>
                    <a:pt x="12102" y="18153"/>
                  </a:cubicBezTo>
                  <a:cubicBezTo>
                    <a:pt x="11791" y="17535"/>
                    <a:pt x="11361" y="16918"/>
                    <a:pt x="10744" y="16730"/>
                  </a:cubicBezTo>
                  <a:cubicBezTo>
                    <a:pt x="10556" y="16671"/>
                    <a:pt x="10373" y="16671"/>
                    <a:pt x="10250" y="16671"/>
                  </a:cubicBezTo>
                  <a:cubicBezTo>
                    <a:pt x="10003" y="16671"/>
                    <a:pt x="9815" y="16730"/>
                    <a:pt x="9632" y="16730"/>
                  </a:cubicBezTo>
                  <a:lnTo>
                    <a:pt x="9568" y="16730"/>
                  </a:lnTo>
                  <a:cubicBezTo>
                    <a:pt x="7222" y="16730"/>
                    <a:pt x="5310" y="14819"/>
                    <a:pt x="3705" y="13090"/>
                  </a:cubicBezTo>
                  <a:lnTo>
                    <a:pt x="3705" y="13090"/>
                  </a:lnTo>
                  <a:lnTo>
                    <a:pt x="7780" y="13831"/>
                  </a:lnTo>
                  <a:cubicBezTo>
                    <a:pt x="7903" y="13890"/>
                    <a:pt x="9074" y="14201"/>
                    <a:pt x="9632" y="14201"/>
                  </a:cubicBezTo>
                  <a:cubicBezTo>
                    <a:pt x="9879" y="14201"/>
                    <a:pt x="10062" y="14137"/>
                    <a:pt x="9938" y="13954"/>
                  </a:cubicBezTo>
                  <a:cubicBezTo>
                    <a:pt x="9938" y="13890"/>
                    <a:pt x="9879" y="13831"/>
                    <a:pt x="9815" y="13831"/>
                  </a:cubicBezTo>
                  <a:cubicBezTo>
                    <a:pt x="8644" y="13213"/>
                    <a:pt x="7163" y="13273"/>
                    <a:pt x="5863" y="13090"/>
                  </a:cubicBezTo>
                  <a:cubicBezTo>
                    <a:pt x="3641" y="12655"/>
                    <a:pt x="1788" y="10556"/>
                    <a:pt x="1729" y="8274"/>
                  </a:cubicBezTo>
                  <a:lnTo>
                    <a:pt x="1729" y="8274"/>
                  </a:lnTo>
                  <a:cubicBezTo>
                    <a:pt x="2035" y="9198"/>
                    <a:pt x="2529" y="10250"/>
                    <a:pt x="3458" y="10497"/>
                  </a:cubicBezTo>
                  <a:cubicBezTo>
                    <a:pt x="2406" y="9015"/>
                    <a:pt x="1665" y="7345"/>
                    <a:pt x="1295" y="5557"/>
                  </a:cubicBezTo>
                  <a:cubicBezTo>
                    <a:pt x="1482" y="5493"/>
                    <a:pt x="1606" y="5493"/>
                    <a:pt x="1788" y="5493"/>
                  </a:cubicBezTo>
                  <a:cubicBezTo>
                    <a:pt x="2406" y="5493"/>
                    <a:pt x="2964" y="5804"/>
                    <a:pt x="3211" y="6357"/>
                  </a:cubicBezTo>
                  <a:cubicBezTo>
                    <a:pt x="3394" y="5681"/>
                    <a:pt x="2717" y="4940"/>
                    <a:pt x="2035" y="4940"/>
                  </a:cubicBezTo>
                  <a:cubicBezTo>
                    <a:pt x="1912" y="4940"/>
                    <a:pt x="1788" y="4940"/>
                    <a:pt x="1665" y="4999"/>
                  </a:cubicBezTo>
                  <a:cubicBezTo>
                    <a:pt x="1542" y="5063"/>
                    <a:pt x="1359" y="5123"/>
                    <a:pt x="1235" y="5123"/>
                  </a:cubicBezTo>
                  <a:cubicBezTo>
                    <a:pt x="1171" y="5123"/>
                    <a:pt x="1112" y="5123"/>
                    <a:pt x="1048" y="5063"/>
                  </a:cubicBezTo>
                  <a:cubicBezTo>
                    <a:pt x="924" y="4999"/>
                    <a:pt x="865" y="4816"/>
                    <a:pt x="865" y="4693"/>
                  </a:cubicBezTo>
                  <a:cubicBezTo>
                    <a:pt x="741" y="4011"/>
                    <a:pt x="618" y="3394"/>
                    <a:pt x="618" y="2717"/>
                  </a:cubicBezTo>
                  <a:lnTo>
                    <a:pt x="618" y="2717"/>
                  </a:lnTo>
                  <a:cubicBezTo>
                    <a:pt x="677" y="2964"/>
                    <a:pt x="677" y="3270"/>
                    <a:pt x="924" y="3458"/>
                  </a:cubicBezTo>
                  <a:cubicBezTo>
                    <a:pt x="988" y="3581"/>
                    <a:pt x="1112" y="3581"/>
                    <a:pt x="1235" y="3581"/>
                  </a:cubicBezTo>
                  <a:cubicBezTo>
                    <a:pt x="1418" y="3581"/>
                    <a:pt x="1542" y="3517"/>
                    <a:pt x="1606" y="3394"/>
                  </a:cubicBezTo>
                  <a:cubicBezTo>
                    <a:pt x="1112" y="3088"/>
                    <a:pt x="741" y="2529"/>
                    <a:pt x="677" y="1976"/>
                  </a:cubicBezTo>
                  <a:cubicBezTo>
                    <a:pt x="618" y="1606"/>
                    <a:pt x="677" y="430"/>
                    <a:pt x="371" y="183"/>
                  </a:cubicBezTo>
                  <a:cubicBezTo>
                    <a:pt x="247" y="124"/>
                    <a:pt x="183" y="60"/>
                    <a:pt x="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3527500" y="4106850"/>
              <a:ext cx="560400" cy="855825"/>
            </a:xfrm>
            <a:custGeom>
              <a:avLst/>
              <a:gdLst/>
              <a:ahLst/>
              <a:cxnLst/>
              <a:rect l="l" t="t" r="r" b="b"/>
              <a:pathLst>
                <a:path w="22416" h="34233" extrusionOk="0">
                  <a:moveTo>
                    <a:pt x="17699" y="0"/>
                  </a:moveTo>
                  <a:cubicBezTo>
                    <a:pt x="17630" y="0"/>
                    <a:pt x="17553" y="16"/>
                    <a:pt x="17476" y="43"/>
                  </a:cubicBezTo>
                  <a:cubicBezTo>
                    <a:pt x="16612" y="225"/>
                    <a:pt x="15994" y="907"/>
                    <a:pt x="15130" y="1277"/>
                  </a:cubicBezTo>
                  <a:cubicBezTo>
                    <a:pt x="14142" y="1707"/>
                    <a:pt x="13090" y="2078"/>
                    <a:pt x="12102" y="2512"/>
                  </a:cubicBezTo>
                  <a:cubicBezTo>
                    <a:pt x="11114" y="2883"/>
                    <a:pt x="10126" y="3312"/>
                    <a:pt x="9262" y="3871"/>
                  </a:cubicBezTo>
                  <a:cubicBezTo>
                    <a:pt x="8091" y="4671"/>
                    <a:pt x="6980" y="5906"/>
                    <a:pt x="5557" y="6153"/>
                  </a:cubicBezTo>
                  <a:cubicBezTo>
                    <a:pt x="6051" y="5165"/>
                    <a:pt x="6980" y="4241"/>
                    <a:pt x="7533" y="3253"/>
                  </a:cubicBezTo>
                  <a:cubicBezTo>
                    <a:pt x="7407" y="3174"/>
                    <a:pt x="7273" y="3139"/>
                    <a:pt x="7137" y="3139"/>
                  </a:cubicBezTo>
                  <a:cubicBezTo>
                    <a:pt x="6737" y="3139"/>
                    <a:pt x="6312" y="3438"/>
                    <a:pt x="5992" y="3806"/>
                  </a:cubicBezTo>
                  <a:cubicBezTo>
                    <a:pt x="4140" y="5906"/>
                    <a:pt x="4016" y="9363"/>
                    <a:pt x="1482" y="10969"/>
                  </a:cubicBezTo>
                  <a:cubicBezTo>
                    <a:pt x="1235" y="11156"/>
                    <a:pt x="865" y="11339"/>
                    <a:pt x="682" y="11586"/>
                  </a:cubicBezTo>
                  <a:cubicBezTo>
                    <a:pt x="312" y="11956"/>
                    <a:pt x="248" y="12515"/>
                    <a:pt x="188" y="13009"/>
                  </a:cubicBezTo>
                  <a:cubicBezTo>
                    <a:pt x="1" y="15167"/>
                    <a:pt x="248" y="17266"/>
                    <a:pt x="559" y="19366"/>
                  </a:cubicBezTo>
                  <a:cubicBezTo>
                    <a:pt x="806" y="20847"/>
                    <a:pt x="1053" y="22329"/>
                    <a:pt x="1670" y="23688"/>
                  </a:cubicBezTo>
                  <a:cubicBezTo>
                    <a:pt x="1976" y="24429"/>
                    <a:pt x="2411" y="25169"/>
                    <a:pt x="2841" y="25851"/>
                  </a:cubicBezTo>
                  <a:cubicBezTo>
                    <a:pt x="3275" y="26592"/>
                    <a:pt x="3705" y="27333"/>
                    <a:pt x="4140" y="28010"/>
                  </a:cubicBezTo>
                  <a:cubicBezTo>
                    <a:pt x="5187" y="29679"/>
                    <a:pt x="6175" y="31408"/>
                    <a:pt x="7227" y="33072"/>
                  </a:cubicBezTo>
                  <a:cubicBezTo>
                    <a:pt x="7599" y="33606"/>
                    <a:pt x="8159" y="34233"/>
                    <a:pt x="8741" y="34233"/>
                  </a:cubicBezTo>
                  <a:cubicBezTo>
                    <a:pt x="8832" y="34233"/>
                    <a:pt x="8923" y="34217"/>
                    <a:pt x="9015" y="34184"/>
                  </a:cubicBezTo>
                  <a:cubicBezTo>
                    <a:pt x="8027" y="33319"/>
                    <a:pt x="7227" y="32332"/>
                    <a:pt x="6545" y="31284"/>
                  </a:cubicBezTo>
                  <a:lnTo>
                    <a:pt x="6545" y="31284"/>
                  </a:lnTo>
                  <a:cubicBezTo>
                    <a:pt x="8398" y="31961"/>
                    <a:pt x="10191" y="32702"/>
                    <a:pt x="12043" y="33384"/>
                  </a:cubicBezTo>
                  <a:cubicBezTo>
                    <a:pt x="12227" y="33462"/>
                    <a:pt x="12458" y="33519"/>
                    <a:pt x="12671" y="33519"/>
                  </a:cubicBezTo>
                  <a:cubicBezTo>
                    <a:pt x="12955" y="33519"/>
                    <a:pt x="13207" y="33419"/>
                    <a:pt x="13278" y="33137"/>
                  </a:cubicBezTo>
                  <a:cubicBezTo>
                    <a:pt x="13337" y="32766"/>
                    <a:pt x="12907" y="32519"/>
                    <a:pt x="12537" y="32332"/>
                  </a:cubicBezTo>
                  <a:cubicBezTo>
                    <a:pt x="10685" y="31591"/>
                    <a:pt x="8768" y="31037"/>
                    <a:pt x="7103" y="29926"/>
                  </a:cubicBezTo>
                  <a:cubicBezTo>
                    <a:pt x="5434" y="28874"/>
                    <a:pt x="3952" y="27209"/>
                    <a:pt x="3705" y="25234"/>
                  </a:cubicBezTo>
                  <a:lnTo>
                    <a:pt x="3705" y="25234"/>
                  </a:lnTo>
                  <a:cubicBezTo>
                    <a:pt x="4634" y="25663"/>
                    <a:pt x="5375" y="26345"/>
                    <a:pt x="6239" y="26839"/>
                  </a:cubicBezTo>
                  <a:cubicBezTo>
                    <a:pt x="6964" y="27303"/>
                    <a:pt x="7818" y="27683"/>
                    <a:pt x="8657" y="27683"/>
                  </a:cubicBezTo>
                  <a:cubicBezTo>
                    <a:pt x="8818" y="27683"/>
                    <a:pt x="8979" y="27669"/>
                    <a:pt x="9139" y="27639"/>
                  </a:cubicBezTo>
                  <a:cubicBezTo>
                    <a:pt x="9079" y="27333"/>
                    <a:pt x="8709" y="27145"/>
                    <a:pt x="8398" y="27022"/>
                  </a:cubicBezTo>
                  <a:cubicBezTo>
                    <a:pt x="7533" y="26775"/>
                    <a:pt x="6545" y="26592"/>
                    <a:pt x="5869" y="26034"/>
                  </a:cubicBezTo>
                  <a:cubicBezTo>
                    <a:pt x="5375" y="25540"/>
                    <a:pt x="5004" y="24863"/>
                    <a:pt x="4446" y="24493"/>
                  </a:cubicBezTo>
                  <a:cubicBezTo>
                    <a:pt x="4076" y="24246"/>
                    <a:pt x="3646" y="24122"/>
                    <a:pt x="3335" y="23811"/>
                  </a:cubicBezTo>
                  <a:cubicBezTo>
                    <a:pt x="3088" y="23564"/>
                    <a:pt x="2964" y="23194"/>
                    <a:pt x="2782" y="22823"/>
                  </a:cubicBezTo>
                  <a:cubicBezTo>
                    <a:pt x="2347" y="21529"/>
                    <a:pt x="1853" y="20230"/>
                    <a:pt x="1423" y="18995"/>
                  </a:cubicBezTo>
                  <a:lnTo>
                    <a:pt x="1423" y="18995"/>
                  </a:lnTo>
                  <a:cubicBezTo>
                    <a:pt x="2535" y="20107"/>
                    <a:pt x="3893" y="21218"/>
                    <a:pt x="5375" y="21959"/>
                  </a:cubicBezTo>
                  <a:cubicBezTo>
                    <a:pt x="5465" y="22049"/>
                    <a:pt x="5587" y="22108"/>
                    <a:pt x="5694" y="22108"/>
                  </a:cubicBezTo>
                  <a:cubicBezTo>
                    <a:pt x="5734" y="22108"/>
                    <a:pt x="5771" y="22100"/>
                    <a:pt x="5804" y="22082"/>
                  </a:cubicBezTo>
                  <a:cubicBezTo>
                    <a:pt x="6051" y="22023"/>
                    <a:pt x="6116" y="21653"/>
                    <a:pt x="5992" y="21406"/>
                  </a:cubicBezTo>
                  <a:cubicBezTo>
                    <a:pt x="5869" y="21218"/>
                    <a:pt x="5622" y="21094"/>
                    <a:pt x="5375" y="20971"/>
                  </a:cubicBezTo>
                  <a:cubicBezTo>
                    <a:pt x="4940" y="20788"/>
                    <a:pt x="4076" y="20665"/>
                    <a:pt x="4323" y="20107"/>
                  </a:cubicBezTo>
                  <a:cubicBezTo>
                    <a:pt x="4419" y="19864"/>
                    <a:pt x="4611" y="19803"/>
                    <a:pt x="4835" y="19803"/>
                  </a:cubicBezTo>
                  <a:cubicBezTo>
                    <a:pt x="5065" y="19803"/>
                    <a:pt x="5328" y="19868"/>
                    <a:pt x="5556" y="19868"/>
                  </a:cubicBezTo>
                  <a:cubicBezTo>
                    <a:pt x="5672" y="19868"/>
                    <a:pt x="5779" y="19851"/>
                    <a:pt x="5869" y="19800"/>
                  </a:cubicBezTo>
                  <a:cubicBezTo>
                    <a:pt x="6363" y="19553"/>
                    <a:pt x="6239" y="19059"/>
                    <a:pt x="5557" y="18995"/>
                  </a:cubicBezTo>
                  <a:cubicBezTo>
                    <a:pt x="5128" y="18995"/>
                    <a:pt x="4693" y="19119"/>
                    <a:pt x="4323" y="19306"/>
                  </a:cubicBezTo>
                  <a:cubicBezTo>
                    <a:pt x="3874" y="19580"/>
                    <a:pt x="3577" y="19722"/>
                    <a:pt x="3345" y="19722"/>
                  </a:cubicBezTo>
                  <a:cubicBezTo>
                    <a:pt x="3003" y="19722"/>
                    <a:pt x="2803" y="19411"/>
                    <a:pt x="2470" y="18748"/>
                  </a:cubicBezTo>
                  <a:cubicBezTo>
                    <a:pt x="2164" y="18131"/>
                    <a:pt x="1112" y="16343"/>
                    <a:pt x="1547" y="15785"/>
                  </a:cubicBezTo>
                  <a:lnTo>
                    <a:pt x="1547" y="15785"/>
                  </a:lnTo>
                  <a:cubicBezTo>
                    <a:pt x="1729" y="15849"/>
                    <a:pt x="1794" y="15972"/>
                    <a:pt x="1917" y="16096"/>
                  </a:cubicBezTo>
                  <a:cubicBezTo>
                    <a:pt x="2055" y="16233"/>
                    <a:pt x="2265" y="16407"/>
                    <a:pt x="2438" y="16407"/>
                  </a:cubicBezTo>
                  <a:cubicBezTo>
                    <a:pt x="2495" y="16407"/>
                    <a:pt x="2549" y="16388"/>
                    <a:pt x="2594" y="16343"/>
                  </a:cubicBezTo>
                  <a:cubicBezTo>
                    <a:pt x="2782" y="16219"/>
                    <a:pt x="2717" y="15972"/>
                    <a:pt x="2594" y="15785"/>
                  </a:cubicBezTo>
                  <a:cubicBezTo>
                    <a:pt x="2470" y="15661"/>
                    <a:pt x="2288" y="15602"/>
                    <a:pt x="2100" y="15478"/>
                  </a:cubicBezTo>
                  <a:cubicBezTo>
                    <a:pt x="987" y="14829"/>
                    <a:pt x="1304" y="13065"/>
                    <a:pt x="1897" y="13065"/>
                  </a:cubicBezTo>
                  <a:cubicBezTo>
                    <a:pt x="2093" y="13065"/>
                    <a:pt x="2320" y="13258"/>
                    <a:pt x="2535" y="13749"/>
                  </a:cubicBezTo>
                  <a:cubicBezTo>
                    <a:pt x="2821" y="14382"/>
                    <a:pt x="3487" y="14803"/>
                    <a:pt x="4129" y="14803"/>
                  </a:cubicBezTo>
                  <a:cubicBezTo>
                    <a:pt x="4174" y="14803"/>
                    <a:pt x="4219" y="14801"/>
                    <a:pt x="4263" y="14797"/>
                  </a:cubicBezTo>
                  <a:cubicBezTo>
                    <a:pt x="4783" y="14710"/>
                    <a:pt x="5363" y="14412"/>
                    <a:pt x="5876" y="14412"/>
                  </a:cubicBezTo>
                  <a:cubicBezTo>
                    <a:pt x="6095" y="14412"/>
                    <a:pt x="6302" y="14466"/>
                    <a:pt x="6486" y="14614"/>
                  </a:cubicBezTo>
                  <a:cubicBezTo>
                    <a:pt x="6610" y="14737"/>
                    <a:pt x="6669" y="14861"/>
                    <a:pt x="6792" y="14920"/>
                  </a:cubicBezTo>
                  <a:cubicBezTo>
                    <a:pt x="6843" y="14946"/>
                    <a:pt x="6894" y="14958"/>
                    <a:pt x="6944" y="14958"/>
                  </a:cubicBezTo>
                  <a:cubicBezTo>
                    <a:pt x="7254" y="14958"/>
                    <a:pt x="7508" y="14499"/>
                    <a:pt x="7350" y="14179"/>
                  </a:cubicBezTo>
                  <a:cubicBezTo>
                    <a:pt x="7179" y="13922"/>
                    <a:pt x="6888" y="13815"/>
                    <a:pt x="6602" y="13815"/>
                  </a:cubicBezTo>
                  <a:cubicBezTo>
                    <a:pt x="6477" y="13815"/>
                    <a:pt x="6352" y="13835"/>
                    <a:pt x="6239" y="13873"/>
                  </a:cubicBezTo>
                  <a:cubicBezTo>
                    <a:pt x="5804" y="13932"/>
                    <a:pt x="5498" y="14120"/>
                    <a:pt x="5064" y="14179"/>
                  </a:cubicBezTo>
                  <a:cubicBezTo>
                    <a:pt x="4985" y="14194"/>
                    <a:pt x="4906" y="14200"/>
                    <a:pt x="4826" y="14200"/>
                  </a:cubicBezTo>
                  <a:cubicBezTo>
                    <a:pt x="4222" y="14200"/>
                    <a:pt x="3617" y="13801"/>
                    <a:pt x="3399" y="13256"/>
                  </a:cubicBezTo>
                  <a:cubicBezTo>
                    <a:pt x="3088" y="12638"/>
                    <a:pt x="3275" y="11833"/>
                    <a:pt x="3769" y="11403"/>
                  </a:cubicBezTo>
                  <a:cubicBezTo>
                    <a:pt x="4103" y="12012"/>
                    <a:pt x="4536" y="12725"/>
                    <a:pt x="5339" y="12725"/>
                  </a:cubicBezTo>
                  <a:cubicBezTo>
                    <a:pt x="5429" y="12725"/>
                    <a:pt x="5523" y="12716"/>
                    <a:pt x="5622" y="12697"/>
                  </a:cubicBezTo>
                  <a:cubicBezTo>
                    <a:pt x="5745" y="12638"/>
                    <a:pt x="5928" y="12574"/>
                    <a:pt x="5992" y="12391"/>
                  </a:cubicBezTo>
                  <a:cubicBezTo>
                    <a:pt x="5992" y="12144"/>
                    <a:pt x="5681" y="12021"/>
                    <a:pt x="5434" y="11897"/>
                  </a:cubicBezTo>
                  <a:cubicBezTo>
                    <a:pt x="3952" y="11280"/>
                    <a:pt x="5064" y="9981"/>
                    <a:pt x="5928" y="9363"/>
                  </a:cubicBezTo>
                  <a:lnTo>
                    <a:pt x="10744" y="5846"/>
                  </a:lnTo>
                  <a:cubicBezTo>
                    <a:pt x="11425" y="5352"/>
                    <a:pt x="12166" y="4859"/>
                    <a:pt x="12967" y="4612"/>
                  </a:cubicBezTo>
                  <a:cubicBezTo>
                    <a:pt x="13343" y="4510"/>
                    <a:pt x="13719" y="4469"/>
                    <a:pt x="14096" y="4469"/>
                  </a:cubicBezTo>
                  <a:cubicBezTo>
                    <a:pt x="15325" y="4469"/>
                    <a:pt x="16554" y="4901"/>
                    <a:pt x="17782" y="5041"/>
                  </a:cubicBezTo>
                  <a:cubicBezTo>
                    <a:pt x="18063" y="5066"/>
                    <a:pt x="18343" y="5078"/>
                    <a:pt x="18623" y="5078"/>
                  </a:cubicBezTo>
                  <a:cubicBezTo>
                    <a:pt x="19760" y="5078"/>
                    <a:pt x="20879" y="4872"/>
                    <a:pt x="21922" y="4424"/>
                  </a:cubicBezTo>
                  <a:cubicBezTo>
                    <a:pt x="22104" y="4365"/>
                    <a:pt x="22228" y="4300"/>
                    <a:pt x="22292" y="4177"/>
                  </a:cubicBezTo>
                  <a:cubicBezTo>
                    <a:pt x="22416" y="3930"/>
                    <a:pt x="22228" y="3683"/>
                    <a:pt x="21981" y="3559"/>
                  </a:cubicBezTo>
                  <a:cubicBezTo>
                    <a:pt x="21909" y="3542"/>
                    <a:pt x="21837" y="3535"/>
                    <a:pt x="21766" y="3535"/>
                  </a:cubicBezTo>
                  <a:cubicBezTo>
                    <a:pt x="21591" y="3535"/>
                    <a:pt x="21415" y="3578"/>
                    <a:pt x="21240" y="3624"/>
                  </a:cubicBezTo>
                  <a:cubicBezTo>
                    <a:pt x="20276" y="3827"/>
                    <a:pt x="19308" y="3947"/>
                    <a:pt x="18343" y="3947"/>
                  </a:cubicBezTo>
                  <a:cubicBezTo>
                    <a:pt x="18136" y="3947"/>
                    <a:pt x="17930" y="3941"/>
                    <a:pt x="17723" y="3930"/>
                  </a:cubicBezTo>
                  <a:cubicBezTo>
                    <a:pt x="16610" y="3898"/>
                    <a:pt x="15443" y="3736"/>
                    <a:pt x="14302" y="3736"/>
                  </a:cubicBezTo>
                  <a:cubicBezTo>
                    <a:pt x="13351" y="3736"/>
                    <a:pt x="12418" y="3848"/>
                    <a:pt x="11549" y="4241"/>
                  </a:cubicBezTo>
                  <a:cubicBezTo>
                    <a:pt x="10561" y="4735"/>
                    <a:pt x="9820" y="5476"/>
                    <a:pt x="9015" y="6217"/>
                  </a:cubicBezTo>
                  <a:cubicBezTo>
                    <a:pt x="7474" y="7634"/>
                    <a:pt x="5804" y="8934"/>
                    <a:pt x="4016" y="10045"/>
                  </a:cubicBezTo>
                  <a:cubicBezTo>
                    <a:pt x="4323" y="8375"/>
                    <a:pt x="5622" y="6894"/>
                    <a:pt x="7286" y="6464"/>
                  </a:cubicBezTo>
                  <a:cubicBezTo>
                    <a:pt x="7904" y="6276"/>
                    <a:pt x="8521" y="6217"/>
                    <a:pt x="9079" y="5906"/>
                  </a:cubicBezTo>
                  <a:lnTo>
                    <a:pt x="8645" y="5476"/>
                  </a:lnTo>
                  <a:cubicBezTo>
                    <a:pt x="8091" y="4982"/>
                    <a:pt x="13154" y="2695"/>
                    <a:pt x="13584" y="2636"/>
                  </a:cubicBezTo>
                  <a:cubicBezTo>
                    <a:pt x="14081" y="2533"/>
                    <a:pt x="14557" y="2493"/>
                    <a:pt x="15022" y="2493"/>
                  </a:cubicBezTo>
                  <a:cubicBezTo>
                    <a:pt x="16519" y="2493"/>
                    <a:pt x="17895" y="2912"/>
                    <a:pt x="19452" y="3006"/>
                  </a:cubicBezTo>
                  <a:cubicBezTo>
                    <a:pt x="19511" y="2883"/>
                    <a:pt x="19511" y="2636"/>
                    <a:pt x="19388" y="2512"/>
                  </a:cubicBezTo>
                  <a:cubicBezTo>
                    <a:pt x="19264" y="2389"/>
                    <a:pt x="19141" y="2325"/>
                    <a:pt x="18958" y="2265"/>
                  </a:cubicBezTo>
                  <a:cubicBezTo>
                    <a:pt x="18075" y="1920"/>
                    <a:pt x="17114" y="1734"/>
                    <a:pt x="16137" y="1734"/>
                  </a:cubicBezTo>
                  <a:cubicBezTo>
                    <a:pt x="15884" y="1734"/>
                    <a:pt x="15631" y="1746"/>
                    <a:pt x="15377" y="1771"/>
                  </a:cubicBezTo>
                  <a:cubicBezTo>
                    <a:pt x="15560" y="1337"/>
                    <a:pt x="15994" y="1090"/>
                    <a:pt x="16365" y="966"/>
                  </a:cubicBezTo>
                  <a:cubicBezTo>
                    <a:pt x="16795" y="783"/>
                    <a:pt x="17229" y="719"/>
                    <a:pt x="17600" y="537"/>
                  </a:cubicBezTo>
                  <a:cubicBezTo>
                    <a:pt x="17782" y="472"/>
                    <a:pt x="18029" y="290"/>
                    <a:pt x="17906" y="102"/>
                  </a:cubicBezTo>
                  <a:cubicBezTo>
                    <a:pt x="17872" y="30"/>
                    <a:pt x="17794" y="0"/>
                    <a:pt x="1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3905750" y="4381050"/>
              <a:ext cx="452225" cy="987650"/>
            </a:xfrm>
            <a:custGeom>
              <a:avLst/>
              <a:gdLst/>
              <a:ahLst/>
              <a:cxnLst/>
              <a:rect l="l" t="t" r="r" b="b"/>
              <a:pathLst>
                <a:path w="18089" h="39506" extrusionOk="0">
                  <a:moveTo>
                    <a:pt x="12655" y="1"/>
                  </a:moveTo>
                  <a:lnTo>
                    <a:pt x="12655" y="1"/>
                  </a:lnTo>
                  <a:cubicBezTo>
                    <a:pt x="10432" y="1917"/>
                    <a:pt x="10496" y="5498"/>
                    <a:pt x="9755" y="8091"/>
                  </a:cubicBezTo>
                  <a:cubicBezTo>
                    <a:pt x="9444" y="9139"/>
                    <a:pt x="8150" y="10438"/>
                    <a:pt x="7409" y="11302"/>
                  </a:cubicBezTo>
                  <a:cubicBezTo>
                    <a:pt x="6421" y="12473"/>
                    <a:pt x="5246" y="13525"/>
                    <a:pt x="4011" y="14448"/>
                  </a:cubicBezTo>
                  <a:cubicBezTo>
                    <a:pt x="3393" y="14883"/>
                    <a:pt x="0" y="16301"/>
                    <a:pt x="988" y="17353"/>
                  </a:cubicBezTo>
                  <a:cubicBezTo>
                    <a:pt x="1222" y="17175"/>
                    <a:pt x="1510" y="16667"/>
                    <a:pt x="1856" y="16667"/>
                  </a:cubicBezTo>
                  <a:cubicBezTo>
                    <a:pt x="1874" y="16667"/>
                    <a:pt x="1893" y="16668"/>
                    <a:pt x="1912" y="16671"/>
                  </a:cubicBezTo>
                  <a:cubicBezTo>
                    <a:pt x="2099" y="16671"/>
                    <a:pt x="2282" y="16918"/>
                    <a:pt x="2282" y="17165"/>
                  </a:cubicBezTo>
                  <a:cubicBezTo>
                    <a:pt x="2223" y="17412"/>
                    <a:pt x="2099" y="17600"/>
                    <a:pt x="1976" y="17783"/>
                  </a:cubicBezTo>
                  <a:cubicBezTo>
                    <a:pt x="1788" y="18094"/>
                    <a:pt x="1665" y="18400"/>
                    <a:pt x="1482" y="18711"/>
                  </a:cubicBezTo>
                  <a:cubicBezTo>
                    <a:pt x="1171" y="19205"/>
                    <a:pt x="1111" y="19699"/>
                    <a:pt x="864" y="20193"/>
                  </a:cubicBezTo>
                  <a:cubicBezTo>
                    <a:pt x="977" y="20269"/>
                    <a:pt x="1091" y="20320"/>
                    <a:pt x="1219" y="20320"/>
                  </a:cubicBezTo>
                  <a:cubicBezTo>
                    <a:pt x="1300" y="20320"/>
                    <a:pt x="1386" y="20300"/>
                    <a:pt x="1482" y="20252"/>
                  </a:cubicBezTo>
                  <a:cubicBezTo>
                    <a:pt x="1665" y="20129"/>
                    <a:pt x="1788" y="19882"/>
                    <a:pt x="1852" y="19699"/>
                  </a:cubicBezTo>
                  <a:cubicBezTo>
                    <a:pt x="2405" y="18647"/>
                    <a:pt x="2717" y="17412"/>
                    <a:pt x="3334" y="16424"/>
                  </a:cubicBezTo>
                  <a:cubicBezTo>
                    <a:pt x="3952" y="15436"/>
                    <a:pt x="4999" y="14819"/>
                    <a:pt x="5863" y="14142"/>
                  </a:cubicBezTo>
                  <a:cubicBezTo>
                    <a:pt x="7286" y="12967"/>
                    <a:pt x="8397" y="11485"/>
                    <a:pt x="9444" y="10067"/>
                  </a:cubicBezTo>
                  <a:cubicBezTo>
                    <a:pt x="9879" y="9509"/>
                    <a:pt x="10249" y="8956"/>
                    <a:pt x="10496" y="8338"/>
                  </a:cubicBezTo>
                  <a:cubicBezTo>
                    <a:pt x="11114" y="6733"/>
                    <a:pt x="10679" y="4693"/>
                    <a:pt x="11855" y="3399"/>
                  </a:cubicBezTo>
                  <a:lnTo>
                    <a:pt x="11855" y="3399"/>
                  </a:lnTo>
                  <a:cubicBezTo>
                    <a:pt x="11484" y="8956"/>
                    <a:pt x="11114" y="14572"/>
                    <a:pt x="9074" y="19758"/>
                  </a:cubicBezTo>
                  <a:cubicBezTo>
                    <a:pt x="8456" y="21117"/>
                    <a:pt x="7839" y="22416"/>
                    <a:pt x="7221" y="23833"/>
                  </a:cubicBezTo>
                  <a:cubicBezTo>
                    <a:pt x="5310" y="28466"/>
                    <a:pt x="4505" y="33653"/>
                    <a:pt x="4999" y="38652"/>
                  </a:cubicBezTo>
                  <a:cubicBezTo>
                    <a:pt x="5063" y="38899"/>
                    <a:pt x="5063" y="39145"/>
                    <a:pt x="5246" y="39333"/>
                  </a:cubicBezTo>
                  <a:cubicBezTo>
                    <a:pt x="5317" y="39439"/>
                    <a:pt x="5472" y="39506"/>
                    <a:pt x="5614" y="39506"/>
                  </a:cubicBezTo>
                  <a:cubicBezTo>
                    <a:pt x="5716" y="39506"/>
                    <a:pt x="5811" y="39471"/>
                    <a:pt x="5863" y="39392"/>
                  </a:cubicBezTo>
                  <a:cubicBezTo>
                    <a:pt x="5927" y="39269"/>
                    <a:pt x="5927" y="39086"/>
                    <a:pt x="5927" y="38963"/>
                  </a:cubicBezTo>
                  <a:cubicBezTo>
                    <a:pt x="5680" y="35441"/>
                    <a:pt x="5927" y="31860"/>
                    <a:pt x="6727" y="28402"/>
                  </a:cubicBezTo>
                  <a:cubicBezTo>
                    <a:pt x="6785" y="28018"/>
                    <a:pt x="7036" y="27583"/>
                    <a:pt x="7399" y="27583"/>
                  </a:cubicBezTo>
                  <a:cubicBezTo>
                    <a:pt x="7442" y="27583"/>
                    <a:pt x="7486" y="27589"/>
                    <a:pt x="7533" y="27602"/>
                  </a:cubicBezTo>
                  <a:cubicBezTo>
                    <a:pt x="7715" y="27726"/>
                    <a:pt x="7780" y="27973"/>
                    <a:pt x="7903" y="28155"/>
                  </a:cubicBezTo>
                  <a:cubicBezTo>
                    <a:pt x="8397" y="29331"/>
                    <a:pt x="9879" y="29637"/>
                    <a:pt x="10743" y="30625"/>
                  </a:cubicBezTo>
                  <a:cubicBezTo>
                    <a:pt x="11049" y="30995"/>
                    <a:pt x="11296" y="31430"/>
                    <a:pt x="11608" y="31860"/>
                  </a:cubicBezTo>
                  <a:cubicBezTo>
                    <a:pt x="12225" y="32665"/>
                    <a:pt x="13830" y="33653"/>
                    <a:pt x="14877" y="33653"/>
                  </a:cubicBezTo>
                  <a:cubicBezTo>
                    <a:pt x="14928" y="33677"/>
                    <a:pt x="14989" y="33691"/>
                    <a:pt x="15053" y="33691"/>
                  </a:cubicBezTo>
                  <a:cubicBezTo>
                    <a:pt x="15144" y="33691"/>
                    <a:pt x="15239" y="33662"/>
                    <a:pt x="15312" y="33589"/>
                  </a:cubicBezTo>
                  <a:cubicBezTo>
                    <a:pt x="15495" y="33465"/>
                    <a:pt x="15371" y="33095"/>
                    <a:pt x="15189" y="32971"/>
                  </a:cubicBezTo>
                  <a:cubicBezTo>
                    <a:pt x="14630" y="32601"/>
                    <a:pt x="13830" y="32601"/>
                    <a:pt x="13149" y="32107"/>
                  </a:cubicBezTo>
                  <a:cubicBezTo>
                    <a:pt x="12595" y="31677"/>
                    <a:pt x="12102" y="31119"/>
                    <a:pt x="11731" y="30442"/>
                  </a:cubicBezTo>
                  <a:cubicBezTo>
                    <a:pt x="13460" y="30442"/>
                    <a:pt x="15930" y="30748"/>
                    <a:pt x="17224" y="31983"/>
                  </a:cubicBezTo>
                  <a:cubicBezTo>
                    <a:pt x="17346" y="32105"/>
                    <a:pt x="17545" y="32200"/>
                    <a:pt x="17719" y="32200"/>
                  </a:cubicBezTo>
                  <a:cubicBezTo>
                    <a:pt x="17814" y="32200"/>
                    <a:pt x="17901" y="32173"/>
                    <a:pt x="17965" y="32107"/>
                  </a:cubicBezTo>
                  <a:cubicBezTo>
                    <a:pt x="18088" y="31983"/>
                    <a:pt x="18088" y="31801"/>
                    <a:pt x="17965" y="31613"/>
                  </a:cubicBezTo>
                  <a:cubicBezTo>
                    <a:pt x="17841" y="31489"/>
                    <a:pt x="17718" y="31366"/>
                    <a:pt x="17535" y="31242"/>
                  </a:cubicBezTo>
                  <a:cubicBezTo>
                    <a:pt x="16423" y="30502"/>
                    <a:pt x="15371" y="29948"/>
                    <a:pt x="14013" y="29637"/>
                  </a:cubicBezTo>
                  <a:cubicBezTo>
                    <a:pt x="12531" y="29331"/>
                    <a:pt x="10990" y="29143"/>
                    <a:pt x="9815" y="28279"/>
                  </a:cubicBezTo>
                  <a:cubicBezTo>
                    <a:pt x="8767" y="27479"/>
                    <a:pt x="8086" y="26120"/>
                    <a:pt x="8150" y="24821"/>
                  </a:cubicBezTo>
                  <a:cubicBezTo>
                    <a:pt x="8209" y="22910"/>
                    <a:pt x="9508" y="21364"/>
                    <a:pt x="10249" y="19635"/>
                  </a:cubicBezTo>
                  <a:cubicBezTo>
                    <a:pt x="11237" y="17600"/>
                    <a:pt x="11484" y="15254"/>
                    <a:pt x="11731" y="12967"/>
                  </a:cubicBezTo>
                  <a:cubicBezTo>
                    <a:pt x="11914" y="11425"/>
                    <a:pt x="12102" y="9820"/>
                    <a:pt x="12284" y="8215"/>
                  </a:cubicBezTo>
                  <a:cubicBezTo>
                    <a:pt x="12531" y="5498"/>
                    <a:pt x="12842" y="2717"/>
                    <a:pt x="12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3820775" y="4087650"/>
              <a:ext cx="821200" cy="1181025"/>
            </a:xfrm>
            <a:custGeom>
              <a:avLst/>
              <a:gdLst/>
              <a:ahLst/>
              <a:cxnLst/>
              <a:rect l="l" t="t" r="r" b="b"/>
              <a:pathLst>
                <a:path w="32848" h="47241" extrusionOk="0">
                  <a:moveTo>
                    <a:pt x="15253" y="1"/>
                  </a:moveTo>
                  <a:cubicBezTo>
                    <a:pt x="14923" y="1"/>
                    <a:pt x="14760" y="461"/>
                    <a:pt x="14760" y="811"/>
                  </a:cubicBezTo>
                  <a:cubicBezTo>
                    <a:pt x="14636" y="3527"/>
                    <a:pt x="16612" y="6120"/>
                    <a:pt x="15807" y="8649"/>
                  </a:cubicBezTo>
                  <a:cubicBezTo>
                    <a:pt x="15747" y="8837"/>
                    <a:pt x="15683" y="9020"/>
                    <a:pt x="15560" y="9143"/>
                  </a:cubicBezTo>
                  <a:cubicBezTo>
                    <a:pt x="15394" y="9309"/>
                    <a:pt x="15173" y="9364"/>
                    <a:pt x="14952" y="9364"/>
                  </a:cubicBezTo>
                  <a:cubicBezTo>
                    <a:pt x="14844" y="9364"/>
                    <a:pt x="14737" y="9351"/>
                    <a:pt x="14636" y="9331"/>
                  </a:cubicBezTo>
                  <a:cubicBezTo>
                    <a:pt x="13031" y="9143"/>
                    <a:pt x="11549" y="8467"/>
                    <a:pt x="10067" y="7909"/>
                  </a:cubicBezTo>
                  <a:cubicBezTo>
                    <a:pt x="9326" y="7602"/>
                    <a:pt x="8585" y="7355"/>
                    <a:pt x="7844" y="7168"/>
                  </a:cubicBezTo>
                  <a:cubicBezTo>
                    <a:pt x="7227" y="6921"/>
                    <a:pt x="6610" y="6427"/>
                    <a:pt x="5928" y="6427"/>
                  </a:cubicBezTo>
                  <a:cubicBezTo>
                    <a:pt x="5745" y="6427"/>
                    <a:pt x="5498" y="6491"/>
                    <a:pt x="5434" y="6674"/>
                  </a:cubicBezTo>
                  <a:cubicBezTo>
                    <a:pt x="5375" y="6985"/>
                    <a:pt x="5681" y="7168"/>
                    <a:pt x="5992" y="7232"/>
                  </a:cubicBezTo>
                  <a:cubicBezTo>
                    <a:pt x="7410" y="7726"/>
                    <a:pt x="8768" y="8220"/>
                    <a:pt x="10067" y="8961"/>
                  </a:cubicBezTo>
                  <a:cubicBezTo>
                    <a:pt x="10438" y="9208"/>
                    <a:pt x="10867" y="9514"/>
                    <a:pt x="10867" y="9949"/>
                  </a:cubicBezTo>
                  <a:cubicBezTo>
                    <a:pt x="10932" y="10378"/>
                    <a:pt x="10620" y="10689"/>
                    <a:pt x="10373" y="11060"/>
                  </a:cubicBezTo>
                  <a:cubicBezTo>
                    <a:pt x="9633" y="12295"/>
                    <a:pt x="10003" y="13959"/>
                    <a:pt x="9386" y="15258"/>
                  </a:cubicBezTo>
                  <a:cubicBezTo>
                    <a:pt x="8832" y="16493"/>
                    <a:pt x="7410" y="17170"/>
                    <a:pt x="6051" y="17358"/>
                  </a:cubicBezTo>
                  <a:cubicBezTo>
                    <a:pt x="5599" y="17419"/>
                    <a:pt x="5139" y="17439"/>
                    <a:pt x="4678" y="17439"/>
                  </a:cubicBezTo>
                  <a:cubicBezTo>
                    <a:pt x="3755" y="17439"/>
                    <a:pt x="2823" y="17358"/>
                    <a:pt x="1917" y="17358"/>
                  </a:cubicBezTo>
                  <a:cubicBezTo>
                    <a:pt x="1423" y="17358"/>
                    <a:pt x="929" y="17358"/>
                    <a:pt x="435" y="17417"/>
                  </a:cubicBezTo>
                  <a:cubicBezTo>
                    <a:pt x="248" y="17417"/>
                    <a:pt x="1" y="17540"/>
                    <a:pt x="1" y="17728"/>
                  </a:cubicBezTo>
                  <a:cubicBezTo>
                    <a:pt x="1" y="17852"/>
                    <a:pt x="188" y="17911"/>
                    <a:pt x="312" y="17975"/>
                  </a:cubicBezTo>
                  <a:cubicBezTo>
                    <a:pt x="1181" y="18250"/>
                    <a:pt x="2121" y="18286"/>
                    <a:pt x="3027" y="18286"/>
                  </a:cubicBezTo>
                  <a:cubicBezTo>
                    <a:pt x="3341" y="18286"/>
                    <a:pt x="3651" y="18281"/>
                    <a:pt x="3952" y="18281"/>
                  </a:cubicBezTo>
                  <a:cubicBezTo>
                    <a:pt x="4387" y="18281"/>
                    <a:pt x="8151" y="18158"/>
                    <a:pt x="8215" y="17787"/>
                  </a:cubicBezTo>
                  <a:lnTo>
                    <a:pt x="8215" y="17787"/>
                  </a:lnTo>
                  <a:cubicBezTo>
                    <a:pt x="7721" y="22233"/>
                    <a:pt x="5128" y="26431"/>
                    <a:pt x="1423" y="28842"/>
                  </a:cubicBezTo>
                  <a:cubicBezTo>
                    <a:pt x="865" y="29272"/>
                    <a:pt x="65" y="29459"/>
                    <a:pt x="1" y="30259"/>
                  </a:cubicBezTo>
                  <a:cubicBezTo>
                    <a:pt x="14" y="30261"/>
                    <a:pt x="30" y="30262"/>
                    <a:pt x="47" y="30262"/>
                  </a:cubicBezTo>
                  <a:cubicBezTo>
                    <a:pt x="587" y="30262"/>
                    <a:pt x="2928" y="29336"/>
                    <a:pt x="3027" y="28854"/>
                  </a:cubicBezTo>
                  <a:lnTo>
                    <a:pt x="3027" y="28854"/>
                  </a:lnTo>
                  <a:cubicBezTo>
                    <a:pt x="2842" y="29961"/>
                    <a:pt x="2965" y="31004"/>
                    <a:pt x="3029" y="32112"/>
                  </a:cubicBezTo>
                  <a:cubicBezTo>
                    <a:pt x="3088" y="32359"/>
                    <a:pt x="3088" y="32670"/>
                    <a:pt x="3276" y="32853"/>
                  </a:cubicBezTo>
                  <a:cubicBezTo>
                    <a:pt x="3337" y="32946"/>
                    <a:pt x="3461" y="32993"/>
                    <a:pt x="3584" y="32993"/>
                  </a:cubicBezTo>
                  <a:cubicBezTo>
                    <a:pt x="3708" y="32993"/>
                    <a:pt x="3831" y="32946"/>
                    <a:pt x="3893" y="32853"/>
                  </a:cubicBezTo>
                  <a:cubicBezTo>
                    <a:pt x="3952" y="32729"/>
                    <a:pt x="3952" y="32546"/>
                    <a:pt x="3893" y="32359"/>
                  </a:cubicBezTo>
                  <a:cubicBezTo>
                    <a:pt x="3705" y="31682"/>
                    <a:pt x="3458" y="31000"/>
                    <a:pt x="3335" y="30259"/>
                  </a:cubicBezTo>
                  <a:cubicBezTo>
                    <a:pt x="3152" y="28037"/>
                    <a:pt x="5187" y="26308"/>
                    <a:pt x="6610" y="24579"/>
                  </a:cubicBezTo>
                  <a:cubicBezTo>
                    <a:pt x="9079" y="21492"/>
                    <a:pt x="9944" y="17481"/>
                    <a:pt x="10867" y="13653"/>
                  </a:cubicBezTo>
                  <a:cubicBezTo>
                    <a:pt x="11302" y="12107"/>
                    <a:pt x="12043" y="10195"/>
                    <a:pt x="13708" y="10072"/>
                  </a:cubicBezTo>
                  <a:cubicBezTo>
                    <a:pt x="13895" y="10072"/>
                    <a:pt x="14078" y="10072"/>
                    <a:pt x="14266" y="10195"/>
                  </a:cubicBezTo>
                  <a:cubicBezTo>
                    <a:pt x="14760" y="10566"/>
                    <a:pt x="14325" y="11366"/>
                    <a:pt x="13954" y="11860"/>
                  </a:cubicBezTo>
                  <a:cubicBezTo>
                    <a:pt x="13090" y="13036"/>
                    <a:pt x="12720" y="14517"/>
                    <a:pt x="12349" y="15935"/>
                  </a:cubicBezTo>
                  <a:cubicBezTo>
                    <a:pt x="10744" y="22850"/>
                    <a:pt x="10003" y="29953"/>
                    <a:pt x="8892" y="36992"/>
                  </a:cubicBezTo>
                  <a:cubicBezTo>
                    <a:pt x="8709" y="38162"/>
                    <a:pt x="8462" y="39338"/>
                    <a:pt x="7968" y="40326"/>
                  </a:cubicBezTo>
                  <a:cubicBezTo>
                    <a:pt x="7410" y="41373"/>
                    <a:pt x="6422" y="42238"/>
                    <a:pt x="5311" y="42361"/>
                  </a:cubicBezTo>
                  <a:cubicBezTo>
                    <a:pt x="5196" y="42373"/>
                    <a:pt x="5083" y="42379"/>
                    <a:pt x="4972" y="42379"/>
                  </a:cubicBezTo>
                  <a:cubicBezTo>
                    <a:pt x="3354" y="42379"/>
                    <a:pt x="2120" y="41174"/>
                    <a:pt x="618" y="40943"/>
                  </a:cubicBezTo>
                  <a:cubicBezTo>
                    <a:pt x="601" y="40939"/>
                    <a:pt x="585" y="40937"/>
                    <a:pt x="570" y="40937"/>
                  </a:cubicBezTo>
                  <a:cubicBezTo>
                    <a:pt x="364" y="40937"/>
                    <a:pt x="320" y="41326"/>
                    <a:pt x="435" y="41497"/>
                  </a:cubicBezTo>
                  <a:cubicBezTo>
                    <a:pt x="806" y="41808"/>
                    <a:pt x="2223" y="41991"/>
                    <a:pt x="2658" y="42178"/>
                  </a:cubicBezTo>
                  <a:cubicBezTo>
                    <a:pt x="3582" y="42484"/>
                    <a:pt x="4570" y="42672"/>
                    <a:pt x="5498" y="42796"/>
                  </a:cubicBezTo>
                  <a:cubicBezTo>
                    <a:pt x="6116" y="42855"/>
                    <a:pt x="6857" y="42978"/>
                    <a:pt x="7163" y="43537"/>
                  </a:cubicBezTo>
                  <a:cubicBezTo>
                    <a:pt x="7227" y="43719"/>
                    <a:pt x="7286" y="43966"/>
                    <a:pt x="7286" y="44154"/>
                  </a:cubicBezTo>
                  <a:cubicBezTo>
                    <a:pt x="7351" y="45201"/>
                    <a:pt x="7286" y="46130"/>
                    <a:pt x="7286" y="47177"/>
                  </a:cubicBezTo>
                  <a:cubicBezTo>
                    <a:pt x="7286" y="47222"/>
                    <a:pt x="7305" y="47240"/>
                    <a:pt x="7335" y="47240"/>
                  </a:cubicBezTo>
                  <a:cubicBezTo>
                    <a:pt x="7471" y="47240"/>
                    <a:pt x="7844" y="46871"/>
                    <a:pt x="7844" y="46871"/>
                  </a:cubicBezTo>
                  <a:cubicBezTo>
                    <a:pt x="7968" y="46747"/>
                    <a:pt x="7904" y="46313"/>
                    <a:pt x="7904" y="46130"/>
                  </a:cubicBezTo>
                  <a:cubicBezTo>
                    <a:pt x="7968" y="45389"/>
                    <a:pt x="7844" y="44707"/>
                    <a:pt x="7904" y="43966"/>
                  </a:cubicBezTo>
                  <a:cubicBezTo>
                    <a:pt x="7904" y="42855"/>
                    <a:pt x="8338" y="41744"/>
                    <a:pt x="8645" y="40696"/>
                  </a:cubicBezTo>
                  <a:cubicBezTo>
                    <a:pt x="11361" y="31988"/>
                    <a:pt x="10932" y="22480"/>
                    <a:pt x="13954" y="13900"/>
                  </a:cubicBezTo>
                  <a:cubicBezTo>
                    <a:pt x="14448" y="12665"/>
                    <a:pt x="15130" y="11243"/>
                    <a:pt x="16424" y="10996"/>
                  </a:cubicBezTo>
                  <a:lnTo>
                    <a:pt x="16424" y="10996"/>
                  </a:lnTo>
                  <a:cubicBezTo>
                    <a:pt x="16795" y="12231"/>
                    <a:pt x="16365" y="13530"/>
                    <a:pt x="16424" y="14824"/>
                  </a:cubicBezTo>
                  <a:cubicBezTo>
                    <a:pt x="16488" y="15935"/>
                    <a:pt x="16982" y="17046"/>
                    <a:pt x="16982" y="18158"/>
                  </a:cubicBezTo>
                  <a:cubicBezTo>
                    <a:pt x="16918" y="19457"/>
                    <a:pt x="16365" y="20628"/>
                    <a:pt x="15994" y="21862"/>
                  </a:cubicBezTo>
                  <a:cubicBezTo>
                    <a:pt x="15130" y="24950"/>
                    <a:pt x="15807" y="28348"/>
                    <a:pt x="14695" y="31371"/>
                  </a:cubicBezTo>
                  <a:cubicBezTo>
                    <a:pt x="14201" y="32793"/>
                    <a:pt x="13525" y="34152"/>
                    <a:pt x="13895" y="35693"/>
                  </a:cubicBezTo>
                  <a:cubicBezTo>
                    <a:pt x="13954" y="35816"/>
                    <a:pt x="13954" y="35940"/>
                    <a:pt x="14078" y="35940"/>
                  </a:cubicBezTo>
                  <a:cubicBezTo>
                    <a:pt x="14106" y="35968"/>
                    <a:pt x="14140" y="35980"/>
                    <a:pt x="14177" y="35980"/>
                  </a:cubicBezTo>
                  <a:cubicBezTo>
                    <a:pt x="14301" y="35980"/>
                    <a:pt x="14448" y="35838"/>
                    <a:pt x="14448" y="35693"/>
                  </a:cubicBezTo>
                  <a:cubicBezTo>
                    <a:pt x="14513" y="35569"/>
                    <a:pt x="14448" y="35387"/>
                    <a:pt x="14389" y="35199"/>
                  </a:cubicBezTo>
                  <a:cubicBezTo>
                    <a:pt x="14142" y="34028"/>
                    <a:pt x="14883" y="32359"/>
                    <a:pt x="15189" y="31188"/>
                  </a:cubicBezTo>
                  <a:cubicBezTo>
                    <a:pt x="15560" y="29706"/>
                    <a:pt x="15930" y="28224"/>
                    <a:pt x="16365" y="26743"/>
                  </a:cubicBezTo>
                  <a:cubicBezTo>
                    <a:pt x="17353" y="27977"/>
                    <a:pt x="16982" y="29765"/>
                    <a:pt x="17476" y="31312"/>
                  </a:cubicBezTo>
                  <a:cubicBezTo>
                    <a:pt x="17783" y="32359"/>
                    <a:pt x="18400" y="33223"/>
                    <a:pt x="18711" y="34211"/>
                  </a:cubicBezTo>
                  <a:cubicBezTo>
                    <a:pt x="18894" y="35016"/>
                    <a:pt x="18894" y="35880"/>
                    <a:pt x="18958" y="36681"/>
                  </a:cubicBezTo>
                  <a:cubicBezTo>
                    <a:pt x="19082" y="37856"/>
                    <a:pt x="19388" y="39027"/>
                    <a:pt x="19882" y="40138"/>
                  </a:cubicBezTo>
                  <a:cubicBezTo>
                    <a:pt x="20193" y="40138"/>
                    <a:pt x="20252" y="39709"/>
                    <a:pt x="20193" y="39462"/>
                  </a:cubicBezTo>
                  <a:lnTo>
                    <a:pt x="19264" y="34458"/>
                  </a:lnTo>
                  <a:lnTo>
                    <a:pt x="19264" y="34458"/>
                  </a:lnTo>
                  <a:cubicBezTo>
                    <a:pt x="20870" y="34581"/>
                    <a:pt x="22292" y="35569"/>
                    <a:pt x="23404" y="36681"/>
                  </a:cubicBezTo>
                  <a:cubicBezTo>
                    <a:pt x="24515" y="37856"/>
                    <a:pt x="25439" y="39150"/>
                    <a:pt x="26673" y="40202"/>
                  </a:cubicBezTo>
                  <a:cubicBezTo>
                    <a:pt x="25562" y="37792"/>
                    <a:pt x="23710" y="35757"/>
                    <a:pt x="21428" y="34334"/>
                  </a:cubicBezTo>
                  <a:cubicBezTo>
                    <a:pt x="20499" y="33781"/>
                    <a:pt x="19452" y="33287"/>
                    <a:pt x="18894" y="32299"/>
                  </a:cubicBezTo>
                  <a:cubicBezTo>
                    <a:pt x="18153" y="31124"/>
                    <a:pt x="18400" y="29642"/>
                    <a:pt x="18029" y="28348"/>
                  </a:cubicBezTo>
                  <a:cubicBezTo>
                    <a:pt x="17723" y="27113"/>
                    <a:pt x="16795" y="26002"/>
                    <a:pt x="16612" y="24703"/>
                  </a:cubicBezTo>
                  <a:cubicBezTo>
                    <a:pt x="16301" y="22914"/>
                    <a:pt x="17289" y="21121"/>
                    <a:pt x="17723" y="19333"/>
                  </a:cubicBezTo>
                  <a:cubicBezTo>
                    <a:pt x="18276" y="17234"/>
                    <a:pt x="18029" y="15011"/>
                    <a:pt x="17847" y="12848"/>
                  </a:cubicBezTo>
                  <a:lnTo>
                    <a:pt x="17847" y="12848"/>
                  </a:lnTo>
                  <a:cubicBezTo>
                    <a:pt x="19452" y="13712"/>
                    <a:pt x="21057" y="14888"/>
                    <a:pt x="21922" y="16553"/>
                  </a:cubicBezTo>
                  <a:cubicBezTo>
                    <a:pt x="22663" y="17975"/>
                    <a:pt x="22786" y="19516"/>
                    <a:pt x="22910" y="21062"/>
                  </a:cubicBezTo>
                  <a:cubicBezTo>
                    <a:pt x="23092" y="22544"/>
                    <a:pt x="23527" y="23962"/>
                    <a:pt x="23527" y="25384"/>
                  </a:cubicBezTo>
                  <a:cubicBezTo>
                    <a:pt x="23527" y="25508"/>
                    <a:pt x="23586" y="25690"/>
                    <a:pt x="23710" y="25755"/>
                  </a:cubicBezTo>
                  <a:cubicBezTo>
                    <a:pt x="23743" y="25770"/>
                    <a:pt x="23780" y="25778"/>
                    <a:pt x="23818" y="25778"/>
                  </a:cubicBezTo>
                  <a:cubicBezTo>
                    <a:pt x="23924" y="25778"/>
                    <a:pt x="24037" y="25722"/>
                    <a:pt x="24080" y="25631"/>
                  </a:cubicBezTo>
                  <a:cubicBezTo>
                    <a:pt x="24144" y="25508"/>
                    <a:pt x="24144" y="25384"/>
                    <a:pt x="24144" y="25197"/>
                  </a:cubicBezTo>
                  <a:cubicBezTo>
                    <a:pt x="24081" y="24277"/>
                    <a:pt x="23288" y="16018"/>
                    <a:pt x="22794" y="15936"/>
                  </a:cubicBezTo>
                  <a:lnTo>
                    <a:pt x="22794" y="15936"/>
                  </a:lnTo>
                  <a:cubicBezTo>
                    <a:pt x="25754" y="16185"/>
                    <a:pt x="28467" y="18101"/>
                    <a:pt x="29637" y="20815"/>
                  </a:cubicBezTo>
                  <a:cubicBezTo>
                    <a:pt x="30378" y="22421"/>
                    <a:pt x="30689" y="24085"/>
                    <a:pt x="31860" y="25508"/>
                  </a:cubicBezTo>
                  <a:cubicBezTo>
                    <a:pt x="31983" y="25631"/>
                    <a:pt x="32171" y="25814"/>
                    <a:pt x="32354" y="25878"/>
                  </a:cubicBezTo>
                  <a:cubicBezTo>
                    <a:pt x="32385" y="25888"/>
                    <a:pt x="32420" y="25893"/>
                    <a:pt x="32455" y="25893"/>
                  </a:cubicBezTo>
                  <a:cubicBezTo>
                    <a:pt x="32635" y="25893"/>
                    <a:pt x="32848" y="25773"/>
                    <a:pt x="32848" y="25567"/>
                  </a:cubicBezTo>
                  <a:cubicBezTo>
                    <a:pt x="32848" y="25443"/>
                    <a:pt x="32724" y="25261"/>
                    <a:pt x="32601" y="25197"/>
                  </a:cubicBezTo>
                  <a:cubicBezTo>
                    <a:pt x="31060" y="24085"/>
                    <a:pt x="30748" y="22233"/>
                    <a:pt x="29884" y="20504"/>
                  </a:cubicBezTo>
                  <a:cubicBezTo>
                    <a:pt x="29331" y="19269"/>
                    <a:pt x="28713" y="18034"/>
                    <a:pt x="27726" y="17111"/>
                  </a:cubicBezTo>
                  <a:cubicBezTo>
                    <a:pt x="25132" y="14764"/>
                    <a:pt x="20687" y="15071"/>
                    <a:pt x="18711" y="12295"/>
                  </a:cubicBezTo>
                  <a:cubicBezTo>
                    <a:pt x="18153" y="11430"/>
                    <a:pt x="17970" y="10131"/>
                    <a:pt x="18770" y="9514"/>
                  </a:cubicBezTo>
                  <a:cubicBezTo>
                    <a:pt x="19452" y="8961"/>
                    <a:pt x="20810" y="8837"/>
                    <a:pt x="21611" y="8590"/>
                  </a:cubicBezTo>
                  <a:cubicBezTo>
                    <a:pt x="22475" y="8343"/>
                    <a:pt x="23404" y="8032"/>
                    <a:pt x="24268" y="7973"/>
                  </a:cubicBezTo>
                  <a:cubicBezTo>
                    <a:pt x="24515" y="7909"/>
                    <a:pt x="24762" y="7909"/>
                    <a:pt x="25009" y="7909"/>
                  </a:cubicBezTo>
                  <a:cubicBezTo>
                    <a:pt x="25119" y="7903"/>
                    <a:pt x="25230" y="7900"/>
                    <a:pt x="25342" y="7900"/>
                  </a:cubicBezTo>
                  <a:cubicBezTo>
                    <a:pt x="26420" y="7900"/>
                    <a:pt x="27560" y="8166"/>
                    <a:pt x="28343" y="8837"/>
                  </a:cubicBezTo>
                  <a:cubicBezTo>
                    <a:pt x="29884" y="10255"/>
                    <a:pt x="30995" y="12171"/>
                    <a:pt x="31366" y="14206"/>
                  </a:cubicBezTo>
                  <a:cubicBezTo>
                    <a:pt x="31983" y="12231"/>
                    <a:pt x="31183" y="9949"/>
                    <a:pt x="29578" y="8590"/>
                  </a:cubicBezTo>
                  <a:cubicBezTo>
                    <a:pt x="28234" y="7429"/>
                    <a:pt x="26657" y="6993"/>
                    <a:pt x="25021" y="6993"/>
                  </a:cubicBezTo>
                  <a:cubicBezTo>
                    <a:pt x="23873" y="6993"/>
                    <a:pt x="22696" y="7208"/>
                    <a:pt x="21551" y="7538"/>
                  </a:cubicBezTo>
                  <a:cubicBezTo>
                    <a:pt x="21338" y="7594"/>
                    <a:pt x="18636" y="8475"/>
                    <a:pt x="17863" y="8475"/>
                  </a:cubicBezTo>
                  <a:cubicBezTo>
                    <a:pt x="17742" y="8475"/>
                    <a:pt x="17668" y="8453"/>
                    <a:pt x="17659" y="8402"/>
                  </a:cubicBezTo>
                  <a:cubicBezTo>
                    <a:pt x="17536" y="7785"/>
                    <a:pt x="17783" y="7108"/>
                    <a:pt x="17783" y="6491"/>
                  </a:cubicBezTo>
                  <a:cubicBezTo>
                    <a:pt x="17783" y="5750"/>
                    <a:pt x="17723" y="5009"/>
                    <a:pt x="17536" y="4327"/>
                  </a:cubicBezTo>
                  <a:cubicBezTo>
                    <a:pt x="17229" y="2910"/>
                    <a:pt x="16612" y="1551"/>
                    <a:pt x="15807" y="376"/>
                  </a:cubicBezTo>
                  <a:cubicBezTo>
                    <a:pt x="15683" y="193"/>
                    <a:pt x="15501" y="5"/>
                    <a:pt x="15313" y="5"/>
                  </a:cubicBezTo>
                  <a:cubicBezTo>
                    <a:pt x="15292" y="2"/>
                    <a:pt x="15272" y="1"/>
                    <a:pt x="1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2"/>
            <p:cNvSpPr/>
            <p:nvPr/>
          </p:nvSpPr>
          <p:spPr>
            <a:xfrm>
              <a:off x="4219025" y="4726250"/>
              <a:ext cx="206850" cy="377225"/>
            </a:xfrm>
            <a:custGeom>
              <a:avLst/>
              <a:gdLst/>
              <a:ahLst/>
              <a:cxnLst/>
              <a:rect l="l" t="t" r="r" b="b"/>
              <a:pathLst>
                <a:path w="8274" h="15089" extrusionOk="0">
                  <a:moveTo>
                    <a:pt x="626" y="1"/>
                  </a:moveTo>
                  <a:cubicBezTo>
                    <a:pt x="580" y="1"/>
                    <a:pt x="536" y="8"/>
                    <a:pt x="494" y="23"/>
                  </a:cubicBezTo>
                  <a:cubicBezTo>
                    <a:pt x="0" y="270"/>
                    <a:pt x="1112" y="1752"/>
                    <a:pt x="1299" y="2246"/>
                  </a:cubicBezTo>
                  <a:cubicBezTo>
                    <a:pt x="1976" y="3975"/>
                    <a:pt x="2099" y="5827"/>
                    <a:pt x="2099" y="7620"/>
                  </a:cubicBezTo>
                  <a:cubicBezTo>
                    <a:pt x="2164" y="10090"/>
                    <a:pt x="1606" y="12248"/>
                    <a:pt x="2040" y="14718"/>
                  </a:cubicBezTo>
                  <a:cubicBezTo>
                    <a:pt x="2040" y="14905"/>
                    <a:pt x="2099" y="15088"/>
                    <a:pt x="2287" y="15088"/>
                  </a:cubicBezTo>
                  <a:cubicBezTo>
                    <a:pt x="2470" y="15088"/>
                    <a:pt x="2593" y="14905"/>
                    <a:pt x="2593" y="14718"/>
                  </a:cubicBezTo>
                  <a:lnTo>
                    <a:pt x="2593" y="14594"/>
                  </a:lnTo>
                  <a:cubicBezTo>
                    <a:pt x="2717" y="13606"/>
                    <a:pt x="2411" y="12436"/>
                    <a:pt x="2470" y="11384"/>
                  </a:cubicBezTo>
                  <a:cubicBezTo>
                    <a:pt x="2534" y="10025"/>
                    <a:pt x="2164" y="8790"/>
                    <a:pt x="2717" y="7432"/>
                  </a:cubicBezTo>
                  <a:cubicBezTo>
                    <a:pt x="2840" y="7062"/>
                    <a:pt x="3152" y="6632"/>
                    <a:pt x="3522" y="6568"/>
                  </a:cubicBezTo>
                  <a:cubicBezTo>
                    <a:pt x="3570" y="6560"/>
                    <a:pt x="3617" y="6556"/>
                    <a:pt x="3665" y="6556"/>
                  </a:cubicBezTo>
                  <a:cubicBezTo>
                    <a:pt x="3987" y="6556"/>
                    <a:pt x="4302" y="6723"/>
                    <a:pt x="4569" y="6938"/>
                  </a:cubicBezTo>
                  <a:cubicBezTo>
                    <a:pt x="5251" y="7373"/>
                    <a:pt x="5928" y="7867"/>
                    <a:pt x="6668" y="8361"/>
                  </a:cubicBezTo>
                  <a:cubicBezTo>
                    <a:pt x="6907" y="8537"/>
                    <a:pt x="7667" y="9411"/>
                    <a:pt x="7941" y="9411"/>
                  </a:cubicBezTo>
                  <a:cubicBezTo>
                    <a:pt x="7950" y="9411"/>
                    <a:pt x="7959" y="9410"/>
                    <a:pt x="7967" y="9408"/>
                  </a:cubicBezTo>
                  <a:cubicBezTo>
                    <a:pt x="8274" y="9349"/>
                    <a:pt x="8274" y="8855"/>
                    <a:pt x="8091" y="8608"/>
                  </a:cubicBezTo>
                  <a:cubicBezTo>
                    <a:pt x="7409" y="7867"/>
                    <a:pt x="6733" y="7309"/>
                    <a:pt x="5868" y="6815"/>
                  </a:cubicBezTo>
                  <a:cubicBezTo>
                    <a:pt x="4880" y="6261"/>
                    <a:pt x="3769" y="5644"/>
                    <a:pt x="3334" y="4656"/>
                  </a:cubicBezTo>
                  <a:cubicBezTo>
                    <a:pt x="3087" y="4221"/>
                    <a:pt x="3028" y="3728"/>
                    <a:pt x="2964" y="3234"/>
                  </a:cubicBezTo>
                  <a:cubicBezTo>
                    <a:pt x="2781" y="2493"/>
                    <a:pt x="2534" y="1752"/>
                    <a:pt x="2099" y="1075"/>
                  </a:cubicBezTo>
                  <a:cubicBezTo>
                    <a:pt x="1873" y="849"/>
                    <a:pt x="1129" y="1"/>
                    <a:pt x="626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>
              <a:off x="3783725" y="4939825"/>
              <a:ext cx="260950" cy="169825"/>
            </a:xfrm>
            <a:custGeom>
              <a:avLst/>
              <a:gdLst/>
              <a:ahLst/>
              <a:cxnLst/>
              <a:rect l="l" t="t" r="r" b="b"/>
              <a:pathLst>
                <a:path w="10438" h="6793" extrusionOk="0">
                  <a:moveTo>
                    <a:pt x="3952" y="0"/>
                  </a:moveTo>
                  <a:cubicBezTo>
                    <a:pt x="3399" y="0"/>
                    <a:pt x="2718" y="247"/>
                    <a:pt x="2594" y="806"/>
                  </a:cubicBezTo>
                  <a:cubicBezTo>
                    <a:pt x="2985" y="546"/>
                    <a:pt x="3464" y="437"/>
                    <a:pt x="3929" y="437"/>
                  </a:cubicBezTo>
                  <a:cubicBezTo>
                    <a:pt x="4128" y="437"/>
                    <a:pt x="4325" y="457"/>
                    <a:pt x="4511" y="494"/>
                  </a:cubicBezTo>
                  <a:cubicBezTo>
                    <a:pt x="5187" y="618"/>
                    <a:pt x="5805" y="929"/>
                    <a:pt x="6422" y="1176"/>
                  </a:cubicBezTo>
                  <a:cubicBezTo>
                    <a:pt x="6857" y="1359"/>
                    <a:pt x="7227" y="1547"/>
                    <a:pt x="7598" y="1793"/>
                  </a:cubicBezTo>
                  <a:cubicBezTo>
                    <a:pt x="7780" y="1853"/>
                    <a:pt x="7904" y="1917"/>
                    <a:pt x="7968" y="2040"/>
                  </a:cubicBezTo>
                  <a:cubicBezTo>
                    <a:pt x="8027" y="2287"/>
                    <a:pt x="7780" y="2534"/>
                    <a:pt x="7533" y="2594"/>
                  </a:cubicBezTo>
                  <a:cubicBezTo>
                    <a:pt x="7084" y="2808"/>
                    <a:pt x="6606" y="2885"/>
                    <a:pt x="6119" y="2885"/>
                  </a:cubicBezTo>
                  <a:cubicBezTo>
                    <a:pt x="5338" y="2885"/>
                    <a:pt x="4530" y="2686"/>
                    <a:pt x="3770" y="2534"/>
                  </a:cubicBezTo>
                  <a:cubicBezTo>
                    <a:pt x="3236" y="2433"/>
                    <a:pt x="2673" y="2352"/>
                    <a:pt x="2125" y="2352"/>
                  </a:cubicBezTo>
                  <a:cubicBezTo>
                    <a:pt x="1337" y="2352"/>
                    <a:pt x="583" y="2519"/>
                    <a:pt x="1" y="3028"/>
                  </a:cubicBezTo>
                  <a:cubicBezTo>
                    <a:pt x="242" y="3198"/>
                    <a:pt x="518" y="3236"/>
                    <a:pt x="792" y="3236"/>
                  </a:cubicBezTo>
                  <a:cubicBezTo>
                    <a:pt x="1012" y="3236"/>
                    <a:pt x="1229" y="3211"/>
                    <a:pt x="1423" y="3211"/>
                  </a:cubicBezTo>
                  <a:cubicBezTo>
                    <a:pt x="1652" y="3187"/>
                    <a:pt x="1880" y="3175"/>
                    <a:pt x="2108" y="3175"/>
                  </a:cubicBezTo>
                  <a:cubicBezTo>
                    <a:pt x="3048" y="3175"/>
                    <a:pt x="3974" y="3383"/>
                    <a:pt x="4817" y="3829"/>
                  </a:cubicBezTo>
                  <a:cubicBezTo>
                    <a:pt x="4940" y="3829"/>
                    <a:pt x="5064" y="3893"/>
                    <a:pt x="5064" y="4016"/>
                  </a:cubicBezTo>
                  <a:cubicBezTo>
                    <a:pt x="5187" y="4140"/>
                    <a:pt x="5128" y="4322"/>
                    <a:pt x="5064" y="4446"/>
                  </a:cubicBezTo>
                  <a:cubicBezTo>
                    <a:pt x="4570" y="5434"/>
                    <a:pt x="3211" y="5804"/>
                    <a:pt x="2594" y="6792"/>
                  </a:cubicBezTo>
                  <a:cubicBezTo>
                    <a:pt x="3705" y="6545"/>
                    <a:pt x="4693" y="5928"/>
                    <a:pt x="5375" y="5063"/>
                  </a:cubicBezTo>
                  <a:cubicBezTo>
                    <a:pt x="5805" y="4569"/>
                    <a:pt x="6175" y="3952"/>
                    <a:pt x="6733" y="3646"/>
                  </a:cubicBezTo>
                  <a:cubicBezTo>
                    <a:pt x="7163" y="3399"/>
                    <a:pt x="7657" y="3399"/>
                    <a:pt x="8151" y="3275"/>
                  </a:cubicBezTo>
                  <a:cubicBezTo>
                    <a:pt x="9203" y="2964"/>
                    <a:pt x="10127" y="2100"/>
                    <a:pt x="10438" y="1053"/>
                  </a:cubicBezTo>
                  <a:lnTo>
                    <a:pt x="10438" y="1053"/>
                  </a:lnTo>
                  <a:cubicBezTo>
                    <a:pt x="10014" y="1318"/>
                    <a:pt x="9544" y="1423"/>
                    <a:pt x="9063" y="1423"/>
                  </a:cubicBezTo>
                  <a:cubicBezTo>
                    <a:pt x="8423" y="1423"/>
                    <a:pt x="7763" y="1236"/>
                    <a:pt x="7163" y="988"/>
                  </a:cubicBezTo>
                  <a:cubicBezTo>
                    <a:pt x="6116" y="559"/>
                    <a:pt x="5128" y="0"/>
                    <a:pt x="3952" y="0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4333250" y="4593725"/>
              <a:ext cx="370475" cy="783025"/>
            </a:xfrm>
            <a:custGeom>
              <a:avLst/>
              <a:gdLst/>
              <a:ahLst/>
              <a:cxnLst/>
              <a:rect l="l" t="t" r="r" b="b"/>
              <a:pathLst>
                <a:path w="14819" h="31321" extrusionOk="0">
                  <a:moveTo>
                    <a:pt x="13061" y="0"/>
                  </a:moveTo>
                  <a:cubicBezTo>
                    <a:pt x="13020" y="0"/>
                    <a:pt x="12985" y="23"/>
                    <a:pt x="12966" y="78"/>
                  </a:cubicBezTo>
                  <a:cubicBezTo>
                    <a:pt x="12907" y="78"/>
                    <a:pt x="12907" y="202"/>
                    <a:pt x="12907" y="261"/>
                  </a:cubicBezTo>
                  <a:cubicBezTo>
                    <a:pt x="13090" y="1684"/>
                    <a:pt x="13154" y="3165"/>
                    <a:pt x="13460" y="4647"/>
                  </a:cubicBezTo>
                  <a:cubicBezTo>
                    <a:pt x="12536" y="5200"/>
                    <a:pt x="12042" y="6376"/>
                    <a:pt x="12289" y="7423"/>
                  </a:cubicBezTo>
                  <a:cubicBezTo>
                    <a:pt x="12472" y="6623"/>
                    <a:pt x="12783" y="5635"/>
                    <a:pt x="13584" y="5265"/>
                  </a:cubicBezTo>
                  <a:lnTo>
                    <a:pt x="13584" y="5265"/>
                  </a:lnTo>
                  <a:cubicBezTo>
                    <a:pt x="13277" y="7981"/>
                    <a:pt x="12289" y="10510"/>
                    <a:pt x="11237" y="12980"/>
                  </a:cubicBezTo>
                  <a:cubicBezTo>
                    <a:pt x="10990" y="13662"/>
                    <a:pt x="10684" y="14338"/>
                    <a:pt x="10437" y="15020"/>
                  </a:cubicBezTo>
                  <a:cubicBezTo>
                    <a:pt x="9879" y="16191"/>
                    <a:pt x="9385" y="17366"/>
                    <a:pt x="8768" y="18537"/>
                  </a:cubicBezTo>
                  <a:cubicBezTo>
                    <a:pt x="8397" y="19278"/>
                    <a:pt x="7533" y="20019"/>
                    <a:pt x="7533" y="20947"/>
                  </a:cubicBezTo>
                  <a:cubicBezTo>
                    <a:pt x="8274" y="20700"/>
                    <a:pt x="8891" y="19466"/>
                    <a:pt x="9326" y="18848"/>
                  </a:cubicBezTo>
                  <a:cubicBezTo>
                    <a:pt x="9943" y="17919"/>
                    <a:pt x="10561" y="16872"/>
                    <a:pt x="11055" y="15820"/>
                  </a:cubicBezTo>
                  <a:cubicBezTo>
                    <a:pt x="11969" y="13928"/>
                    <a:pt x="12825" y="11789"/>
                    <a:pt x="13144" y="9652"/>
                  </a:cubicBezTo>
                  <a:lnTo>
                    <a:pt x="13144" y="9652"/>
                  </a:lnTo>
                  <a:cubicBezTo>
                    <a:pt x="12712" y="12597"/>
                    <a:pt x="12213" y="15715"/>
                    <a:pt x="10561" y="18166"/>
                  </a:cubicBezTo>
                  <a:cubicBezTo>
                    <a:pt x="10028" y="19018"/>
                    <a:pt x="9221" y="19594"/>
                    <a:pt x="8771" y="20449"/>
                  </a:cubicBezTo>
                  <a:lnTo>
                    <a:pt x="8771" y="20449"/>
                  </a:lnTo>
                  <a:cubicBezTo>
                    <a:pt x="8770" y="20451"/>
                    <a:pt x="8769" y="20452"/>
                    <a:pt x="8768" y="20453"/>
                  </a:cubicBezTo>
                  <a:cubicBezTo>
                    <a:pt x="8768" y="20453"/>
                    <a:pt x="8768" y="20453"/>
                    <a:pt x="8769" y="20453"/>
                  </a:cubicBezTo>
                  <a:lnTo>
                    <a:pt x="8769" y="20453"/>
                  </a:lnTo>
                  <a:cubicBezTo>
                    <a:pt x="8698" y="20589"/>
                    <a:pt x="8635" y="20731"/>
                    <a:pt x="8585" y="20883"/>
                  </a:cubicBezTo>
                  <a:cubicBezTo>
                    <a:pt x="8614" y="20945"/>
                    <a:pt x="8691" y="20976"/>
                    <a:pt x="8776" y="20976"/>
                  </a:cubicBezTo>
                  <a:cubicBezTo>
                    <a:pt x="8860" y="20976"/>
                    <a:pt x="8953" y="20945"/>
                    <a:pt x="9015" y="20883"/>
                  </a:cubicBezTo>
                  <a:cubicBezTo>
                    <a:pt x="9138" y="20760"/>
                    <a:pt x="9202" y="20636"/>
                    <a:pt x="9262" y="20513"/>
                  </a:cubicBezTo>
                  <a:cubicBezTo>
                    <a:pt x="9337" y="20389"/>
                    <a:pt x="9433" y="20275"/>
                    <a:pt x="9544" y="20178"/>
                  </a:cubicBezTo>
                  <a:lnTo>
                    <a:pt x="9544" y="20178"/>
                  </a:lnTo>
                  <a:cubicBezTo>
                    <a:pt x="9670" y="20114"/>
                    <a:pt x="9790" y="20040"/>
                    <a:pt x="9902" y="19959"/>
                  </a:cubicBezTo>
                  <a:lnTo>
                    <a:pt x="9902" y="19959"/>
                  </a:lnTo>
                  <a:cubicBezTo>
                    <a:pt x="9973" y="19930"/>
                    <a:pt x="10048" y="19909"/>
                    <a:pt x="10126" y="19895"/>
                  </a:cubicBezTo>
                  <a:lnTo>
                    <a:pt x="10018" y="19869"/>
                  </a:lnTo>
                  <a:lnTo>
                    <a:pt x="10018" y="19869"/>
                  </a:lnTo>
                  <a:cubicBezTo>
                    <a:pt x="10078" y="19819"/>
                    <a:pt x="10135" y="19767"/>
                    <a:pt x="10190" y="19712"/>
                  </a:cubicBezTo>
                  <a:lnTo>
                    <a:pt x="10190" y="19712"/>
                  </a:lnTo>
                  <a:cubicBezTo>
                    <a:pt x="9696" y="21194"/>
                    <a:pt x="9015" y="22735"/>
                    <a:pt x="7597" y="23476"/>
                  </a:cubicBezTo>
                  <a:cubicBezTo>
                    <a:pt x="7286" y="23664"/>
                    <a:pt x="6980" y="23788"/>
                    <a:pt x="6733" y="23970"/>
                  </a:cubicBezTo>
                  <a:cubicBezTo>
                    <a:pt x="6609" y="24094"/>
                    <a:pt x="6545" y="24158"/>
                    <a:pt x="6486" y="24281"/>
                  </a:cubicBezTo>
                  <a:cubicBezTo>
                    <a:pt x="6486" y="24464"/>
                    <a:pt x="6668" y="24652"/>
                    <a:pt x="6915" y="24711"/>
                  </a:cubicBezTo>
                  <a:cubicBezTo>
                    <a:pt x="7162" y="24711"/>
                    <a:pt x="7473" y="24528"/>
                    <a:pt x="7720" y="24405"/>
                  </a:cubicBezTo>
                  <a:lnTo>
                    <a:pt x="7720" y="24405"/>
                  </a:lnTo>
                  <a:cubicBezTo>
                    <a:pt x="7103" y="25699"/>
                    <a:pt x="6298" y="26998"/>
                    <a:pt x="5621" y="28233"/>
                  </a:cubicBezTo>
                  <a:cubicBezTo>
                    <a:pt x="5374" y="28663"/>
                    <a:pt x="5127" y="29033"/>
                    <a:pt x="4816" y="29344"/>
                  </a:cubicBezTo>
                  <a:cubicBezTo>
                    <a:pt x="4386" y="29715"/>
                    <a:pt x="3828" y="29898"/>
                    <a:pt x="3275" y="30021"/>
                  </a:cubicBezTo>
                  <a:cubicBezTo>
                    <a:pt x="2411" y="30268"/>
                    <a:pt x="1482" y="30515"/>
                    <a:pt x="618" y="30703"/>
                  </a:cubicBezTo>
                  <a:cubicBezTo>
                    <a:pt x="371" y="30826"/>
                    <a:pt x="0" y="31132"/>
                    <a:pt x="247" y="31320"/>
                  </a:cubicBezTo>
                  <a:cubicBezTo>
                    <a:pt x="1605" y="31073"/>
                    <a:pt x="3028" y="30885"/>
                    <a:pt x="4386" y="30638"/>
                  </a:cubicBezTo>
                  <a:cubicBezTo>
                    <a:pt x="4757" y="30638"/>
                    <a:pt x="5063" y="30579"/>
                    <a:pt x="5374" y="30456"/>
                  </a:cubicBezTo>
                  <a:cubicBezTo>
                    <a:pt x="5927" y="30145"/>
                    <a:pt x="6239" y="29591"/>
                    <a:pt x="6609" y="29033"/>
                  </a:cubicBezTo>
                  <a:cubicBezTo>
                    <a:pt x="9326" y="24528"/>
                    <a:pt x="11484" y="19648"/>
                    <a:pt x="13154" y="14650"/>
                  </a:cubicBezTo>
                  <a:cubicBezTo>
                    <a:pt x="13895" y="12239"/>
                    <a:pt x="14571" y="9834"/>
                    <a:pt x="14695" y="7300"/>
                  </a:cubicBezTo>
                  <a:cubicBezTo>
                    <a:pt x="14818" y="4954"/>
                    <a:pt x="14389" y="2425"/>
                    <a:pt x="13337" y="261"/>
                  </a:cubicBezTo>
                  <a:cubicBezTo>
                    <a:pt x="13295" y="132"/>
                    <a:pt x="13159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3513675" y="4612575"/>
              <a:ext cx="282425" cy="262975"/>
            </a:xfrm>
            <a:custGeom>
              <a:avLst/>
              <a:gdLst/>
              <a:ahLst/>
              <a:cxnLst/>
              <a:rect l="l" t="t" r="r" b="b"/>
              <a:pathLst>
                <a:path w="11297" h="10519" extrusionOk="0">
                  <a:moveTo>
                    <a:pt x="494" y="1"/>
                  </a:moveTo>
                  <a:cubicBezTo>
                    <a:pt x="0" y="1"/>
                    <a:pt x="60" y="683"/>
                    <a:pt x="247" y="1112"/>
                  </a:cubicBezTo>
                  <a:cubicBezTo>
                    <a:pt x="741" y="2471"/>
                    <a:pt x="1295" y="3770"/>
                    <a:pt x="1912" y="5064"/>
                  </a:cubicBezTo>
                  <a:cubicBezTo>
                    <a:pt x="2282" y="5746"/>
                    <a:pt x="2653" y="6486"/>
                    <a:pt x="3270" y="6980"/>
                  </a:cubicBezTo>
                  <a:cubicBezTo>
                    <a:pt x="4075" y="7598"/>
                    <a:pt x="5187" y="7721"/>
                    <a:pt x="6110" y="8092"/>
                  </a:cubicBezTo>
                  <a:cubicBezTo>
                    <a:pt x="6975" y="8522"/>
                    <a:pt x="7716" y="9139"/>
                    <a:pt x="8580" y="9697"/>
                  </a:cubicBezTo>
                  <a:cubicBezTo>
                    <a:pt x="9290" y="10133"/>
                    <a:pt x="10093" y="10519"/>
                    <a:pt x="10951" y="10519"/>
                  </a:cubicBezTo>
                  <a:cubicBezTo>
                    <a:pt x="11065" y="10519"/>
                    <a:pt x="11181" y="10512"/>
                    <a:pt x="11297" y="10497"/>
                  </a:cubicBezTo>
                  <a:cubicBezTo>
                    <a:pt x="11173" y="9880"/>
                    <a:pt x="10309" y="9944"/>
                    <a:pt x="9692" y="9880"/>
                  </a:cubicBezTo>
                  <a:cubicBezTo>
                    <a:pt x="8457" y="9633"/>
                    <a:pt x="7839" y="8215"/>
                    <a:pt x="6792" y="7657"/>
                  </a:cubicBezTo>
                  <a:cubicBezTo>
                    <a:pt x="6175" y="7351"/>
                    <a:pt x="5493" y="7287"/>
                    <a:pt x="4876" y="7040"/>
                  </a:cubicBezTo>
                  <a:cubicBezTo>
                    <a:pt x="3458" y="6610"/>
                    <a:pt x="2406" y="5434"/>
                    <a:pt x="1788" y="4140"/>
                  </a:cubicBezTo>
                  <a:cubicBezTo>
                    <a:pt x="1112" y="2841"/>
                    <a:pt x="801" y="1424"/>
                    <a:pt x="494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3493950" y="4668350"/>
              <a:ext cx="424150" cy="608425"/>
            </a:xfrm>
            <a:custGeom>
              <a:avLst/>
              <a:gdLst/>
              <a:ahLst/>
              <a:cxnLst/>
              <a:rect l="l" t="t" r="r" b="b"/>
              <a:pathLst>
                <a:path w="16966" h="24337" extrusionOk="0">
                  <a:moveTo>
                    <a:pt x="655" y="1"/>
                  </a:moveTo>
                  <a:cubicBezTo>
                    <a:pt x="263" y="1"/>
                    <a:pt x="1" y="461"/>
                    <a:pt x="49" y="921"/>
                  </a:cubicBezTo>
                  <a:cubicBezTo>
                    <a:pt x="295" y="5367"/>
                    <a:pt x="1096" y="10553"/>
                    <a:pt x="3877" y="14134"/>
                  </a:cubicBezTo>
                  <a:cubicBezTo>
                    <a:pt x="4370" y="14752"/>
                    <a:pt x="4924" y="15369"/>
                    <a:pt x="5358" y="16046"/>
                  </a:cubicBezTo>
                  <a:cubicBezTo>
                    <a:pt x="5665" y="16540"/>
                    <a:pt x="5912" y="17157"/>
                    <a:pt x="6346" y="17651"/>
                  </a:cubicBezTo>
                  <a:cubicBezTo>
                    <a:pt x="7211" y="18639"/>
                    <a:pt x="8628" y="18886"/>
                    <a:pt x="9740" y="19627"/>
                  </a:cubicBezTo>
                  <a:cubicBezTo>
                    <a:pt x="10915" y="20368"/>
                    <a:pt x="11715" y="21667"/>
                    <a:pt x="12767" y="22655"/>
                  </a:cubicBezTo>
                  <a:cubicBezTo>
                    <a:pt x="13510" y="23448"/>
                    <a:pt x="14843" y="24336"/>
                    <a:pt x="16027" y="24336"/>
                  </a:cubicBezTo>
                  <a:cubicBezTo>
                    <a:pt x="16222" y="24336"/>
                    <a:pt x="16412" y="24312"/>
                    <a:pt x="16595" y="24260"/>
                  </a:cubicBezTo>
                  <a:cubicBezTo>
                    <a:pt x="16719" y="24260"/>
                    <a:pt x="16842" y="24196"/>
                    <a:pt x="16902" y="24137"/>
                  </a:cubicBezTo>
                  <a:cubicBezTo>
                    <a:pt x="16966" y="23949"/>
                    <a:pt x="16778" y="23766"/>
                    <a:pt x="16595" y="23643"/>
                  </a:cubicBezTo>
                  <a:lnTo>
                    <a:pt x="15296" y="22902"/>
                  </a:lnTo>
                  <a:cubicBezTo>
                    <a:pt x="13879" y="22161"/>
                    <a:pt x="12580" y="21049"/>
                    <a:pt x="11592" y="19750"/>
                  </a:cubicBezTo>
                  <a:cubicBezTo>
                    <a:pt x="11788" y="19533"/>
                    <a:pt x="12045" y="19446"/>
                    <a:pt x="12323" y="19446"/>
                  </a:cubicBezTo>
                  <a:cubicBezTo>
                    <a:pt x="12834" y="19446"/>
                    <a:pt x="13414" y="19741"/>
                    <a:pt x="13815" y="20062"/>
                  </a:cubicBezTo>
                  <a:cubicBezTo>
                    <a:pt x="14249" y="20432"/>
                    <a:pt x="15173" y="21173"/>
                    <a:pt x="15790" y="21173"/>
                  </a:cubicBezTo>
                  <a:cubicBezTo>
                    <a:pt x="16037" y="21173"/>
                    <a:pt x="16408" y="20985"/>
                    <a:pt x="16284" y="20679"/>
                  </a:cubicBezTo>
                  <a:cubicBezTo>
                    <a:pt x="16245" y="20513"/>
                    <a:pt x="16091" y="20459"/>
                    <a:pt x="15902" y="20459"/>
                  </a:cubicBezTo>
                  <a:cubicBezTo>
                    <a:pt x="15810" y="20459"/>
                    <a:pt x="15708" y="20472"/>
                    <a:pt x="15608" y="20491"/>
                  </a:cubicBezTo>
                  <a:cubicBezTo>
                    <a:pt x="15515" y="20513"/>
                    <a:pt x="15422" y="20523"/>
                    <a:pt x="15330" y="20523"/>
                  </a:cubicBezTo>
                  <a:cubicBezTo>
                    <a:pt x="14622" y="20523"/>
                    <a:pt x="13945" y="19926"/>
                    <a:pt x="13508" y="19380"/>
                  </a:cubicBezTo>
                  <a:cubicBezTo>
                    <a:pt x="13385" y="19256"/>
                    <a:pt x="13197" y="19074"/>
                    <a:pt x="13014" y="18950"/>
                  </a:cubicBezTo>
                  <a:cubicBezTo>
                    <a:pt x="12918" y="18912"/>
                    <a:pt x="12821" y="18897"/>
                    <a:pt x="12725" y="18897"/>
                  </a:cubicBezTo>
                  <a:cubicBezTo>
                    <a:pt x="12512" y="18897"/>
                    <a:pt x="12300" y="18969"/>
                    <a:pt x="12086" y="19010"/>
                  </a:cubicBezTo>
                  <a:cubicBezTo>
                    <a:pt x="11890" y="19052"/>
                    <a:pt x="11690" y="19072"/>
                    <a:pt x="11491" y="19072"/>
                  </a:cubicBezTo>
                  <a:cubicBezTo>
                    <a:pt x="10814" y="19072"/>
                    <a:pt x="10143" y="18838"/>
                    <a:pt x="9616" y="18456"/>
                  </a:cubicBezTo>
                  <a:cubicBezTo>
                    <a:pt x="8996" y="18043"/>
                    <a:pt x="8507" y="17497"/>
                    <a:pt x="8002" y="16934"/>
                  </a:cubicBezTo>
                  <a:lnTo>
                    <a:pt x="8002" y="16934"/>
                  </a:lnTo>
                  <a:cubicBezTo>
                    <a:pt x="8353" y="17201"/>
                    <a:pt x="8850" y="17296"/>
                    <a:pt x="9336" y="17296"/>
                  </a:cubicBezTo>
                  <a:cubicBezTo>
                    <a:pt x="9452" y="17296"/>
                    <a:pt x="9568" y="17290"/>
                    <a:pt x="9680" y="17281"/>
                  </a:cubicBezTo>
                  <a:cubicBezTo>
                    <a:pt x="9926" y="17281"/>
                    <a:pt x="10188" y="17265"/>
                    <a:pt x="10451" y="17265"/>
                  </a:cubicBezTo>
                  <a:cubicBezTo>
                    <a:pt x="10916" y="17265"/>
                    <a:pt x="11386" y="17315"/>
                    <a:pt x="11780" y="17592"/>
                  </a:cubicBezTo>
                  <a:cubicBezTo>
                    <a:pt x="12049" y="17809"/>
                    <a:pt x="12322" y="18167"/>
                    <a:pt x="12675" y="18167"/>
                  </a:cubicBezTo>
                  <a:cubicBezTo>
                    <a:pt x="12724" y="18167"/>
                    <a:pt x="12775" y="18160"/>
                    <a:pt x="12827" y="18145"/>
                  </a:cubicBezTo>
                  <a:cubicBezTo>
                    <a:pt x="12520" y="17592"/>
                    <a:pt x="12150" y="16910"/>
                    <a:pt x="11468" y="16727"/>
                  </a:cubicBezTo>
                  <a:cubicBezTo>
                    <a:pt x="11345" y="16706"/>
                    <a:pt x="11221" y="16699"/>
                    <a:pt x="11098" y="16699"/>
                  </a:cubicBezTo>
                  <a:cubicBezTo>
                    <a:pt x="10851" y="16699"/>
                    <a:pt x="10604" y="16727"/>
                    <a:pt x="10357" y="16727"/>
                  </a:cubicBezTo>
                  <a:cubicBezTo>
                    <a:pt x="8011" y="16727"/>
                    <a:pt x="6099" y="14875"/>
                    <a:pt x="4430" y="13082"/>
                  </a:cubicBezTo>
                  <a:lnTo>
                    <a:pt x="4430" y="13082"/>
                  </a:lnTo>
                  <a:cubicBezTo>
                    <a:pt x="5788" y="13329"/>
                    <a:pt x="7146" y="13576"/>
                    <a:pt x="8505" y="13887"/>
                  </a:cubicBezTo>
                  <a:cubicBezTo>
                    <a:pt x="8634" y="13887"/>
                    <a:pt x="9757" y="14180"/>
                    <a:pt x="10362" y="14180"/>
                  </a:cubicBezTo>
                  <a:cubicBezTo>
                    <a:pt x="10636" y="14180"/>
                    <a:pt x="10804" y="14120"/>
                    <a:pt x="10727" y="13947"/>
                  </a:cubicBezTo>
                  <a:cubicBezTo>
                    <a:pt x="10668" y="13887"/>
                    <a:pt x="10604" y="13823"/>
                    <a:pt x="10545" y="13823"/>
                  </a:cubicBezTo>
                  <a:cubicBezTo>
                    <a:pt x="9369" y="13206"/>
                    <a:pt x="7887" y="13329"/>
                    <a:pt x="6652" y="13082"/>
                  </a:cubicBezTo>
                  <a:cubicBezTo>
                    <a:pt x="4370" y="12652"/>
                    <a:pt x="2577" y="10553"/>
                    <a:pt x="2454" y="8266"/>
                  </a:cubicBezTo>
                  <a:lnTo>
                    <a:pt x="2454" y="8266"/>
                  </a:lnTo>
                  <a:cubicBezTo>
                    <a:pt x="2824" y="9195"/>
                    <a:pt x="3259" y="10242"/>
                    <a:pt x="4247" y="10489"/>
                  </a:cubicBezTo>
                  <a:cubicBezTo>
                    <a:pt x="3136" y="9007"/>
                    <a:pt x="2395" y="7343"/>
                    <a:pt x="2024" y="5550"/>
                  </a:cubicBezTo>
                  <a:cubicBezTo>
                    <a:pt x="2181" y="5497"/>
                    <a:pt x="2345" y="5473"/>
                    <a:pt x="2510" y="5473"/>
                  </a:cubicBezTo>
                  <a:cubicBezTo>
                    <a:pt x="3128" y="5473"/>
                    <a:pt x="3755" y="5817"/>
                    <a:pt x="4000" y="6355"/>
                  </a:cubicBezTo>
                  <a:cubicBezTo>
                    <a:pt x="4157" y="5665"/>
                    <a:pt x="3454" y="4931"/>
                    <a:pt x="2746" y="4931"/>
                  </a:cubicBezTo>
                  <a:cubicBezTo>
                    <a:pt x="2628" y="4931"/>
                    <a:pt x="2509" y="4952"/>
                    <a:pt x="2395" y="4996"/>
                  </a:cubicBezTo>
                  <a:cubicBezTo>
                    <a:pt x="2265" y="5037"/>
                    <a:pt x="2108" y="5109"/>
                    <a:pt x="1963" y="5109"/>
                  </a:cubicBezTo>
                  <a:cubicBezTo>
                    <a:pt x="1897" y="5109"/>
                    <a:pt x="1834" y="5094"/>
                    <a:pt x="1777" y="5056"/>
                  </a:cubicBezTo>
                  <a:cubicBezTo>
                    <a:pt x="1654" y="4996"/>
                    <a:pt x="1654" y="4809"/>
                    <a:pt x="1590" y="4685"/>
                  </a:cubicBezTo>
                  <a:cubicBezTo>
                    <a:pt x="1466" y="4068"/>
                    <a:pt x="1407" y="3391"/>
                    <a:pt x="1343" y="2709"/>
                  </a:cubicBezTo>
                  <a:lnTo>
                    <a:pt x="1343" y="2709"/>
                  </a:lnTo>
                  <a:cubicBezTo>
                    <a:pt x="1407" y="2956"/>
                    <a:pt x="1466" y="3268"/>
                    <a:pt x="1654" y="3450"/>
                  </a:cubicBezTo>
                  <a:cubicBezTo>
                    <a:pt x="1739" y="3538"/>
                    <a:pt x="1879" y="3584"/>
                    <a:pt x="2010" y="3584"/>
                  </a:cubicBezTo>
                  <a:cubicBezTo>
                    <a:pt x="2160" y="3584"/>
                    <a:pt x="2299" y="3523"/>
                    <a:pt x="2331" y="3391"/>
                  </a:cubicBezTo>
                  <a:cubicBezTo>
                    <a:pt x="1837" y="3080"/>
                    <a:pt x="1466" y="2527"/>
                    <a:pt x="1407" y="1969"/>
                  </a:cubicBezTo>
                  <a:cubicBezTo>
                    <a:pt x="1343" y="1598"/>
                    <a:pt x="1407" y="487"/>
                    <a:pt x="1096" y="180"/>
                  </a:cubicBezTo>
                  <a:cubicBezTo>
                    <a:pt x="938" y="55"/>
                    <a:pt x="789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3967475" y="4001325"/>
              <a:ext cx="209950" cy="101900"/>
            </a:xfrm>
            <a:custGeom>
              <a:avLst/>
              <a:gdLst/>
              <a:ahLst/>
              <a:cxnLst/>
              <a:rect l="l" t="t" r="r" b="b"/>
              <a:pathLst>
                <a:path w="8398" h="4076" extrusionOk="0">
                  <a:moveTo>
                    <a:pt x="60" y="1"/>
                  </a:moveTo>
                  <a:lnTo>
                    <a:pt x="1" y="65"/>
                  </a:lnTo>
                  <a:cubicBezTo>
                    <a:pt x="1" y="65"/>
                    <a:pt x="60" y="65"/>
                    <a:pt x="60" y="124"/>
                  </a:cubicBezTo>
                  <a:cubicBezTo>
                    <a:pt x="3088" y="806"/>
                    <a:pt x="5928" y="2164"/>
                    <a:pt x="8333" y="4076"/>
                  </a:cubicBezTo>
                  <a:lnTo>
                    <a:pt x="8398" y="4076"/>
                  </a:lnTo>
                  <a:cubicBezTo>
                    <a:pt x="8398" y="4076"/>
                    <a:pt x="8398" y="4017"/>
                    <a:pt x="8333" y="4017"/>
                  </a:cubicBezTo>
                  <a:cubicBezTo>
                    <a:pt x="5928" y="2100"/>
                    <a:pt x="3088" y="742"/>
                    <a:pt x="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4492300" y="3767700"/>
              <a:ext cx="69425" cy="79725"/>
            </a:xfrm>
            <a:custGeom>
              <a:avLst/>
              <a:gdLst/>
              <a:ahLst/>
              <a:cxnLst/>
              <a:rect l="l" t="t" r="r" b="b"/>
              <a:pathLst>
                <a:path w="2777" h="3189" extrusionOk="0">
                  <a:moveTo>
                    <a:pt x="960" y="1"/>
                  </a:moveTo>
                  <a:cubicBezTo>
                    <a:pt x="903" y="1"/>
                    <a:pt x="848" y="9"/>
                    <a:pt x="800" y="25"/>
                  </a:cubicBezTo>
                  <a:cubicBezTo>
                    <a:pt x="553" y="149"/>
                    <a:pt x="371" y="331"/>
                    <a:pt x="247" y="578"/>
                  </a:cubicBezTo>
                  <a:cubicBezTo>
                    <a:pt x="0" y="1072"/>
                    <a:pt x="183" y="1754"/>
                    <a:pt x="553" y="2248"/>
                  </a:cubicBezTo>
                  <a:cubicBezTo>
                    <a:pt x="924" y="2742"/>
                    <a:pt x="1482" y="2989"/>
                    <a:pt x="2099" y="3172"/>
                  </a:cubicBezTo>
                  <a:cubicBezTo>
                    <a:pt x="2162" y="3172"/>
                    <a:pt x="2225" y="3188"/>
                    <a:pt x="2288" y="3188"/>
                  </a:cubicBezTo>
                  <a:cubicBezTo>
                    <a:pt x="2349" y="3188"/>
                    <a:pt x="2409" y="3173"/>
                    <a:pt x="2470" y="3112"/>
                  </a:cubicBezTo>
                  <a:cubicBezTo>
                    <a:pt x="2470" y="3048"/>
                    <a:pt x="2529" y="2989"/>
                    <a:pt x="2529" y="2925"/>
                  </a:cubicBezTo>
                  <a:cubicBezTo>
                    <a:pt x="2776" y="1877"/>
                    <a:pt x="2223" y="702"/>
                    <a:pt x="1294" y="149"/>
                  </a:cubicBezTo>
                  <a:lnTo>
                    <a:pt x="1294" y="149"/>
                  </a:lnTo>
                  <a:lnTo>
                    <a:pt x="1418" y="208"/>
                  </a:lnTo>
                  <a:cubicBezTo>
                    <a:pt x="1325" y="71"/>
                    <a:pt x="1131" y="1"/>
                    <a:pt x="9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4009100" y="3238800"/>
              <a:ext cx="9275" cy="7825"/>
            </a:xfrm>
            <a:custGeom>
              <a:avLst/>
              <a:gdLst/>
              <a:ahLst/>
              <a:cxnLst/>
              <a:rect l="l" t="t" r="r" b="b"/>
              <a:pathLst>
                <a:path w="371" h="313" extrusionOk="0">
                  <a:moveTo>
                    <a:pt x="0" y="1"/>
                  </a:moveTo>
                  <a:lnTo>
                    <a:pt x="0" y="65"/>
                  </a:lnTo>
                  <a:cubicBezTo>
                    <a:pt x="64" y="124"/>
                    <a:pt x="188" y="189"/>
                    <a:pt x="247" y="312"/>
                  </a:cubicBezTo>
                  <a:lnTo>
                    <a:pt x="371" y="312"/>
                  </a:lnTo>
                  <a:cubicBezTo>
                    <a:pt x="247" y="189"/>
                    <a:pt x="124" y="6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2"/>
            <p:cNvSpPr/>
            <p:nvPr/>
          </p:nvSpPr>
          <p:spPr>
            <a:xfrm>
              <a:off x="4015275" y="3246600"/>
              <a:ext cx="30900" cy="137325"/>
            </a:xfrm>
            <a:custGeom>
              <a:avLst/>
              <a:gdLst/>
              <a:ahLst/>
              <a:cxnLst/>
              <a:rect l="l" t="t" r="r" b="b"/>
              <a:pathLst>
                <a:path w="1236" h="5493" extrusionOk="0">
                  <a:moveTo>
                    <a:pt x="0" y="0"/>
                  </a:moveTo>
                  <a:cubicBezTo>
                    <a:pt x="188" y="124"/>
                    <a:pt x="311" y="371"/>
                    <a:pt x="435" y="553"/>
                  </a:cubicBezTo>
                  <a:cubicBezTo>
                    <a:pt x="371" y="430"/>
                    <a:pt x="247" y="247"/>
                    <a:pt x="188" y="124"/>
                  </a:cubicBezTo>
                  <a:cubicBezTo>
                    <a:pt x="188" y="59"/>
                    <a:pt x="124" y="59"/>
                    <a:pt x="124" y="0"/>
                  </a:cubicBezTo>
                  <a:close/>
                  <a:moveTo>
                    <a:pt x="988" y="2223"/>
                  </a:moveTo>
                  <a:cubicBezTo>
                    <a:pt x="1176" y="3087"/>
                    <a:pt x="1176" y="3887"/>
                    <a:pt x="1176" y="4505"/>
                  </a:cubicBezTo>
                  <a:cubicBezTo>
                    <a:pt x="1235" y="3764"/>
                    <a:pt x="1176" y="2964"/>
                    <a:pt x="988" y="2223"/>
                  </a:cubicBezTo>
                  <a:close/>
                  <a:moveTo>
                    <a:pt x="1052" y="5433"/>
                  </a:moveTo>
                  <a:cubicBezTo>
                    <a:pt x="1052" y="5433"/>
                    <a:pt x="1052" y="5493"/>
                    <a:pt x="988" y="5493"/>
                  </a:cubicBezTo>
                  <a:lnTo>
                    <a:pt x="1052" y="5493"/>
                  </a:lnTo>
                  <a:lnTo>
                    <a:pt x="1052" y="5433"/>
                  </a:ln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2"/>
            <p:cNvSpPr/>
            <p:nvPr/>
          </p:nvSpPr>
          <p:spPr>
            <a:xfrm>
              <a:off x="4006000" y="3240425"/>
              <a:ext cx="38675" cy="143500"/>
            </a:xfrm>
            <a:custGeom>
              <a:avLst/>
              <a:gdLst/>
              <a:ahLst/>
              <a:cxnLst/>
              <a:rect l="l" t="t" r="r" b="b"/>
              <a:pathLst>
                <a:path w="1547" h="5740" extrusionOk="0">
                  <a:moveTo>
                    <a:pt x="124" y="0"/>
                  </a:moveTo>
                  <a:cubicBezTo>
                    <a:pt x="1" y="430"/>
                    <a:pt x="65" y="865"/>
                    <a:pt x="124" y="1294"/>
                  </a:cubicBezTo>
                  <a:cubicBezTo>
                    <a:pt x="371" y="2776"/>
                    <a:pt x="682" y="4322"/>
                    <a:pt x="1359" y="5740"/>
                  </a:cubicBezTo>
                  <a:cubicBezTo>
                    <a:pt x="1423" y="5740"/>
                    <a:pt x="1423" y="5680"/>
                    <a:pt x="1423" y="5680"/>
                  </a:cubicBezTo>
                  <a:cubicBezTo>
                    <a:pt x="1483" y="5369"/>
                    <a:pt x="1483" y="5063"/>
                    <a:pt x="1547" y="4752"/>
                  </a:cubicBezTo>
                  <a:cubicBezTo>
                    <a:pt x="1547" y="4134"/>
                    <a:pt x="1547" y="3334"/>
                    <a:pt x="1359" y="2470"/>
                  </a:cubicBezTo>
                  <a:cubicBezTo>
                    <a:pt x="1236" y="1912"/>
                    <a:pt x="1053" y="1358"/>
                    <a:pt x="806" y="800"/>
                  </a:cubicBezTo>
                  <a:cubicBezTo>
                    <a:pt x="682" y="618"/>
                    <a:pt x="559" y="371"/>
                    <a:pt x="371" y="247"/>
                  </a:cubicBezTo>
                  <a:cubicBezTo>
                    <a:pt x="312" y="124"/>
                    <a:pt x="188" y="59"/>
                    <a:pt x="124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>
              <a:off x="3825475" y="3948850"/>
              <a:ext cx="26200" cy="81900"/>
            </a:xfrm>
            <a:custGeom>
              <a:avLst/>
              <a:gdLst/>
              <a:ahLst/>
              <a:cxnLst/>
              <a:rect l="l" t="t" r="r" b="b"/>
              <a:pathLst>
                <a:path w="1048" h="3276" extrusionOk="0">
                  <a:moveTo>
                    <a:pt x="0" y="1"/>
                  </a:moveTo>
                  <a:lnTo>
                    <a:pt x="0" y="124"/>
                  </a:lnTo>
                  <a:cubicBezTo>
                    <a:pt x="183" y="124"/>
                    <a:pt x="371" y="248"/>
                    <a:pt x="494" y="371"/>
                  </a:cubicBezTo>
                  <a:cubicBezTo>
                    <a:pt x="677" y="495"/>
                    <a:pt x="801" y="682"/>
                    <a:pt x="865" y="865"/>
                  </a:cubicBezTo>
                  <a:cubicBezTo>
                    <a:pt x="924" y="1112"/>
                    <a:pt x="988" y="1359"/>
                    <a:pt x="988" y="1670"/>
                  </a:cubicBezTo>
                  <a:cubicBezTo>
                    <a:pt x="988" y="1794"/>
                    <a:pt x="988" y="1917"/>
                    <a:pt x="924" y="2041"/>
                  </a:cubicBezTo>
                  <a:lnTo>
                    <a:pt x="924" y="2905"/>
                  </a:lnTo>
                  <a:lnTo>
                    <a:pt x="924" y="3275"/>
                  </a:lnTo>
                  <a:lnTo>
                    <a:pt x="988" y="3211"/>
                  </a:lnTo>
                  <a:lnTo>
                    <a:pt x="988" y="2905"/>
                  </a:lnTo>
                  <a:cubicBezTo>
                    <a:pt x="988" y="2594"/>
                    <a:pt x="988" y="2347"/>
                    <a:pt x="1048" y="2041"/>
                  </a:cubicBezTo>
                  <a:lnTo>
                    <a:pt x="1048" y="1670"/>
                  </a:lnTo>
                  <a:cubicBezTo>
                    <a:pt x="1048" y="1359"/>
                    <a:pt x="1048" y="1112"/>
                    <a:pt x="924" y="806"/>
                  </a:cubicBezTo>
                  <a:cubicBezTo>
                    <a:pt x="865" y="618"/>
                    <a:pt x="741" y="435"/>
                    <a:pt x="554" y="312"/>
                  </a:cubicBezTo>
                  <a:cubicBezTo>
                    <a:pt x="430" y="188"/>
                    <a:pt x="247" y="65"/>
                    <a:pt x="0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2"/>
            <p:cNvSpPr/>
            <p:nvPr/>
          </p:nvSpPr>
          <p:spPr>
            <a:xfrm>
              <a:off x="3649500" y="4073950"/>
              <a:ext cx="43250" cy="46325"/>
            </a:xfrm>
            <a:custGeom>
              <a:avLst/>
              <a:gdLst/>
              <a:ahLst/>
              <a:cxnLst/>
              <a:rect l="l" t="t" r="r" b="b"/>
              <a:pathLst>
                <a:path w="1730" h="1853" extrusionOk="0">
                  <a:moveTo>
                    <a:pt x="1665" y="0"/>
                  </a:moveTo>
                  <a:cubicBezTo>
                    <a:pt x="1171" y="553"/>
                    <a:pt x="618" y="1112"/>
                    <a:pt x="60" y="1606"/>
                  </a:cubicBezTo>
                  <a:lnTo>
                    <a:pt x="60" y="1665"/>
                  </a:lnTo>
                  <a:lnTo>
                    <a:pt x="1" y="1729"/>
                  </a:lnTo>
                  <a:cubicBezTo>
                    <a:pt x="1" y="1788"/>
                    <a:pt x="60" y="1788"/>
                    <a:pt x="60" y="1788"/>
                  </a:cubicBezTo>
                  <a:cubicBezTo>
                    <a:pt x="60" y="1788"/>
                    <a:pt x="60" y="1853"/>
                    <a:pt x="124" y="1853"/>
                  </a:cubicBezTo>
                  <a:lnTo>
                    <a:pt x="124" y="1788"/>
                  </a:lnTo>
                  <a:lnTo>
                    <a:pt x="184" y="1788"/>
                  </a:lnTo>
                  <a:lnTo>
                    <a:pt x="184" y="1729"/>
                  </a:lnTo>
                  <a:lnTo>
                    <a:pt x="124" y="1665"/>
                  </a:lnTo>
                  <a:cubicBezTo>
                    <a:pt x="677" y="1171"/>
                    <a:pt x="1236" y="618"/>
                    <a:pt x="1730" y="6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2"/>
            <p:cNvSpPr/>
            <p:nvPr/>
          </p:nvSpPr>
          <p:spPr>
            <a:xfrm>
              <a:off x="3766825" y="3982800"/>
              <a:ext cx="49400" cy="27825"/>
            </a:xfrm>
            <a:custGeom>
              <a:avLst/>
              <a:gdLst/>
              <a:ahLst/>
              <a:cxnLst/>
              <a:rect l="l" t="t" r="r" b="b"/>
              <a:pathLst>
                <a:path w="1976" h="1113" extrusionOk="0">
                  <a:moveTo>
                    <a:pt x="1912" y="1"/>
                  </a:moveTo>
                  <a:cubicBezTo>
                    <a:pt x="1235" y="248"/>
                    <a:pt x="618" y="618"/>
                    <a:pt x="0" y="1053"/>
                  </a:cubicBezTo>
                  <a:lnTo>
                    <a:pt x="0" y="1112"/>
                  </a:lnTo>
                  <a:lnTo>
                    <a:pt x="59" y="1112"/>
                  </a:lnTo>
                  <a:cubicBezTo>
                    <a:pt x="618" y="683"/>
                    <a:pt x="1294" y="312"/>
                    <a:pt x="1976" y="65"/>
                  </a:cubicBezTo>
                  <a:cubicBezTo>
                    <a:pt x="1976" y="1"/>
                    <a:pt x="1976" y="1"/>
                    <a:pt x="1912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3567625" y="4231400"/>
              <a:ext cx="14000" cy="38550"/>
            </a:xfrm>
            <a:custGeom>
              <a:avLst/>
              <a:gdLst/>
              <a:ahLst/>
              <a:cxnLst/>
              <a:rect l="l" t="t" r="r" b="b"/>
              <a:pathLst>
                <a:path w="560" h="1542" extrusionOk="0">
                  <a:moveTo>
                    <a:pt x="436" y="0"/>
                  </a:moveTo>
                  <a:lnTo>
                    <a:pt x="436" y="59"/>
                  </a:lnTo>
                  <a:lnTo>
                    <a:pt x="371" y="59"/>
                  </a:lnTo>
                  <a:lnTo>
                    <a:pt x="371" y="123"/>
                  </a:lnTo>
                  <a:lnTo>
                    <a:pt x="398" y="148"/>
                  </a:lnTo>
                  <a:lnTo>
                    <a:pt x="398" y="148"/>
                  </a:lnTo>
                  <a:cubicBezTo>
                    <a:pt x="224" y="560"/>
                    <a:pt x="61" y="1021"/>
                    <a:pt x="1" y="1482"/>
                  </a:cubicBezTo>
                  <a:lnTo>
                    <a:pt x="65" y="1541"/>
                  </a:lnTo>
                  <a:lnTo>
                    <a:pt x="65" y="1482"/>
                  </a:lnTo>
                  <a:cubicBezTo>
                    <a:pt x="122" y="1012"/>
                    <a:pt x="294" y="542"/>
                    <a:pt x="468" y="123"/>
                  </a:cubicBezTo>
                  <a:lnTo>
                    <a:pt x="495" y="123"/>
                  </a:lnTo>
                  <a:lnTo>
                    <a:pt x="495" y="59"/>
                  </a:lnTo>
                  <a:lnTo>
                    <a:pt x="559" y="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2"/>
            <p:cNvSpPr/>
            <p:nvPr/>
          </p:nvSpPr>
          <p:spPr>
            <a:xfrm>
              <a:off x="3647900" y="3862425"/>
              <a:ext cx="101900" cy="40150"/>
            </a:xfrm>
            <a:custGeom>
              <a:avLst/>
              <a:gdLst/>
              <a:ahLst/>
              <a:cxnLst/>
              <a:rect l="l" t="t" r="r" b="b"/>
              <a:pathLst>
                <a:path w="4076" h="1606" extrusionOk="0">
                  <a:moveTo>
                    <a:pt x="1" y="0"/>
                  </a:moveTo>
                  <a:lnTo>
                    <a:pt x="1" y="64"/>
                  </a:lnTo>
                  <a:cubicBezTo>
                    <a:pt x="1" y="64"/>
                    <a:pt x="1" y="124"/>
                    <a:pt x="65" y="124"/>
                  </a:cubicBezTo>
                  <a:cubicBezTo>
                    <a:pt x="124" y="64"/>
                    <a:pt x="248" y="64"/>
                    <a:pt x="371" y="64"/>
                  </a:cubicBezTo>
                  <a:cubicBezTo>
                    <a:pt x="1359" y="64"/>
                    <a:pt x="2347" y="617"/>
                    <a:pt x="3211" y="1111"/>
                  </a:cubicBezTo>
                  <a:cubicBezTo>
                    <a:pt x="3458" y="1299"/>
                    <a:pt x="3769" y="1482"/>
                    <a:pt x="4016" y="1605"/>
                  </a:cubicBezTo>
                  <a:lnTo>
                    <a:pt x="4076" y="1605"/>
                  </a:lnTo>
                  <a:lnTo>
                    <a:pt x="4076" y="1546"/>
                  </a:lnTo>
                  <a:cubicBezTo>
                    <a:pt x="3769" y="1358"/>
                    <a:pt x="3522" y="1235"/>
                    <a:pt x="3275" y="1052"/>
                  </a:cubicBezTo>
                  <a:cubicBezTo>
                    <a:pt x="2347" y="558"/>
                    <a:pt x="1423" y="0"/>
                    <a:pt x="371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2"/>
            <p:cNvSpPr/>
            <p:nvPr/>
          </p:nvSpPr>
          <p:spPr>
            <a:xfrm>
              <a:off x="4379550" y="3789925"/>
              <a:ext cx="49425" cy="66350"/>
            </a:xfrm>
            <a:custGeom>
              <a:avLst/>
              <a:gdLst/>
              <a:ahLst/>
              <a:cxnLst/>
              <a:rect l="l" t="t" r="r" b="b"/>
              <a:pathLst>
                <a:path w="1977" h="2654" extrusionOk="0">
                  <a:moveTo>
                    <a:pt x="0" y="1"/>
                  </a:moveTo>
                  <a:lnTo>
                    <a:pt x="0" y="60"/>
                  </a:lnTo>
                  <a:cubicBezTo>
                    <a:pt x="865" y="741"/>
                    <a:pt x="1546" y="1606"/>
                    <a:pt x="1917" y="2653"/>
                  </a:cubicBezTo>
                  <a:lnTo>
                    <a:pt x="1976" y="2653"/>
                  </a:lnTo>
                  <a:lnTo>
                    <a:pt x="1976" y="2594"/>
                  </a:lnTo>
                  <a:cubicBezTo>
                    <a:pt x="1606" y="1606"/>
                    <a:pt x="929" y="677"/>
                    <a:pt x="65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8" name="Google Shape;2848;p6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62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850" name="Google Shape;2850;p62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63"/>
          <p:cNvSpPr/>
          <p:nvPr/>
        </p:nvSpPr>
        <p:spPr>
          <a:xfrm>
            <a:off x="6431261" y="2037850"/>
            <a:ext cx="1554875" cy="106780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3"/>
          <p:cNvSpPr txBox="1">
            <a:spLocks noGrp="1"/>
          </p:cNvSpPr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57" name="Google Shape;2857;p63"/>
          <p:cNvSpPr txBox="1">
            <a:spLocks noGrp="1"/>
          </p:cNvSpPr>
          <p:nvPr>
            <p:ph type="title" idx="2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58" name="Google Shape;2858;p6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3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860" name="Google Shape;2860;p63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6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64"/>
          <p:cNvSpPr txBox="1">
            <a:spLocks noGrp="1"/>
          </p:cNvSpPr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867" name="Google Shape;2867;p64"/>
          <p:cNvSpPr txBox="1">
            <a:spLocks noGrp="1"/>
          </p:cNvSpPr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pic>
        <p:nvPicPr>
          <p:cNvPr id="2868" name="Google Shape;28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63" y="961425"/>
            <a:ext cx="7508076" cy="3739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9" name="Google Shape;2869;p64"/>
          <p:cNvSpPr txBox="1"/>
          <p:nvPr/>
        </p:nvSpPr>
        <p:spPr>
          <a:xfrm>
            <a:off x="2584063" y="250975"/>
            <a:ext cx="397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Dataset</a:t>
            </a:r>
            <a:endParaRPr sz="28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6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75" name="Google Shape;2875;p65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Char char="●"/>
            </a:pPr>
            <a:r>
              <a:rPr lang="en" sz="2000" b="1">
                <a:solidFill>
                  <a:srgbClr val="0000FF"/>
                </a:solidFill>
              </a:rPr>
              <a:t>Filtering </a:t>
            </a:r>
            <a:r>
              <a:rPr lang="en" sz="2000" b="1">
                <a:solidFill>
                  <a:schemeClr val="accent3"/>
                </a:solidFill>
              </a:rPr>
              <a:t>of relevant variables</a:t>
            </a:r>
            <a:endParaRPr sz="2000" b="1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Dropping </a:t>
            </a:r>
            <a:r>
              <a:rPr lang="en" sz="2000" b="1">
                <a:solidFill>
                  <a:schemeClr val="accent3"/>
                </a:solidFill>
              </a:rPr>
              <a:t> data with excessive missing data</a:t>
            </a:r>
            <a:endParaRPr sz="20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</a:rPr>
              <a:t>As dataset is from a survey</a:t>
            </a:r>
            <a:endParaRPr sz="2000" b="1">
              <a:solidFill>
                <a:schemeClr val="accent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Dropping </a:t>
            </a:r>
            <a:r>
              <a:rPr lang="en" sz="2000" b="1">
                <a:solidFill>
                  <a:schemeClr val="accent3"/>
                </a:solidFill>
              </a:rPr>
              <a:t> data set with “unsure” as an answer</a:t>
            </a:r>
            <a:endParaRPr sz="20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</a:rPr>
              <a:t>Renaming</a:t>
            </a:r>
            <a:r>
              <a:rPr lang="en" sz="2000" b="1">
                <a:solidFill>
                  <a:schemeClr val="accent3"/>
                </a:solidFill>
              </a:rPr>
              <a:t> categorical variables categories</a:t>
            </a:r>
            <a:endParaRPr sz="20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diovascular Disease by Slidesgo">
  <a:themeElements>
    <a:clrScheme name="Simple Light">
      <a:dk1>
        <a:srgbClr val="B73D4C"/>
      </a:dk1>
      <a:lt1>
        <a:srgbClr val="DB7F86"/>
      </a:lt1>
      <a:dk2>
        <a:srgbClr val="4F0B13"/>
      </a:dk2>
      <a:lt2>
        <a:srgbClr val="FFFFFF"/>
      </a:lt2>
      <a:accent1>
        <a:srgbClr val="EC6469"/>
      </a:accent1>
      <a:accent2>
        <a:srgbClr val="DD8A94"/>
      </a:accent2>
      <a:accent3>
        <a:srgbClr val="C9D9E0"/>
      </a:accent3>
      <a:accent4>
        <a:srgbClr val="EA5462"/>
      </a:accent4>
      <a:accent5>
        <a:srgbClr val="4477BB"/>
      </a:accent5>
      <a:accent6>
        <a:srgbClr val="FFB6B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Microsoft Office PowerPoint</Application>
  <PresentationFormat>On-screen Show (16:9)</PresentationFormat>
  <Paragraphs>357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Nunito ExtraBold</vt:lpstr>
      <vt:lpstr>Neucha</vt:lpstr>
      <vt:lpstr>Arial</vt:lpstr>
      <vt:lpstr>Times New Roman</vt:lpstr>
      <vt:lpstr>Nunito</vt:lpstr>
      <vt:lpstr>Roboto Condensed</vt:lpstr>
      <vt:lpstr>Lilita One</vt:lpstr>
      <vt:lpstr>Cardiovascular Disease by Slidesgo</vt:lpstr>
      <vt:lpstr>Heart DISEASE</vt:lpstr>
      <vt:lpstr>TABLE OF CONTENTS</vt:lpstr>
      <vt:lpstr>Practical motivation</vt:lpstr>
      <vt:lpstr>32%</vt:lpstr>
      <vt:lpstr>PREVALENCE</vt:lpstr>
      <vt:lpstr>What are some health factors and lifestyle habits that increases risk of heart disease?</vt:lpstr>
      <vt:lpstr>Data cleaning</vt:lpstr>
      <vt:lpstr>NEXT</vt:lpstr>
      <vt:lpstr>Data cleaning</vt:lpstr>
      <vt:lpstr> Renaming categorical variables categories </vt:lpstr>
      <vt:lpstr>Initial Variables list</vt:lpstr>
      <vt:lpstr>Exploratory Data analysis</vt:lpstr>
      <vt:lpstr>PowerPoint Presentation</vt:lpstr>
      <vt:lpstr>NEXT</vt:lpstr>
      <vt:lpstr>PowerPoint Presentation</vt:lpstr>
      <vt:lpstr>NEXT</vt:lpstr>
      <vt:lpstr>Machine learning</vt:lpstr>
      <vt:lpstr>Steps taken in machine learning </vt:lpstr>
      <vt:lpstr>Chi Square test of independence</vt:lpstr>
      <vt:lpstr>NEXT</vt:lpstr>
      <vt:lpstr>Selected variables</vt:lpstr>
      <vt:lpstr>Handling Skewness</vt:lpstr>
      <vt:lpstr>NEXT</vt:lpstr>
      <vt:lpstr>Taking data imbalance into account</vt:lpstr>
      <vt:lpstr>Machine Learning Models</vt:lpstr>
      <vt:lpstr>Machine Learning Models</vt:lpstr>
      <vt:lpstr>Machine Learning Models</vt:lpstr>
      <vt:lpstr>Machine Learning Models</vt:lpstr>
      <vt:lpstr>Original Data - Machine Learning </vt:lpstr>
      <vt:lpstr>Under/Oversampled Data - Machine Learning </vt:lpstr>
      <vt:lpstr>Under/Oversampled Data - Machine Learning </vt:lpstr>
      <vt:lpstr>Insights</vt:lpstr>
      <vt:lpstr>Model - Calibration Curve</vt:lpstr>
      <vt:lpstr>Model - Precision Recall Curve </vt:lpstr>
      <vt:lpstr>Model -  Accuracy and Confusion Matrix  </vt:lpstr>
      <vt:lpstr>Model - Feature of Importance  </vt:lpstr>
      <vt:lpstr>Result</vt:lpstr>
      <vt:lpstr>Conclusions</vt:lpstr>
      <vt:lpstr>Thank you!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cp:lastModifiedBy>#YVES SAMSON LI#</cp:lastModifiedBy>
  <cp:revision>1</cp:revision>
  <dcterms:modified xsi:type="dcterms:W3CDTF">2023-04-24T02:23:59Z</dcterms:modified>
</cp:coreProperties>
</file>