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7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885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637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129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207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606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63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16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2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3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0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2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1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0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1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V7uBxNXOz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D83D-01EA-394C-9E24-B091B4420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DS-GA 3001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>ADVANCED PYTHON PROJECT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>VIDEO GAME IMPLEMENATION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rgbClr val="FFFF00"/>
                </a:solidFill>
              </a:rPr>
              <a:t>PAC-MAN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EF051-1DFD-6E40-8796-0F073CC2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004" y="4385732"/>
            <a:ext cx="10031121" cy="1405467"/>
          </a:xfrm>
        </p:spPr>
        <p:txBody>
          <a:bodyPr/>
          <a:lstStyle/>
          <a:p>
            <a:r>
              <a:rPr lang="en-US" dirty="0" err="1"/>
              <a:t>Zhe</a:t>
            </a:r>
            <a:r>
              <a:rPr lang="en-US" dirty="0"/>
              <a:t> Huang (zh1087), Jonathan Platt (jdp322), </a:t>
            </a:r>
            <a:r>
              <a:rPr lang="en-US" dirty="0" err="1"/>
              <a:t>Daoyang</a:t>
            </a:r>
            <a:r>
              <a:rPr lang="en-US" dirty="0"/>
              <a:t> Shan (DS5471), TIANYU WANG (TW1682)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30D07-CE42-9443-8950-159583803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3" t="38198" r="8157" b="36036"/>
          <a:stretch/>
        </p:blipFill>
        <p:spPr>
          <a:xfrm>
            <a:off x="206870" y="5791199"/>
            <a:ext cx="4072164" cy="8614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125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259A-5AD1-7740-9DD6-A0546807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9701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375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099D-37B2-1145-B062-B4FA09FF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6F0A-F77C-534F-B337-6426ADF0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Pac-man is originally an arcade game designed by NAMCO that was first released in 1980</a:t>
            </a:r>
          </a:p>
          <a:p>
            <a:r>
              <a:rPr lang="en-US" i="1" dirty="0"/>
              <a:t>Pac-man is one of the highest-grossing video games of all time, having generated more than $2.5 billion in quarters by the 1990s (Wikipedia)</a:t>
            </a:r>
          </a:p>
          <a:p>
            <a:r>
              <a:rPr lang="en-US" i="1" dirty="0"/>
              <a:t>Game variables</a:t>
            </a:r>
          </a:p>
          <a:p>
            <a:pPr lvl="1"/>
            <a:r>
              <a:rPr lang="en-US" i="1" dirty="0"/>
              <a:t>Pac-man</a:t>
            </a:r>
          </a:p>
          <a:p>
            <a:pPr lvl="1"/>
            <a:r>
              <a:rPr lang="en-US" i="1" dirty="0"/>
              <a:t>Ghosts</a:t>
            </a:r>
          </a:p>
          <a:p>
            <a:pPr lvl="1"/>
            <a:r>
              <a:rPr lang="en-US" i="1" dirty="0"/>
              <a:t>Maze</a:t>
            </a:r>
          </a:p>
          <a:p>
            <a:pPr lvl="1"/>
            <a:r>
              <a:rPr lang="en-US" i="1" dirty="0"/>
              <a:t>Pac-dots</a:t>
            </a:r>
          </a:p>
          <a:p>
            <a:pPr lvl="1"/>
            <a:r>
              <a:rPr lang="en-US" i="1" dirty="0"/>
              <a:t>Power pellets </a:t>
            </a:r>
          </a:p>
          <a:p>
            <a:pPr lvl="1"/>
            <a:r>
              <a:rPr lang="en-US" i="1" dirty="0"/>
              <a:t>Number of lives</a:t>
            </a:r>
          </a:p>
          <a:p>
            <a:r>
              <a:rPr lang="en-US" i="1" dirty="0"/>
              <a:t>Game objective: Accumulate as many points as possible by collecting the dots and eating ghosts &amp; fruit</a:t>
            </a:r>
          </a:p>
          <a:p>
            <a:r>
              <a:rPr lang="en-US" i="1" dirty="0"/>
              <a:t>Level 256: more fruit than ability to place fruit led to bug, $100k unclaimed prize as no one could beat this level before Jan. 1</a:t>
            </a:r>
            <a:r>
              <a:rPr lang="en-US" i="1" baseline="30000" dirty="0"/>
              <a:t>st</a:t>
            </a:r>
            <a:r>
              <a:rPr lang="en-US" i="1" dirty="0"/>
              <a:t> 2000</a:t>
            </a:r>
          </a:p>
        </p:txBody>
      </p:sp>
    </p:spTree>
    <p:extLst>
      <p:ext uri="{BB962C8B-B14F-4D97-AF65-F5344CB8AC3E}">
        <p14:creationId xmlns:p14="http://schemas.microsoft.com/office/powerpoint/2010/main" val="7206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AB90-199F-1144-B10B-71EDE8B3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PAC-MAN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F0F1-9884-1C49-B886-52E050E9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57341"/>
            <a:ext cx="6075217" cy="73044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https://www.youtube.com/watch?v=1V7uBxNXOzo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E86D-66B0-DB46-9D44-BB9D721F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PAC-MAN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7727-5696-A04B-8976-F732C096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PAC-MAN game development projects have been routinely part of Stanford and Berkeley’s AI courses</a:t>
            </a:r>
          </a:p>
          <a:p>
            <a:r>
              <a:rPr lang="en-US" dirty="0"/>
              <a:t>We will be using and modifying their existing framework </a:t>
            </a:r>
          </a:p>
          <a:p>
            <a:r>
              <a:rPr lang="en-US" dirty="0"/>
              <a:t>Current Python 2.7 Framework (3,000+ lines of code)</a:t>
            </a:r>
          </a:p>
          <a:p>
            <a:pPr lvl="1"/>
            <a:r>
              <a:rPr lang="en-US" dirty="0"/>
              <a:t>The core infrastructure will integrate all the main components into the game and handle the essential mechanisms of this game (iterations, winning/losing conditions, etc.)</a:t>
            </a:r>
          </a:p>
          <a:p>
            <a:pPr lvl="1"/>
            <a:r>
              <a:rPr lang="en-US" dirty="0"/>
              <a:t>UI rendering module</a:t>
            </a:r>
          </a:p>
          <a:p>
            <a:pPr lvl="1"/>
            <a:r>
              <a:rPr lang="en-US" dirty="0"/>
              <a:t>Keyboard input handler</a:t>
            </a:r>
          </a:p>
          <a:p>
            <a:pPr lvl="1"/>
            <a:r>
              <a:rPr lang="en-US" dirty="0"/>
              <a:t>Ghost agents – automated logic</a:t>
            </a:r>
          </a:p>
          <a:p>
            <a:pPr lvl="1"/>
            <a:r>
              <a:rPr lang="en-US" dirty="0"/>
              <a:t>Pac-man agent – user controlled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9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605F-5D1A-4845-9435-74DDC4DF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C611B50-E618-DF41-9A6C-41D6A069D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631" y="2141538"/>
            <a:ext cx="5683762" cy="3649662"/>
          </a:xfrm>
        </p:spPr>
      </p:pic>
    </p:spTree>
    <p:extLst>
      <p:ext uri="{BB962C8B-B14F-4D97-AF65-F5344CB8AC3E}">
        <p14:creationId xmlns:p14="http://schemas.microsoft.com/office/powerpoint/2010/main" val="308516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46A8-5A18-A049-8296-FE5AF62C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06FA-E0D7-BA40-9FA1-FC417859E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code from Python 2 to Python 3</a:t>
            </a:r>
          </a:p>
          <a:p>
            <a:r>
              <a:rPr lang="en-US" dirty="0"/>
              <a:t>Incorporate advanced Python programming techniques covered in class</a:t>
            </a:r>
          </a:p>
          <a:p>
            <a:r>
              <a:rPr lang="en-US" dirty="0"/>
              <a:t>Adding/modifying advanced features with efficient Python programming</a:t>
            </a:r>
          </a:p>
          <a:p>
            <a:pPr lvl="1"/>
            <a:r>
              <a:rPr lang="en-US" dirty="0"/>
              <a:t>Gaming features and  infrastructure</a:t>
            </a:r>
          </a:p>
          <a:p>
            <a:pPr lvl="1"/>
            <a:r>
              <a:rPr lang="en-US" dirty="0"/>
              <a:t>More ghost movement logic</a:t>
            </a:r>
          </a:p>
          <a:p>
            <a:pPr lvl="1"/>
            <a:r>
              <a:rPr lang="en-US" dirty="0"/>
              <a:t>(Optional) Automatic Pac-man -&gt;  implement an intelligent Pac-man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64DA-43A6-074A-965C-DFFF1DF7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DETAILED — Core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D6572-0762-044F-9DAC-58B3C67D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more gaming rules and features</a:t>
            </a:r>
          </a:p>
          <a:p>
            <a:pPr lvl="1"/>
            <a:r>
              <a:rPr lang="en-US" dirty="0"/>
              <a:t>More power-ups, shields, number of ghosts, extra lives, etc.</a:t>
            </a:r>
          </a:p>
          <a:p>
            <a:r>
              <a:rPr lang="en-US" dirty="0"/>
              <a:t>New UI components</a:t>
            </a:r>
          </a:p>
          <a:p>
            <a:pPr lvl="1"/>
            <a:r>
              <a:rPr lang="en-US" dirty="0"/>
              <a:t>Game menu, customized game theme</a:t>
            </a:r>
          </a:p>
          <a:p>
            <a:r>
              <a:rPr lang="en-US" dirty="0"/>
              <a:t>Re-factoring infrastructure</a:t>
            </a:r>
          </a:p>
          <a:p>
            <a:pPr lvl="1"/>
            <a:r>
              <a:rPr lang="en-US" dirty="0"/>
              <a:t>Optimize the main process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Sequential agent handling -&gt; Parallel agent handling? (Optional)</a:t>
            </a:r>
          </a:p>
        </p:txBody>
      </p:sp>
    </p:spTree>
    <p:extLst>
      <p:ext uri="{BB962C8B-B14F-4D97-AF65-F5344CB8AC3E}">
        <p14:creationId xmlns:p14="http://schemas.microsoft.com/office/powerpoint/2010/main" val="190147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9BE0-869B-DD42-BEAB-6228CFD2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DETAILED — Ghost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C87C-A77E-9244-B913-395F4847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we have two vanilla ghost strategy (how ghost agents move based on Pac-man’s location?)</a:t>
            </a:r>
          </a:p>
          <a:p>
            <a:pPr lvl="1"/>
            <a:r>
              <a:rPr lang="en-US" dirty="0"/>
              <a:t>Random movement</a:t>
            </a:r>
          </a:p>
          <a:p>
            <a:pPr lvl="1"/>
            <a:r>
              <a:rPr lang="en-US" dirty="0"/>
              <a:t>Movement to location based on minimum Manhattan Distance to Pac-man </a:t>
            </a:r>
          </a:p>
          <a:p>
            <a:r>
              <a:rPr lang="en-US" dirty="0"/>
              <a:t>Plan to implement more ghost logic</a:t>
            </a:r>
          </a:p>
          <a:p>
            <a:pPr lvl="1"/>
            <a:r>
              <a:rPr lang="en-US" dirty="0"/>
              <a:t>Distance measures that incorporate maze walls</a:t>
            </a:r>
          </a:p>
          <a:p>
            <a:pPr lvl="1"/>
            <a:r>
              <a:rPr lang="en-US" dirty="0"/>
              <a:t>Other types of distance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32E9-D964-534B-BE88-B5061CFC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DETAILED — Automatic Pac-man agent      									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447D-2172-C84C-B2C4-32FEC078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controlling Pac-man by ourselves, can we implement a Pac-man that automatically decides next actions based on current situation?</a:t>
            </a:r>
          </a:p>
          <a:p>
            <a:r>
              <a:rPr lang="en-US" dirty="0"/>
              <a:t>Various potential algorithms and corresponding evaluation methods (as suggest on the original class material)</a:t>
            </a:r>
          </a:p>
          <a:p>
            <a:r>
              <a:rPr lang="en-US" dirty="0"/>
              <a:t>Involves some material beyond this course scope—but should be interesting!</a:t>
            </a:r>
          </a:p>
        </p:txBody>
      </p:sp>
    </p:spTree>
    <p:extLst>
      <p:ext uri="{BB962C8B-B14F-4D97-AF65-F5344CB8AC3E}">
        <p14:creationId xmlns:p14="http://schemas.microsoft.com/office/powerpoint/2010/main" val="1822840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{115ACF27-48EF-4B45-9C2F-84EAA96188AC}tf10001058</Template>
  <TotalTime>156</TotalTime>
  <Words>347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DS-GA 3001 ADVANCED PYTHON PROJECT VIDEO GAME IMPLEMENATION  PAC-MAN  </vt:lpstr>
      <vt:lpstr>BACKGROUND</vt:lpstr>
      <vt:lpstr>PAC-MAN DEMO</vt:lpstr>
      <vt:lpstr>PAC-MAN FRAMEWORK</vt:lpstr>
      <vt:lpstr>Current GiT REPOSITORY</vt:lpstr>
      <vt:lpstr>PROJECT OVERVIEW</vt:lpstr>
      <vt:lpstr>Project DETAILED — Core infrastructure</vt:lpstr>
      <vt:lpstr>Project DETAILED — Ghost logic</vt:lpstr>
      <vt:lpstr>PROJECT DETAILED — Automatic Pac-man agent               (OPTIONAL)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DS-GA 3001 ADVANCED PYTHON PROJECT PACMAN </dc:title>
  <dc:creator>Jonathan Platt</dc:creator>
  <cp:lastModifiedBy>Jonathan Platt</cp:lastModifiedBy>
  <cp:revision>21</cp:revision>
  <dcterms:created xsi:type="dcterms:W3CDTF">2019-03-09T17:35:29Z</dcterms:created>
  <dcterms:modified xsi:type="dcterms:W3CDTF">2019-03-09T20:11:52Z</dcterms:modified>
</cp:coreProperties>
</file>