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2" r:id="rId7"/>
    <p:sldId id="261"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7/27/2021</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7/27/2021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7/27/2021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7/27/2021</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Tableau Mini Project</a:t>
            </a:r>
          </a:p>
        </p:txBody>
      </p:sp>
    </p:spTree>
    <p:extLst>
      <p:ext uri="{BB962C8B-B14F-4D97-AF65-F5344CB8AC3E}">
        <p14:creationId xmlns:p14="http://schemas.microsoft.com/office/powerpoint/2010/main" val="36960370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2411" y="1227909"/>
            <a:ext cx="9457509" cy="5003073"/>
          </a:xfrm>
          <a:ln>
            <a:noFill/>
          </a:ln>
        </p:spPr>
        <p:txBody>
          <a:bodyPr>
            <a:normAutofit fontScale="90000"/>
          </a:bodyPr>
          <a:lstStyle/>
          <a:p>
            <a:pPr algn="just"/>
            <a:r>
              <a:rPr lang="en-US" dirty="0" smtClean="0"/>
              <a:t/>
            </a:r>
            <a:br>
              <a:rPr lang="en-US" dirty="0" smtClean="0"/>
            </a:br>
            <a:r>
              <a:rPr lang="en-US" dirty="0"/>
              <a:t/>
            </a:r>
            <a:br>
              <a:rPr lang="en-US" dirty="0"/>
            </a:br>
            <a:r>
              <a:rPr lang="en-US" dirty="0"/>
              <a:t/>
            </a:r>
            <a:br>
              <a:rPr lang="en-US" dirty="0"/>
            </a:br>
            <a:r>
              <a:rPr lang="en-US" dirty="0" smtClean="0"/>
              <a:t/>
            </a:r>
            <a:br>
              <a:rPr lang="en-US" dirty="0" smtClean="0"/>
            </a:br>
            <a:r>
              <a:rPr lang="en-US" dirty="0" smtClean="0"/>
              <a:t>The </a:t>
            </a:r>
            <a:r>
              <a:rPr lang="en-US" dirty="0"/>
              <a:t>dashboard and story are about credit risk information</a:t>
            </a:r>
            <a:r>
              <a:rPr lang="en-US" dirty="0" smtClean="0"/>
              <a:t>.</a:t>
            </a:r>
            <a:br>
              <a:rPr lang="en-US" dirty="0" smtClean="0"/>
            </a:br>
            <a:r>
              <a:rPr lang="en-US" dirty="0" smtClean="0"/>
              <a:t/>
            </a:r>
            <a:br>
              <a:rPr lang="en-US" dirty="0" smtClean="0"/>
            </a:br>
            <a:r>
              <a:rPr lang="en-US" sz="3100" dirty="0"/>
              <a:t>We have data that gives us information about a number of people who make loans. These people have different levels of education, who have made different loans and for different reasons. whether short term or long term. Men and women of all ages.</a:t>
            </a:r>
            <a:r>
              <a:rPr lang="en-US" sz="3100" dirty="0"/>
              <a:t/>
            </a:r>
            <a:br>
              <a:rPr lang="en-US" sz="3100" dirty="0"/>
            </a:br>
            <a:r>
              <a:rPr lang="en-US" sz="3100" dirty="0"/>
              <a:t/>
            </a:r>
            <a:br>
              <a:rPr lang="en-US" sz="3100" dirty="0"/>
            </a:br>
            <a:r>
              <a:rPr lang="en-US" dirty="0"/>
              <a:t/>
            </a:r>
            <a:br>
              <a:rPr lang="en-US" dirty="0"/>
            </a:br>
            <a:r>
              <a:rPr lang="en-US" dirty="0" smtClean="0"/>
              <a:t/>
            </a:r>
            <a:br>
              <a:rPr lang="en-US" dirty="0" smtClean="0"/>
            </a:br>
            <a:r>
              <a:rPr lang="en-US" dirty="0"/>
              <a:t/>
            </a:r>
            <a:br>
              <a:rPr lang="en-US" dirty="0"/>
            </a:br>
            <a:endParaRPr lang="en-US" dirty="0"/>
          </a:p>
        </p:txBody>
      </p:sp>
    </p:spTree>
    <p:extLst>
      <p:ext uri="{BB962C8B-B14F-4D97-AF65-F5344CB8AC3E}">
        <p14:creationId xmlns:p14="http://schemas.microsoft.com/office/powerpoint/2010/main" val="41150007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017" y="627017"/>
            <a:ext cx="7302137" cy="5603966"/>
          </a:xfrm>
          <a:prstGeom prst="rect">
            <a:avLst/>
          </a:prstGeom>
        </p:spPr>
      </p:pic>
    </p:spTree>
    <p:extLst>
      <p:ext uri="{BB962C8B-B14F-4D97-AF65-F5344CB8AC3E}">
        <p14:creationId xmlns:p14="http://schemas.microsoft.com/office/powerpoint/2010/main" val="32165968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80" y="640080"/>
            <a:ext cx="8673737" cy="5603966"/>
          </a:xfrm>
          <a:prstGeom prst="rect">
            <a:avLst/>
          </a:prstGeom>
        </p:spPr>
      </p:pic>
    </p:spTree>
    <p:extLst>
      <p:ext uri="{BB962C8B-B14F-4D97-AF65-F5344CB8AC3E}">
        <p14:creationId xmlns:p14="http://schemas.microsoft.com/office/powerpoint/2010/main" val="2166549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80" y="679269"/>
            <a:ext cx="9628491" cy="5525587"/>
          </a:xfrm>
          <a:prstGeom prst="rect">
            <a:avLst/>
          </a:prstGeom>
        </p:spPr>
      </p:pic>
    </p:spTree>
    <p:extLst>
      <p:ext uri="{BB962C8B-B14F-4D97-AF65-F5344CB8AC3E}">
        <p14:creationId xmlns:p14="http://schemas.microsoft.com/office/powerpoint/2010/main" val="3379426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143" y="640080"/>
            <a:ext cx="8375636" cy="5512525"/>
          </a:xfrm>
          <a:prstGeom prst="rect">
            <a:avLst/>
          </a:prstGeom>
        </p:spPr>
      </p:pic>
    </p:spTree>
    <p:extLst>
      <p:ext uri="{BB962C8B-B14F-4D97-AF65-F5344CB8AC3E}">
        <p14:creationId xmlns:p14="http://schemas.microsoft.com/office/powerpoint/2010/main" val="2931977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80" y="640080"/>
            <a:ext cx="9705703" cy="5538651"/>
          </a:xfrm>
          <a:prstGeom prst="rect">
            <a:avLst/>
          </a:prstGeom>
        </p:spPr>
      </p:pic>
    </p:spTree>
    <p:extLst>
      <p:ext uri="{BB962C8B-B14F-4D97-AF65-F5344CB8AC3E}">
        <p14:creationId xmlns:p14="http://schemas.microsoft.com/office/powerpoint/2010/main" val="65377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95401" y="1227909"/>
            <a:ext cx="9609668" cy="4409872"/>
          </a:xfrm>
        </p:spPr>
        <p:txBody>
          <a:bodyPr/>
          <a:lstStyle/>
          <a:p>
            <a:endParaRPr lang="en-US" sz="2400" dirty="0" smtClean="0"/>
          </a:p>
          <a:p>
            <a:r>
              <a:rPr lang="en-US" sz="2400" dirty="0" smtClean="0"/>
              <a:t>We </a:t>
            </a:r>
            <a:r>
              <a:rPr lang="en-US" sz="2400" dirty="0"/>
              <a:t>have noticed that women make more loans than men. but more importantly, the unpaid rate is much higher. what we have to do is.</a:t>
            </a:r>
            <a:endParaRPr lang="en-US" sz="2400" dirty="0"/>
          </a:p>
          <a:p>
            <a:r>
              <a:rPr lang="en-US" sz="2400" dirty="0"/>
              <a:t>First, for people in the A category, avoid making loans with high interest rates between the ages of 70 and 74. The D, E, F and G categories should be avoided. It is also preferable to make homeowner loans and mortgages, as these people have a much better chance of repaying their loans.</a:t>
            </a:r>
            <a:endParaRPr lang="en-US" sz="2400" dirty="0"/>
          </a:p>
          <a:p>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190190593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41</TotalTime>
  <Words>93</Words>
  <Application>Microsoft Office PowerPoint</Application>
  <PresentationFormat>Widescreen</PresentationFormat>
  <Paragraphs>6</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Garamond</vt:lpstr>
      <vt:lpstr>Organic</vt:lpstr>
      <vt:lpstr>Tableau Mini Project</vt:lpstr>
      <vt:lpstr>    The dashboard and story are about credit risk information.  We have data that gives us information about a number of people who make loans. These people have different levels of education, who have made different loans and for different reasons. whether short term or long term. Men and women of all ages.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Tableau Mini Project</dc:title>
  <dc:creator>bootcamp</dc:creator>
  <cp:lastModifiedBy>bootcamp</cp:lastModifiedBy>
  <cp:revision>4</cp:revision>
  <dcterms:created xsi:type="dcterms:W3CDTF">2021-07-27T15:45:31Z</dcterms:created>
  <dcterms:modified xsi:type="dcterms:W3CDTF">2021-07-27T16:27:19Z</dcterms:modified>
</cp:coreProperties>
</file>