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79530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1"/>
    <p:restoredTop sz="94737"/>
  </p:normalViewPr>
  <p:slideViewPr>
    <p:cSldViewPr snapToGrid="0" snapToObjects="1">
      <p:cViewPr>
        <p:scale>
          <a:sx n="90" d="100"/>
          <a:sy n="9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ADB20-F91A-BB43-9785-D53AB29D5D19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09600" y="1143000"/>
            <a:ext cx="8077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EC332-F93F-1846-BB10-EC805E1E97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25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4130" y="1122363"/>
            <a:ext cx="134647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130" y="3602038"/>
            <a:ext cx="134647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47643" y="365125"/>
            <a:ext cx="387112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272" y="365125"/>
            <a:ext cx="1138895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921" y="1709739"/>
            <a:ext cx="1548449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921" y="4589464"/>
            <a:ext cx="154844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271" y="1825625"/>
            <a:ext cx="763004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88726" y="1825625"/>
            <a:ext cx="7630041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10" y="365126"/>
            <a:ext cx="1548449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10" y="1681163"/>
            <a:ext cx="75949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10" y="2505075"/>
            <a:ext cx="759497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88725" y="1681163"/>
            <a:ext cx="76323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88725" y="2505075"/>
            <a:ext cx="763238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10" y="457200"/>
            <a:ext cx="579032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2380" y="987426"/>
            <a:ext cx="9088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610" y="2057400"/>
            <a:ext cx="579032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10" y="457200"/>
            <a:ext cx="579032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32380" y="987426"/>
            <a:ext cx="9088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610" y="2057400"/>
            <a:ext cx="579032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272" y="365126"/>
            <a:ext cx="15484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272" y="1825625"/>
            <a:ext cx="15484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271" y="6356351"/>
            <a:ext cx="4039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D852-8501-C54C-AD98-763F7ABE895B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6944" y="6356351"/>
            <a:ext cx="605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79333" y="6356351"/>
            <a:ext cx="4039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B2EA-4825-CA48-8D9E-31A72DCD2B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49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90794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5" name="椭圆 4"/>
          <p:cNvSpPr/>
          <p:nvPr/>
        </p:nvSpPr>
        <p:spPr>
          <a:xfrm>
            <a:off x="7325701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6" name="椭圆 5"/>
          <p:cNvSpPr/>
          <p:nvPr/>
        </p:nvSpPr>
        <p:spPr>
          <a:xfrm>
            <a:off x="7325701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7" name="椭圆 6"/>
          <p:cNvSpPr/>
          <p:nvPr/>
        </p:nvSpPr>
        <p:spPr>
          <a:xfrm>
            <a:off x="9984840" y="3510466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8" name="椭圆 7"/>
          <p:cNvSpPr/>
          <p:nvPr/>
        </p:nvSpPr>
        <p:spPr>
          <a:xfrm>
            <a:off x="12364233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9" name="椭圆 8"/>
          <p:cNvSpPr/>
          <p:nvPr/>
        </p:nvSpPr>
        <p:spPr>
          <a:xfrm>
            <a:off x="12364233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0" name="椭圆 9"/>
          <p:cNvSpPr/>
          <p:nvPr/>
        </p:nvSpPr>
        <p:spPr>
          <a:xfrm>
            <a:off x="15020299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1" name="文本框 10"/>
          <p:cNvSpPr txBox="1"/>
          <p:nvPr/>
        </p:nvSpPr>
        <p:spPr>
          <a:xfrm>
            <a:off x="4777230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/>
              <a:t>A</a:t>
            </a:r>
            <a:endParaRPr kumimoji="1" lang="zh-CN" altLang="en-US" sz="2651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12137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B</a:t>
            </a:r>
            <a:endParaRPr kumimoji="1" lang="zh-CN" altLang="en-US" sz="2651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8466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C</a:t>
            </a:r>
            <a:endParaRPr kumimoji="1" lang="zh-CN" altLang="en-US" sz="2651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60799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E</a:t>
            </a:r>
            <a:endParaRPr kumimoji="1" lang="zh-CN" altLang="en-US" sz="2651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567128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F</a:t>
            </a:r>
            <a:endParaRPr kumimoji="1" lang="zh-CN" altLang="en-US" sz="2651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77605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D</a:t>
            </a:r>
            <a:endParaRPr kumimoji="1" lang="zh-CN" altLang="en-US" sz="2651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4513064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G</a:t>
            </a:r>
            <a:endParaRPr kumimoji="1" lang="zh-CN" altLang="en-US" sz="2651" b="1" dirty="0"/>
          </a:p>
        </p:txBody>
      </p:sp>
    </p:spTree>
    <p:extLst>
      <p:ext uri="{BB962C8B-B14F-4D97-AF65-F5344CB8AC3E}">
        <p14:creationId xmlns:p14="http://schemas.microsoft.com/office/powerpoint/2010/main" val="129037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43325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524625" y="1009650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24625" y="49244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053512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354050" y="3286124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4" idx="7"/>
            <a:endCxn id="5" idx="3"/>
          </p:cNvCxnSpPr>
          <p:nvPr/>
        </p:nvCxnSpPr>
        <p:spPr>
          <a:xfrm flipV="1">
            <a:off x="4194546" y="1485261"/>
            <a:ext cx="2407496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endCxn id="8" idx="1"/>
          </p:cNvCxnSpPr>
          <p:nvPr/>
        </p:nvCxnSpPr>
        <p:spPr>
          <a:xfrm>
            <a:off x="7053263" y="1288256"/>
            <a:ext cx="6378204" cy="2079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8" idx="3"/>
          </p:cNvCxnSpPr>
          <p:nvPr/>
        </p:nvCxnSpPr>
        <p:spPr>
          <a:xfrm flipV="1">
            <a:off x="7053263" y="3761735"/>
            <a:ext cx="6378204" cy="150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077864" y="3843337"/>
            <a:ext cx="2446761" cy="1425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6"/>
            <a:endCxn id="8" idx="2"/>
          </p:cNvCxnSpPr>
          <p:nvPr/>
        </p:nvCxnSpPr>
        <p:spPr>
          <a:xfrm flipV="1">
            <a:off x="9582150" y="3564731"/>
            <a:ext cx="3771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5"/>
            <a:endCxn id="7" idx="1"/>
          </p:cNvCxnSpPr>
          <p:nvPr/>
        </p:nvCxnSpPr>
        <p:spPr>
          <a:xfrm>
            <a:off x="6975846" y="1485261"/>
            <a:ext cx="2155083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7"/>
            <a:endCxn id="7" idx="2"/>
          </p:cNvCxnSpPr>
          <p:nvPr/>
        </p:nvCxnSpPr>
        <p:spPr>
          <a:xfrm flipV="1">
            <a:off x="6975846" y="3564732"/>
            <a:ext cx="2077666" cy="1441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7" idx="3"/>
            <a:endCxn id="6" idx="6"/>
          </p:cNvCxnSpPr>
          <p:nvPr/>
        </p:nvCxnSpPr>
        <p:spPr>
          <a:xfrm flipH="1">
            <a:off x="7053263" y="3761736"/>
            <a:ext cx="2077666" cy="1441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5" idx="4"/>
            <a:endCxn id="6" idx="7"/>
          </p:cNvCxnSpPr>
          <p:nvPr/>
        </p:nvCxnSpPr>
        <p:spPr>
          <a:xfrm>
            <a:off x="6788944" y="1566863"/>
            <a:ext cx="186902" cy="3439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6" idx="0"/>
          </p:cNvCxnSpPr>
          <p:nvPr/>
        </p:nvCxnSpPr>
        <p:spPr>
          <a:xfrm flipH="1" flipV="1">
            <a:off x="6679459" y="1566863"/>
            <a:ext cx="109485" cy="3357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52810" y="3396525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0</a:t>
            </a:r>
            <a:endParaRPr kumimoji="1"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594820" y="1105198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</a:t>
            </a:r>
            <a:endParaRPr kumimoji="1"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53173" y="4978702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2</a:t>
            </a:r>
            <a:endParaRPr kumimoji="1"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130929" y="3359050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3411822" y="3396525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4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=9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 27"/>
          <p:cNvGrpSpPr/>
          <p:nvPr/>
        </p:nvGrpSpPr>
        <p:grpSpPr>
          <a:xfrm>
            <a:off x="4757737" y="1899628"/>
            <a:ext cx="6819589" cy="2982866"/>
            <a:chOff x="4757737" y="1899628"/>
            <a:chExt cx="6819589" cy="2982866"/>
          </a:xfrm>
        </p:grpSpPr>
        <p:sp>
          <p:nvSpPr>
            <p:cNvPr id="40" name="文本框 39"/>
            <p:cNvSpPr txBox="1"/>
            <p:nvPr/>
          </p:nvSpPr>
          <p:spPr>
            <a:xfrm>
              <a:off x="4757737" y="218598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9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83321" y="4371260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68638" y="3094635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7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975846" y="3117452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2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371867" y="4285379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81938" y="386466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1048689" y="3172693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475428" y="448238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6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08117" y="189962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0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43325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524625" y="1009650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24625" y="49244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053512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354050" y="3286124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4" idx="7"/>
            <a:endCxn id="5" idx="3"/>
          </p:cNvCxnSpPr>
          <p:nvPr/>
        </p:nvCxnSpPr>
        <p:spPr>
          <a:xfrm flipV="1">
            <a:off x="4194546" y="1485261"/>
            <a:ext cx="2407496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endCxn id="8" idx="1"/>
          </p:cNvCxnSpPr>
          <p:nvPr/>
        </p:nvCxnSpPr>
        <p:spPr>
          <a:xfrm>
            <a:off x="7053263" y="1288256"/>
            <a:ext cx="6378204" cy="2079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8" idx="3"/>
          </p:cNvCxnSpPr>
          <p:nvPr/>
        </p:nvCxnSpPr>
        <p:spPr>
          <a:xfrm flipV="1">
            <a:off x="7053263" y="3761735"/>
            <a:ext cx="6378204" cy="150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077864" y="3843337"/>
            <a:ext cx="2446761" cy="1425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6"/>
            <a:endCxn id="8" idx="2"/>
          </p:cNvCxnSpPr>
          <p:nvPr/>
        </p:nvCxnSpPr>
        <p:spPr>
          <a:xfrm flipV="1">
            <a:off x="9582150" y="3564731"/>
            <a:ext cx="3771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5"/>
            <a:endCxn id="7" idx="1"/>
          </p:cNvCxnSpPr>
          <p:nvPr/>
        </p:nvCxnSpPr>
        <p:spPr>
          <a:xfrm>
            <a:off x="6975846" y="1485261"/>
            <a:ext cx="2155083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7"/>
            <a:endCxn id="7" idx="2"/>
          </p:cNvCxnSpPr>
          <p:nvPr/>
        </p:nvCxnSpPr>
        <p:spPr>
          <a:xfrm flipV="1">
            <a:off x="6975846" y="3564732"/>
            <a:ext cx="2077666" cy="1441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7" idx="3"/>
            <a:endCxn id="6" idx="6"/>
          </p:cNvCxnSpPr>
          <p:nvPr/>
        </p:nvCxnSpPr>
        <p:spPr>
          <a:xfrm flipH="1">
            <a:off x="7053263" y="3761736"/>
            <a:ext cx="2077666" cy="1441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5" idx="4"/>
            <a:endCxn id="6" idx="7"/>
          </p:cNvCxnSpPr>
          <p:nvPr/>
        </p:nvCxnSpPr>
        <p:spPr>
          <a:xfrm>
            <a:off x="6788944" y="1566863"/>
            <a:ext cx="186902" cy="3439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6" idx="0"/>
          </p:cNvCxnSpPr>
          <p:nvPr/>
        </p:nvCxnSpPr>
        <p:spPr>
          <a:xfrm flipH="1" flipV="1">
            <a:off x="6679459" y="1566863"/>
            <a:ext cx="109485" cy="3357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52810" y="3396525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0</a:t>
            </a:r>
            <a:endParaRPr kumimoji="1"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594820" y="1105198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</a:t>
            </a:r>
            <a:endParaRPr kumimoji="1"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53173" y="4978702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2</a:t>
            </a:r>
            <a:endParaRPr kumimoji="1"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130929" y="3359050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3411822" y="3396525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4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=7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 27"/>
          <p:cNvGrpSpPr/>
          <p:nvPr/>
        </p:nvGrpSpPr>
        <p:grpSpPr>
          <a:xfrm>
            <a:off x="4757737" y="1899628"/>
            <a:ext cx="6819589" cy="2982866"/>
            <a:chOff x="4757737" y="1899628"/>
            <a:chExt cx="6819589" cy="2982866"/>
          </a:xfrm>
        </p:grpSpPr>
        <p:sp>
          <p:nvSpPr>
            <p:cNvPr id="40" name="文本框 39"/>
            <p:cNvSpPr txBox="1"/>
            <p:nvPr/>
          </p:nvSpPr>
          <p:spPr>
            <a:xfrm>
              <a:off x="4757737" y="218598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9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83321" y="4371260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68638" y="3094635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7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975846" y="3117452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2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371867" y="4285379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81938" y="386466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1048689" y="3172693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475428" y="448238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6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08117" y="189962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2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43325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524625" y="1009650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24625" y="49244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053512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354050" y="3286124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4" idx="7"/>
            <a:endCxn id="5" idx="3"/>
          </p:cNvCxnSpPr>
          <p:nvPr/>
        </p:nvCxnSpPr>
        <p:spPr>
          <a:xfrm flipV="1">
            <a:off x="4194546" y="1485261"/>
            <a:ext cx="2407496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endCxn id="8" idx="1"/>
          </p:cNvCxnSpPr>
          <p:nvPr/>
        </p:nvCxnSpPr>
        <p:spPr>
          <a:xfrm>
            <a:off x="7053263" y="1288256"/>
            <a:ext cx="6378204" cy="2079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8" idx="3"/>
          </p:cNvCxnSpPr>
          <p:nvPr/>
        </p:nvCxnSpPr>
        <p:spPr>
          <a:xfrm flipV="1">
            <a:off x="7053263" y="3761735"/>
            <a:ext cx="6378204" cy="150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077864" y="3843337"/>
            <a:ext cx="2446761" cy="1425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6"/>
            <a:endCxn id="8" idx="2"/>
          </p:cNvCxnSpPr>
          <p:nvPr/>
        </p:nvCxnSpPr>
        <p:spPr>
          <a:xfrm flipV="1">
            <a:off x="9582150" y="3564731"/>
            <a:ext cx="3771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5"/>
            <a:endCxn id="7" idx="1"/>
          </p:cNvCxnSpPr>
          <p:nvPr/>
        </p:nvCxnSpPr>
        <p:spPr>
          <a:xfrm>
            <a:off x="6975846" y="1485261"/>
            <a:ext cx="2155083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7"/>
            <a:endCxn id="7" idx="2"/>
          </p:cNvCxnSpPr>
          <p:nvPr/>
        </p:nvCxnSpPr>
        <p:spPr>
          <a:xfrm flipV="1">
            <a:off x="6975846" y="3564732"/>
            <a:ext cx="2077666" cy="1441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7" idx="3"/>
            <a:endCxn id="6" idx="6"/>
          </p:cNvCxnSpPr>
          <p:nvPr/>
        </p:nvCxnSpPr>
        <p:spPr>
          <a:xfrm flipH="1">
            <a:off x="7053263" y="3761736"/>
            <a:ext cx="2077666" cy="1441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5" idx="4"/>
            <a:endCxn id="6" idx="7"/>
          </p:cNvCxnSpPr>
          <p:nvPr/>
        </p:nvCxnSpPr>
        <p:spPr>
          <a:xfrm>
            <a:off x="6788944" y="1566863"/>
            <a:ext cx="186902" cy="3439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6" idx="0"/>
          </p:cNvCxnSpPr>
          <p:nvPr/>
        </p:nvCxnSpPr>
        <p:spPr>
          <a:xfrm flipH="1" flipV="1">
            <a:off x="6679459" y="1566863"/>
            <a:ext cx="109485" cy="3357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52810" y="3396525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0</a:t>
            </a:r>
            <a:endParaRPr kumimoji="1"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594820" y="1105198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</a:t>
            </a:r>
            <a:endParaRPr kumimoji="1"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53173" y="4978702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2</a:t>
            </a:r>
            <a:endParaRPr kumimoji="1"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130929" y="3359050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3411822" y="3396525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4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 27"/>
          <p:cNvGrpSpPr/>
          <p:nvPr/>
        </p:nvGrpSpPr>
        <p:grpSpPr>
          <a:xfrm>
            <a:off x="4757737" y="1899628"/>
            <a:ext cx="6819589" cy="2982866"/>
            <a:chOff x="4757737" y="1899628"/>
            <a:chExt cx="6819589" cy="2982866"/>
          </a:xfrm>
        </p:grpSpPr>
        <p:sp>
          <p:nvSpPr>
            <p:cNvPr id="40" name="文本框 39"/>
            <p:cNvSpPr txBox="1"/>
            <p:nvPr/>
          </p:nvSpPr>
          <p:spPr>
            <a:xfrm>
              <a:off x="4757737" y="218598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9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83321" y="4371260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68638" y="3094635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7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975846" y="3117452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2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371867" y="4285379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81938" y="386466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1048689" y="3172693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475428" y="448238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6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08117" y="189962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3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43325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524625" y="1009650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24625" y="49244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053512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354050" y="3286124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4" idx="7"/>
            <a:endCxn id="5" idx="3"/>
          </p:cNvCxnSpPr>
          <p:nvPr/>
        </p:nvCxnSpPr>
        <p:spPr>
          <a:xfrm flipV="1">
            <a:off x="4194546" y="1485261"/>
            <a:ext cx="2407496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endCxn id="8" idx="1"/>
          </p:cNvCxnSpPr>
          <p:nvPr/>
        </p:nvCxnSpPr>
        <p:spPr>
          <a:xfrm>
            <a:off x="7053263" y="1288256"/>
            <a:ext cx="6378204" cy="2079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8" idx="3"/>
          </p:cNvCxnSpPr>
          <p:nvPr/>
        </p:nvCxnSpPr>
        <p:spPr>
          <a:xfrm flipV="1">
            <a:off x="7053263" y="3761735"/>
            <a:ext cx="6378204" cy="150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077864" y="3843337"/>
            <a:ext cx="2446761" cy="1425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6"/>
            <a:endCxn id="8" idx="2"/>
          </p:cNvCxnSpPr>
          <p:nvPr/>
        </p:nvCxnSpPr>
        <p:spPr>
          <a:xfrm flipV="1">
            <a:off x="9582150" y="3564731"/>
            <a:ext cx="3771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5"/>
            <a:endCxn id="7" idx="1"/>
          </p:cNvCxnSpPr>
          <p:nvPr/>
        </p:nvCxnSpPr>
        <p:spPr>
          <a:xfrm>
            <a:off x="6975846" y="1485261"/>
            <a:ext cx="2155083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7"/>
            <a:endCxn id="7" idx="2"/>
          </p:cNvCxnSpPr>
          <p:nvPr/>
        </p:nvCxnSpPr>
        <p:spPr>
          <a:xfrm flipV="1">
            <a:off x="6975846" y="3564732"/>
            <a:ext cx="2077666" cy="1441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7" idx="3"/>
            <a:endCxn id="6" idx="6"/>
          </p:cNvCxnSpPr>
          <p:nvPr/>
        </p:nvCxnSpPr>
        <p:spPr>
          <a:xfrm flipH="1">
            <a:off x="7053263" y="3761736"/>
            <a:ext cx="2077666" cy="1441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5" idx="4"/>
            <a:endCxn id="6" idx="7"/>
          </p:cNvCxnSpPr>
          <p:nvPr/>
        </p:nvCxnSpPr>
        <p:spPr>
          <a:xfrm>
            <a:off x="6788944" y="1566863"/>
            <a:ext cx="186902" cy="3439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6" idx="0"/>
          </p:cNvCxnSpPr>
          <p:nvPr/>
        </p:nvCxnSpPr>
        <p:spPr>
          <a:xfrm flipH="1" flipV="1">
            <a:off x="6679459" y="1566863"/>
            <a:ext cx="109485" cy="3357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52810" y="3396525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0</a:t>
            </a:r>
            <a:endParaRPr kumimoji="1"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594820" y="1105198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</a:t>
            </a:r>
            <a:endParaRPr kumimoji="1"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53173" y="4978702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2</a:t>
            </a:r>
            <a:endParaRPr kumimoji="1"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130929" y="3359050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3411822" y="3396525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4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 27"/>
          <p:cNvGrpSpPr/>
          <p:nvPr/>
        </p:nvGrpSpPr>
        <p:grpSpPr>
          <a:xfrm>
            <a:off x="4757737" y="1899628"/>
            <a:ext cx="6819589" cy="2982866"/>
            <a:chOff x="4757737" y="1899628"/>
            <a:chExt cx="6819589" cy="2982866"/>
          </a:xfrm>
        </p:grpSpPr>
        <p:sp>
          <p:nvSpPr>
            <p:cNvPr id="40" name="文本框 39"/>
            <p:cNvSpPr txBox="1"/>
            <p:nvPr/>
          </p:nvSpPr>
          <p:spPr>
            <a:xfrm>
              <a:off x="4757737" y="218598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9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83321" y="4371260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68638" y="3094635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7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975846" y="3117452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2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371867" y="4285379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81938" y="386466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1048689" y="3172693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475428" y="448238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6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08117" y="189962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2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90794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5" name="椭圆 4"/>
          <p:cNvSpPr/>
          <p:nvPr/>
        </p:nvSpPr>
        <p:spPr>
          <a:xfrm>
            <a:off x="7325701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6" name="椭圆 5"/>
          <p:cNvSpPr/>
          <p:nvPr/>
        </p:nvSpPr>
        <p:spPr>
          <a:xfrm>
            <a:off x="7325701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7" name="椭圆 6"/>
          <p:cNvSpPr/>
          <p:nvPr/>
        </p:nvSpPr>
        <p:spPr>
          <a:xfrm>
            <a:off x="9984840" y="3510466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8" name="椭圆 7"/>
          <p:cNvSpPr/>
          <p:nvPr/>
        </p:nvSpPr>
        <p:spPr>
          <a:xfrm>
            <a:off x="12364233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9" name="椭圆 8"/>
          <p:cNvSpPr/>
          <p:nvPr/>
        </p:nvSpPr>
        <p:spPr>
          <a:xfrm>
            <a:off x="12364233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0" name="椭圆 9"/>
          <p:cNvSpPr/>
          <p:nvPr/>
        </p:nvSpPr>
        <p:spPr>
          <a:xfrm>
            <a:off x="15020299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1" name="文本框 10"/>
          <p:cNvSpPr txBox="1"/>
          <p:nvPr/>
        </p:nvSpPr>
        <p:spPr>
          <a:xfrm>
            <a:off x="4777230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/>
              <a:t>A</a:t>
            </a:r>
            <a:endParaRPr kumimoji="1" lang="zh-CN" altLang="en-US" sz="2651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12137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B</a:t>
            </a:r>
            <a:endParaRPr kumimoji="1" lang="zh-CN" altLang="en-US" sz="2651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8466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C</a:t>
            </a:r>
            <a:endParaRPr kumimoji="1" lang="zh-CN" altLang="en-US" sz="2651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60799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E</a:t>
            </a:r>
            <a:endParaRPr kumimoji="1" lang="zh-CN" altLang="en-US" sz="2651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567128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F</a:t>
            </a:r>
            <a:endParaRPr kumimoji="1" lang="zh-CN" altLang="en-US" sz="2651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77605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D</a:t>
            </a:r>
            <a:endParaRPr kumimoji="1" lang="zh-CN" altLang="en-US" sz="2651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4513064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G</a:t>
            </a:r>
            <a:endParaRPr kumimoji="1" lang="zh-CN" altLang="en-US" sz="2651" b="1" dirty="0"/>
          </a:p>
        </p:txBody>
      </p:sp>
      <p:cxnSp>
        <p:nvCxnSpPr>
          <p:cNvPr id="3" name="直线连接符 2"/>
          <p:cNvCxnSpPr>
            <a:stCxn id="4" idx="5"/>
            <a:endCxn id="6" idx="1"/>
          </p:cNvCxnSpPr>
          <p:nvPr/>
        </p:nvCxnSpPr>
        <p:spPr>
          <a:xfrm>
            <a:off x="5421412" y="3869496"/>
            <a:ext cx="1961014" cy="145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90794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5" name="椭圆 4"/>
          <p:cNvSpPr/>
          <p:nvPr/>
        </p:nvSpPr>
        <p:spPr>
          <a:xfrm>
            <a:off x="7325701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6" name="椭圆 5"/>
          <p:cNvSpPr/>
          <p:nvPr/>
        </p:nvSpPr>
        <p:spPr>
          <a:xfrm>
            <a:off x="7325701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7" name="椭圆 6"/>
          <p:cNvSpPr/>
          <p:nvPr/>
        </p:nvSpPr>
        <p:spPr>
          <a:xfrm>
            <a:off x="9984840" y="3510466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8" name="椭圆 7"/>
          <p:cNvSpPr/>
          <p:nvPr/>
        </p:nvSpPr>
        <p:spPr>
          <a:xfrm>
            <a:off x="12364233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9" name="椭圆 8"/>
          <p:cNvSpPr/>
          <p:nvPr/>
        </p:nvSpPr>
        <p:spPr>
          <a:xfrm>
            <a:off x="12364233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0" name="椭圆 9"/>
          <p:cNvSpPr/>
          <p:nvPr/>
        </p:nvSpPr>
        <p:spPr>
          <a:xfrm>
            <a:off x="15020299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1" name="文本框 10"/>
          <p:cNvSpPr txBox="1"/>
          <p:nvPr/>
        </p:nvSpPr>
        <p:spPr>
          <a:xfrm>
            <a:off x="4777230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/>
              <a:t>A</a:t>
            </a:r>
            <a:endParaRPr kumimoji="1" lang="zh-CN" altLang="en-US" sz="2651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12137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B</a:t>
            </a:r>
            <a:endParaRPr kumimoji="1" lang="zh-CN" altLang="en-US" sz="2651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8466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C</a:t>
            </a:r>
            <a:endParaRPr kumimoji="1" lang="zh-CN" altLang="en-US" sz="2651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60799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E</a:t>
            </a:r>
            <a:endParaRPr kumimoji="1" lang="zh-CN" altLang="en-US" sz="2651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567128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F</a:t>
            </a:r>
            <a:endParaRPr kumimoji="1" lang="zh-CN" altLang="en-US" sz="2651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77605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D</a:t>
            </a:r>
            <a:endParaRPr kumimoji="1" lang="zh-CN" altLang="en-US" sz="2651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4513064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G</a:t>
            </a:r>
            <a:endParaRPr kumimoji="1" lang="zh-CN" altLang="en-US" sz="2651" b="1" dirty="0"/>
          </a:p>
        </p:txBody>
      </p:sp>
      <p:cxnSp>
        <p:nvCxnSpPr>
          <p:cNvPr id="3" name="直线连接符 2"/>
          <p:cNvCxnSpPr>
            <a:stCxn id="4" idx="5"/>
            <a:endCxn id="6" idx="1"/>
          </p:cNvCxnSpPr>
          <p:nvPr/>
        </p:nvCxnSpPr>
        <p:spPr>
          <a:xfrm>
            <a:off x="5421412" y="3869496"/>
            <a:ext cx="1961014" cy="145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endCxn id="8" idx="2"/>
          </p:cNvCxnSpPr>
          <p:nvPr/>
        </p:nvCxnSpPr>
        <p:spPr>
          <a:xfrm>
            <a:off x="7713044" y="1453860"/>
            <a:ext cx="4651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90794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5" name="椭圆 4"/>
          <p:cNvSpPr/>
          <p:nvPr/>
        </p:nvSpPr>
        <p:spPr>
          <a:xfrm>
            <a:off x="7325701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6" name="椭圆 5"/>
          <p:cNvSpPr/>
          <p:nvPr/>
        </p:nvSpPr>
        <p:spPr>
          <a:xfrm>
            <a:off x="7325701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7" name="椭圆 6"/>
          <p:cNvSpPr/>
          <p:nvPr/>
        </p:nvSpPr>
        <p:spPr>
          <a:xfrm>
            <a:off x="9984840" y="3510466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8" name="椭圆 7"/>
          <p:cNvSpPr/>
          <p:nvPr/>
        </p:nvSpPr>
        <p:spPr>
          <a:xfrm>
            <a:off x="12364233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9" name="椭圆 8"/>
          <p:cNvSpPr/>
          <p:nvPr/>
        </p:nvSpPr>
        <p:spPr>
          <a:xfrm>
            <a:off x="12364233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0" name="椭圆 9"/>
          <p:cNvSpPr/>
          <p:nvPr/>
        </p:nvSpPr>
        <p:spPr>
          <a:xfrm>
            <a:off x="15020299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1" name="文本框 10"/>
          <p:cNvSpPr txBox="1"/>
          <p:nvPr/>
        </p:nvSpPr>
        <p:spPr>
          <a:xfrm>
            <a:off x="4777230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/>
              <a:t>A</a:t>
            </a:r>
            <a:endParaRPr kumimoji="1" lang="zh-CN" altLang="en-US" sz="2651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12137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B</a:t>
            </a:r>
            <a:endParaRPr kumimoji="1" lang="zh-CN" altLang="en-US" sz="2651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8466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C</a:t>
            </a:r>
            <a:endParaRPr kumimoji="1" lang="zh-CN" altLang="en-US" sz="2651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60799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E</a:t>
            </a:r>
            <a:endParaRPr kumimoji="1" lang="zh-CN" altLang="en-US" sz="2651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567128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F</a:t>
            </a:r>
            <a:endParaRPr kumimoji="1" lang="zh-CN" altLang="en-US" sz="2651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77605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D</a:t>
            </a:r>
            <a:endParaRPr kumimoji="1" lang="zh-CN" altLang="en-US" sz="2651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4513064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G</a:t>
            </a:r>
            <a:endParaRPr kumimoji="1" lang="zh-CN" altLang="en-US" sz="2651" b="1" dirty="0"/>
          </a:p>
        </p:txBody>
      </p:sp>
      <p:cxnSp>
        <p:nvCxnSpPr>
          <p:cNvPr id="3" name="直线连接符 2"/>
          <p:cNvCxnSpPr>
            <a:stCxn id="4" idx="5"/>
            <a:endCxn id="6" idx="1"/>
          </p:cNvCxnSpPr>
          <p:nvPr/>
        </p:nvCxnSpPr>
        <p:spPr>
          <a:xfrm>
            <a:off x="5421412" y="3869496"/>
            <a:ext cx="1961014" cy="145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endCxn id="8" idx="2"/>
          </p:cNvCxnSpPr>
          <p:nvPr/>
        </p:nvCxnSpPr>
        <p:spPr>
          <a:xfrm>
            <a:off x="7713044" y="1453860"/>
            <a:ext cx="4651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endCxn id="7" idx="7"/>
          </p:cNvCxnSpPr>
          <p:nvPr/>
        </p:nvCxnSpPr>
        <p:spPr>
          <a:xfrm flipH="1">
            <a:off x="10315458" y="1665975"/>
            <a:ext cx="2242447" cy="1906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90794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5" name="椭圆 4"/>
          <p:cNvSpPr/>
          <p:nvPr/>
        </p:nvSpPr>
        <p:spPr>
          <a:xfrm>
            <a:off x="7325701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6" name="椭圆 5"/>
          <p:cNvSpPr/>
          <p:nvPr/>
        </p:nvSpPr>
        <p:spPr>
          <a:xfrm>
            <a:off x="7325701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7" name="椭圆 6"/>
          <p:cNvSpPr/>
          <p:nvPr/>
        </p:nvSpPr>
        <p:spPr>
          <a:xfrm>
            <a:off x="9984840" y="3510466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8" name="椭圆 7"/>
          <p:cNvSpPr/>
          <p:nvPr/>
        </p:nvSpPr>
        <p:spPr>
          <a:xfrm>
            <a:off x="12364233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9" name="椭圆 8"/>
          <p:cNvSpPr/>
          <p:nvPr/>
        </p:nvSpPr>
        <p:spPr>
          <a:xfrm>
            <a:off x="12364233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0" name="椭圆 9"/>
          <p:cNvSpPr/>
          <p:nvPr/>
        </p:nvSpPr>
        <p:spPr>
          <a:xfrm>
            <a:off x="15020299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1" name="文本框 10"/>
          <p:cNvSpPr txBox="1"/>
          <p:nvPr/>
        </p:nvSpPr>
        <p:spPr>
          <a:xfrm>
            <a:off x="4777230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/>
              <a:t>A</a:t>
            </a:r>
            <a:endParaRPr kumimoji="1" lang="zh-CN" altLang="en-US" sz="2651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12137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B</a:t>
            </a:r>
            <a:endParaRPr kumimoji="1" lang="zh-CN" altLang="en-US" sz="2651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8466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C</a:t>
            </a:r>
            <a:endParaRPr kumimoji="1" lang="zh-CN" altLang="en-US" sz="2651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60799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E</a:t>
            </a:r>
            <a:endParaRPr kumimoji="1" lang="zh-CN" altLang="en-US" sz="2651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567128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F</a:t>
            </a:r>
            <a:endParaRPr kumimoji="1" lang="zh-CN" altLang="en-US" sz="2651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77605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D</a:t>
            </a:r>
            <a:endParaRPr kumimoji="1" lang="zh-CN" altLang="en-US" sz="2651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4513064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G</a:t>
            </a:r>
            <a:endParaRPr kumimoji="1" lang="zh-CN" altLang="en-US" sz="2651" b="1" dirty="0"/>
          </a:p>
        </p:txBody>
      </p:sp>
      <p:cxnSp>
        <p:nvCxnSpPr>
          <p:cNvPr id="3" name="直线连接符 2"/>
          <p:cNvCxnSpPr>
            <a:stCxn id="4" idx="5"/>
            <a:endCxn id="6" idx="1"/>
          </p:cNvCxnSpPr>
          <p:nvPr/>
        </p:nvCxnSpPr>
        <p:spPr>
          <a:xfrm>
            <a:off x="5421412" y="3869496"/>
            <a:ext cx="1961014" cy="145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endCxn id="8" idx="2"/>
          </p:cNvCxnSpPr>
          <p:nvPr/>
        </p:nvCxnSpPr>
        <p:spPr>
          <a:xfrm>
            <a:off x="7713044" y="1453860"/>
            <a:ext cx="4651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endCxn id="7" idx="7"/>
          </p:cNvCxnSpPr>
          <p:nvPr/>
        </p:nvCxnSpPr>
        <p:spPr>
          <a:xfrm flipH="1">
            <a:off x="10315458" y="1665975"/>
            <a:ext cx="2242447" cy="1906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4" idx="7"/>
            <a:endCxn id="5" idx="3"/>
          </p:cNvCxnSpPr>
          <p:nvPr/>
        </p:nvCxnSpPr>
        <p:spPr>
          <a:xfrm flipV="1">
            <a:off x="5421412" y="1603849"/>
            <a:ext cx="1961014" cy="19656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4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90794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5" name="椭圆 4"/>
          <p:cNvSpPr/>
          <p:nvPr/>
        </p:nvSpPr>
        <p:spPr>
          <a:xfrm>
            <a:off x="7325701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6" name="椭圆 5"/>
          <p:cNvSpPr/>
          <p:nvPr/>
        </p:nvSpPr>
        <p:spPr>
          <a:xfrm>
            <a:off x="7325701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7" name="椭圆 6"/>
          <p:cNvSpPr/>
          <p:nvPr/>
        </p:nvSpPr>
        <p:spPr>
          <a:xfrm>
            <a:off x="9984840" y="3510466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8" name="椭圆 7"/>
          <p:cNvSpPr/>
          <p:nvPr/>
        </p:nvSpPr>
        <p:spPr>
          <a:xfrm>
            <a:off x="12364233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9" name="椭圆 8"/>
          <p:cNvSpPr/>
          <p:nvPr/>
        </p:nvSpPr>
        <p:spPr>
          <a:xfrm>
            <a:off x="12364233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0" name="椭圆 9"/>
          <p:cNvSpPr/>
          <p:nvPr/>
        </p:nvSpPr>
        <p:spPr>
          <a:xfrm>
            <a:off x="15020299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1" name="文本框 10"/>
          <p:cNvSpPr txBox="1"/>
          <p:nvPr/>
        </p:nvSpPr>
        <p:spPr>
          <a:xfrm>
            <a:off x="4777230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/>
              <a:t>A</a:t>
            </a:r>
            <a:endParaRPr kumimoji="1" lang="zh-CN" altLang="en-US" sz="2651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12137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B</a:t>
            </a:r>
            <a:endParaRPr kumimoji="1" lang="zh-CN" altLang="en-US" sz="2651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8466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C</a:t>
            </a:r>
            <a:endParaRPr kumimoji="1" lang="zh-CN" altLang="en-US" sz="2651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60799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E</a:t>
            </a:r>
            <a:endParaRPr kumimoji="1" lang="zh-CN" altLang="en-US" sz="2651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567128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F</a:t>
            </a:r>
            <a:endParaRPr kumimoji="1" lang="zh-CN" altLang="en-US" sz="2651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77605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D</a:t>
            </a:r>
            <a:endParaRPr kumimoji="1" lang="zh-CN" altLang="en-US" sz="2651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4513064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G</a:t>
            </a:r>
            <a:endParaRPr kumimoji="1" lang="zh-CN" altLang="en-US" sz="2651" b="1" dirty="0"/>
          </a:p>
        </p:txBody>
      </p:sp>
      <p:cxnSp>
        <p:nvCxnSpPr>
          <p:cNvPr id="3" name="直线连接符 2"/>
          <p:cNvCxnSpPr>
            <a:stCxn id="4" idx="5"/>
            <a:endCxn id="6" idx="1"/>
          </p:cNvCxnSpPr>
          <p:nvPr/>
        </p:nvCxnSpPr>
        <p:spPr>
          <a:xfrm>
            <a:off x="5421412" y="3869496"/>
            <a:ext cx="1961014" cy="145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endCxn id="8" idx="2"/>
          </p:cNvCxnSpPr>
          <p:nvPr/>
        </p:nvCxnSpPr>
        <p:spPr>
          <a:xfrm>
            <a:off x="7713044" y="1453860"/>
            <a:ext cx="4651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endCxn id="7" idx="7"/>
          </p:cNvCxnSpPr>
          <p:nvPr/>
        </p:nvCxnSpPr>
        <p:spPr>
          <a:xfrm flipH="1">
            <a:off x="10315458" y="1665975"/>
            <a:ext cx="2242447" cy="1906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4" idx="7"/>
            <a:endCxn id="5" idx="3"/>
          </p:cNvCxnSpPr>
          <p:nvPr/>
        </p:nvCxnSpPr>
        <p:spPr>
          <a:xfrm flipV="1">
            <a:off x="5421412" y="1603849"/>
            <a:ext cx="1961014" cy="19656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9" idx="1"/>
          </p:cNvCxnSpPr>
          <p:nvPr/>
        </p:nvCxnSpPr>
        <p:spPr>
          <a:xfrm>
            <a:off x="10357254" y="3807369"/>
            <a:ext cx="2063704" cy="151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5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90794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5" name="椭圆 4"/>
          <p:cNvSpPr/>
          <p:nvPr/>
        </p:nvSpPr>
        <p:spPr>
          <a:xfrm>
            <a:off x="7325701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6" name="椭圆 5"/>
          <p:cNvSpPr/>
          <p:nvPr/>
        </p:nvSpPr>
        <p:spPr>
          <a:xfrm>
            <a:off x="7325701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7" name="椭圆 6"/>
          <p:cNvSpPr/>
          <p:nvPr/>
        </p:nvSpPr>
        <p:spPr>
          <a:xfrm>
            <a:off x="9984840" y="3510466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8" name="椭圆 7"/>
          <p:cNvSpPr/>
          <p:nvPr/>
        </p:nvSpPr>
        <p:spPr>
          <a:xfrm>
            <a:off x="12364233" y="1241744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9" name="椭圆 8"/>
          <p:cNvSpPr/>
          <p:nvPr/>
        </p:nvSpPr>
        <p:spPr>
          <a:xfrm>
            <a:off x="12364233" y="5262732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0" name="椭圆 9"/>
          <p:cNvSpPr/>
          <p:nvPr/>
        </p:nvSpPr>
        <p:spPr>
          <a:xfrm>
            <a:off x="15020299" y="3507391"/>
            <a:ext cx="387342" cy="424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648" tIns="67324" rIns="134648" bIns="673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062"/>
          </a:p>
        </p:txBody>
      </p:sp>
      <p:sp>
        <p:nvSpPr>
          <p:cNvPr id="11" name="文本框 10"/>
          <p:cNvSpPr txBox="1"/>
          <p:nvPr/>
        </p:nvSpPr>
        <p:spPr>
          <a:xfrm>
            <a:off x="4777230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/>
              <a:t>A</a:t>
            </a:r>
            <a:endParaRPr kumimoji="1" lang="zh-CN" altLang="en-US" sz="2651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012137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B</a:t>
            </a:r>
            <a:endParaRPr kumimoji="1" lang="zh-CN" altLang="en-US" sz="2651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8466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C</a:t>
            </a:r>
            <a:endParaRPr kumimoji="1" lang="zh-CN" altLang="en-US" sz="2651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760799" y="1665976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E</a:t>
            </a:r>
            <a:endParaRPr kumimoji="1" lang="zh-CN" altLang="en-US" sz="2651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567128" y="5686965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F</a:t>
            </a:r>
            <a:endParaRPr kumimoji="1" lang="zh-CN" altLang="en-US" sz="2651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77605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D</a:t>
            </a:r>
            <a:endParaRPr kumimoji="1" lang="zh-CN" altLang="en-US" sz="2651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4513064" y="3931624"/>
            <a:ext cx="1401812" cy="50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G</a:t>
            </a:r>
            <a:endParaRPr kumimoji="1" lang="zh-CN" altLang="en-US" sz="2651" b="1" dirty="0"/>
          </a:p>
        </p:txBody>
      </p:sp>
      <p:cxnSp>
        <p:nvCxnSpPr>
          <p:cNvPr id="3" name="直线连接符 2"/>
          <p:cNvCxnSpPr>
            <a:stCxn id="4" idx="5"/>
            <a:endCxn id="6" idx="1"/>
          </p:cNvCxnSpPr>
          <p:nvPr/>
        </p:nvCxnSpPr>
        <p:spPr>
          <a:xfrm>
            <a:off x="5421412" y="3869496"/>
            <a:ext cx="1961014" cy="1455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endCxn id="8" idx="2"/>
          </p:cNvCxnSpPr>
          <p:nvPr/>
        </p:nvCxnSpPr>
        <p:spPr>
          <a:xfrm>
            <a:off x="7713044" y="1453860"/>
            <a:ext cx="4651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endCxn id="7" idx="7"/>
          </p:cNvCxnSpPr>
          <p:nvPr/>
        </p:nvCxnSpPr>
        <p:spPr>
          <a:xfrm flipH="1">
            <a:off x="10315458" y="1665975"/>
            <a:ext cx="2242447" cy="1906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4" idx="7"/>
            <a:endCxn id="5" idx="3"/>
          </p:cNvCxnSpPr>
          <p:nvPr/>
        </p:nvCxnSpPr>
        <p:spPr>
          <a:xfrm flipV="1">
            <a:off x="5421412" y="1603849"/>
            <a:ext cx="1961014" cy="19656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endCxn id="9" idx="1"/>
          </p:cNvCxnSpPr>
          <p:nvPr/>
        </p:nvCxnSpPr>
        <p:spPr>
          <a:xfrm>
            <a:off x="10357254" y="3807369"/>
            <a:ext cx="2063704" cy="151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0" idx="3"/>
          </p:cNvCxnSpPr>
          <p:nvPr/>
        </p:nvCxnSpPr>
        <p:spPr>
          <a:xfrm flipH="1">
            <a:off x="12751577" y="3869496"/>
            <a:ext cx="2325447" cy="15014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7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02043" y="1201281"/>
            <a:ext cx="969972" cy="50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/>
              <a:t>0011</a:t>
            </a:r>
            <a:endParaRPr kumimoji="1" lang="zh-CN" altLang="en-US" sz="2651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702043" y="2606168"/>
            <a:ext cx="969972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0101</a:t>
            </a:r>
            <a:endParaRPr kumimoji="1" lang="zh-CN" altLang="en-US" sz="2651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702041" y="4011055"/>
            <a:ext cx="969972" cy="50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0110</a:t>
            </a:r>
            <a:endParaRPr kumimoji="1" lang="zh-CN" altLang="en-US" sz="2651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134163" y="1201281"/>
            <a:ext cx="952437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1011</a:t>
            </a:r>
            <a:endParaRPr kumimoji="1" lang="zh-CN" altLang="en-US" sz="2651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134163" y="2606168"/>
            <a:ext cx="952437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1101</a:t>
            </a:r>
            <a:endParaRPr kumimoji="1" lang="zh-CN" altLang="en-US" sz="2651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134161" y="4011055"/>
            <a:ext cx="952437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1110</a:t>
            </a:r>
            <a:endParaRPr kumimoji="1" lang="zh-CN" altLang="en-US" sz="2651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180645" y="1201281"/>
            <a:ext cx="952437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0010</a:t>
            </a:r>
            <a:endParaRPr kumimoji="1" lang="zh-CN" altLang="en-US" sz="2651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9180645" y="2606168"/>
            <a:ext cx="952437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0001</a:t>
            </a:r>
            <a:endParaRPr kumimoji="1" lang="zh-CN" altLang="en-US" sz="2651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9180644" y="4011055"/>
            <a:ext cx="952437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0100</a:t>
            </a:r>
            <a:endParaRPr kumimoji="1" lang="zh-CN" altLang="en-US" sz="2651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2227128" y="1201281"/>
            <a:ext cx="952437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1010</a:t>
            </a:r>
            <a:endParaRPr kumimoji="1" lang="zh-CN" altLang="en-US" sz="2651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27128" y="2606168"/>
            <a:ext cx="952437" cy="50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1001</a:t>
            </a:r>
            <a:endParaRPr kumimoji="1" lang="zh-CN" altLang="en-US" sz="2651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227126" y="4011055"/>
            <a:ext cx="952437" cy="50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1100</a:t>
            </a:r>
            <a:endParaRPr kumimoji="1" lang="zh-CN" altLang="en-US" sz="2651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17391" y="4153885"/>
            <a:ext cx="1042987" cy="50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/>
              <a:t>0111</a:t>
            </a:r>
            <a:endParaRPr kumimoji="1" lang="zh-CN" altLang="en-US" sz="2651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944880" y="2649029"/>
            <a:ext cx="1201311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1111</a:t>
            </a:r>
            <a:endParaRPr kumimoji="1" lang="zh-CN" altLang="en-US" sz="2651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5073583" y="2649029"/>
            <a:ext cx="952437" cy="5002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0000</a:t>
            </a:r>
            <a:endParaRPr kumimoji="1" lang="zh-CN" altLang="en-US" sz="2651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5073583" y="4654150"/>
            <a:ext cx="952437" cy="50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51" b="1" dirty="0" smtClean="0"/>
              <a:t>1000</a:t>
            </a:r>
            <a:endParaRPr kumimoji="1" lang="zh-CN" altLang="en-US" sz="2651" b="1" dirty="0"/>
          </a:p>
        </p:txBody>
      </p:sp>
      <p:cxnSp>
        <p:nvCxnSpPr>
          <p:cNvPr id="21" name="直线连接符 20"/>
          <p:cNvCxnSpPr>
            <a:stCxn id="16" idx="0"/>
            <a:endCxn id="17" idx="2"/>
          </p:cNvCxnSpPr>
          <p:nvPr/>
        </p:nvCxnSpPr>
        <p:spPr>
          <a:xfrm flipV="1">
            <a:off x="838885" y="3149294"/>
            <a:ext cx="706651" cy="1004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7" idx="3"/>
            <a:endCxn id="4" idx="1"/>
          </p:cNvCxnSpPr>
          <p:nvPr/>
        </p:nvCxnSpPr>
        <p:spPr>
          <a:xfrm flipV="1">
            <a:off x="2146191" y="1451414"/>
            <a:ext cx="1555852" cy="1447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endCxn id="5" idx="1"/>
          </p:cNvCxnSpPr>
          <p:nvPr/>
        </p:nvCxnSpPr>
        <p:spPr>
          <a:xfrm flipV="1">
            <a:off x="2146191" y="2856301"/>
            <a:ext cx="1555852" cy="73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endCxn id="6" idx="1"/>
          </p:cNvCxnSpPr>
          <p:nvPr/>
        </p:nvCxnSpPr>
        <p:spPr>
          <a:xfrm>
            <a:off x="2146189" y="2942230"/>
            <a:ext cx="1555852" cy="13189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endCxn id="8" idx="1"/>
          </p:cNvCxnSpPr>
          <p:nvPr/>
        </p:nvCxnSpPr>
        <p:spPr>
          <a:xfrm>
            <a:off x="4672013" y="2856301"/>
            <a:ext cx="1462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4672013" y="1431164"/>
            <a:ext cx="1462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4672011" y="4269513"/>
            <a:ext cx="14621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endCxn id="11" idx="1"/>
          </p:cNvCxnSpPr>
          <p:nvPr/>
        </p:nvCxnSpPr>
        <p:spPr>
          <a:xfrm>
            <a:off x="7086600" y="2791939"/>
            <a:ext cx="2094045" cy="64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endCxn id="10" idx="1"/>
          </p:cNvCxnSpPr>
          <p:nvPr/>
        </p:nvCxnSpPr>
        <p:spPr>
          <a:xfrm>
            <a:off x="7086600" y="1366802"/>
            <a:ext cx="2094045" cy="84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>
            <a:endCxn id="12" idx="1"/>
          </p:cNvCxnSpPr>
          <p:nvPr/>
        </p:nvCxnSpPr>
        <p:spPr>
          <a:xfrm>
            <a:off x="7086598" y="4205151"/>
            <a:ext cx="2094046" cy="56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7086598" y="1437736"/>
            <a:ext cx="2094046" cy="1308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7077130" y="2829220"/>
            <a:ext cx="2094046" cy="13084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 flipV="1">
            <a:off x="7104133" y="1492529"/>
            <a:ext cx="2048030" cy="2602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endCxn id="14" idx="1"/>
          </p:cNvCxnSpPr>
          <p:nvPr/>
        </p:nvCxnSpPr>
        <p:spPr>
          <a:xfrm>
            <a:off x="10133083" y="2856301"/>
            <a:ext cx="20940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endCxn id="13" idx="1"/>
          </p:cNvCxnSpPr>
          <p:nvPr/>
        </p:nvCxnSpPr>
        <p:spPr>
          <a:xfrm>
            <a:off x="10133083" y="1431164"/>
            <a:ext cx="2094045" cy="2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endCxn id="15" idx="1"/>
          </p:cNvCxnSpPr>
          <p:nvPr/>
        </p:nvCxnSpPr>
        <p:spPr>
          <a:xfrm flipV="1">
            <a:off x="10133081" y="4261188"/>
            <a:ext cx="2094045" cy="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endCxn id="18" idx="1"/>
          </p:cNvCxnSpPr>
          <p:nvPr/>
        </p:nvCxnSpPr>
        <p:spPr>
          <a:xfrm>
            <a:off x="13179565" y="2816984"/>
            <a:ext cx="1894018" cy="8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endCxn id="18" idx="1"/>
          </p:cNvCxnSpPr>
          <p:nvPr/>
        </p:nvCxnSpPr>
        <p:spPr>
          <a:xfrm>
            <a:off x="13179565" y="1391847"/>
            <a:ext cx="1894018" cy="1507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/>
          <p:cNvCxnSpPr>
            <a:endCxn id="18" idx="1"/>
          </p:cNvCxnSpPr>
          <p:nvPr/>
        </p:nvCxnSpPr>
        <p:spPr>
          <a:xfrm flipV="1">
            <a:off x="13179563" y="2899162"/>
            <a:ext cx="1894020" cy="1331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>
            <a:endCxn id="19" idx="0"/>
          </p:cNvCxnSpPr>
          <p:nvPr/>
        </p:nvCxnSpPr>
        <p:spPr>
          <a:xfrm>
            <a:off x="15549801" y="3149295"/>
            <a:ext cx="1" cy="1504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43325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524625" y="1009650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24625" y="49244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053512" y="3286125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354050" y="3286124"/>
            <a:ext cx="528638" cy="5572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4" idx="7"/>
            <a:endCxn id="5" idx="3"/>
          </p:cNvCxnSpPr>
          <p:nvPr/>
        </p:nvCxnSpPr>
        <p:spPr>
          <a:xfrm flipV="1">
            <a:off x="4194546" y="1485261"/>
            <a:ext cx="2407496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endCxn id="8" idx="1"/>
          </p:cNvCxnSpPr>
          <p:nvPr/>
        </p:nvCxnSpPr>
        <p:spPr>
          <a:xfrm>
            <a:off x="7053263" y="1288256"/>
            <a:ext cx="6378204" cy="2079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8" idx="3"/>
          </p:cNvCxnSpPr>
          <p:nvPr/>
        </p:nvCxnSpPr>
        <p:spPr>
          <a:xfrm flipV="1">
            <a:off x="7053263" y="3761735"/>
            <a:ext cx="6378204" cy="150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077864" y="3843337"/>
            <a:ext cx="2446761" cy="1425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6"/>
            <a:endCxn id="8" idx="2"/>
          </p:cNvCxnSpPr>
          <p:nvPr/>
        </p:nvCxnSpPr>
        <p:spPr>
          <a:xfrm flipV="1">
            <a:off x="9582150" y="3564731"/>
            <a:ext cx="3771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5" idx="5"/>
            <a:endCxn id="7" idx="1"/>
          </p:cNvCxnSpPr>
          <p:nvPr/>
        </p:nvCxnSpPr>
        <p:spPr>
          <a:xfrm>
            <a:off x="6975846" y="1485261"/>
            <a:ext cx="2155083" cy="188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6" idx="7"/>
            <a:endCxn id="7" idx="2"/>
          </p:cNvCxnSpPr>
          <p:nvPr/>
        </p:nvCxnSpPr>
        <p:spPr>
          <a:xfrm flipV="1">
            <a:off x="6975846" y="3564732"/>
            <a:ext cx="2077666" cy="1441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7" idx="3"/>
            <a:endCxn id="6" idx="6"/>
          </p:cNvCxnSpPr>
          <p:nvPr/>
        </p:nvCxnSpPr>
        <p:spPr>
          <a:xfrm flipH="1">
            <a:off x="7053263" y="3761736"/>
            <a:ext cx="2077666" cy="1441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5" idx="4"/>
            <a:endCxn id="6" idx="7"/>
          </p:cNvCxnSpPr>
          <p:nvPr/>
        </p:nvCxnSpPr>
        <p:spPr>
          <a:xfrm>
            <a:off x="6788944" y="1566863"/>
            <a:ext cx="186902" cy="3439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6" idx="0"/>
          </p:cNvCxnSpPr>
          <p:nvPr/>
        </p:nvCxnSpPr>
        <p:spPr>
          <a:xfrm flipH="1" flipV="1">
            <a:off x="6679459" y="1566863"/>
            <a:ext cx="109485" cy="3357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52810" y="3396525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/>
              <a:t>0</a:t>
            </a:r>
            <a:endParaRPr kumimoji="1"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594820" y="1105198"/>
            <a:ext cx="4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</a:t>
            </a:r>
            <a:endParaRPr kumimoji="1"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653173" y="4978702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2</a:t>
            </a:r>
            <a:endParaRPr kumimoji="1"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130929" y="3359050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3411822" y="3396525"/>
            <a:ext cx="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4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2887995"/>
                <a:ext cx="141446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712" y="627014"/>
                <a:ext cx="141446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253" y="3359050"/>
                <a:ext cx="14144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64" y="5637535"/>
                <a:ext cx="141446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=∞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883" y="2880331"/>
                <a:ext cx="141446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 49"/>
          <p:cNvGrpSpPr/>
          <p:nvPr/>
        </p:nvGrpSpPr>
        <p:grpSpPr>
          <a:xfrm>
            <a:off x="4757737" y="1899628"/>
            <a:ext cx="6819589" cy="2982866"/>
            <a:chOff x="4757737" y="1899628"/>
            <a:chExt cx="6819589" cy="2982866"/>
          </a:xfrm>
        </p:grpSpPr>
        <p:sp>
          <p:nvSpPr>
            <p:cNvPr id="40" name="文本框 39"/>
            <p:cNvSpPr txBox="1"/>
            <p:nvPr/>
          </p:nvSpPr>
          <p:spPr>
            <a:xfrm>
              <a:off x="4757737" y="218598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9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83321" y="4371260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68638" y="3094635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7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975846" y="3117452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2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371867" y="4285379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81938" y="386466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1048689" y="3172693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3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475428" y="4482384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6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08117" y="1899628"/>
              <a:ext cx="5286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1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6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5356</TotalTime>
  <Words>260</Words>
  <Application>Microsoft Macintosh PowerPoint</Application>
  <PresentationFormat>自定义</PresentationFormat>
  <Paragraphs>160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Cambria Math</vt:lpstr>
      <vt:lpstr>DengXian</vt:lpstr>
      <vt:lpstr>等线</vt:lpstr>
      <vt:lpstr>等线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2019-03-07T19:22:01Z</dcterms:created>
  <dcterms:modified xsi:type="dcterms:W3CDTF">2019-03-11T12:38:49Z</dcterms:modified>
</cp:coreProperties>
</file>