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6433C4-8930-4F8A-9C65-F1AAD25AA4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8062C2-C9E8-4869-9225-480DB0E647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23/10/2022 2:17:45 pm AEDT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" id="2" name="slide2">
            <a:extLst>
              <a:ext uri="{FF2B5EF4-FFF2-40B4-BE49-F238E27FC236}">
                <a16:creationId xmlns:a16="http://schemas.microsoft.com/office/drawing/2014/main" id="{51D302A9-634B-4B38-8239-2263E33D4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" id="3" name="slide3">
            <a:extLst>
              <a:ext uri="{FF2B5EF4-FFF2-40B4-BE49-F238E27FC236}">
                <a16:creationId xmlns:a16="http://schemas.microsoft.com/office/drawing/2014/main" id="{3A8A5A46-F773-4F98-BDEE-1775006E5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s" id="4" name="slide4">
            <a:extLst>
              <a:ext uri="{FF2B5EF4-FFF2-40B4-BE49-F238E27FC236}">
                <a16:creationId xmlns:a16="http://schemas.microsoft.com/office/drawing/2014/main" id="{D98BFAB8-9F8D-4F45-B7A6-864113D29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atures" id="5" name="slide5">
            <a:extLst>
              <a:ext uri="{FF2B5EF4-FFF2-40B4-BE49-F238E27FC236}">
                <a16:creationId xmlns:a16="http://schemas.microsoft.com/office/drawing/2014/main" id="{94FC8F2D-6E4C-4F01-94B2-0E8A961334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" id="6" name="slide6">
            <a:extLst>
              <a:ext uri="{FF2B5EF4-FFF2-40B4-BE49-F238E27FC236}">
                <a16:creationId xmlns:a16="http://schemas.microsoft.com/office/drawing/2014/main" id="{105E6BF6-06CD-47AC-AFC7-A21BFB1E9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2022-10-23T03:17:46Z</dcterms:created>
  <dcterms:modified xsi:type="dcterms:W3CDTF">2022-10-23T03:17:46Z</dcterms:modified>
</cp:coreProperties>
</file>