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ADD90-6CF6-46AD-9BF0-23CAB15A759E}" v="32" dt="2024-03-29T04:02:40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qian wu" userId="d2c6610ee194b056" providerId="LiveId" clId="{054ADD90-6CF6-46AD-9BF0-23CAB15A759E}"/>
    <pc:docChg chg="undo custSel addSld modSld">
      <pc:chgData name="zhanqian wu" userId="d2c6610ee194b056" providerId="LiveId" clId="{054ADD90-6CF6-46AD-9BF0-23CAB15A759E}" dt="2024-03-29T04:02:50.191" v="316" actId="1076"/>
      <pc:docMkLst>
        <pc:docMk/>
      </pc:docMkLst>
      <pc:sldChg chg="addSp delSp modSp mod">
        <pc:chgData name="zhanqian wu" userId="d2c6610ee194b056" providerId="LiveId" clId="{054ADD90-6CF6-46AD-9BF0-23CAB15A759E}" dt="2024-03-26T14:44:29.227" v="15" actId="1076"/>
        <pc:sldMkLst>
          <pc:docMk/>
          <pc:sldMk cId="2322699510" sldId="256"/>
        </pc:sldMkLst>
        <pc:spChg chg="del">
          <ac:chgData name="zhanqian wu" userId="d2c6610ee194b056" providerId="LiveId" clId="{054ADD90-6CF6-46AD-9BF0-23CAB15A759E}" dt="2024-03-26T14:42:36.612" v="0" actId="478"/>
          <ac:spMkLst>
            <pc:docMk/>
            <pc:sldMk cId="2322699510" sldId="256"/>
            <ac:spMk id="2" creationId="{C156EF3A-BDA7-0F1D-2550-EB67509EBED7}"/>
          </ac:spMkLst>
        </pc:spChg>
        <pc:spChg chg="del">
          <ac:chgData name="zhanqian wu" userId="d2c6610ee194b056" providerId="LiveId" clId="{054ADD90-6CF6-46AD-9BF0-23CAB15A759E}" dt="2024-03-26T14:42:39.659" v="1" actId="478"/>
          <ac:spMkLst>
            <pc:docMk/>
            <pc:sldMk cId="2322699510" sldId="256"/>
            <ac:spMk id="3" creationId="{C9B3EF70-30F1-49DA-C467-A73B860B2436}"/>
          </ac:spMkLst>
        </pc:spChg>
        <pc:picChg chg="add mod">
          <ac:chgData name="zhanqian wu" userId="d2c6610ee194b056" providerId="LiveId" clId="{054ADD90-6CF6-46AD-9BF0-23CAB15A759E}" dt="2024-03-26T14:44:04.136" v="12" actId="1076"/>
          <ac:picMkLst>
            <pc:docMk/>
            <pc:sldMk cId="2322699510" sldId="256"/>
            <ac:picMk id="4" creationId="{A5A1FE62-37EA-315E-E2D6-2D4FE286B009}"/>
          </ac:picMkLst>
        </pc:picChg>
        <pc:picChg chg="add mod">
          <ac:chgData name="zhanqian wu" userId="d2c6610ee194b056" providerId="LiveId" clId="{054ADD90-6CF6-46AD-9BF0-23CAB15A759E}" dt="2024-03-26T14:44:13.055" v="13" actId="1076"/>
          <ac:picMkLst>
            <pc:docMk/>
            <pc:sldMk cId="2322699510" sldId="256"/>
            <ac:picMk id="5" creationId="{1504D420-C17A-4520-7080-63610549D63A}"/>
          </ac:picMkLst>
        </pc:picChg>
        <pc:picChg chg="add mod">
          <ac:chgData name="zhanqian wu" userId="d2c6610ee194b056" providerId="LiveId" clId="{054ADD90-6CF6-46AD-9BF0-23CAB15A759E}" dt="2024-03-26T14:44:20.221" v="14" actId="1076"/>
          <ac:picMkLst>
            <pc:docMk/>
            <pc:sldMk cId="2322699510" sldId="256"/>
            <ac:picMk id="6" creationId="{5FD4CB12-00EB-1484-A13D-C9D586965867}"/>
          </ac:picMkLst>
        </pc:picChg>
        <pc:picChg chg="add mod">
          <ac:chgData name="zhanqian wu" userId="d2c6610ee194b056" providerId="LiveId" clId="{054ADD90-6CF6-46AD-9BF0-23CAB15A759E}" dt="2024-03-26T14:44:29.227" v="15" actId="1076"/>
          <ac:picMkLst>
            <pc:docMk/>
            <pc:sldMk cId="2322699510" sldId="256"/>
            <ac:picMk id="7" creationId="{A62FE38C-E775-4562-E5D9-0E669CAED494}"/>
          </ac:picMkLst>
        </pc:picChg>
      </pc:sldChg>
      <pc:sldChg chg="addSp delSp modSp new mod">
        <pc:chgData name="zhanqian wu" userId="d2c6610ee194b056" providerId="LiveId" clId="{054ADD90-6CF6-46AD-9BF0-23CAB15A759E}" dt="2024-03-26T15:08:49.659" v="224" actId="1076"/>
        <pc:sldMkLst>
          <pc:docMk/>
          <pc:sldMk cId="2875660912" sldId="257"/>
        </pc:sldMkLst>
        <pc:spChg chg="del mod">
          <ac:chgData name="zhanqian wu" userId="d2c6610ee194b056" providerId="LiveId" clId="{054ADD90-6CF6-46AD-9BF0-23CAB15A759E}" dt="2024-03-26T14:49:53.782" v="27" actId="478"/>
          <ac:spMkLst>
            <pc:docMk/>
            <pc:sldMk cId="2875660912" sldId="257"/>
            <ac:spMk id="2" creationId="{48866061-AE66-540B-664A-0099449A45FF}"/>
          </ac:spMkLst>
        </pc:spChg>
        <pc:spChg chg="del mod">
          <ac:chgData name="zhanqian wu" userId="d2c6610ee194b056" providerId="LiveId" clId="{054ADD90-6CF6-46AD-9BF0-23CAB15A759E}" dt="2024-03-26T14:49:52.349" v="25" actId="478"/>
          <ac:spMkLst>
            <pc:docMk/>
            <pc:sldMk cId="2875660912" sldId="257"/>
            <ac:spMk id="3" creationId="{E5DB3482-22CC-4501-1F78-F0C6584C3C33}"/>
          </ac:spMkLst>
        </pc:spChg>
        <pc:spChg chg="add del mod">
          <ac:chgData name="zhanqian wu" userId="d2c6610ee194b056" providerId="LiveId" clId="{054ADD90-6CF6-46AD-9BF0-23CAB15A759E}" dt="2024-03-26T14:50:10.005" v="49" actId="478"/>
          <ac:spMkLst>
            <pc:docMk/>
            <pc:sldMk cId="2875660912" sldId="257"/>
            <ac:spMk id="5" creationId="{00E0777B-D636-24C0-F03F-14A45547C0AF}"/>
          </ac:spMkLst>
        </pc:spChg>
        <pc:spChg chg="add del mod">
          <ac:chgData name="zhanqian wu" userId="d2c6610ee194b056" providerId="LiveId" clId="{054ADD90-6CF6-46AD-9BF0-23CAB15A759E}" dt="2024-03-26T14:49:57.649" v="29" actId="478"/>
          <ac:spMkLst>
            <pc:docMk/>
            <pc:sldMk cId="2875660912" sldId="257"/>
            <ac:spMk id="7" creationId="{08A69F54-C60D-2A6F-D67C-8158AEE2A4FB}"/>
          </ac:spMkLst>
        </pc:spChg>
        <pc:spChg chg="add del mod">
          <ac:chgData name="zhanqian wu" userId="d2c6610ee194b056" providerId="LiveId" clId="{054ADD90-6CF6-46AD-9BF0-23CAB15A759E}" dt="2024-03-26T14:50:05.255" v="47" actId="478"/>
          <ac:spMkLst>
            <pc:docMk/>
            <pc:sldMk cId="2875660912" sldId="257"/>
            <ac:spMk id="9" creationId="{E3F0C474-DE50-B464-D3EA-FC7D24201C14}"/>
          </ac:spMkLst>
        </pc:spChg>
        <pc:spChg chg="add del mod">
          <ac:chgData name="zhanqian wu" userId="d2c6610ee194b056" providerId="LiveId" clId="{054ADD90-6CF6-46AD-9BF0-23CAB15A759E}" dt="2024-03-26T14:50:07.786" v="48" actId="478"/>
          <ac:spMkLst>
            <pc:docMk/>
            <pc:sldMk cId="2875660912" sldId="257"/>
            <ac:spMk id="11" creationId="{54C09F9E-F208-BC5F-DBB7-0CBDFA7F40B3}"/>
          </ac:spMkLst>
        </pc:spChg>
        <pc:grpChg chg="add mod">
          <ac:chgData name="zhanqian wu" userId="d2c6610ee194b056" providerId="LiveId" clId="{054ADD90-6CF6-46AD-9BF0-23CAB15A759E}" dt="2024-03-26T15:08:49.659" v="224" actId="1076"/>
          <ac:grpSpMkLst>
            <pc:docMk/>
            <pc:sldMk cId="2875660912" sldId="257"/>
            <ac:grpSpMk id="18" creationId="{01D83D95-7244-ABEF-06E2-2DF8CCEBC90A}"/>
          </ac:grpSpMkLst>
        </pc:grp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2" creationId="{4506B4B6-356F-2E9A-7A2D-C2436A0E06C3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3" creationId="{1BF5B7BD-579C-3D29-E6B2-D4900B4F41AB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4" creationId="{B891891D-8CED-994D-64A5-BB3D2B1CE788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5" creationId="{5DEE3E81-8BFB-72FF-2241-B2A27CAC8F58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6" creationId="{E54388F3-8323-4A92-0315-F7DD8B330AB7}"/>
          </ac:picMkLst>
        </pc:picChg>
        <pc:picChg chg="add mod">
          <ac:chgData name="zhanqian wu" userId="d2c6610ee194b056" providerId="LiveId" clId="{054ADD90-6CF6-46AD-9BF0-23CAB15A759E}" dt="2024-03-26T15:08:18.492" v="215" actId="164"/>
          <ac:picMkLst>
            <pc:docMk/>
            <pc:sldMk cId="2875660912" sldId="257"/>
            <ac:picMk id="17" creationId="{26F0D7DB-97FB-9AB2-286B-1FD4B290CEE4}"/>
          </ac:picMkLst>
        </pc:picChg>
      </pc:sldChg>
      <pc:sldChg chg="addSp delSp modSp new mod">
        <pc:chgData name="zhanqian wu" userId="d2c6610ee194b056" providerId="LiveId" clId="{054ADD90-6CF6-46AD-9BF0-23CAB15A759E}" dt="2024-03-26T14:57:36.399" v="97" actId="1076"/>
        <pc:sldMkLst>
          <pc:docMk/>
          <pc:sldMk cId="3772980141" sldId="258"/>
        </pc:sldMkLst>
        <pc:spChg chg="del">
          <ac:chgData name="zhanqian wu" userId="d2c6610ee194b056" providerId="LiveId" clId="{054ADD90-6CF6-46AD-9BF0-23CAB15A759E}" dt="2024-03-26T14:55:02.934" v="68" actId="478"/>
          <ac:spMkLst>
            <pc:docMk/>
            <pc:sldMk cId="3772980141" sldId="258"/>
            <ac:spMk id="2" creationId="{C85AC8A4-F6BA-A67A-78DA-1048D935AEAD}"/>
          </ac:spMkLst>
        </pc:spChg>
        <pc:spChg chg="del">
          <ac:chgData name="zhanqian wu" userId="d2c6610ee194b056" providerId="LiveId" clId="{054ADD90-6CF6-46AD-9BF0-23CAB15A759E}" dt="2024-03-26T14:55:04.949" v="69" actId="478"/>
          <ac:spMkLst>
            <pc:docMk/>
            <pc:sldMk cId="3772980141" sldId="258"/>
            <ac:spMk id="3" creationId="{16FD7D61-EE69-6B33-E111-6C69BBD76158}"/>
          </ac:spMkLst>
        </pc:spChg>
        <pc:spChg chg="add mod">
          <ac:chgData name="zhanqian wu" userId="d2c6610ee194b056" providerId="LiveId" clId="{054ADD90-6CF6-46AD-9BF0-23CAB15A759E}" dt="2024-03-26T14:57:36.399" v="97" actId="1076"/>
          <ac:spMkLst>
            <pc:docMk/>
            <pc:sldMk cId="3772980141" sldId="258"/>
            <ac:spMk id="5" creationId="{C5C3EE5F-9E6C-E390-5B81-4C078CC2BDD6}"/>
          </ac:spMkLst>
        </pc:spChg>
        <pc:picChg chg="add mod">
          <ac:chgData name="zhanqian wu" userId="d2c6610ee194b056" providerId="LiveId" clId="{054ADD90-6CF6-46AD-9BF0-23CAB15A759E}" dt="2024-03-26T14:56:04.017" v="71" actId="1076"/>
          <ac:picMkLst>
            <pc:docMk/>
            <pc:sldMk cId="3772980141" sldId="258"/>
            <ac:picMk id="4" creationId="{EAD052B2-F31D-5D0B-6F3F-28DF4C671729}"/>
          </ac:picMkLst>
        </pc:picChg>
      </pc:sldChg>
      <pc:sldChg chg="addSp delSp modSp new mod">
        <pc:chgData name="zhanqian wu" userId="d2c6610ee194b056" providerId="LiveId" clId="{054ADD90-6CF6-46AD-9BF0-23CAB15A759E}" dt="2024-03-26T15:08:45.237" v="223" actId="1076"/>
        <pc:sldMkLst>
          <pc:docMk/>
          <pc:sldMk cId="1352463586" sldId="259"/>
        </pc:sldMkLst>
        <pc:spChg chg="del">
          <ac:chgData name="zhanqian wu" userId="d2c6610ee194b056" providerId="LiveId" clId="{054ADD90-6CF6-46AD-9BF0-23CAB15A759E}" dt="2024-03-26T14:58:11.915" v="100" actId="478"/>
          <ac:spMkLst>
            <pc:docMk/>
            <pc:sldMk cId="1352463586" sldId="259"/>
            <ac:spMk id="2" creationId="{5119B13A-875C-6ADB-590C-80B02D624E58}"/>
          </ac:spMkLst>
        </pc:spChg>
        <pc:spChg chg="del">
          <ac:chgData name="zhanqian wu" userId="d2c6610ee194b056" providerId="LiveId" clId="{054ADD90-6CF6-46AD-9BF0-23CAB15A759E}" dt="2024-03-26T14:58:09.048" v="99" actId="478"/>
          <ac:spMkLst>
            <pc:docMk/>
            <pc:sldMk cId="1352463586" sldId="259"/>
            <ac:spMk id="3" creationId="{9C70C157-9C9F-2F2A-B679-5B54D69D8FC8}"/>
          </ac:spMkLst>
        </pc:spChg>
        <pc:grpChg chg="add mod">
          <ac:chgData name="zhanqian wu" userId="d2c6610ee194b056" providerId="LiveId" clId="{054ADD90-6CF6-46AD-9BF0-23CAB15A759E}" dt="2024-03-26T15:08:35.651" v="220" actId="164"/>
          <ac:grpSpMkLst>
            <pc:docMk/>
            <pc:sldMk cId="1352463586" sldId="259"/>
            <ac:grpSpMk id="25" creationId="{9E550995-5868-FC58-E3AC-2EB8D6F3F9F6}"/>
          </ac:grpSpMkLst>
        </pc:grpChg>
        <pc:grpChg chg="add mod">
          <ac:chgData name="zhanqian wu" userId="d2c6610ee194b056" providerId="LiveId" clId="{054ADD90-6CF6-46AD-9BF0-23CAB15A759E}" dt="2024-03-26T15:08:45.237" v="223" actId="1076"/>
          <ac:grpSpMkLst>
            <pc:docMk/>
            <pc:sldMk cId="1352463586" sldId="259"/>
            <ac:grpSpMk id="26" creationId="{8F8FD2C0-9C31-C1E5-020F-173053BD14BD}"/>
          </ac:grpSpMkLst>
        </pc:grpChg>
        <pc:graphicFrameChg chg="add del mod">
          <ac:chgData name="zhanqian wu" userId="d2c6610ee194b056" providerId="LiveId" clId="{054ADD90-6CF6-46AD-9BF0-23CAB15A759E}" dt="2024-03-26T14:58:55.958" v="103"/>
          <ac:graphicFrameMkLst>
            <pc:docMk/>
            <pc:sldMk cId="1352463586" sldId="259"/>
            <ac:graphicFrameMk id="4" creationId="{CFB61F2C-23E4-72E7-26E0-CD099375F9FA}"/>
          </ac:graphicFrameMkLst>
        </pc:graphicFrameChg>
        <pc:picChg chg="add del mod">
          <ac:chgData name="zhanqian wu" userId="d2c6610ee194b056" providerId="LiveId" clId="{054ADD90-6CF6-46AD-9BF0-23CAB15A759E}" dt="2024-03-26T15:00:23.323" v="138" actId="478"/>
          <ac:picMkLst>
            <pc:docMk/>
            <pc:sldMk cId="1352463586" sldId="259"/>
            <ac:picMk id="6" creationId="{6ACEDFA2-E090-F786-ABB7-61CF78EC5D47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8" creationId="{4359BECA-ADFB-7EA5-5146-6120AAADC0F4}"/>
          </ac:picMkLst>
        </pc:picChg>
        <pc:picChg chg="add del mod">
          <ac:chgData name="zhanqian wu" userId="d2c6610ee194b056" providerId="LiveId" clId="{054ADD90-6CF6-46AD-9BF0-23CAB15A759E}" dt="2024-03-26T14:59:39.707" v="133" actId="478"/>
          <ac:picMkLst>
            <pc:docMk/>
            <pc:sldMk cId="1352463586" sldId="259"/>
            <ac:picMk id="10" creationId="{0DCD06C7-98E1-BE88-E0D5-86565E6A5B42}"/>
          </ac:picMkLst>
        </pc:picChg>
        <pc:picChg chg="add del mod">
          <ac:chgData name="zhanqian wu" userId="d2c6610ee194b056" providerId="LiveId" clId="{054ADD90-6CF6-46AD-9BF0-23CAB15A759E}" dt="2024-03-26T14:59:34.063" v="132" actId="478"/>
          <ac:picMkLst>
            <pc:docMk/>
            <pc:sldMk cId="1352463586" sldId="259"/>
            <ac:picMk id="12" creationId="{D1A3BC74-0083-A7E7-1428-E331C1F436CE}"/>
          </ac:picMkLst>
        </pc:picChg>
        <pc:picChg chg="add del mod">
          <ac:chgData name="zhanqian wu" userId="d2c6610ee194b056" providerId="LiveId" clId="{054ADD90-6CF6-46AD-9BF0-23CAB15A759E}" dt="2024-03-26T15:01:39.105" v="151" actId="478"/>
          <ac:picMkLst>
            <pc:docMk/>
            <pc:sldMk cId="1352463586" sldId="259"/>
            <ac:picMk id="14" creationId="{E9F2CDF5-FA0A-27A5-0536-E51EC8C29E06}"/>
          </ac:picMkLst>
        </pc:picChg>
        <pc:picChg chg="add mod">
          <ac:chgData name="zhanqian wu" userId="d2c6610ee194b056" providerId="LiveId" clId="{054ADD90-6CF6-46AD-9BF0-23CAB15A759E}" dt="2024-03-26T15:08:35.651" v="220" actId="164"/>
          <ac:picMkLst>
            <pc:docMk/>
            <pc:sldMk cId="1352463586" sldId="259"/>
            <ac:picMk id="16" creationId="{86D5F016-7076-4EC0-E628-2C2DA9815E31}"/>
          </ac:picMkLst>
        </pc:picChg>
        <pc:picChg chg="add mod">
          <ac:chgData name="zhanqian wu" userId="d2c6610ee194b056" providerId="LiveId" clId="{054ADD90-6CF6-46AD-9BF0-23CAB15A759E}" dt="2024-03-26T15:08:35.651" v="220" actId="164"/>
          <ac:picMkLst>
            <pc:docMk/>
            <pc:sldMk cId="1352463586" sldId="259"/>
            <ac:picMk id="18" creationId="{5D13C283-C83D-75E1-50A7-3698D5DC1BF9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20" creationId="{4E70CE43-EF62-1802-BEBC-483522EF83A0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22" creationId="{A5091F1B-B78A-62B7-6CD6-85DFAE0B25C6}"/>
          </ac:picMkLst>
        </pc:picChg>
        <pc:picChg chg="add mod">
          <ac:chgData name="zhanqian wu" userId="d2c6610ee194b056" providerId="LiveId" clId="{054ADD90-6CF6-46AD-9BF0-23CAB15A759E}" dt="2024-03-26T15:08:28.678" v="217" actId="164"/>
          <ac:picMkLst>
            <pc:docMk/>
            <pc:sldMk cId="1352463586" sldId="259"/>
            <ac:picMk id="24" creationId="{1A135F0D-C7A2-62F9-366A-56291D5046CF}"/>
          </ac:picMkLst>
        </pc:picChg>
      </pc:sldChg>
      <pc:sldChg chg="addSp delSp modSp new mod">
        <pc:chgData name="zhanqian wu" userId="d2c6610ee194b056" providerId="LiveId" clId="{054ADD90-6CF6-46AD-9BF0-23CAB15A759E}" dt="2024-03-26T16:13:50.596" v="227" actId="14100"/>
        <pc:sldMkLst>
          <pc:docMk/>
          <pc:sldMk cId="3304566687" sldId="260"/>
        </pc:sldMkLst>
        <pc:spChg chg="del">
          <ac:chgData name="zhanqian wu" userId="d2c6610ee194b056" providerId="LiveId" clId="{054ADD90-6CF6-46AD-9BF0-23CAB15A759E}" dt="2024-03-26T16:13:47.350" v="226"/>
          <ac:spMkLst>
            <pc:docMk/>
            <pc:sldMk cId="3304566687" sldId="260"/>
            <ac:spMk id="3" creationId="{31BA4366-1968-2C3E-FF45-1C07EE5F3497}"/>
          </ac:spMkLst>
        </pc:spChg>
        <pc:picChg chg="add mod">
          <ac:chgData name="zhanqian wu" userId="d2c6610ee194b056" providerId="LiveId" clId="{054ADD90-6CF6-46AD-9BF0-23CAB15A759E}" dt="2024-03-26T16:13:50.596" v="227" actId="14100"/>
          <ac:picMkLst>
            <pc:docMk/>
            <pc:sldMk cId="3304566687" sldId="260"/>
            <ac:picMk id="4" creationId="{389C1ECF-48ED-E01E-EEEA-6E98BB1EEFA0}"/>
          </ac:picMkLst>
        </pc:picChg>
      </pc:sldChg>
      <pc:sldChg chg="addSp delSp modSp new mod">
        <pc:chgData name="zhanqian wu" userId="d2c6610ee194b056" providerId="LiveId" clId="{054ADD90-6CF6-46AD-9BF0-23CAB15A759E}" dt="2024-03-29T03:20:48.800" v="278" actId="1076"/>
        <pc:sldMkLst>
          <pc:docMk/>
          <pc:sldMk cId="1940895207" sldId="261"/>
        </pc:sldMkLst>
        <pc:spChg chg="del">
          <ac:chgData name="zhanqian wu" userId="d2c6610ee194b056" providerId="LiveId" clId="{054ADD90-6CF6-46AD-9BF0-23CAB15A759E}" dt="2024-03-29T03:19:10.831" v="230" actId="478"/>
          <ac:spMkLst>
            <pc:docMk/>
            <pc:sldMk cId="1940895207" sldId="261"/>
            <ac:spMk id="2" creationId="{458A59FC-2707-5EAC-5B50-5CF20C76E80F}"/>
          </ac:spMkLst>
        </pc:spChg>
        <pc:spChg chg="del">
          <ac:chgData name="zhanqian wu" userId="d2c6610ee194b056" providerId="LiveId" clId="{054ADD90-6CF6-46AD-9BF0-23CAB15A759E}" dt="2024-03-29T03:19:09.411" v="229" actId="478"/>
          <ac:spMkLst>
            <pc:docMk/>
            <pc:sldMk cId="1940895207" sldId="261"/>
            <ac:spMk id="3" creationId="{0411C61B-923D-8999-191C-61E233D026E0}"/>
          </ac:spMkLst>
        </pc:spChg>
        <pc:graphicFrameChg chg="add del mod">
          <ac:chgData name="zhanqian wu" userId="d2c6610ee194b056" providerId="LiveId" clId="{054ADD90-6CF6-46AD-9BF0-23CAB15A759E}" dt="2024-03-29T03:19:30.314" v="233"/>
          <ac:graphicFrameMkLst>
            <pc:docMk/>
            <pc:sldMk cId="1940895207" sldId="261"/>
            <ac:graphicFrameMk id="4" creationId="{B7D3A6A0-D9F2-F9EC-E7E5-922021E49C6E}"/>
          </ac:graphicFrameMkLst>
        </pc:graphicFrameChg>
        <pc:picChg chg="add mod">
          <ac:chgData name="zhanqian wu" userId="d2c6610ee194b056" providerId="LiveId" clId="{054ADD90-6CF6-46AD-9BF0-23CAB15A759E}" dt="2024-03-29T03:20:03.165" v="265" actId="1076"/>
          <ac:picMkLst>
            <pc:docMk/>
            <pc:sldMk cId="1940895207" sldId="261"/>
            <ac:picMk id="6" creationId="{762AE516-A68A-81EA-4B97-B09593652475}"/>
          </ac:picMkLst>
        </pc:picChg>
        <pc:picChg chg="add mod">
          <ac:chgData name="zhanqian wu" userId="d2c6610ee194b056" providerId="LiveId" clId="{054ADD90-6CF6-46AD-9BF0-23CAB15A759E}" dt="2024-03-29T03:20:27.428" v="273" actId="1076"/>
          <ac:picMkLst>
            <pc:docMk/>
            <pc:sldMk cId="1940895207" sldId="261"/>
            <ac:picMk id="8" creationId="{19ED4E11-962B-A279-D649-ECEA1652018C}"/>
          </ac:picMkLst>
        </pc:picChg>
        <pc:picChg chg="add mod">
          <ac:chgData name="zhanqian wu" userId="d2c6610ee194b056" providerId="LiveId" clId="{054ADD90-6CF6-46AD-9BF0-23CAB15A759E}" dt="2024-03-29T03:20:48.800" v="278" actId="1076"/>
          <ac:picMkLst>
            <pc:docMk/>
            <pc:sldMk cId="1940895207" sldId="261"/>
            <ac:picMk id="10" creationId="{5FD43F09-41F3-5F68-9D2A-5BBCDF0E3C42}"/>
          </ac:picMkLst>
        </pc:picChg>
        <pc:picChg chg="add mod">
          <ac:chgData name="zhanqian wu" userId="d2c6610ee194b056" providerId="LiveId" clId="{054ADD90-6CF6-46AD-9BF0-23CAB15A759E}" dt="2024-03-29T03:20:40.281" v="276" actId="1076"/>
          <ac:picMkLst>
            <pc:docMk/>
            <pc:sldMk cId="1940895207" sldId="261"/>
            <ac:picMk id="12" creationId="{87241CF3-66BE-73AF-A85B-FCBD189770DB}"/>
          </ac:picMkLst>
        </pc:picChg>
        <pc:picChg chg="add mod">
          <ac:chgData name="zhanqian wu" userId="d2c6610ee194b056" providerId="LiveId" clId="{054ADD90-6CF6-46AD-9BF0-23CAB15A759E}" dt="2024-03-29T03:20:10.332" v="266" actId="1076"/>
          <ac:picMkLst>
            <pc:docMk/>
            <pc:sldMk cId="1940895207" sldId="261"/>
            <ac:picMk id="14" creationId="{A206696D-37D9-1C38-0999-7AC988056F02}"/>
          </ac:picMkLst>
        </pc:picChg>
        <pc:picChg chg="add mod">
          <ac:chgData name="zhanqian wu" userId="d2c6610ee194b056" providerId="LiveId" clId="{054ADD90-6CF6-46AD-9BF0-23CAB15A759E}" dt="2024-03-29T03:20:22.108" v="272" actId="1076"/>
          <ac:picMkLst>
            <pc:docMk/>
            <pc:sldMk cId="1940895207" sldId="261"/>
            <ac:picMk id="16" creationId="{1CDB099F-6E5D-DC34-2B67-5356055CFD5B}"/>
          </ac:picMkLst>
        </pc:picChg>
        <pc:picChg chg="add mod">
          <ac:chgData name="zhanqian wu" userId="d2c6610ee194b056" providerId="LiveId" clId="{054ADD90-6CF6-46AD-9BF0-23CAB15A759E}" dt="2024-03-29T03:20:44.474" v="277" actId="1076"/>
          <ac:picMkLst>
            <pc:docMk/>
            <pc:sldMk cId="1940895207" sldId="261"/>
            <ac:picMk id="18" creationId="{CFE748FE-55AA-A6B7-96FB-806ED49D0068}"/>
          </ac:picMkLst>
        </pc:picChg>
        <pc:picChg chg="add mod">
          <ac:chgData name="zhanqian wu" userId="d2c6610ee194b056" providerId="LiveId" clId="{054ADD90-6CF6-46AD-9BF0-23CAB15A759E}" dt="2024-03-29T03:20:36.613" v="275" actId="1076"/>
          <ac:picMkLst>
            <pc:docMk/>
            <pc:sldMk cId="1940895207" sldId="261"/>
            <ac:picMk id="20" creationId="{7C866B8F-9BE0-4AF5-B5FB-1EB3E1978D03}"/>
          </ac:picMkLst>
        </pc:picChg>
      </pc:sldChg>
      <pc:sldChg chg="addSp delSp modSp new mod">
        <pc:chgData name="zhanqian wu" userId="d2c6610ee194b056" providerId="LiveId" clId="{054ADD90-6CF6-46AD-9BF0-23CAB15A759E}" dt="2024-03-29T04:02:50.191" v="316" actId="1076"/>
        <pc:sldMkLst>
          <pc:docMk/>
          <pc:sldMk cId="533639109" sldId="262"/>
        </pc:sldMkLst>
        <pc:spChg chg="del">
          <ac:chgData name="zhanqian wu" userId="d2c6610ee194b056" providerId="LiveId" clId="{054ADD90-6CF6-46AD-9BF0-23CAB15A759E}" dt="2024-03-29T03:45:52.762" v="280" actId="478"/>
          <ac:spMkLst>
            <pc:docMk/>
            <pc:sldMk cId="533639109" sldId="262"/>
            <ac:spMk id="2" creationId="{78C35FB0-5EBC-5BD9-9454-997E8AFAB8BD}"/>
          </ac:spMkLst>
        </pc:spChg>
        <pc:spChg chg="del">
          <ac:chgData name="zhanqian wu" userId="d2c6610ee194b056" providerId="LiveId" clId="{054ADD90-6CF6-46AD-9BF0-23CAB15A759E}" dt="2024-03-29T03:45:54.087" v="281" actId="478"/>
          <ac:spMkLst>
            <pc:docMk/>
            <pc:sldMk cId="533639109" sldId="262"/>
            <ac:spMk id="3" creationId="{385F8BDA-2B64-DA1A-58F8-41096E4226C8}"/>
          </ac:spMkLst>
        </pc:spChg>
        <pc:graphicFrameChg chg="add del mod">
          <ac:chgData name="zhanqian wu" userId="d2c6610ee194b056" providerId="LiveId" clId="{054ADD90-6CF6-46AD-9BF0-23CAB15A759E}" dt="2024-03-29T03:53:17.984" v="294"/>
          <ac:graphicFrameMkLst>
            <pc:docMk/>
            <pc:sldMk cId="533639109" sldId="262"/>
            <ac:graphicFrameMk id="6" creationId="{639BF7BA-69F3-66CD-5717-B5C0DC2F9DED}"/>
          </ac:graphicFrameMkLst>
        </pc:graphicFrameChg>
        <pc:graphicFrameChg chg="add del mod">
          <ac:chgData name="zhanqian wu" userId="d2c6610ee194b056" providerId="LiveId" clId="{054ADD90-6CF6-46AD-9BF0-23CAB15A759E}" dt="2024-03-29T03:57:59.962" v="303"/>
          <ac:graphicFrameMkLst>
            <pc:docMk/>
            <pc:sldMk cId="533639109" sldId="262"/>
            <ac:graphicFrameMk id="9" creationId="{BE877F30-6D0E-7808-39F2-9A5880FF2A29}"/>
          </ac:graphicFrameMkLst>
        </pc:graphicFrameChg>
        <pc:graphicFrameChg chg="add del mod">
          <ac:chgData name="zhanqian wu" userId="d2c6610ee194b056" providerId="LiveId" clId="{054ADD90-6CF6-46AD-9BF0-23CAB15A759E}" dt="2024-03-29T04:02:40.305" v="311"/>
          <ac:graphicFrameMkLst>
            <pc:docMk/>
            <pc:sldMk cId="533639109" sldId="262"/>
            <ac:graphicFrameMk id="12" creationId="{691B7CAD-E0C4-CDE6-E47A-E011FE16E04D}"/>
          </ac:graphicFrameMkLst>
        </pc:graphicFrameChg>
        <pc:picChg chg="add mod">
          <ac:chgData name="zhanqian wu" userId="d2c6610ee194b056" providerId="LiveId" clId="{054ADD90-6CF6-46AD-9BF0-23CAB15A759E}" dt="2024-03-29T03:46:38.728" v="291" actId="1076"/>
          <ac:picMkLst>
            <pc:docMk/>
            <pc:sldMk cId="533639109" sldId="262"/>
            <ac:picMk id="5" creationId="{256C3CAB-15C0-868A-0321-1248118C7B0D}"/>
          </ac:picMkLst>
        </pc:picChg>
        <pc:picChg chg="add mod">
          <ac:chgData name="zhanqian wu" userId="d2c6610ee194b056" providerId="LiveId" clId="{054ADD90-6CF6-46AD-9BF0-23CAB15A759E}" dt="2024-03-29T03:53:28.575" v="300" actId="1076"/>
          <ac:picMkLst>
            <pc:docMk/>
            <pc:sldMk cId="533639109" sldId="262"/>
            <ac:picMk id="8" creationId="{EECB8C9F-73C4-F269-C047-B0EEA84F52AC}"/>
          </ac:picMkLst>
        </pc:picChg>
        <pc:picChg chg="add mod">
          <ac:chgData name="zhanqian wu" userId="d2c6610ee194b056" providerId="LiveId" clId="{054ADD90-6CF6-46AD-9BF0-23CAB15A759E}" dt="2024-03-29T03:58:12.027" v="308" actId="1076"/>
          <ac:picMkLst>
            <pc:docMk/>
            <pc:sldMk cId="533639109" sldId="262"/>
            <ac:picMk id="11" creationId="{F898FF0A-ECFA-BE38-19CA-6E05BD92FA53}"/>
          </ac:picMkLst>
        </pc:picChg>
        <pc:picChg chg="add mod">
          <ac:chgData name="zhanqian wu" userId="d2c6610ee194b056" providerId="LiveId" clId="{054ADD90-6CF6-46AD-9BF0-23CAB15A759E}" dt="2024-03-29T04:02:50.191" v="316" actId="1076"/>
          <ac:picMkLst>
            <pc:docMk/>
            <pc:sldMk cId="533639109" sldId="262"/>
            <ac:picMk id="14" creationId="{97A4BA63-A424-A432-1DBA-EDFD7DFB78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93B8-B4D0-EE6D-0734-64D985FD2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0A76-C42D-AF1D-60E6-E8B6D71A9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8CFEB-5E92-3026-FD0E-D3C37DD1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816A-14A5-19E8-1C21-0297E18F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6CE8-8B7B-3CA0-00B2-184156E6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C490-80A4-F155-31ED-34FB755A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8E830-6739-BB01-8128-2D33ADF7A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EF84-3A3B-C077-BA93-D9DEAC0B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9C64-4202-5CE9-2CE8-BD48A7FD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8ED3-E033-CC8F-FAFB-85D41D80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3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390AB-89C1-AD66-B74F-7300D82FF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E4E54-698C-F048-4C5C-F14EB935D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4B3-6A04-ADBB-036C-DAD8E7C4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0E85-D88B-92F3-321A-A69B9D69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9BBD-7340-1D32-D3A5-5F7CE297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E3C4-8194-1C85-6823-4493CFE5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7EA8-6FD2-3BED-0F76-15E575E5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E77A2-76D7-3596-CB16-A7012D1A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F3BB-0BFD-5679-774C-BEE4EA88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68D1-BDD3-1192-D9FC-BB8E38A9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27C0-EEDD-4D29-56BE-C1115B2D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950D-AB18-E2C8-05B2-7431AA35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16E4-F2E0-636B-7B56-C84D3D47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3319-3C0A-E44D-43CC-4DDFE050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B37C-E229-9DDA-6FDC-6462186A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7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0508-55FB-CE98-F82D-A0B411A8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FB09-2B82-8C81-0738-A812B9B99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FAE2A-A4F5-C737-9FFA-5AF51D0C8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6FBFD-2C4A-FA2E-0274-DEA2A282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EDA6F-7F93-0DC6-F962-59FD68FC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96961-9370-91FB-F88A-6D49A4CE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2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5280-FE54-66C6-1B80-CEA4F8AE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942C-7BF9-DA1D-1CB9-B3DDA0A6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B47F1-2AB7-05F6-2E36-49C05892D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7AFB2-9F70-6F21-EA23-AFF1AC9B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894EB-1DFF-228E-C4C4-BB19F5611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E89AF-E227-00AC-F3FF-B601030D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F0F2B-CA26-2C93-874B-CCEC72B7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077A8-3063-BB72-3BFB-11070FCA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1116-ED35-57AA-1DE8-1D121D4F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79FCF-3F97-BAF5-A140-3C77FBE8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8C2DA-B61F-B6F1-0D5D-0D772D8C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4B94D-5D2E-4330-46A8-40B19F3A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4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6097E-579B-7C84-6E90-1CE84C9D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FA978-43F3-7445-8A82-2DC5AF1B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B013-2840-1C30-7E43-98E11F19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7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3736-AB2E-7718-C695-4BB2A754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D582-B462-4398-0DD7-3EB33222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987BA-CCB5-2B0C-9CF4-B63EE692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8FC32-7497-16B2-6DFD-AE6FE1F5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001E9-D08E-F2EF-8F59-6FBDA341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98D7C-EEB1-C1C5-5EE8-F4209977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1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29EF-30D6-FD87-4B77-B8440CE5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A8444-18A3-0085-681C-473FE025F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A0473-6766-392D-F685-EC8FABE4E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B6BC-ACC9-913B-2DBB-43C5C335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A7BB-1808-466A-BE6B-19FD33760533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64CD-D705-D1EF-999F-F50202C1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92DAF-00DA-1633-FC94-40D0100B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0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DE476-E527-2AC5-71C5-A8941809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B606-D0FA-71F0-443B-238A7D5E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9096-E177-3DF0-5E78-53E71E239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6A7BB-1808-466A-BE6B-19FD33760533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F420-9538-3A48-D704-20FCAA72C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2BE3-0E1D-89CD-F694-041CBEFA6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2C9A1-96F0-4C24-8965-B4A3CB5E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8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A1FE62-37EA-315E-E2D6-2D4FE286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21" y="54429"/>
            <a:ext cx="3564267" cy="3291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4D420-C17A-4520-7080-63610549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663" y="54429"/>
            <a:ext cx="3564267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4CB12-00EB-1484-A13D-C9D586965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620" y="3346269"/>
            <a:ext cx="3564267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FE38C-E775-4562-E5D9-0E669CAED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663" y="3429000"/>
            <a:ext cx="356426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1D83D95-7244-ABEF-06E2-2DF8CCEBC90A}"/>
              </a:ext>
            </a:extLst>
          </p:cNvPr>
          <p:cNvGrpSpPr/>
          <p:nvPr/>
        </p:nvGrpSpPr>
        <p:grpSpPr>
          <a:xfrm>
            <a:off x="1486126" y="558456"/>
            <a:ext cx="7650864" cy="5508424"/>
            <a:chOff x="319063" y="47114"/>
            <a:chExt cx="7650864" cy="55084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06B4B6-356F-2E9A-7A2D-C2436A0E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063" y="471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F5B7BD-579C-3D29-E6B2-D4900B4F4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4495" y="471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91891D-8CED-994D-64A5-BB3D2B1C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4495" y="18759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DEE3E81-8BFB-72FF-2241-B2A27CAC8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4495" y="3726738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54388F3-8323-4A92-0315-F7DD8B330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063" y="1875914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6F0D7DB-97FB-9AB2-286B-1FD4B290C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9063" y="3726738"/>
              <a:ext cx="3825432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7566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052B2-F31D-5D0B-6F3F-28DF4C67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75" y="771506"/>
            <a:ext cx="7258103" cy="50863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3EE5F-9E6C-E390-5B81-4C078CC2BDD6}"/>
              </a:ext>
            </a:extLst>
          </p:cNvPr>
          <p:cNvSpPr txBox="1"/>
          <p:nvPr/>
        </p:nvSpPr>
        <p:spPr>
          <a:xfrm>
            <a:off x="6689558" y="4337383"/>
            <a:ext cx="1648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Loss: 0.0047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8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F8FD2C0-9C31-C1E5-020F-173053BD14BD}"/>
              </a:ext>
            </a:extLst>
          </p:cNvPr>
          <p:cNvGrpSpPr/>
          <p:nvPr/>
        </p:nvGrpSpPr>
        <p:grpSpPr>
          <a:xfrm>
            <a:off x="1323474" y="385011"/>
            <a:ext cx="8470007" cy="5979695"/>
            <a:chOff x="-1" y="30471"/>
            <a:chExt cx="9510739" cy="6827529"/>
          </a:xfrm>
        </p:grpSpPr>
        <p:pic>
          <p:nvPicPr>
            <p:cNvPr id="16" name="Picture 15" descr="A comparison of a machine&#10;&#10;Description automatically generated with medium confidence">
              <a:extLst>
                <a:ext uri="{FF2B5EF4-FFF2-40B4-BE49-F238E27FC236}">
                  <a16:creationId xmlns:a16="http://schemas.microsoft.com/office/drawing/2014/main" id="{86D5F016-7076-4EC0-E628-2C2DA981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72000"/>
              <a:ext cx="4755369" cy="2286000"/>
            </a:xfrm>
            <a:prstGeom prst="rect">
              <a:avLst/>
            </a:prstGeom>
          </p:spPr>
        </p:pic>
        <p:pic>
          <p:nvPicPr>
            <p:cNvPr id="18" name="Picture 17" descr="A comparison of images of a machine&#10;&#10;Description automatically generated">
              <a:extLst>
                <a:ext uri="{FF2B5EF4-FFF2-40B4-BE49-F238E27FC236}">
                  <a16:creationId xmlns:a16="http://schemas.microsoft.com/office/drawing/2014/main" id="{5D13C283-C83D-75E1-50A7-3698D5DC1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368" y="4572000"/>
              <a:ext cx="4755369" cy="22860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550995-5868-FC58-E3AC-2EB8D6F3F9F6}"/>
                </a:ext>
              </a:extLst>
            </p:cNvPr>
            <p:cNvGrpSpPr/>
            <p:nvPr/>
          </p:nvGrpSpPr>
          <p:grpSpPr>
            <a:xfrm>
              <a:off x="-1" y="30471"/>
              <a:ext cx="9510739" cy="4570477"/>
              <a:chOff x="-1" y="30471"/>
              <a:chExt cx="9510739" cy="4570477"/>
            </a:xfrm>
          </p:grpSpPr>
          <p:pic>
            <p:nvPicPr>
              <p:cNvPr id="8" name="Picture 7" descr="A screenshot of a computer generated image&#10;&#10;Description automatically generated">
                <a:extLst>
                  <a:ext uri="{FF2B5EF4-FFF2-40B4-BE49-F238E27FC236}">
                    <a16:creationId xmlns:a16="http://schemas.microsoft.com/office/drawing/2014/main" id="{4359BECA-ADFB-7EA5-5146-6120AAADC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5368" y="2314948"/>
                <a:ext cx="4755369" cy="2286000"/>
              </a:xfrm>
              <a:prstGeom prst="rect">
                <a:avLst/>
              </a:prstGeom>
            </p:spPr>
          </p:pic>
          <p:pic>
            <p:nvPicPr>
              <p:cNvPr id="20" name="Picture 19" descr="A screenshot of a computer generated image&#10;&#10;Description automatically generated">
                <a:extLst>
                  <a:ext uri="{FF2B5EF4-FFF2-40B4-BE49-F238E27FC236}">
                    <a16:creationId xmlns:a16="http://schemas.microsoft.com/office/drawing/2014/main" id="{4E70CE43-EF62-1802-BEBC-483522EF8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2314948"/>
                <a:ext cx="4755369" cy="2286000"/>
              </a:xfrm>
              <a:prstGeom prst="rect">
                <a:avLst/>
              </a:prstGeom>
            </p:spPr>
          </p:pic>
          <p:pic>
            <p:nvPicPr>
              <p:cNvPr id="22" name="Picture 21" descr="A comparison of images of a machine&#10;&#10;Description automatically generated">
                <a:extLst>
                  <a:ext uri="{FF2B5EF4-FFF2-40B4-BE49-F238E27FC236}">
                    <a16:creationId xmlns:a16="http://schemas.microsoft.com/office/drawing/2014/main" id="{A5091F1B-B78A-62B7-6CD6-85DFAE0B2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5369" y="30471"/>
                <a:ext cx="4755369" cy="2286000"/>
              </a:xfrm>
              <a:prstGeom prst="rect">
                <a:avLst/>
              </a:prstGeom>
            </p:spPr>
          </p:pic>
          <p:pic>
            <p:nvPicPr>
              <p:cNvPr id="24" name="Picture 23" descr="A yellow toy tractor on a wooden surface&#10;&#10;Description automatically generated">
                <a:extLst>
                  <a:ext uri="{FF2B5EF4-FFF2-40B4-BE49-F238E27FC236}">
                    <a16:creationId xmlns:a16="http://schemas.microsoft.com/office/drawing/2014/main" id="{1A135F0D-C7A2-62F9-366A-56291D504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0471"/>
                <a:ext cx="4755369" cy="228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5246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6E6-2A2E-D1E0-AF92-636BEB2F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9C1ECF-48ED-E01E-EEEA-6E98BB1EE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238" y="1993427"/>
            <a:ext cx="3676908" cy="28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6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blue line&#10;&#10;Description automatically generated">
            <a:extLst>
              <a:ext uri="{FF2B5EF4-FFF2-40B4-BE49-F238E27FC236}">
                <a16:creationId xmlns:a16="http://schemas.microsoft.com/office/drawing/2014/main" id="{762AE516-A68A-81EA-4B97-B0959365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" y="524536"/>
            <a:ext cx="2743200" cy="1828800"/>
          </a:xfrm>
          <a:prstGeom prst="rect">
            <a:avLst/>
          </a:prstGeom>
        </p:spPr>
      </p:pic>
      <p:pic>
        <p:nvPicPr>
          <p:cNvPr id="8" name="Picture 7" descr="A graph showing a blue line&#10;&#10;Description automatically generated">
            <a:extLst>
              <a:ext uri="{FF2B5EF4-FFF2-40B4-BE49-F238E27FC236}">
                <a16:creationId xmlns:a16="http://schemas.microsoft.com/office/drawing/2014/main" id="{19ED4E11-962B-A279-D649-ECEA16520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47" y="565030"/>
            <a:ext cx="2743200" cy="1828800"/>
          </a:xfrm>
          <a:prstGeom prst="rect">
            <a:avLst/>
          </a:prstGeom>
        </p:spPr>
      </p:pic>
      <p:pic>
        <p:nvPicPr>
          <p:cNvPr id="10" name="Picture 9" descr="A diagram of a graph&#10;&#10;Description automatically generated">
            <a:extLst>
              <a:ext uri="{FF2B5EF4-FFF2-40B4-BE49-F238E27FC236}">
                <a16:creationId xmlns:a16="http://schemas.microsoft.com/office/drawing/2014/main" id="{5FD43F09-41F3-5F68-9D2A-5BBCDF0E3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47" y="2393830"/>
            <a:ext cx="2743200" cy="1828800"/>
          </a:xfrm>
          <a:prstGeom prst="rect">
            <a:avLst/>
          </a:prstGeom>
        </p:spPr>
      </p:pic>
      <p:pic>
        <p:nvPicPr>
          <p:cNvPr id="12" name="Picture 11" descr="A graph showing a line drawn on a white background&#10;&#10;Description automatically generated">
            <a:extLst>
              <a:ext uri="{FF2B5EF4-FFF2-40B4-BE49-F238E27FC236}">
                <a16:creationId xmlns:a16="http://schemas.microsoft.com/office/drawing/2014/main" id="{87241CF3-66BE-73AF-A85B-FCBD18977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32" y="2287298"/>
            <a:ext cx="2743200" cy="1828800"/>
          </a:xfrm>
          <a:prstGeom prst="rect">
            <a:avLst/>
          </a:prstGeom>
        </p:spPr>
      </p:pic>
      <p:pic>
        <p:nvPicPr>
          <p:cNvPr id="14" name="Picture 13" descr="A graph showing a line of a bowl&#10;&#10;Description automatically generated with medium confidence">
            <a:extLst>
              <a:ext uri="{FF2B5EF4-FFF2-40B4-BE49-F238E27FC236}">
                <a16:creationId xmlns:a16="http://schemas.microsoft.com/office/drawing/2014/main" id="{A206696D-37D9-1C38-0999-7AC988056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51" y="565030"/>
            <a:ext cx="2743200" cy="1828800"/>
          </a:xfrm>
          <a:prstGeom prst="rect">
            <a:avLst/>
          </a:prstGeom>
        </p:spPr>
      </p:pic>
      <p:pic>
        <p:nvPicPr>
          <p:cNvPr id="16" name="Picture 15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1CDB099F-6E5D-DC34-2B67-5356055CFD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66" y="565030"/>
            <a:ext cx="2743200" cy="1828800"/>
          </a:xfrm>
          <a:prstGeom prst="rect">
            <a:avLst/>
          </a:prstGeom>
        </p:spPr>
      </p:pic>
      <p:pic>
        <p:nvPicPr>
          <p:cNvPr id="18" name="Picture 17" descr="A diagram of a diagram&#10;&#10;Description automatically generated">
            <a:extLst>
              <a:ext uri="{FF2B5EF4-FFF2-40B4-BE49-F238E27FC236}">
                <a16:creationId xmlns:a16="http://schemas.microsoft.com/office/drawing/2014/main" id="{CFE748FE-55AA-A6B7-96FB-806ED49D00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73" y="2301912"/>
            <a:ext cx="2743200" cy="1828800"/>
          </a:xfrm>
          <a:prstGeom prst="rect">
            <a:avLst/>
          </a:prstGeom>
        </p:spPr>
      </p:pic>
      <p:pic>
        <p:nvPicPr>
          <p:cNvPr id="20" name="Picture 19" descr="A diagram of a diagram&#10;&#10;Description automatically generated">
            <a:extLst>
              <a:ext uri="{FF2B5EF4-FFF2-40B4-BE49-F238E27FC236}">
                <a16:creationId xmlns:a16="http://schemas.microsoft.com/office/drawing/2014/main" id="{7C866B8F-9BE0-4AF5-B5FB-1EB3E1978D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" y="2287298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9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256C3CAB-15C0-868A-0321-1248118C7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4" y="0"/>
            <a:ext cx="3291840" cy="3291840"/>
          </a:xfrm>
          <a:prstGeom prst="rect">
            <a:avLst/>
          </a:prstGeom>
        </p:spPr>
      </p:pic>
      <p:pic>
        <p:nvPicPr>
          <p:cNvPr id="8" name="Picture 7" descr="A map with a red line&#10;&#10;Description automatically generated">
            <a:extLst>
              <a:ext uri="{FF2B5EF4-FFF2-40B4-BE49-F238E27FC236}">
                <a16:creationId xmlns:a16="http://schemas.microsoft.com/office/drawing/2014/main" id="{EECB8C9F-73C4-F269-C047-B0EEA84F5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04" y="0"/>
            <a:ext cx="3291840" cy="3291840"/>
          </a:xfrm>
          <a:prstGeom prst="rect">
            <a:avLst/>
          </a:prstGeom>
        </p:spPr>
      </p:pic>
      <p:pic>
        <p:nvPicPr>
          <p:cNvPr id="11" name="Picture 10" descr="A map with a red line&#10;&#10;Description automatically generated">
            <a:extLst>
              <a:ext uri="{FF2B5EF4-FFF2-40B4-BE49-F238E27FC236}">
                <a16:creationId xmlns:a16="http://schemas.microsoft.com/office/drawing/2014/main" id="{F898FF0A-ECFA-BE38-19CA-6E05BD92F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4" y="3036163"/>
            <a:ext cx="3291840" cy="3291840"/>
          </a:xfrm>
          <a:prstGeom prst="rect">
            <a:avLst/>
          </a:prstGeom>
        </p:spPr>
      </p:pic>
      <p:pic>
        <p:nvPicPr>
          <p:cNvPr id="14" name="Picture 13" descr="A map with a red line&#10;&#10;Description automatically generated">
            <a:extLst>
              <a:ext uri="{FF2B5EF4-FFF2-40B4-BE49-F238E27FC236}">
                <a16:creationId xmlns:a16="http://schemas.microsoft.com/office/drawing/2014/main" id="{97A4BA63-A424-A432-1DBA-EDFD7DFB7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04" y="3036163"/>
            <a:ext cx="329184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3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zhanqian wu</dc:creator>
  <cp:lastModifiedBy>zhanqian wu</cp:lastModifiedBy>
  <cp:revision>1</cp:revision>
  <dcterms:created xsi:type="dcterms:W3CDTF">2024-03-26T14:42:09Z</dcterms:created>
  <dcterms:modified xsi:type="dcterms:W3CDTF">2024-03-29T04:02:50Z</dcterms:modified>
</cp:coreProperties>
</file>