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55"/>
  </p:normalViewPr>
  <p:slideViewPr>
    <p:cSldViewPr snapToGrid="0">
      <p:cViewPr varScale="1">
        <p:scale>
          <a:sx n="172" d="100"/>
          <a:sy n="172" d="100"/>
        </p:scale>
        <p:origin x="1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35E9D-3E49-F648-9070-9DA95CFB068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39A88-6114-5F4B-8180-C8474680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6F09E-AC94-7CAD-2B0E-5C0F8196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710" y="178282"/>
            <a:ext cx="8668800" cy="65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915B0-CAB5-7ECF-7560-04D580A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A7231-DBCE-76CF-690E-55EFD519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466" y="527632"/>
            <a:ext cx="9533068" cy="58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E024A-E09A-B633-89BE-A972BD0CA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9A4C8-DECD-0952-9421-4810B0C1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199" y="775130"/>
            <a:ext cx="9807601" cy="53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Yvonne Lip Lim</dc:creator>
  <cp:lastModifiedBy>Yvonne Lip Lim</cp:lastModifiedBy>
  <cp:revision>3</cp:revision>
  <dcterms:created xsi:type="dcterms:W3CDTF">2024-12-01T04:14:59Z</dcterms:created>
  <dcterms:modified xsi:type="dcterms:W3CDTF">2024-12-01T09:08:40Z</dcterms:modified>
</cp:coreProperties>
</file>