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 id="2147483648" r:id="rId4"/>
  </p:sldMasterIdLst>
  <p:notesMasterIdLst>
    <p:notesMasterId r:id="rId28"/>
  </p:notesMasterIdLst>
  <p:sldIdLst>
    <p:sldId id="256" r:id="rId5"/>
    <p:sldId id="257" r:id="rId6"/>
    <p:sldId id="258" r:id="rId7"/>
    <p:sldId id="259" r:id="rId8"/>
    <p:sldId id="260" r:id="rId9"/>
    <p:sldId id="261" r:id="rId10"/>
    <p:sldId id="265" r:id="rId11"/>
    <p:sldId id="282" r:id="rId12"/>
    <p:sldId id="300" r:id="rId13"/>
    <p:sldId id="286" r:id="rId14"/>
    <p:sldId id="276" r:id="rId15"/>
    <p:sldId id="293" r:id="rId16"/>
    <p:sldId id="296" r:id="rId17"/>
    <p:sldId id="295" r:id="rId18"/>
    <p:sldId id="297" r:id="rId19"/>
    <p:sldId id="298" r:id="rId20"/>
    <p:sldId id="299" r:id="rId21"/>
    <p:sldId id="287" r:id="rId22"/>
    <p:sldId id="283" r:id="rId23"/>
    <p:sldId id="284" r:id="rId24"/>
    <p:sldId id="301" r:id="rId25"/>
    <p:sldId id="271" r:id="rId26"/>
    <p:sldId id="272"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86770-63D8-5749-2E66-0613E66C7CDF}" v="270" dt="2024-10-21T11:47:58.179"/>
    <p1510:client id="{2EA3A99E-6E67-4929-81A0-36C1050EB169}" v="985" dt="2024-10-19T18:57:58.647"/>
    <p1510:client id="{C49CF960-D220-4CDE-AEB5-07760AD32658}" v="85" dt="2024-10-19T19:14:09.306"/>
    <p1510:client id="{ED5F6129-6A69-420E-A6C5-82000A2AFABE}" v="382" dt="2024-10-19T15:05:14.93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uwdorp,Yvonne P.J." userId="S::508947@student.fontys.nl::cb3267d1-3cce-4875-a84a-046eefd2ee6a" providerId="AD" clId="Web-{972AC392-071C-4B10-96DF-41C8917EF621}"/>
    <pc:docChg chg="modSld">
      <pc:chgData name="Nieuwdorp,Yvonne P.J." userId="S::508947@student.fontys.nl::cb3267d1-3cce-4875-a84a-046eefd2ee6a" providerId="AD" clId="Web-{972AC392-071C-4B10-96DF-41C8917EF621}" dt="2024-10-08T08:27:56.870" v="27" actId="1076"/>
      <pc:docMkLst>
        <pc:docMk/>
      </pc:docMkLst>
      <pc:sldChg chg="modSp">
        <pc:chgData name="Nieuwdorp,Yvonne P.J." userId="S::508947@student.fontys.nl::cb3267d1-3cce-4875-a84a-046eefd2ee6a" providerId="AD" clId="Web-{972AC392-071C-4B10-96DF-41C8917EF621}" dt="2024-10-08T07:41:58.015" v="25" actId="20577"/>
        <pc:sldMkLst>
          <pc:docMk/>
          <pc:sldMk cId="1718257997" sldId="260"/>
        </pc:sldMkLst>
        <pc:spChg chg="mod">
          <ac:chgData name="Nieuwdorp,Yvonne P.J." userId="S::508947@student.fontys.nl::cb3267d1-3cce-4875-a84a-046eefd2ee6a" providerId="AD" clId="Web-{972AC392-071C-4B10-96DF-41C8917EF621}" dt="2024-10-08T07:41:58.015" v="25" actId="20577"/>
          <ac:spMkLst>
            <pc:docMk/>
            <pc:sldMk cId="1718257997" sldId="260"/>
            <ac:spMk id="3" creationId="{FD84C723-E712-153C-134D-1AA1D3C8D7A8}"/>
          </ac:spMkLst>
        </pc:spChg>
      </pc:sldChg>
      <pc:sldChg chg="modSp">
        <pc:chgData name="Nieuwdorp,Yvonne P.J." userId="S::508947@student.fontys.nl::cb3267d1-3cce-4875-a84a-046eefd2ee6a" providerId="AD" clId="Web-{972AC392-071C-4B10-96DF-41C8917EF621}" dt="2024-10-08T08:27:56.870" v="27" actId="1076"/>
        <pc:sldMkLst>
          <pc:docMk/>
          <pc:sldMk cId="3846433901" sldId="266"/>
        </pc:sldMkLst>
      </pc:sldChg>
    </pc:docChg>
  </pc:docChgLst>
  <pc:docChgLst>
    <pc:chgData name="Dijk,Fleur F.M. van" userId="S::534250@student.fontys.nl::78fa0fbd-61f7-488a-b224-594dacf2efc6" providerId="AD" clId="Web-{440AF7AB-B867-1F5A-850D-ED171560F9CD}"/>
    <pc:docChg chg="addSld delSld modSld sldOrd">
      <pc:chgData name="Dijk,Fleur F.M. van" userId="S::534250@student.fontys.nl::78fa0fbd-61f7-488a-b224-594dacf2efc6" providerId="AD" clId="Web-{440AF7AB-B867-1F5A-850D-ED171560F9CD}" dt="2024-10-17T20:40:29.810" v="867" actId="20577"/>
      <pc:docMkLst>
        <pc:docMk/>
      </pc:docMkLst>
      <pc:sldChg chg="modSp">
        <pc:chgData name="Dijk,Fleur F.M. van" userId="S::534250@student.fontys.nl::78fa0fbd-61f7-488a-b224-594dacf2efc6" providerId="AD" clId="Web-{440AF7AB-B867-1F5A-850D-ED171560F9CD}" dt="2024-10-17T20:36:21.926" v="686" actId="20577"/>
        <pc:sldMkLst>
          <pc:docMk/>
          <pc:sldMk cId="1718257997" sldId="260"/>
        </pc:sldMkLst>
        <pc:spChg chg="mod">
          <ac:chgData name="Dijk,Fleur F.M. van" userId="S::534250@student.fontys.nl::78fa0fbd-61f7-488a-b224-594dacf2efc6" providerId="AD" clId="Web-{440AF7AB-B867-1F5A-850D-ED171560F9CD}" dt="2024-10-17T20:36:21.926" v="686" actId="20577"/>
          <ac:spMkLst>
            <pc:docMk/>
            <pc:sldMk cId="1718257997" sldId="260"/>
            <ac:spMk id="3" creationId="{FD84C723-E712-153C-134D-1AA1D3C8D7A8}"/>
          </ac:spMkLst>
        </pc:spChg>
      </pc:sldChg>
      <pc:sldChg chg="modSp">
        <pc:chgData name="Dijk,Fleur F.M. van" userId="S::534250@student.fontys.nl::78fa0fbd-61f7-488a-b224-594dacf2efc6" providerId="AD" clId="Web-{440AF7AB-B867-1F5A-850D-ED171560F9CD}" dt="2024-10-17T20:40:17.544" v="865" actId="20577"/>
        <pc:sldMkLst>
          <pc:docMk/>
          <pc:sldMk cId="2598095295" sldId="271"/>
        </pc:sldMkLst>
        <pc:spChg chg="mod">
          <ac:chgData name="Dijk,Fleur F.M. van" userId="S::534250@student.fontys.nl::78fa0fbd-61f7-488a-b224-594dacf2efc6" providerId="AD" clId="Web-{440AF7AB-B867-1F5A-850D-ED171560F9CD}" dt="2024-10-17T20:40:17.544" v="865" actId="20577"/>
          <ac:spMkLst>
            <pc:docMk/>
            <pc:sldMk cId="2598095295" sldId="271"/>
            <ac:spMk id="3" creationId="{A9E169F6-5C65-6C60-5F5D-BB8130ECBB3D}"/>
          </ac:spMkLst>
        </pc:spChg>
      </pc:sldChg>
      <pc:sldChg chg="modSp">
        <pc:chgData name="Dijk,Fleur F.M. van" userId="S::534250@student.fontys.nl::78fa0fbd-61f7-488a-b224-594dacf2efc6" providerId="AD" clId="Web-{440AF7AB-B867-1F5A-850D-ED171560F9CD}" dt="2024-10-17T20:40:29.810" v="867" actId="20577"/>
        <pc:sldMkLst>
          <pc:docMk/>
          <pc:sldMk cId="120057556" sldId="272"/>
        </pc:sldMkLst>
        <pc:spChg chg="mod">
          <ac:chgData name="Dijk,Fleur F.M. van" userId="S::534250@student.fontys.nl::78fa0fbd-61f7-488a-b224-594dacf2efc6" providerId="AD" clId="Web-{440AF7AB-B867-1F5A-850D-ED171560F9CD}" dt="2024-10-17T20:40:29.810" v="867" actId="20577"/>
          <ac:spMkLst>
            <pc:docMk/>
            <pc:sldMk cId="120057556" sldId="272"/>
            <ac:spMk id="3" creationId="{7711711A-2E02-EED2-4685-D42B8FD616D9}"/>
          </ac:spMkLst>
        </pc:spChg>
      </pc:sldChg>
      <pc:sldChg chg="add del">
        <pc:chgData name="Dijk,Fleur F.M. van" userId="S::534250@student.fontys.nl::78fa0fbd-61f7-488a-b224-594dacf2efc6" providerId="AD" clId="Web-{440AF7AB-B867-1F5A-850D-ED171560F9CD}" dt="2024-10-17T20:26:43.422" v="396"/>
        <pc:sldMkLst>
          <pc:docMk/>
          <pc:sldMk cId="2373968448" sldId="275"/>
        </pc:sldMkLst>
      </pc:sldChg>
      <pc:sldChg chg="modSp">
        <pc:chgData name="Dijk,Fleur F.M. van" userId="S::534250@student.fontys.nl::78fa0fbd-61f7-488a-b224-594dacf2efc6" providerId="AD" clId="Web-{440AF7AB-B867-1F5A-850D-ED171560F9CD}" dt="2024-10-17T20:35:40.487" v="668" actId="20577"/>
        <pc:sldMkLst>
          <pc:docMk/>
          <pc:sldMk cId="2593575372" sldId="276"/>
        </pc:sldMkLst>
        <pc:spChg chg="mod">
          <ac:chgData name="Dijk,Fleur F.M. van" userId="S::534250@student.fontys.nl::78fa0fbd-61f7-488a-b224-594dacf2efc6" providerId="AD" clId="Web-{440AF7AB-B867-1F5A-850D-ED171560F9CD}" dt="2024-10-17T20:28:01.503" v="402" actId="20577"/>
          <ac:spMkLst>
            <pc:docMk/>
            <pc:sldMk cId="2593575372" sldId="276"/>
            <ac:spMk id="2" creationId="{14712C2D-B0AB-9F59-A950-D915D8C5CCD1}"/>
          </ac:spMkLst>
        </pc:spChg>
        <pc:spChg chg="mod">
          <ac:chgData name="Dijk,Fleur F.M. van" userId="S::534250@student.fontys.nl::78fa0fbd-61f7-488a-b224-594dacf2efc6" providerId="AD" clId="Web-{440AF7AB-B867-1F5A-850D-ED171560F9CD}" dt="2024-10-17T20:35:40.487" v="668" actId="20577"/>
          <ac:spMkLst>
            <pc:docMk/>
            <pc:sldMk cId="2593575372" sldId="276"/>
            <ac:spMk id="3" creationId="{E9DBEB92-BF97-A487-94C9-03A7956B8965}"/>
          </ac:spMkLst>
        </pc:spChg>
      </pc:sldChg>
      <pc:sldChg chg="modSp">
        <pc:chgData name="Dijk,Fleur F.M. van" userId="S::534250@student.fontys.nl::78fa0fbd-61f7-488a-b224-594dacf2efc6" providerId="AD" clId="Web-{440AF7AB-B867-1F5A-850D-ED171560F9CD}" dt="2024-10-17T20:28:05.112" v="403" actId="20577"/>
        <pc:sldMkLst>
          <pc:docMk/>
          <pc:sldMk cId="672988606" sldId="286"/>
        </pc:sldMkLst>
        <pc:spChg chg="mod">
          <ac:chgData name="Dijk,Fleur F.M. van" userId="S::534250@student.fontys.nl::78fa0fbd-61f7-488a-b224-594dacf2efc6" providerId="AD" clId="Web-{440AF7AB-B867-1F5A-850D-ED171560F9CD}" dt="2024-10-17T20:28:05.112" v="403" actId="20577"/>
          <ac:spMkLst>
            <pc:docMk/>
            <pc:sldMk cId="672988606" sldId="286"/>
            <ac:spMk id="2" creationId="{00000000-0000-0000-0000-000000000000}"/>
          </ac:spMkLst>
        </pc:spChg>
      </pc:sldChg>
      <pc:sldChg chg="modSp ord">
        <pc:chgData name="Dijk,Fleur F.M. van" userId="S::534250@student.fontys.nl::78fa0fbd-61f7-488a-b224-594dacf2efc6" providerId="AD" clId="Web-{440AF7AB-B867-1F5A-850D-ED171560F9CD}" dt="2024-10-17T20:20:01.095" v="377"/>
        <pc:sldMkLst>
          <pc:docMk/>
          <pc:sldMk cId="1985935062" sldId="287"/>
        </pc:sldMkLst>
        <pc:graphicFrameChg chg="mod modGraphic">
          <ac:chgData name="Dijk,Fleur F.M. van" userId="S::534250@student.fontys.nl::78fa0fbd-61f7-488a-b224-594dacf2efc6" providerId="AD" clId="Web-{440AF7AB-B867-1F5A-850D-ED171560F9CD}" dt="2024-10-17T20:18:24.201" v="342"/>
          <ac:graphicFrameMkLst>
            <pc:docMk/>
            <pc:sldMk cId="1985935062" sldId="287"/>
            <ac:graphicFrameMk id="7" creationId="{CEEF7C00-BB20-91A5-6300-047113A4623E}"/>
          </ac:graphicFrameMkLst>
        </pc:graphicFrameChg>
        <pc:graphicFrameChg chg="mod modGraphic">
          <ac:chgData name="Dijk,Fleur F.M. van" userId="S::534250@student.fontys.nl::78fa0fbd-61f7-488a-b224-594dacf2efc6" providerId="AD" clId="Web-{440AF7AB-B867-1F5A-850D-ED171560F9CD}" dt="2024-10-17T20:20:01.095" v="377"/>
          <ac:graphicFrameMkLst>
            <pc:docMk/>
            <pc:sldMk cId="1985935062" sldId="287"/>
            <ac:graphicFrameMk id="8" creationId="{26EDBF3B-1251-CFC5-F0A0-845190675B9A}"/>
          </ac:graphicFrameMkLst>
        </pc:graphicFrameChg>
      </pc:sldChg>
      <pc:sldChg chg="addSp delSp modSp">
        <pc:chgData name="Dijk,Fleur F.M. van" userId="S::534250@student.fontys.nl::78fa0fbd-61f7-488a-b224-594dacf2efc6" providerId="AD" clId="Web-{440AF7AB-B867-1F5A-850D-ED171560F9CD}" dt="2024-10-17T19:34:26.052" v="209" actId="20577"/>
        <pc:sldMkLst>
          <pc:docMk/>
          <pc:sldMk cId="20594229" sldId="293"/>
        </pc:sldMkLst>
        <pc:spChg chg="mod">
          <ac:chgData name="Dijk,Fleur F.M. van" userId="S::534250@student.fontys.nl::78fa0fbd-61f7-488a-b224-594dacf2efc6" providerId="AD" clId="Web-{440AF7AB-B867-1F5A-850D-ED171560F9CD}" dt="2024-10-17T19:34:26.052" v="209" actId="20577"/>
          <ac:spMkLst>
            <pc:docMk/>
            <pc:sldMk cId="20594229" sldId="293"/>
            <ac:spMk id="2" creationId="{9CBA8A5B-DB40-979B-2EC1-BD5E65C8C90A}"/>
          </ac:spMkLst>
        </pc:spChg>
        <pc:spChg chg="mod">
          <ac:chgData name="Dijk,Fleur F.M. van" userId="S::534250@student.fontys.nl::78fa0fbd-61f7-488a-b224-594dacf2efc6" providerId="AD" clId="Web-{440AF7AB-B867-1F5A-850D-ED171560F9CD}" dt="2024-10-17T19:17:06.750" v="106" actId="20577"/>
          <ac:spMkLst>
            <pc:docMk/>
            <pc:sldMk cId="20594229" sldId="293"/>
            <ac:spMk id="6" creationId="{EB9A8B35-BB9C-240F-F5AD-429A2CAD035A}"/>
          </ac:spMkLst>
        </pc:spChg>
        <pc:picChg chg="add mod">
          <ac:chgData name="Dijk,Fleur F.M. van" userId="S::534250@student.fontys.nl::78fa0fbd-61f7-488a-b224-594dacf2efc6" providerId="AD" clId="Web-{440AF7AB-B867-1F5A-850D-ED171560F9CD}" dt="2024-10-17T19:34:22.474" v="208" actId="14100"/>
          <ac:picMkLst>
            <pc:docMk/>
            <pc:sldMk cId="20594229" sldId="293"/>
            <ac:picMk id="8" creationId="{0685D24E-572F-29D0-159F-DC7FDEA8C4B1}"/>
          </ac:picMkLst>
        </pc:picChg>
        <pc:picChg chg="add mod">
          <ac:chgData name="Dijk,Fleur F.M. van" userId="S::534250@student.fontys.nl::78fa0fbd-61f7-488a-b224-594dacf2efc6" providerId="AD" clId="Web-{440AF7AB-B867-1F5A-850D-ED171560F9CD}" dt="2024-10-17T19:16:07.371" v="97" actId="1076"/>
          <ac:picMkLst>
            <pc:docMk/>
            <pc:sldMk cId="20594229" sldId="293"/>
            <ac:picMk id="10" creationId="{19D1760B-F14B-0E16-87FA-11D3555DB5ED}"/>
          </ac:picMkLst>
        </pc:picChg>
        <pc:picChg chg="add mod">
          <ac:chgData name="Dijk,Fleur F.M. van" userId="S::534250@student.fontys.nl::78fa0fbd-61f7-488a-b224-594dacf2efc6" providerId="AD" clId="Web-{440AF7AB-B867-1F5A-850D-ED171560F9CD}" dt="2024-10-17T19:15:48.760" v="91" actId="1076"/>
          <ac:picMkLst>
            <pc:docMk/>
            <pc:sldMk cId="20594229" sldId="293"/>
            <ac:picMk id="11" creationId="{531ADE2B-CDCA-7FB3-625C-605F088524B1}"/>
          </ac:picMkLst>
        </pc:picChg>
      </pc:sldChg>
      <pc:sldChg chg="addSp delSp modSp">
        <pc:chgData name="Dijk,Fleur F.M. van" userId="S::534250@student.fontys.nl::78fa0fbd-61f7-488a-b224-594dacf2efc6" providerId="AD" clId="Web-{440AF7AB-B867-1F5A-850D-ED171560F9CD}" dt="2024-10-17T20:26:35.515" v="394" actId="20577"/>
        <pc:sldMkLst>
          <pc:docMk/>
          <pc:sldMk cId="2258348766" sldId="295"/>
        </pc:sldMkLst>
        <pc:spChg chg="mod">
          <ac:chgData name="Dijk,Fleur F.M. van" userId="S::534250@student.fontys.nl::78fa0fbd-61f7-488a-b224-594dacf2efc6" providerId="AD" clId="Web-{440AF7AB-B867-1F5A-850D-ED171560F9CD}" dt="2024-10-17T19:34:31.302" v="211" actId="20577"/>
          <ac:spMkLst>
            <pc:docMk/>
            <pc:sldMk cId="2258348766" sldId="295"/>
            <ac:spMk id="2" creationId="{9CBA8A5B-DB40-979B-2EC1-BD5E65C8C90A}"/>
          </ac:spMkLst>
        </pc:spChg>
        <pc:spChg chg="mod">
          <ac:chgData name="Dijk,Fleur F.M. van" userId="S::534250@student.fontys.nl::78fa0fbd-61f7-488a-b224-594dacf2efc6" providerId="AD" clId="Web-{440AF7AB-B867-1F5A-850D-ED171560F9CD}" dt="2024-10-17T20:26:35.515" v="394" actId="20577"/>
          <ac:spMkLst>
            <pc:docMk/>
            <pc:sldMk cId="2258348766" sldId="295"/>
            <ac:spMk id="6" creationId="{EB9A8B35-BB9C-240F-F5AD-429A2CAD035A}"/>
          </ac:spMkLst>
        </pc:spChg>
        <pc:picChg chg="add mod">
          <ac:chgData name="Dijk,Fleur F.M. van" userId="S::534250@student.fontys.nl::78fa0fbd-61f7-488a-b224-594dacf2efc6" providerId="AD" clId="Web-{440AF7AB-B867-1F5A-850D-ED171560F9CD}" dt="2024-10-17T19:30:46.694" v="162" actId="14100"/>
          <ac:picMkLst>
            <pc:docMk/>
            <pc:sldMk cId="2258348766" sldId="295"/>
            <ac:picMk id="5" creationId="{4BB03C1F-9A1D-178E-3117-CF7D01F65936}"/>
          </ac:picMkLst>
        </pc:picChg>
        <pc:picChg chg="add mod">
          <ac:chgData name="Dijk,Fleur F.M. van" userId="S::534250@student.fontys.nl::78fa0fbd-61f7-488a-b224-594dacf2efc6" providerId="AD" clId="Web-{440AF7AB-B867-1F5A-850D-ED171560F9CD}" dt="2024-10-17T19:30:51.960" v="163" actId="14100"/>
          <ac:picMkLst>
            <pc:docMk/>
            <pc:sldMk cId="2258348766" sldId="295"/>
            <ac:picMk id="7" creationId="{D51F47FA-D30C-7690-F7F6-DCCEC06D9D97}"/>
          </ac:picMkLst>
        </pc:picChg>
        <pc:picChg chg="add mod">
          <ac:chgData name="Dijk,Fleur F.M. van" userId="S::534250@student.fontys.nl::78fa0fbd-61f7-488a-b224-594dacf2efc6" providerId="AD" clId="Web-{440AF7AB-B867-1F5A-850D-ED171560F9CD}" dt="2024-10-17T19:30:39.022" v="160" actId="1076"/>
          <ac:picMkLst>
            <pc:docMk/>
            <pc:sldMk cId="2258348766" sldId="295"/>
            <ac:picMk id="9" creationId="{65C084AF-CB51-5BD8-A893-3892EEC13E20}"/>
          </ac:picMkLst>
        </pc:picChg>
      </pc:sldChg>
      <pc:sldChg chg="addSp delSp modSp">
        <pc:chgData name="Dijk,Fleur F.M. van" userId="S::534250@student.fontys.nl::78fa0fbd-61f7-488a-b224-594dacf2efc6" providerId="AD" clId="Web-{440AF7AB-B867-1F5A-850D-ED171560F9CD}" dt="2024-10-17T19:34:28.365" v="210" actId="20577"/>
        <pc:sldMkLst>
          <pc:docMk/>
          <pc:sldMk cId="1678874869" sldId="296"/>
        </pc:sldMkLst>
        <pc:spChg chg="mod">
          <ac:chgData name="Dijk,Fleur F.M. van" userId="S::534250@student.fontys.nl::78fa0fbd-61f7-488a-b224-594dacf2efc6" providerId="AD" clId="Web-{440AF7AB-B867-1F5A-850D-ED171560F9CD}" dt="2024-10-17T19:34:28.365" v="210" actId="20577"/>
          <ac:spMkLst>
            <pc:docMk/>
            <pc:sldMk cId="1678874869" sldId="296"/>
            <ac:spMk id="2" creationId="{9CBA8A5B-DB40-979B-2EC1-BD5E65C8C90A}"/>
          </ac:spMkLst>
        </pc:spChg>
        <pc:spChg chg="mod">
          <ac:chgData name="Dijk,Fleur F.M. van" userId="S::534250@student.fontys.nl::78fa0fbd-61f7-488a-b224-594dacf2efc6" providerId="AD" clId="Web-{440AF7AB-B867-1F5A-850D-ED171560F9CD}" dt="2024-10-17T19:20:38.405" v="142" actId="20577"/>
          <ac:spMkLst>
            <pc:docMk/>
            <pc:sldMk cId="1678874869" sldId="296"/>
            <ac:spMk id="6" creationId="{EB9A8B35-BB9C-240F-F5AD-429A2CAD035A}"/>
          </ac:spMkLst>
        </pc:spChg>
        <pc:picChg chg="add mod">
          <ac:chgData name="Dijk,Fleur F.M. van" userId="S::534250@student.fontys.nl::78fa0fbd-61f7-488a-b224-594dacf2efc6" providerId="AD" clId="Web-{440AF7AB-B867-1F5A-850D-ED171560F9CD}" dt="2024-10-17T19:18:59.179" v="131" actId="1076"/>
          <ac:picMkLst>
            <pc:docMk/>
            <pc:sldMk cId="1678874869" sldId="296"/>
            <ac:picMk id="7" creationId="{1ECF517A-873F-DBD8-989A-C636BB005C50}"/>
          </ac:picMkLst>
        </pc:picChg>
        <pc:picChg chg="add mod">
          <ac:chgData name="Dijk,Fleur F.M. van" userId="S::534250@student.fontys.nl::78fa0fbd-61f7-488a-b224-594dacf2efc6" providerId="AD" clId="Web-{440AF7AB-B867-1F5A-850D-ED171560F9CD}" dt="2024-10-17T19:19:07.054" v="133" actId="14100"/>
          <ac:picMkLst>
            <pc:docMk/>
            <pc:sldMk cId="1678874869" sldId="296"/>
            <ac:picMk id="8" creationId="{9E0A3DA5-E8B4-A29B-C15A-5FC29C85162C}"/>
          </ac:picMkLst>
        </pc:picChg>
        <pc:picChg chg="add mod">
          <ac:chgData name="Dijk,Fleur F.M. van" userId="S::534250@student.fontys.nl::78fa0fbd-61f7-488a-b224-594dacf2efc6" providerId="AD" clId="Web-{440AF7AB-B867-1F5A-850D-ED171560F9CD}" dt="2024-10-17T19:18:42.569" v="126" actId="1076"/>
          <ac:picMkLst>
            <pc:docMk/>
            <pc:sldMk cId="1678874869" sldId="296"/>
            <ac:picMk id="9" creationId="{EA9A9811-84F2-D757-5905-AF31D2900E67}"/>
          </ac:picMkLst>
        </pc:picChg>
      </pc:sldChg>
      <pc:sldChg chg="addSp delSp modSp">
        <pc:chgData name="Dijk,Fleur F.M. van" userId="S::534250@student.fontys.nl::78fa0fbd-61f7-488a-b224-594dacf2efc6" providerId="AD" clId="Web-{440AF7AB-B867-1F5A-850D-ED171560F9CD}" dt="2024-10-17T19:34:34.959" v="212" actId="20577"/>
        <pc:sldMkLst>
          <pc:docMk/>
          <pc:sldMk cId="987181387" sldId="297"/>
        </pc:sldMkLst>
        <pc:spChg chg="mod">
          <ac:chgData name="Dijk,Fleur F.M. van" userId="S::534250@student.fontys.nl::78fa0fbd-61f7-488a-b224-594dacf2efc6" providerId="AD" clId="Web-{440AF7AB-B867-1F5A-850D-ED171560F9CD}" dt="2024-10-17T19:34:34.959" v="212" actId="20577"/>
          <ac:spMkLst>
            <pc:docMk/>
            <pc:sldMk cId="987181387" sldId="297"/>
            <ac:spMk id="2" creationId="{9CBA8A5B-DB40-979B-2EC1-BD5E65C8C90A}"/>
          </ac:spMkLst>
        </pc:spChg>
        <pc:spChg chg="mod">
          <ac:chgData name="Dijk,Fleur F.M. van" userId="S::534250@student.fontys.nl::78fa0fbd-61f7-488a-b224-594dacf2efc6" providerId="AD" clId="Web-{440AF7AB-B867-1F5A-850D-ED171560F9CD}" dt="2024-10-17T19:34:05.363" v="207" actId="20577"/>
          <ac:spMkLst>
            <pc:docMk/>
            <pc:sldMk cId="987181387" sldId="297"/>
            <ac:spMk id="6" creationId="{EB9A8B35-BB9C-240F-F5AD-429A2CAD035A}"/>
          </ac:spMkLst>
        </pc:spChg>
        <pc:picChg chg="add mod">
          <ac:chgData name="Dijk,Fleur F.M. van" userId="S::534250@student.fontys.nl::78fa0fbd-61f7-488a-b224-594dacf2efc6" providerId="AD" clId="Web-{440AF7AB-B867-1F5A-850D-ED171560F9CD}" dt="2024-10-17T19:33:19.501" v="198" actId="14100"/>
          <ac:picMkLst>
            <pc:docMk/>
            <pc:sldMk cId="987181387" sldId="297"/>
            <ac:picMk id="11" creationId="{F3CA5618-D5A7-F04E-60A6-23EDDF85D486}"/>
          </ac:picMkLst>
        </pc:picChg>
        <pc:picChg chg="add mod">
          <ac:chgData name="Dijk,Fleur F.M. van" userId="S::534250@student.fontys.nl::78fa0fbd-61f7-488a-b224-594dacf2efc6" providerId="AD" clId="Web-{440AF7AB-B867-1F5A-850D-ED171560F9CD}" dt="2024-10-17T19:33:25.189" v="200" actId="1076"/>
          <ac:picMkLst>
            <pc:docMk/>
            <pc:sldMk cId="987181387" sldId="297"/>
            <ac:picMk id="12" creationId="{21F04BB8-F9F4-03B6-AE81-8E5CAC783D8F}"/>
          </ac:picMkLst>
        </pc:picChg>
        <pc:picChg chg="add mod">
          <ac:chgData name="Dijk,Fleur F.M. van" userId="S::534250@student.fontys.nl::78fa0fbd-61f7-488a-b224-594dacf2efc6" providerId="AD" clId="Web-{440AF7AB-B867-1F5A-850D-ED171560F9CD}" dt="2024-10-17T19:33:13.610" v="197" actId="1076"/>
          <ac:picMkLst>
            <pc:docMk/>
            <pc:sldMk cId="987181387" sldId="297"/>
            <ac:picMk id="13" creationId="{A69DCE37-5C99-DFE9-8734-DE73BA1D06CA}"/>
          </ac:picMkLst>
        </pc:picChg>
      </pc:sldChg>
      <pc:sldChg chg="addSp delSp modSp">
        <pc:chgData name="Dijk,Fleur F.M. van" userId="S::534250@student.fontys.nl::78fa0fbd-61f7-488a-b224-594dacf2efc6" providerId="AD" clId="Web-{440AF7AB-B867-1F5A-850D-ED171560F9CD}" dt="2024-10-17T20:27:51.362" v="401" actId="20577"/>
        <pc:sldMkLst>
          <pc:docMk/>
          <pc:sldMk cId="1817005298" sldId="298"/>
        </pc:sldMkLst>
        <pc:spChg chg="mod">
          <ac:chgData name="Dijk,Fleur F.M. van" userId="S::534250@student.fontys.nl::78fa0fbd-61f7-488a-b224-594dacf2efc6" providerId="AD" clId="Web-{440AF7AB-B867-1F5A-850D-ED171560F9CD}" dt="2024-10-17T20:27:51.362" v="401" actId="20577"/>
          <ac:spMkLst>
            <pc:docMk/>
            <pc:sldMk cId="1817005298" sldId="298"/>
            <ac:spMk id="2" creationId="{9CBA8A5B-DB40-979B-2EC1-BD5E65C8C90A}"/>
          </ac:spMkLst>
        </pc:spChg>
        <pc:spChg chg="mod">
          <ac:chgData name="Dijk,Fleur F.M. van" userId="S::534250@student.fontys.nl::78fa0fbd-61f7-488a-b224-594dacf2efc6" providerId="AD" clId="Web-{440AF7AB-B867-1F5A-850D-ED171560F9CD}" dt="2024-10-17T19:59:06.926" v="251" actId="20577"/>
          <ac:spMkLst>
            <pc:docMk/>
            <pc:sldMk cId="1817005298" sldId="298"/>
            <ac:spMk id="6" creationId="{EB9A8B35-BB9C-240F-F5AD-429A2CAD035A}"/>
          </ac:spMkLst>
        </pc:spChg>
        <pc:picChg chg="add mod">
          <ac:chgData name="Dijk,Fleur F.M. van" userId="S::534250@student.fontys.nl::78fa0fbd-61f7-488a-b224-594dacf2efc6" providerId="AD" clId="Web-{440AF7AB-B867-1F5A-850D-ED171560F9CD}" dt="2024-10-17T19:58:17.299" v="244" actId="1076"/>
          <ac:picMkLst>
            <pc:docMk/>
            <pc:sldMk cId="1817005298" sldId="298"/>
            <ac:picMk id="7" creationId="{4E46D27E-81D3-C348-A267-CD3505FB9EAB}"/>
          </ac:picMkLst>
        </pc:picChg>
        <pc:picChg chg="add mod">
          <ac:chgData name="Dijk,Fleur F.M. van" userId="S::534250@student.fontys.nl::78fa0fbd-61f7-488a-b224-594dacf2efc6" providerId="AD" clId="Web-{440AF7AB-B867-1F5A-850D-ED171560F9CD}" dt="2024-10-17T19:58:25.456" v="246" actId="14100"/>
          <ac:picMkLst>
            <pc:docMk/>
            <pc:sldMk cId="1817005298" sldId="298"/>
            <ac:picMk id="8" creationId="{353C87A2-DF3D-C446-0FA1-1DA11EF5CE86}"/>
          </ac:picMkLst>
        </pc:picChg>
        <pc:picChg chg="add mod">
          <ac:chgData name="Dijk,Fleur F.M. van" userId="S::534250@student.fontys.nl::78fa0fbd-61f7-488a-b224-594dacf2efc6" providerId="AD" clId="Web-{440AF7AB-B867-1F5A-850D-ED171560F9CD}" dt="2024-10-17T19:57:54.001" v="239" actId="1076"/>
          <ac:picMkLst>
            <pc:docMk/>
            <pc:sldMk cId="1817005298" sldId="298"/>
            <ac:picMk id="9" creationId="{540C695B-88E4-9013-9AB6-74BF4174E074}"/>
          </ac:picMkLst>
        </pc:picChg>
      </pc:sldChg>
      <pc:sldChg chg="addSp delSp modSp">
        <pc:chgData name="Dijk,Fleur F.M. van" userId="S::534250@student.fontys.nl::78fa0fbd-61f7-488a-b224-594dacf2efc6" providerId="AD" clId="Web-{440AF7AB-B867-1F5A-850D-ED171560F9CD}" dt="2024-10-17T20:01:40.416" v="283" actId="20577"/>
        <pc:sldMkLst>
          <pc:docMk/>
          <pc:sldMk cId="3327026914" sldId="299"/>
        </pc:sldMkLst>
        <pc:spChg chg="mod">
          <ac:chgData name="Dijk,Fleur F.M. van" userId="S::534250@student.fontys.nl::78fa0fbd-61f7-488a-b224-594dacf2efc6" providerId="AD" clId="Web-{440AF7AB-B867-1F5A-850D-ED171560F9CD}" dt="2024-10-17T20:01:40.416" v="283" actId="20577"/>
          <ac:spMkLst>
            <pc:docMk/>
            <pc:sldMk cId="3327026914" sldId="299"/>
            <ac:spMk id="6" creationId="{EB9A8B35-BB9C-240F-F5AD-429A2CAD035A}"/>
          </ac:spMkLst>
        </pc:spChg>
        <pc:picChg chg="add mod">
          <ac:chgData name="Dijk,Fleur F.M. van" userId="S::534250@student.fontys.nl::78fa0fbd-61f7-488a-b224-594dacf2efc6" providerId="AD" clId="Web-{440AF7AB-B867-1F5A-850D-ED171560F9CD}" dt="2024-10-17T20:00:28.382" v="271" actId="14100"/>
          <ac:picMkLst>
            <pc:docMk/>
            <pc:sldMk cId="3327026914" sldId="299"/>
            <ac:picMk id="7" creationId="{F7473BAD-C5FA-6B02-9235-FE51E29F84AC}"/>
          </ac:picMkLst>
        </pc:picChg>
        <pc:picChg chg="add mod">
          <ac:chgData name="Dijk,Fleur F.M. van" userId="S::534250@student.fontys.nl::78fa0fbd-61f7-488a-b224-594dacf2efc6" providerId="AD" clId="Web-{440AF7AB-B867-1F5A-850D-ED171560F9CD}" dt="2024-10-17T20:00:21.960" v="270" actId="14100"/>
          <ac:picMkLst>
            <pc:docMk/>
            <pc:sldMk cId="3327026914" sldId="299"/>
            <ac:picMk id="9" creationId="{1084B7BC-8B43-048F-D83B-C4EFACC408A9}"/>
          </ac:picMkLst>
        </pc:picChg>
        <pc:picChg chg="add mod">
          <ac:chgData name="Dijk,Fleur F.M. van" userId="S::534250@student.fontys.nl::78fa0fbd-61f7-488a-b224-594dacf2efc6" providerId="AD" clId="Web-{440AF7AB-B867-1F5A-850D-ED171560F9CD}" dt="2024-10-17T20:00:12.741" v="266" actId="1076"/>
          <ac:picMkLst>
            <pc:docMk/>
            <pc:sldMk cId="3327026914" sldId="299"/>
            <ac:picMk id="11" creationId="{4B379360-C38B-A37D-710E-F2EAE3D42BF3}"/>
          </ac:picMkLst>
        </pc:picChg>
      </pc:sldChg>
    </pc:docChg>
  </pc:docChgLst>
  <pc:docChgLst>
    <pc:chgData name="Nieuwdorp,Yvonne P.J." userId="S::508947@student.fontys.nl::cb3267d1-3cce-4875-a84a-046eefd2ee6a" providerId="AD" clId="Web-{35C289F8-9CBE-4F09-9833-893AE6F328B1}"/>
    <pc:docChg chg="modSld">
      <pc:chgData name="Nieuwdorp,Yvonne P.J." userId="S::508947@student.fontys.nl::cb3267d1-3cce-4875-a84a-046eefd2ee6a" providerId="AD" clId="Web-{35C289F8-9CBE-4F09-9833-893AE6F328B1}" dt="2024-10-07T13:06:14.762" v="236" actId="20577"/>
      <pc:docMkLst>
        <pc:docMk/>
      </pc:docMkLst>
      <pc:sldChg chg="modSp">
        <pc:chgData name="Nieuwdorp,Yvonne P.J." userId="S::508947@student.fontys.nl::cb3267d1-3cce-4875-a84a-046eefd2ee6a" providerId="AD" clId="Web-{35C289F8-9CBE-4F09-9833-893AE6F328B1}" dt="2024-10-07T10:34:13.213" v="43" actId="20577"/>
        <pc:sldMkLst>
          <pc:docMk/>
          <pc:sldMk cId="3351439039" sldId="256"/>
        </pc:sldMkLst>
        <pc:spChg chg="mod">
          <ac:chgData name="Nieuwdorp,Yvonne P.J." userId="S::508947@student.fontys.nl::cb3267d1-3cce-4875-a84a-046eefd2ee6a" providerId="AD" clId="Web-{35C289F8-9CBE-4F09-9833-893AE6F328B1}" dt="2024-10-07T10:34:13.213" v="43" actId="20577"/>
          <ac:spMkLst>
            <pc:docMk/>
            <pc:sldMk cId="3351439039" sldId="256"/>
            <ac:spMk id="2" creationId="{00000000-0000-0000-0000-000000000000}"/>
          </ac:spMkLst>
        </pc:spChg>
      </pc:sldChg>
      <pc:sldChg chg="addSp delSp modSp">
        <pc:chgData name="Nieuwdorp,Yvonne P.J." userId="S::508947@student.fontys.nl::cb3267d1-3cce-4875-a84a-046eefd2ee6a" providerId="AD" clId="Web-{35C289F8-9CBE-4F09-9833-893AE6F328B1}" dt="2024-10-05T15:58:00.629" v="26" actId="1076"/>
        <pc:sldMkLst>
          <pc:docMk/>
          <pc:sldMk cId="1127016671" sldId="258"/>
        </pc:sldMkLst>
        <pc:picChg chg="add mod ord">
          <ac:chgData name="Nieuwdorp,Yvonne P.J." userId="S::508947@student.fontys.nl::cb3267d1-3cce-4875-a84a-046eefd2ee6a" providerId="AD" clId="Web-{35C289F8-9CBE-4F09-9833-893AE6F328B1}" dt="2024-10-05T15:57:50.738" v="22" actId="1076"/>
          <ac:picMkLst>
            <pc:docMk/>
            <pc:sldMk cId="1127016671" sldId="258"/>
            <ac:picMk id="4" creationId="{7F7ABBAD-2CDD-A97D-04FD-CC99F69D15E9}"/>
          </ac:picMkLst>
        </pc:picChg>
        <pc:picChg chg="add mod">
          <ac:chgData name="Nieuwdorp,Yvonne P.J." userId="S::508947@student.fontys.nl::cb3267d1-3cce-4875-a84a-046eefd2ee6a" providerId="AD" clId="Web-{35C289F8-9CBE-4F09-9833-893AE6F328B1}" dt="2024-10-05T15:58:00.629" v="26" actId="1076"/>
          <ac:picMkLst>
            <pc:docMk/>
            <pc:sldMk cId="1127016671" sldId="258"/>
            <ac:picMk id="5" creationId="{6B30F9D9-A69B-ACC3-67DC-72935FB9A8CF}"/>
          </ac:picMkLst>
        </pc:picChg>
      </pc:sldChg>
      <pc:sldChg chg="modSp">
        <pc:chgData name="Nieuwdorp,Yvonne P.J." userId="S::508947@student.fontys.nl::cb3267d1-3cce-4875-a84a-046eefd2ee6a" providerId="AD" clId="Web-{35C289F8-9CBE-4F09-9833-893AE6F328B1}" dt="2024-10-07T13:06:14.762" v="236" actId="20577"/>
        <pc:sldMkLst>
          <pc:docMk/>
          <pc:sldMk cId="3761742819" sldId="259"/>
        </pc:sldMkLst>
        <pc:spChg chg="mod">
          <ac:chgData name="Nieuwdorp,Yvonne P.J." userId="S::508947@student.fontys.nl::cb3267d1-3cce-4875-a84a-046eefd2ee6a" providerId="AD" clId="Web-{35C289F8-9CBE-4F09-9833-893AE6F328B1}" dt="2024-10-07T13:06:14.762" v="236" actId="20577"/>
          <ac:spMkLst>
            <pc:docMk/>
            <pc:sldMk cId="3761742819" sldId="259"/>
            <ac:spMk id="3" creationId="{FD84C723-E712-153C-134D-1AA1D3C8D7A8}"/>
          </ac:spMkLst>
        </pc:spChg>
      </pc:sldChg>
      <pc:sldChg chg="modNotes">
        <pc:chgData name="Nieuwdorp,Yvonne P.J." userId="S::508947@student.fontys.nl::cb3267d1-3cce-4875-a84a-046eefd2ee6a" providerId="AD" clId="Web-{35C289F8-9CBE-4F09-9833-893AE6F328B1}" dt="2024-10-07T10:41:44.012" v="92"/>
        <pc:sldMkLst>
          <pc:docMk/>
          <pc:sldMk cId="1640167052" sldId="273"/>
        </pc:sldMkLst>
      </pc:sldChg>
      <pc:sldChg chg="modNotes">
        <pc:chgData name="Nieuwdorp,Yvonne P.J." userId="S::508947@student.fontys.nl::cb3267d1-3cce-4875-a84a-046eefd2ee6a" providerId="AD" clId="Web-{35C289F8-9CBE-4F09-9833-893AE6F328B1}" dt="2024-10-07T10:42:03.325" v="122"/>
        <pc:sldMkLst>
          <pc:docMk/>
          <pc:sldMk cId="590571079" sldId="274"/>
        </pc:sldMkLst>
      </pc:sldChg>
      <pc:sldChg chg="modSp modNotes">
        <pc:chgData name="Nieuwdorp,Yvonne P.J." userId="S::508947@student.fontys.nl::cb3267d1-3cce-4875-a84a-046eefd2ee6a" providerId="AD" clId="Web-{35C289F8-9CBE-4F09-9833-893AE6F328B1}" dt="2024-10-07T10:45:14.145" v="205"/>
        <pc:sldMkLst>
          <pc:docMk/>
          <pc:sldMk cId="2373968448" sldId="275"/>
        </pc:sldMkLst>
      </pc:sldChg>
      <pc:sldChg chg="modSp">
        <pc:chgData name="Nieuwdorp,Yvonne P.J." userId="S::508947@student.fontys.nl::cb3267d1-3cce-4875-a84a-046eefd2ee6a" providerId="AD" clId="Web-{35C289F8-9CBE-4F09-9833-893AE6F328B1}" dt="2024-10-07T10:49:29.920" v="227" actId="20577"/>
        <pc:sldMkLst>
          <pc:docMk/>
          <pc:sldMk cId="2593575372" sldId="276"/>
        </pc:sldMkLst>
        <pc:spChg chg="mod">
          <ac:chgData name="Nieuwdorp,Yvonne P.J." userId="S::508947@student.fontys.nl::cb3267d1-3cce-4875-a84a-046eefd2ee6a" providerId="AD" clId="Web-{35C289F8-9CBE-4F09-9833-893AE6F328B1}" dt="2024-10-07T10:49:29.920" v="227" actId="20577"/>
          <ac:spMkLst>
            <pc:docMk/>
            <pc:sldMk cId="2593575372" sldId="276"/>
            <ac:spMk id="3" creationId="{E9DBEB92-BF97-A487-94C9-03A7956B8965}"/>
          </ac:spMkLst>
        </pc:spChg>
      </pc:sldChg>
    </pc:docChg>
  </pc:docChgLst>
  <pc:docChgLst>
    <pc:chgData name="Dijk,Fleur F.M. van" userId="S::534250@student.fontys.nl::78fa0fbd-61f7-488a-b224-594dacf2efc6" providerId="AD" clId="Web-{EC9C24CE-506A-80BE-256B-F5C23287C0F9}"/>
    <pc:docChg chg="addSld delSld modSld sldOrd">
      <pc:chgData name="Dijk,Fleur F.M. van" userId="S::534250@student.fontys.nl::78fa0fbd-61f7-488a-b224-594dacf2efc6" providerId="AD" clId="Web-{EC9C24CE-506A-80BE-256B-F5C23287C0F9}" dt="2024-10-08T08:16:03.748" v="1629" actId="1076"/>
      <pc:docMkLst>
        <pc:docMk/>
      </pc:docMkLst>
      <pc:sldChg chg="modSp">
        <pc:chgData name="Dijk,Fleur F.M. van" userId="S::534250@student.fontys.nl::78fa0fbd-61f7-488a-b224-594dacf2efc6" providerId="AD" clId="Web-{EC9C24CE-506A-80BE-256B-F5C23287C0F9}" dt="2024-10-08T08:16:03.748" v="1629" actId="1076"/>
        <pc:sldMkLst>
          <pc:docMk/>
          <pc:sldMk cId="1736282534" sldId="269"/>
        </pc:sldMkLst>
      </pc:sldChg>
      <pc:sldChg chg="modSp">
        <pc:chgData name="Dijk,Fleur F.M. van" userId="S::534250@student.fontys.nl::78fa0fbd-61f7-488a-b224-594dacf2efc6" providerId="AD" clId="Web-{EC9C24CE-506A-80BE-256B-F5C23287C0F9}" dt="2024-10-07T18:05:11.437" v="1627" actId="20577"/>
        <pc:sldMkLst>
          <pc:docMk/>
          <pc:sldMk cId="2598095295" sldId="271"/>
        </pc:sldMkLst>
        <pc:spChg chg="mod">
          <ac:chgData name="Dijk,Fleur F.M. van" userId="S::534250@student.fontys.nl::78fa0fbd-61f7-488a-b224-594dacf2efc6" providerId="AD" clId="Web-{EC9C24CE-506A-80BE-256B-F5C23287C0F9}" dt="2024-10-07T18:05:11.437" v="1627" actId="20577"/>
          <ac:spMkLst>
            <pc:docMk/>
            <pc:sldMk cId="2598095295" sldId="271"/>
            <ac:spMk id="3" creationId="{A9E169F6-5C65-6C60-5F5D-BB8130ECBB3D}"/>
          </ac:spMkLst>
        </pc:spChg>
      </pc:sldChg>
      <pc:sldChg chg="modSp">
        <pc:chgData name="Dijk,Fleur F.M. van" userId="S::534250@student.fontys.nl::78fa0fbd-61f7-488a-b224-594dacf2efc6" providerId="AD" clId="Web-{EC9C24CE-506A-80BE-256B-F5C23287C0F9}" dt="2024-10-07T16:41:03.815" v="115" actId="20577"/>
        <pc:sldMkLst>
          <pc:docMk/>
          <pc:sldMk cId="120057556" sldId="272"/>
        </pc:sldMkLst>
        <pc:spChg chg="mod">
          <ac:chgData name="Dijk,Fleur F.M. van" userId="S::534250@student.fontys.nl::78fa0fbd-61f7-488a-b224-594dacf2efc6" providerId="AD" clId="Web-{EC9C24CE-506A-80BE-256B-F5C23287C0F9}" dt="2024-10-07T16:41:03.815" v="115" actId="20577"/>
          <ac:spMkLst>
            <pc:docMk/>
            <pc:sldMk cId="120057556" sldId="272"/>
            <ac:spMk id="3" creationId="{7711711A-2E02-EED2-4685-D42B8FD616D9}"/>
          </ac:spMkLst>
        </pc:spChg>
      </pc:sldChg>
      <pc:sldChg chg="modSp del">
        <pc:chgData name="Dijk,Fleur F.M. van" userId="S::534250@student.fontys.nl::78fa0fbd-61f7-488a-b224-594dacf2efc6" providerId="AD" clId="Web-{EC9C24CE-506A-80BE-256B-F5C23287C0F9}" dt="2024-10-07T16:26:27.258" v="9"/>
        <pc:sldMkLst>
          <pc:docMk/>
          <pc:sldMk cId="1640167052" sldId="273"/>
        </pc:sldMkLst>
      </pc:sldChg>
      <pc:sldChg chg="delSp modSp">
        <pc:chgData name="Dijk,Fleur F.M. van" userId="S::534250@student.fontys.nl::78fa0fbd-61f7-488a-b224-594dacf2efc6" providerId="AD" clId="Web-{EC9C24CE-506A-80BE-256B-F5C23287C0F9}" dt="2024-10-07T16:37:30.199" v="57"/>
        <pc:sldMkLst>
          <pc:docMk/>
          <pc:sldMk cId="2373968448" sldId="275"/>
        </pc:sldMkLst>
      </pc:sldChg>
      <pc:sldChg chg="modSp">
        <pc:chgData name="Dijk,Fleur F.M. van" userId="S::534250@student.fontys.nl::78fa0fbd-61f7-488a-b224-594dacf2efc6" providerId="AD" clId="Web-{EC9C24CE-506A-80BE-256B-F5C23287C0F9}" dt="2024-10-07T16:32:17.143" v="50" actId="20577"/>
        <pc:sldMkLst>
          <pc:docMk/>
          <pc:sldMk cId="2110762630" sldId="277"/>
        </pc:sldMkLst>
      </pc:sldChg>
      <pc:sldChg chg="modSp">
        <pc:chgData name="Dijk,Fleur F.M. van" userId="S::534250@student.fontys.nl::78fa0fbd-61f7-488a-b224-594dacf2efc6" providerId="AD" clId="Web-{EC9C24CE-506A-80BE-256B-F5C23287C0F9}" dt="2024-10-07T16:33:32.708" v="55" actId="20577"/>
        <pc:sldMkLst>
          <pc:docMk/>
          <pc:sldMk cId="2515600639" sldId="278"/>
        </pc:sldMkLst>
      </pc:sldChg>
      <pc:sldChg chg="ord">
        <pc:chgData name="Dijk,Fleur F.M. van" userId="S::534250@student.fontys.nl::78fa0fbd-61f7-488a-b224-594dacf2efc6" providerId="AD" clId="Web-{EC9C24CE-506A-80BE-256B-F5C23287C0F9}" dt="2024-10-08T07:54:08.858" v="1628"/>
        <pc:sldMkLst>
          <pc:docMk/>
          <pc:sldMk cId="3712812573" sldId="282"/>
        </pc:sldMkLst>
      </pc:sldChg>
      <pc:sldChg chg="delSp modSp">
        <pc:chgData name="Dijk,Fleur F.M. van" userId="S::534250@student.fontys.nl::78fa0fbd-61f7-488a-b224-594dacf2efc6" providerId="AD" clId="Web-{EC9C24CE-506A-80BE-256B-F5C23287C0F9}" dt="2024-10-07T16:37:55.544" v="59"/>
        <pc:sldMkLst>
          <pc:docMk/>
          <pc:sldMk cId="1966822802" sldId="284"/>
        </pc:sldMkLst>
      </pc:sldChg>
      <pc:sldChg chg="modSp">
        <pc:chgData name="Dijk,Fleur F.M. van" userId="S::534250@student.fontys.nl::78fa0fbd-61f7-488a-b224-594dacf2efc6" providerId="AD" clId="Web-{EC9C24CE-506A-80BE-256B-F5C23287C0F9}" dt="2024-10-07T16:15:38.848" v="8" actId="20577"/>
        <pc:sldMkLst>
          <pc:docMk/>
          <pc:sldMk cId="672988606" sldId="286"/>
        </pc:sldMkLst>
        <pc:spChg chg="mod">
          <ac:chgData name="Dijk,Fleur F.M. van" userId="S::534250@student.fontys.nl::78fa0fbd-61f7-488a-b224-594dacf2efc6" providerId="AD" clId="Web-{EC9C24CE-506A-80BE-256B-F5C23287C0F9}" dt="2024-10-07T16:15:38.848" v="8" actId="20577"/>
          <ac:spMkLst>
            <pc:docMk/>
            <pc:sldMk cId="672988606" sldId="286"/>
            <ac:spMk id="16" creationId="{5C06F2C7-A4F3-DE76-9839-BA595A9575BE}"/>
          </ac:spMkLst>
        </pc:spChg>
      </pc:sldChg>
      <pc:sldChg chg="addSp delSp modSp add replId">
        <pc:chgData name="Dijk,Fleur F.M. van" userId="S::534250@student.fontys.nl::78fa0fbd-61f7-488a-b224-594dacf2efc6" providerId="AD" clId="Web-{EC9C24CE-506A-80BE-256B-F5C23287C0F9}" dt="2024-10-07T17:22:47.518" v="1270" actId="20577"/>
        <pc:sldMkLst>
          <pc:docMk/>
          <pc:sldMk cId="1985935062" sldId="287"/>
        </pc:sldMkLst>
        <pc:spChg chg="mod">
          <ac:chgData name="Dijk,Fleur F.M. van" userId="S::534250@student.fontys.nl::78fa0fbd-61f7-488a-b224-594dacf2efc6" providerId="AD" clId="Web-{EC9C24CE-506A-80BE-256B-F5C23287C0F9}" dt="2024-10-07T16:42:08.536" v="160" actId="20577"/>
          <ac:spMkLst>
            <pc:docMk/>
            <pc:sldMk cId="1985935062" sldId="287"/>
            <ac:spMk id="2" creationId="{00000000-0000-0000-0000-000000000000}"/>
          </ac:spMkLst>
        </pc:spChg>
      </pc:sldChg>
    </pc:docChg>
  </pc:docChgLst>
  <pc:docChgLst>
    <pc:chgData name="Nieuwdorp,Yvonne P.J." userId="S::508947@student.fontys.nl::cb3267d1-3cce-4875-a84a-046eefd2ee6a" providerId="AD" clId="Web-{8DF50576-6E74-4AAF-8414-EFF11A9645E1}"/>
    <pc:docChg chg="delSld modSld">
      <pc:chgData name="Nieuwdorp,Yvonne P.J." userId="S::508947@student.fontys.nl::cb3267d1-3cce-4875-a84a-046eefd2ee6a" providerId="AD" clId="Web-{8DF50576-6E74-4AAF-8414-EFF11A9645E1}" dt="2024-10-14T20:01:13.810" v="271" actId="1076"/>
      <pc:docMkLst>
        <pc:docMk/>
      </pc:docMkLst>
      <pc:sldChg chg="addSp modSp">
        <pc:chgData name="Nieuwdorp,Yvonne P.J." userId="S::508947@student.fontys.nl::cb3267d1-3cce-4875-a84a-046eefd2ee6a" providerId="AD" clId="Web-{8DF50576-6E74-4AAF-8414-EFF11A9645E1}" dt="2024-10-14T20:01:13.810" v="271" actId="1076"/>
        <pc:sldMkLst>
          <pc:docMk/>
          <pc:sldMk cId="1127016671" sldId="258"/>
        </pc:sldMkLst>
        <pc:spChg chg="add mod">
          <ac:chgData name="Nieuwdorp,Yvonne P.J." userId="S::508947@student.fontys.nl::cb3267d1-3cce-4875-a84a-046eefd2ee6a" providerId="AD" clId="Web-{8DF50576-6E74-4AAF-8414-EFF11A9645E1}" dt="2024-10-14T20:00:53.685" v="269" actId="1076"/>
          <ac:spMkLst>
            <pc:docMk/>
            <pc:sldMk cId="1127016671" sldId="258"/>
            <ac:spMk id="3" creationId="{6E0EE52F-5282-A49E-3314-30F3ED016FE9}"/>
          </ac:spMkLst>
        </pc:spChg>
        <pc:spChg chg="add mod">
          <ac:chgData name="Nieuwdorp,Yvonne P.J." userId="S::508947@student.fontys.nl::cb3267d1-3cce-4875-a84a-046eefd2ee6a" providerId="AD" clId="Web-{8DF50576-6E74-4AAF-8414-EFF11A9645E1}" dt="2024-10-14T20:01:13.810" v="271" actId="1076"/>
          <ac:spMkLst>
            <pc:docMk/>
            <pc:sldMk cId="1127016671" sldId="258"/>
            <ac:spMk id="7" creationId="{4EE3417C-03BA-886F-AF6A-F2E2AA51E4E6}"/>
          </ac:spMkLst>
        </pc:spChg>
      </pc:sldChg>
      <pc:sldChg chg="modSp">
        <pc:chgData name="Nieuwdorp,Yvonne P.J." userId="S::508947@student.fontys.nl::cb3267d1-3cce-4875-a84a-046eefd2ee6a" providerId="AD" clId="Web-{8DF50576-6E74-4AAF-8414-EFF11A9645E1}" dt="2024-10-14T19:59:16.431" v="253" actId="20577"/>
        <pc:sldMkLst>
          <pc:docMk/>
          <pc:sldMk cId="2865878771" sldId="265"/>
        </pc:sldMkLst>
        <pc:spChg chg="mod">
          <ac:chgData name="Nieuwdorp,Yvonne P.J." userId="S::508947@student.fontys.nl::cb3267d1-3cce-4875-a84a-046eefd2ee6a" providerId="AD" clId="Web-{8DF50576-6E74-4AAF-8414-EFF11A9645E1}" dt="2024-10-14T19:59:16.431" v="253" actId="20577"/>
          <ac:spMkLst>
            <pc:docMk/>
            <pc:sldMk cId="2865878771" sldId="265"/>
            <ac:spMk id="5" creationId="{979DD740-26C3-F33A-9C13-710437E0296D}"/>
          </ac:spMkLst>
        </pc:spChg>
      </pc:sldChg>
      <pc:sldChg chg="modSp">
        <pc:chgData name="Nieuwdorp,Yvonne P.J." userId="S::508947@student.fontys.nl::cb3267d1-3cce-4875-a84a-046eefd2ee6a" providerId="AD" clId="Web-{8DF50576-6E74-4AAF-8414-EFF11A9645E1}" dt="2024-10-14T19:59:31.885" v="260" actId="20577"/>
        <pc:sldMkLst>
          <pc:docMk/>
          <pc:sldMk cId="3712812573" sldId="282"/>
        </pc:sldMkLst>
        <pc:spChg chg="mod">
          <ac:chgData name="Nieuwdorp,Yvonne P.J." userId="S::508947@student.fontys.nl::cb3267d1-3cce-4875-a84a-046eefd2ee6a" providerId="AD" clId="Web-{8DF50576-6E74-4AAF-8414-EFF11A9645E1}" dt="2024-10-14T19:59:31.885" v="260" actId="20577"/>
          <ac:spMkLst>
            <pc:docMk/>
            <pc:sldMk cId="3712812573" sldId="282"/>
            <ac:spMk id="6" creationId="{EB9A8B35-BB9C-240F-F5AD-429A2CAD035A}"/>
          </ac:spMkLst>
        </pc:spChg>
      </pc:sldChg>
      <pc:sldChg chg="modSp">
        <pc:chgData name="Nieuwdorp,Yvonne P.J." userId="S::508947@student.fontys.nl::cb3267d1-3cce-4875-a84a-046eefd2ee6a" providerId="AD" clId="Web-{8DF50576-6E74-4AAF-8414-EFF11A9645E1}" dt="2024-10-14T19:48:57.957" v="4" actId="20577"/>
        <pc:sldMkLst>
          <pc:docMk/>
          <pc:sldMk cId="2603329186" sldId="283"/>
        </pc:sldMkLst>
      </pc:sldChg>
      <pc:sldChg chg="addSp delSp modSp modNotes">
        <pc:chgData name="Nieuwdorp,Yvonne P.J." userId="S::508947@student.fontys.nl::cb3267d1-3cce-4875-a84a-046eefd2ee6a" providerId="AD" clId="Web-{8DF50576-6E74-4AAF-8414-EFF11A9645E1}" dt="2024-10-14T19:57:08.271" v="218"/>
        <pc:sldMkLst>
          <pc:docMk/>
          <pc:sldMk cId="1985935062" sldId="287"/>
        </pc:sldMkLst>
        <pc:spChg chg="add mod">
          <ac:chgData name="Nieuwdorp,Yvonne P.J." userId="S::508947@student.fontys.nl::cb3267d1-3cce-4875-a84a-046eefd2ee6a" providerId="AD" clId="Web-{8DF50576-6E74-4AAF-8414-EFF11A9645E1}" dt="2024-10-14T19:56:49.583" v="217" actId="20577"/>
          <ac:spMkLst>
            <pc:docMk/>
            <pc:sldMk cId="1985935062" sldId="287"/>
            <ac:spMk id="9" creationId="{4A8103C4-76B4-7E44-AA8A-2ADD115D4944}"/>
          </ac:spMkLst>
        </pc:spChg>
        <pc:spChg chg="mod">
          <ac:chgData name="Nieuwdorp,Yvonne P.J." userId="S::508947@student.fontys.nl::cb3267d1-3cce-4875-a84a-046eefd2ee6a" providerId="AD" clId="Web-{8DF50576-6E74-4AAF-8414-EFF11A9645E1}" dt="2024-10-14T19:56:43.707" v="208" actId="1076"/>
          <ac:spMkLst>
            <pc:docMk/>
            <pc:sldMk cId="1985935062" sldId="287"/>
            <ac:spMk id="12" creationId="{F1C3D173-69E1-BE30-EB3A-291EE891B84F}"/>
          </ac:spMkLst>
        </pc:spChg>
        <pc:graphicFrameChg chg="add mod modGraphic">
          <ac:chgData name="Nieuwdorp,Yvonne P.J." userId="S::508947@student.fontys.nl::cb3267d1-3cce-4875-a84a-046eefd2ee6a" providerId="AD" clId="Web-{8DF50576-6E74-4AAF-8414-EFF11A9645E1}" dt="2024-10-14T19:56:22.707" v="204"/>
          <ac:graphicFrameMkLst>
            <pc:docMk/>
            <pc:sldMk cId="1985935062" sldId="287"/>
            <ac:graphicFrameMk id="7" creationId="{CEEF7C00-BB20-91A5-6300-047113A4623E}"/>
          </ac:graphicFrameMkLst>
        </pc:graphicFrameChg>
        <pc:graphicFrameChg chg="mod modGraphic">
          <ac:chgData name="Nieuwdorp,Yvonne P.J." userId="S::508947@student.fontys.nl::cb3267d1-3cce-4875-a84a-046eefd2ee6a" providerId="AD" clId="Web-{8DF50576-6E74-4AAF-8414-EFF11A9645E1}" dt="2024-10-14T19:53:01.825" v="65"/>
          <ac:graphicFrameMkLst>
            <pc:docMk/>
            <pc:sldMk cId="1985935062" sldId="287"/>
            <ac:graphicFrameMk id="8" creationId="{26EDBF3B-1251-CFC5-F0A0-845190675B9A}"/>
          </ac:graphicFrameMkLst>
        </pc:graphicFrameChg>
      </pc:sldChg>
      <pc:sldChg chg="addSp modSp modNotes">
        <pc:chgData name="Nieuwdorp,Yvonne P.J." userId="S::508947@student.fontys.nl::cb3267d1-3cce-4875-a84a-046eefd2ee6a" providerId="AD" clId="Web-{8DF50576-6E74-4AAF-8414-EFF11A9645E1}" dt="2024-10-14T19:51:25.899" v="33" actId="14100"/>
        <pc:sldMkLst>
          <pc:docMk/>
          <pc:sldMk cId="524116660" sldId="290"/>
        </pc:sldMkLst>
      </pc:sldChg>
      <pc:sldChg chg="delSp modSp del modNotes">
        <pc:chgData name="Nieuwdorp,Yvonne P.J." userId="S::508947@student.fontys.nl::cb3267d1-3cce-4875-a84a-046eefd2ee6a" providerId="AD" clId="Web-{8DF50576-6E74-4AAF-8414-EFF11A9645E1}" dt="2024-10-14T19:54:02.280" v="91"/>
        <pc:sldMkLst>
          <pc:docMk/>
          <pc:sldMk cId="3659884148" sldId="293"/>
        </pc:sldMkLst>
      </pc:sldChg>
    </pc:docChg>
  </pc:docChgLst>
  <pc:docChgLst>
    <pc:chgData clId="Web-{875AB40B-7F32-4933-96BB-755F6429E556}"/>
    <pc:docChg chg="modSld">
      <pc:chgData name="" userId="" providerId="" clId="Web-{875AB40B-7F32-4933-96BB-755F6429E556}" dt="2024-10-07T13:51:20.182" v="1" actId="20577"/>
      <pc:docMkLst>
        <pc:docMk/>
      </pc:docMkLst>
      <pc:sldChg chg="modSp">
        <pc:chgData name="" userId="" providerId="" clId="Web-{875AB40B-7F32-4933-96BB-755F6429E556}" dt="2024-10-07T13:51:20.182" v="1" actId="20577"/>
        <pc:sldMkLst>
          <pc:docMk/>
          <pc:sldMk cId="560139671" sldId="257"/>
        </pc:sldMkLst>
        <pc:spChg chg="mod">
          <ac:chgData name="" userId="" providerId="" clId="Web-{875AB40B-7F32-4933-96BB-755F6429E556}" dt="2024-10-07T13:51:20.182" v="1" actId="20577"/>
          <ac:spMkLst>
            <pc:docMk/>
            <pc:sldMk cId="560139671" sldId="257"/>
            <ac:spMk id="3" creationId="{59D1B71A-85E9-30B7-36DE-588B88DCF6F9}"/>
          </ac:spMkLst>
        </pc:spChg>
        <pc:spChg chg="mod">
          <ac:chgData name="" userId="" providerId="" clId="Web-{875AB40B-7F32-4933-96BB-755F6429E556}" dt="2024-10-07T13:51:20.182" v="1" actId="20577"/>
          <ac:spMkLst>
            <pc:docMk/>
            <pc:sldMk cId="560139671" sldId="257"/>
            <ac:spMk id="4" creationId="{7892D81A-6352-E346-3937-7CA51A50B7E1}"/>
          </ac:spMkLst>
        </pc:spChg>
      </pc:sldChg>
    </pc:docChg>
  </pc:docChgLst>
  <pc:docChgLst>
    <pc:chgData name="Nieuwdorp,Yvonne P.J." userId="S::508947@student.fontys.nl::cb3267d1-3cce-4875-a84a-046eefd2ee6a" providerId="AD" clId="Web-{E8A3601A-B449-4FA1-B56E-913AB4823863}"/>
    <pc:docChg chg="addSld modSld sldOrd">
      <pc:chgData name="Nieuwdorp,Yvonne P.J." userId="S::508947@student.fontys.nl::cb3267d1-3cce-4875-a84a-046eefd2ee6a" providerId="AD" clId="Web-{E8A3601A-B449-4FA1-B56E-913AB4823863}" dt="2024-10-05T15:25:30.421" v="517" actId="20577"/>
      <pc:docMkLst>
        <pc:docMk/>
      </pc:docMkLst>
      <pc:sldChg chg="addSp delSp modSp mod modClrScheme chgLayout">
        <pc:chgData name="Nieuwdorp,Yvonne P.J." userId="S::508947@student.fontys.nl::cb3267d1-3cce-4875-a84a-046eefd2ee6a" providerId="AD" clId="Web-{E8A3601A-B449-4FA1-B56E-913AB4823863}" dt="2024-10-05T15:01:06.286" v="12"/>
        <pc:sldMkLst>
          <pc:docMk/>
          <pc:sldMk cId="3351439039" sldId="256"/>
        </pc:sldMkLst>
        <pc:spChg chg="mod ord">
          <ac:chgData name="Nieuwdorp,Yvonne P.J." userId="S::508947@student.fontys.nl::cb3267d1-3cce-4875-a84a-046eefd2ee6a" providerId="AD" clId="Web-{E8A3601A-B449-4FA1-B56E-913AB4823863}" dt="2024-10-05T15:01:06.286" v="12"/>
          <ac:spMkLst>
            <pc:docMk/>
            <pc:sldMk cId="3351439039" sldId="256"/>
            <ac:spMk id="2" creationId="{00000000-0000-0000-0000-000000000000}"/>
          </ac:spMkLst>
        </pc:spChg>
        <pc:spChg chg="mod ord">
          <ac:chgData name="Nieuwdorp,Yvonne P.J." userId="S::508947@student.fontys.nl::cb3267d1-3cce-4875-a84a-046eefd2ee6a" providerId="AD" clId="Web-{E8A3601A-B449-4FA1-B56E-913AB4823863}" dt="2024-10-05T15:01:06.286" v="12"/>
          <ac:spMkLst>
            <pc:docMk/>
            <pc:sldMk cId="3351439039" sldId="256"/>
            <ac:spMk id="3" creationId="{00000000-0000-0000-0000-000000000000}"/>
          </ac:spMkLst>
        </pc:spChg>
      </pc:sldChg>
      <pc:sldChg chg="modSp new">
        <pc:chgData name="Nieuwdorp,Yvonne P.J." userId="S::508947@student.fontys.nl::cb3267d1-3cce-4875-a84a-046eefd2ee6a" providerId="AD" clId="Web-{E8A3601A-B449-4FA1-B56E-913AB4823863}" dt="2024-10-05T15:04:26.222" v="192" actId="20577"/>
        <pc:sldMkLst>
          <pc:docMk/>
          <pc:sldMk cId="560139671" sldId="257"/>
        </pc:sldMkLst>
        <pc:spChg chg="mod">
          <ac:chgData name="Nieuwdorp,Yvonne P.J." userId="S::508947@student.fontys.nl::cb3267d1-3cce-4875-a84a-046eefd2ee6a" providerId="AD" clId="Web-{E8A3601A-B449-4FA1-B56E-913AB4823863}" dt="2024-10-05T15:01:29.380" v="16" actId="20577"/>
          <ac:spMkLst>
            <pc:docMk/>
            <pc:sldMk cId="560139671" sldId="257"/>
            <ac:spMk id="2" creationId="{C4DC0A91-87B8-A61D-7052-745614A63728}"/>
          </ac:spMkLst>
        </pc:spChg>
        <pc:spChg chg="mod">
          <ac:chgData name="Nieuwdorp,Yvonne P.J." userId="S::508947@student.fontys.nl::cb3267d1-3cce-4875-a84a-046eefd2ee6a" providerId="AD" clId="Web-{E8A3601A-B449-4FA1-B56E-913AB4823863}" dt="2024-10-05T15:04:26.222" v="192" actId="20577"/>
          <ac:spMkLst>
            <pc:docMk/>
            <pc:sldMk cId="560139671" sldId="257"/>
            <ac:spMk id="3" creationId="{59D1B71A-85E9-30B7-36DE-588B88DCF6F9}"/>
          </ac:spMkLst>
        </pc:spChg>
        <pc:spChg chg="mod">
          <ac:chgData name="Nieuwdorp,Yvonne P.J." userId="S::508947@student.fontys.nl::cb3267d1-3cce-4875-a84a-046eefd2ee6a" providerId="AD" clId="Web-{E8A3601A-B449-4FA1-B56E-913AB4823863}" dt="2024-10-05T15:04:10.502" v="182" actId="20577"/>
          <ac:spMkLst>
            <pc:docMk/>
            <pc:sldMk cId="560139671" sldId="257"/>
            <ac:spMk id="4" creationId="{7892D81A-6352-E346-3937-7CA51A50B7E1}"/>
          </ac:spMkLst>
        </pc:spChg>
      </pc:sldChg>
      <pc:sldChg chg="modSp new">
        <pc:chgData name="Nieuwdorp,Yvonne P.J." userId="S::508947@student.fontys.nl::cb3267d1-3cce-4875-a84a-046eefd2ee6a" providerId="AD" clId="Web-{E8A3601A-B449-4FA1-B56E-913AB4823863}" dt="2024-10-05T15:04:39.675" v="198" actId="20577"/>
        <pc:sldMkLst>
          <pc:docMk/>
          <pc:sldMk cId="1127016671" sldId="258"/>
        </pc:sldMkLst>
        <pc:spChg chg="mod">
          <ac:chgData name="Nieuwdorp,Yvonne P.J." userId="S::508947@student.fontys.nl::cb3267d1-3cce-4875-a84a-046eefd2ee6a" providerId="AD" clId="Web-{E8A3601A-B449-4FA1-B56E-913AB4823863}" dt="2024-10-05T15:04:39.675" v="198" actId="20577"/>
          <ac:spMkLst>
            <pc:docMk/>
            <pc:sldMk cId="1127016671" sldId="258"/>
            <ac:spMk id="2" creationId="{9CBA8A5B-DB40-979B-2EC1-BD5E65C8C90A}"/>
          </ac:spMkLst>
        </pc:spChg>
      </pc:sldChg>
      <pc:sldChg chg="modSp add replId">
        <pc:chgData name="Nieuwdorp,Yvonne P.J." userId="S::508947@student.fontys.nl::cb3267d1-3cce-4875-a84a-046eefd2ee6a" providerId="AD" clId="Web-{E8A3601A-B449-4FA1-B56E-913AB4823863}" dt="2024-10-05T15:06:29.539" v="237" actId="20577"/>
        <pc:sldMkLst>
          <pc:docMk/>
          <pc:sldMk cId="3761742819" sldId="259"/>
        </pc:sldMkLst>
        <pc:spChg chg="mod">
          <ac:chgData name="Nieuwdorp,Yvonne P.J." userId="S::508947@student.fontys.nl::cb3267d1-3cce-4875-a84a-046eefd2ee6a" providerId="AD" clId="Web-{E8A3601A-B449-4FA1-B56E-913AB4823863}" dt="2024-10-05T15:05:01.254" v="205" actId="20577"/>
          <ac:spMkLst>
            <pc:docMk/>
            <pc:sldMk cId="3761742819" sldId="259"/>
            <ac:spMk id="2" creationId="{9CBA8A5B-DB40-979B-2EC1-BD5E65C8C90A}"/>
          </ac:spMkLst>
        </pc:spChg>
        <pc:spChg chg="mod">
          <ac:chgData name="Nieuwdorp,Yvonne P.J." userId="S::508947@student.fontys.nl::cb3267d1-3cce-4875-a84a-046eefd2ee6a" providerId="AD" clId="Web-{E8A3601A-B449-4FA1-B56E-913AB4823863}" dt="2024-10-05T15:06:29.539" v="237" actId="20577"/>
          <ac:spMkLst>
            <pc:docMk/>
            <pc:sldMk cId="3761742819" sldId="259"/>
            <ac:spMk id="3" creationId="{FD84C723-E712-153C-134D-1AA1D3C8D7A8}"/>
          </ac:spMkLst>
        </pc:spChg>
      </pc:sldChg>
      <pc:sldChg chg="modSp add replId">
        <pc:chgData name="Nieuwdorp,Yvonne P.J." userId="S::508947@student.fontys.nl::cb3267d1-3cce-4875-a84a-046eefd2ee6a" providerId="AD" clId="Web-{E8A3601A-B449-4FA1-B56E-913AB4823863}" dt="2024-10-05T15:08:47.878" v="344" actId="20577"/>
        <pc:sldMkLst>
          <pc:docMk/>
          <pc:sldMk cId="1718257997" sldId="260"/>
        </pc:sldMkLst>
        <pc:spChg chg="mod">
          <ac:chgData name="Nieuwdorp,Yvonne P.J." userId="S::508947@student.fontys.nl::cb3267d1-3cce-4875-a84a-046eefd2ee6a" providerId="AD" clId="Web-{E8A3601A-B449-4FA1-B56E-913AB4823863}" dt="2024-10-05T15:07:10.540" v="267" actId="20577"/>
          <ac:spMkLst>
            <pc:docMk/>
            <pc:sldMk cId="1718257997" sldId="260"/>
            <ac:spMk id="2" creationId="{9CBA8A5B-DB40-979B-2EC1-BD5E65C8C90A}"/>
          </ac:spMkLst>
        </pc:spChg>
        <pc:spChg chg="mod">
          <ac:chgData name="Nieuwdorp,Yvonne P.J." userId="S::508947@student.fontys.nl::cb3267d1-3cce-4875-a84a-046eefd2ee6a" providerId="AD" clId="Web-{E8A3601A-B449-4FA1-B56E-913AB4823863}" dt="2024-10-05T15:08:47.878" v="344" actId="20577"/>
          <ac:spMkLst>
            <pc:docMk/>
            <pc:sldMk cId="1718257997" sldId="260"/>
            <ac:spMk id="3" creationId="{FD84C723-E712-153C-134D-1AA1D3C8D7A8}"/>
          </ac:spMkLst>
        </pc:spChg>
      </pc:sldChg>
      <pc:sldChg chg="modSp add replId">
        <pc:chgData name="Nieuwdorp,Yvonne P.J." userId="S::508947@student.fontys.nl::cb3267d1-3cce-4875-a84a-046eefd2ee6a" providerId="AD" clId="Web-{E8A3601A-B449-4FA1-B56E-913AB4823863}" dt="2024-10-05T15:09:25.879" v="358" actId="20577"/>
        <pc:sldMkLst>
          <pc:docMk/>
          <pc:sldMk cId="751031137" sldId="261"/>
        </pc:sldMkLst>
        <pc:spChg chg="mod">
          <ac:chgData name="Nieuwdorp,Yvonne P.J." userId="S::508947@student.fontys.nl::cb3267d1-3cce-4875-a84a-046eefd2ee6a" providerId="AD" clId="Web-{E8A3601A-B449-4FA1-B56E-913AB4823863}" dt="2024-10-05T15:09:25.879" v="358" actId="20577"/>
          <ac:spMkLst>
            <pc:docMk/>
            <pc:sldMk cId="751031137" sldId="261"/>
            <ac:spMk id="2" creationId="{9CBA8A5B-DB40-979B-2EC1-BD5E65C8C90A}"/>
          </ac:spMkLst>
        </pc:spChg>
      </pc:sldChg>
      <pc:sldChg chg="modSp add ord replId">
        <pc:chgData name="Nieuwdorp,Yvonne P.J." userId="S::508947@student.fontys.nl::cb3267d1-3cce-4875-a84a-046eefd2ee6a" providerId="AD" clId="Web-{E8A3601A-B449-4FA1-B56E-913AB4823863}" dt="2024-10-05T15:11:01.882" v="376"/>
        <pc:sldMkLst>
          <pc:docMk/>
          <pc:sldMk cId="3265165268" sldId="262"/>
        </pc:sldMkLst>
      </pc:sldChg>
      <pc:sldChg chg="addSp modSp add replId">
        <pc:chgData name="Nieuwdorp,Yvonne P.J." userId="S::508947@student.fontys.nl::cb3267d1-3cce-4875-a84a-046eefd2ee6a" providerId="AD" clId="Web-{E8A3601A-B449-4FA1-B56E-913AB4823863}" dt="2024-10-05T15:11:51.087" v="402" actId="20577"/>
        <pc:sldMkLst>
          <pc:docMk/>
          <pc:sldMk cId="1223791970" sldId="263"/>
        </pc:sldMkLst>
      </pc:sldChg>
      <pc:sldChg chg="modSp add ord replId">
        <pc:chgData name="Nieuwdorp,Yvonne P.J." userId="S::508947@student.fontys.nl::cb3267d1-3cce-4875-a84a-046eefd2ee6a" providerId="AD" clId="Web-{E8A3601A-B449-4FA1-B56E-913AB4823863}" dt="2024-10-05T15:12:36.293" v="412" actId="20577"/>
        <pc:sldMkLst>
          <pc:docMk/>
          <pc:sldMk cId="1678786392" sldId="264"/>
        </pc:sldMkLst>
      </pc:sldChg>
      <pc:sldChg chg="modSp add replId">
        <pc:chgData name="Nieuwdorp,Yvonne P.J." userId="S::508947@student.fontys.nl::cb3267d1-3cce-4875-a84a-046eefd2ee6a" providerId="AD" clId="Web-{E8A3601A-B449-4FA1-B56E-913AB4823863}" dt="2024-10-05T15:16:04.665" v="482" actId="20577"/>
        <pc:sldMkLst>
          <pc:docMk/>
          <pc:sldMk cId="2865878771" sldId="265"/>
        </pc:sldMkLst>
        <pc:spChg chg="mod">
          <ac:chgData name="Nieuwdorp,Yvonne P.J." userId="S::508947@student.fontys.nl::cb3267d1-3cce-4875-a84a-046eefd2ee6a" providerId="AD" clId="Web-{E8A3601A-B449-4FA1-B56E-913AB4823863}" dt="2024-10-05T15:16:04.665" v="482" actId="20577"/>
          <ac:spMkLst>
            <pc:docMk/>
            <pc:sldMk cId="2865878771" sldId="265"/>
            <ac:spMk id="2" creationId="{9CBA8A5B-DB40-979B-2EC1-BD5E65C8C90A}"/>
          </ac:spMkLst>
        </pc:spChg>
      </pc:sldChg>
      <pc:sldChg chg="modSp add ord replId">
        <pc:chgData name="Nieuwdorp,Yvonne P.J." userId="S::508947@student.fontys.nl::cb3267d1-3cce-4875-a84a-046eefd2ee6a" providerId="AD" clId="Web-{E8A3601A-B449-4FA1-B56E-913AB4823863}" dt="2024-10-05T15:14:32.599" v="449"/>
        <pc:sldMkLst>
          <pc:docMk/>
          <pc:sldMk cId="3846433901" sldId="266"/>
        </pc:sldMkLst>
      </pc:sldChg>
      <pc:sldChg chg="modSp add replId">
        <pc:chgData name="Nieuwdorp,Yvonne P.J." userId="S::508947@student.fontys.nl::cb3267d1-3cce-4875-a84a-046eefd2ee6a" providerId="AD" clId="Web-{E8A3601A-B449-4FA1-B56E-913AB4823863}" dt="2024-10-05T15:15:33.945" v="471" actId="20577"/>
        <pc:sldMkLst>
          <pc:docMk/>
          <pc:sldMk cId="225188998" sldId="267"/>
        </pc:sldMkLst>
      </pc:sldChg>
      <pc:sldChg chg="modSp add ord replId">
        <pc:chgData name="Nieuwdorp,Yvonne P.J." userId="S::508947@student.fontys.nl::cb3267d1-3cce-4875-a84a-046eefd2ee6a" providerId="AD" clId="Web-{E8A3601A-B449-4FA1-B56E-913AB4823863}" dt="2024-10-05T15:16:40.197" v="489" actId="20577"/>
        <pc:sldMkLst>
          <pc:docMk/>
          <pc:sldMk cId="2084600071" sldId="268"/>
        </pc:sldMkLst>
      </pc:sldChg>
      <pc:sldChg chg="modSp add ord replId">
        <pc:chgData name="Nieuwdorp,Yvonne P.J." userId="S::508947@student.fontys.nl::cb3267d1-3cce-4875-a84a-046eefd2ee6a" providerId="AD" clId="Web-{E8A3601A-B449-4FA1-B56E-913AB4823863}" dt="2024-10-05T15:17:11.573" v="493" actId="20577"/>
        <pc:sldMkLst>
          <pc:docMk/>
          <pc:sldMk cId="1736282534" sldId="269"/>
        </pc:sldMkLst>
      </pc:sldChg>
      <pc:sldChg chg="modSp add ord replId">
        <pc:chgData name="Nieuwdorp,Yvonne P.J." userId="S::508947@student.fontys.nl::cb3267d1-3cce-4875-a84a-046eefd2ee6a" providerId="AD" clId="Web-{E8A3601A-B449-4FA1-B56E-913AB4823863}" dt="2024-10-05T15:17:53.700" v="503" actId="20577"/>
        <pc:sldMkLst>
          <pc:docMk/>
          <pc:sldMk cId="2224712500" sldId="270"/>
        </pc:sldMkLst>
      </pc:sldChg>
      <pc:sldChg chg="modSp new">
        <pc:chgData name="Nieuwdorp,Yvonne P.J." userId="S::508947@student.fontys.nl::cb3267d1-3cce-4875-a84a-046eefd2ee6a" providerId="AD" clId="Web-{E8A3601A-B449-4FA1-B56E-913AB4823863}" dt="2024-10-05T15:18:05.310" v="512" actId="20577"/>
        <pc:sldMkLst>
          <pc:docMk/>
          <pc:sldMk cId="2598095295" sldId="271"/>
        </pc:sldMkLst>
        <pc:spChg chg="mod">
          <ac:chgData name="Nieuwdorp,Yvonne P.J." userId="S::508947@student.fontys.nl::cb3267d1-3cce-4875-a84a-046eefd2ee6a" providerId="AD" clId="Web-{E8A3601A-B449-4FA1-B56E-913AB4823863}" dt="2024-10-05T15:18:05.310" v="512" actId="20577"/>
          <ac:spMkLst>
            <pc:docMk/>
            <pc:sldMk cId="2598095295" sldId="271"/>
            <ac:spMk id="2" creationId="{194DE5DB-5025-288D-EF51-B3C280D623E3}"/>
          </ac:spMkLst>
        </pc:spChg>
      </pc:sldChg>
      <pc:sldChg chg="modSp new">
        <pc:chgData name="Nieuwdorp,Yvonne P.J." userId="S::508947@student.fontys.nl::cb3267d1-3cce-4875-a84a-046eefd2ee6a" providerId="AD" clId="Web-{E8A3601A-B449-4FA1-B56E-913AB4823863}" dt="2024-10-05T15:25:30.421" v="517" actId="20577"/>
        <pc:sldMkLst>
          <pc:docMk/>
          <pc:sldMk cId="120057556" sldId="272"/>
        </pc:sldMkLst>
        <pc:spChg chg="mod">
          <ac:chgData name="Nieuwdorp,Yvonne P.J." userId="S::508947@student.fontys.nl::cb3267d1-3cce-4875-a84a-046eefd2ee6a" providerId="AD" clId="Web-{E8A3601A-B449-4FA1-B56E-913AB4823863}" dt="2024-10-05T15:25:30.421" v="517" actId="20577"/>
          <ac:spMkLst>
            <pc:docMk/>
            <pc:sldMk cId="120057556" sldId="272"/>
            <ac:spMk id="2" creationId="{570DA4B2-96B9-DCC1-D7D1-0E4460C426F9}"/>
          </ac:spMkLst>
        </pc:spChg>
      </pc:sldChg>
    </pc:docChg>
  </pc:docChgLst>
  <pc:docChgLst>
    <pc:chgData name="Nieuwdorp,Yvonne P.J." userId="S::508947@student.fontys.nl::cb3267d1-3cce-4875-a84a-046eefd2ee6a" providerId="AD" clId="Web-{C49CF960-D220-4CDE-AEB5-07760AD32658}"/>
    <pc:docChg chg="modSld">
      <pc:chgData name="Nieuwdorp,Yvonne P.J." userId="S::508947@student.fontys.nl::cb3267d1-3cce-4875-a84a-046eefd2ee6a" providerId="AD" clId="Web-{C49CF960-D220-4CDE-AEB5-07760AD32658}" dt="2024-10-19T19:14:09.306" v="56"/>
      <pc:docMkLst>
        <pc:docMk/>
      </pc:docMkLst>
      <pc:sldChg chg="modSp">
        <pc:chgData name="Nieuwdorp,Yvonne P.J." userId="S::508947@student.fontys.nl::cb3267d1-3cce-4875-a84a-046eefd2ee6a" providerId="AD" clId="Web-{C49CF960-D220-4CDE-AEB5-07760AD32658}" dt="2024-10-19T19:14:09.306" v="56"/>
        <pc:sldMkLst>
          <pc:docMk/>
          <pc:sldMk cId="1985935062" sldId="287"/>
        </pc:sldMkLst>
        <pc:graphicFrameChg chg="mod modGraphic">
          <ac:chgData name="Nieuwdorp,Yvonne P.J." userId="S::508947@student.fontys.nl::cb3267d1-3cce-4875-a84a-046eefd2ee6a" providerId="AD" clId="Web-{C49CF960-D220-4CDE-AEB5-07760AD32658}" dt="2024-10-19T19:14:09.306" v="56"/>
          <ac:graphicFrameMkLst>
            <pc:docMk/>
            <pc:sldMk cId="1985935062" sldId="287"/>
            <ac:graphicFrameMk id="7" creationId="{CEEF7C00-BB20-91A5-6300-047113A4623E}"/>
          </ac:graphicFrameMkLst>
        </pc:graphicFrameChg>
        <pc:graphicFrameChg chg="mod modGraphic">
          <ac:chgData name="Nieuwdorp,Yvonne P.J." userId="S::508947@student.fontys.nl::cb3267d1-3cce-4875-a84a-046eefd2ee6a" providerId="AD" clId="Web-{C49CF960-D220-4CDE-AEB5-07760AD32658}" dt="2024-10-19T19:13:56.351" v="55"/>
          <ac:graphicFrameMkLst>
            <pc:docMk/>
            <pc:sldMk cId="1985935062" sldId="287"/>
            <ac:graphicFrameMk id="8" creationId="{26EDBF3B-1251-CFC5-F0A0-845190675B9A}"/>
          </ac:graphicFrameMkLst>
        </pc:graphicFrameChg>
      </pc:sldChg>
      <pc:sldChg chg="addSp modSp">
        <pc:chgData name="Nieuwdorp,Yvonne P.J." userId="S::508947@student.fontys.nl::cb3267d1-3cce-4875-a84a-046eefd2ee6a" providerId="AD" clId="Web-{C49CF960-D220-4CDE-AEB5-07760AD32658}" dt="2024-10-19T19:12:03.546" v="25" actId="20577"/>
        <pc:sldMkLst>
          <pc:docMk/>
          <pc:sldMk cId="770790088" sldId="300"/>
        </pc:sldMkLst>
        <pc:spChg chg="mod">
          <ac:chgData name="Nieuwdorp,Yvonne P.J." userId="S::508947@student.fontys.nl::cb3267d1-3cce-4875-a84a-046eefd2ee6a" providerId="AD" clId="Web-{C49CF960-D220-4CDE-AEB5-07760AD32658}" dt="2024-10-19T19:12:03.546" v="25" actId="20577"/>
          <ac:spMkLst>
            <pc:docMk/>
            <pc:sldMk cId="770790088" sldId="300"/>
            <ac:spMk id="6" creationId="{EB9A8B35-BB9C-240F-F5AD-429A2CAD035A}"/>
          </ac:spMkLst>
        </pc:spChg>
        <pc:picChg chg="add mod">
          <ac:chgData name="Nieuwdorp,Yvonne P.J." userId="S::508947@student.fontys.nl::cb3267d1-3cce-4875-a84a-046eefd2ee6a" providerId="AD" clId="Web-{C49CF960-D220-4CDE-AEB5-07760AD32658}" dt="2024-10-19T19:10:19.959" v="2" actId="14100"/>
          <ac:picMkLst>
            <pc:docMk/>
            <pc:sldMk cId="770790088" sldId="300"/>
            <ac:picMk id="4" creationId="{8F55FE9E-8BE4-0D0E-0E13-EFAEDA24D71C}"/>
          </ac:picMkLst>
        </pc:picChg>
        <pc:picChg chg="add mod">
          <ac:chgData name="Nieuwdorp,Yvonne P.J." userId="S::508947@student.fontys.nl::cb3267d1-3cce-4875-a84a-046eefd2ee6a" providerId="AD" clId="Web-{C49CF960-D220-4CDE-AEB5-07760AD32658}" dt="2024-10-19T19:11:22.807" v="9" actId="1076"/>
          <ac:picMkLst>
            <pc:docMk/>
            <pc:sldMk cId="770790088" sldId="300"/>
            <ac:picMk id="7" creationId="{CB7DBA9A-A8A4-960B-9086-EF5CA31DD3B9}"/>
          </ac:picMkLst>
        </pc:picChg>
      </pc:sldChg>
    </pc:docChg>
  </pc:docChgLst>
  <pc:docChgLst>
    <pc:chgData name="Nieuwdorp,Yvonne P.J." userId="S::508947@student.fontys.nl::cb3267d1-3cce-4875-a84a-046eefd2ee6a" providerId="AD" clId="Web-{3267FF9C-C127-4326-9A7C-D500F835FBC7}"/>
    <pc:docChg chg="addSld delSld modSld sldOrd">
      <pc:chgData name="Nieuwdorp,Yvonne P.J." userId="S::508947@student.fontys.nl::cb3267d1-3cce-4875-a84a-046eefd2ee6a" providerId="AD" clId="Web-{3267FF9C-C127-4326-9A7C-D500F835FBC7}" dt="2024-10-14T19:24:27.957" v="970"/>
      <pc:docMkLst>
        <pc:docMk/>
      </pc:docMkLst>
      <pc:sldChg chg="modSp">
        <pc:chgData name="Nieuwdorp,Yvonne P.J." userId="S::508947@student.fontys.nl::cb3267d1-3cce-4875-a84a-046eefd2ee6a" providerId="AD" clId="Web-{3267FF9C-C127-4326-9A7C-D500F835FBC7}" dt="2024-10-14T10:26:33.963" v="345" actId="20577"/>
        <pc:sldMkLst>
          <pc:docMk/>
          <pc:sldMk cId="2865878771" sldId="265"/>
        </pc:sldMkLst>
        <pc:spChg chg="mod">
          <ac:chgData name="Nieuwdorp,Yvonne P.J." userId="S::508947@student.fontys.nl::cb3267d1-3cce-4875-a84a-046eefd2ee6a" providerId="AD" clId="Web-{3267FF9C-C127-4326-9A7C-D500F835FBC7}" dt="2024-10-14T10:26:33.963" v="345" actId="20577"/>
          <ac:spMkLst>
            <pc:docMk/>
            <pc:sldMk cId="2865878771" sldId="265"/>
            <ac:spMk id="5" creationId="{979DD740-26C3-F33A-9C13-710437E0296D}"/>
          </ac:spMkLst>
        </pc:spChg>
      </pc:sldChg>
      <pc:sldChg chg="addSp delSp modSp del modNotes">
        <pc:chgData name="Nieuwdorp,Yvonne P.J." userId="S::508947@student.fontys.nl::cb3267d1-3cce-4875-a84a-046eefd2ee6a" providerId="AD" clId="Web-{3267FF9C-C127-4326-9A7C-D500F835FBC7}" dt="2024-10-14T18:37:26.046" v="410"/>
        <pc:sldMkLst>
          <pc:docMk/>
          <pc:sldMk cId="3846433901" sldId="266"/>
        </pc:sldMkLst>
      </pc:sldChg>
      <pc:sldChg chg="addSp delSp modSp ord modNotes">
        <pc:chgData name="Nieuwdorp,Yvonne P.J." userId="S::508947@student.fontys.nl::cb3267d1-3cce-4875-a84a-046eefd2ee6a" providerId="AD" clId="Web-{3267FF9C-C127-4326-9A7C-D500F835FBC7}" dt="2024-10-14T18:58:48.256" v="599"/>
        <pc:sldMkLst>
          <pc:docMk/>
          <pc:sldMk cId="3712812573" sldId="282"/>
        </pc:sldMkLst>
        <pc:spChg chg="mod">
          <ac:chgData name="Nieuwdorp,Yvonne P.J." userId="S::508947@student.fontys.nl::cb3267d1-3cce-4875-a84a-046eefd2ee6a" providerId="AD" clId="Web-{3267FF9C-C127-4326-9A7C-D500F835FBC7}" dt="2024-10-14T18:53:13.118" v="432" actId="20577"/>
          <ac:spMkLst>
            <pc:docMk/>
            <pc:sldMk cId="3712812573" sldId="282"/>
            <ac:spMk id="6" creationId="{EB9A8B35-BB9C-240F-F5AD-429A2CAD035A}"/>
          </ac:spMkLst>
        </pc:spChg>
      </pc:sldChg>
      <pc:sldChg chg="addSp delSp modSp modNotes">
        <pc:chgData name="Nieuwdorp,Yvonne P.J." userId="S::508947@student.fontys.nl::cb3267d1-3cce-4875-a84a-046eefd2ee6a" providerId="AD" clId="Web-{3267FF9C-C127-4326-9A7C-D500F835FBC7}" dt="2024-10-14T19:16:39.860" v="867"/>
        <pc:sldMkLst>
          <pc:docMk/>
          <pc:sldMk cId="1985935062" sldId="287"/>
        </pc:sldMkLst>
        <pc:spChg chg="add mod">
          <ac:chgData name="Nieuwdorp,Yvonne P.J." userId="S::508947@student.fontys.nl::cb3267d1-3cce-4875-a84a-046eefd2ee6a" providerId="AD" clId="Web-{3267FF9C-C127-4326-9A7C-D500F835FBC7}" dt="2024-10-14T18:58:23.646" v="597" actId="1076"/>
          <ac:spMkLst>
            <pc:docMk/>
            <pc:sldMk cId="1985935062" sldId="287"/>
            <ac:spMk id="12" creationId="{F1C3D173-69E1-BE30-EB3A-291EE891B84F}"/>
          </ac:spMkLst>
        </pc:spChg>
        <pc:graphicFrameChg chg="add mod modGraphic">
          <ac:chgData name="Nieuwdorp,Yvonne P.J." userId="S::508947@student.fontys.nl::cb3267d1-3cce-4875-a84a-046eefd2ee6a" providerId="AD" clId="Web-{3267FF9C-C127-4326-9A7C-D500F835FBC7}" dt="2024-10-14T19:16:39.860" v="867"/>
          <ac:graphicFrameMkLst>
            <pc:docMk/>
            <pc:sldMk cId="1985935062" sldId="287"/>
            <ac:graphicFrameMk id="8" creationId="{26EDBF3B-1251-CFC5-F0A0-845190675B9A}"/>
          </ac:graphicFrameMkLst>
        </pc:graphicFrameChg>
      </pc:sldChg>
      <pc:sldChg chg="addSp delSp modSp add replId modNotes">
        <pc:chgData name="Nieuwdorp,Yvonne P.J." userId="S::508947@student.fontys.nl::cb3267d1-3cce-4875-a84a-046eefd2ee6a" providerId="AD" clId="Web-{3267FF9C-C127-4326-9A7C-D500F835FBC7}" dt="2024-10-14T19:20:00.790" v="888" actId="20577"/>
        <pc:sldMkLst>
          <pc:docMk/>
          <pc:sldMk cId="4231532647" sldId="288"/>
        </pc:sldMkLst>
      </pc:sldChg>
      <pc:sldChg chg="addSp delSp modSp add ord replId modNotes">
        <pc:chgData name="Nieuwdorp,Yvonne P.J." userId="S::508947@student.fontys.nl::cb3267d1-3cce-4875-a84a-046eefd2ee6a" providerId="AD" clId="Web-{3267FF9C-C127-4326-9A7C-D500F835FBC7}" dt="2024-10-14T19:23:34.220" v="946" actId="20577"/>
        <pc:sldMkLst>
          <pc:docMk/>
          <pc:sldMk cId="3819408156" sldId="289"/>
        </pc:sldMkLst>
      </pc:sldChg>
      <pc:sldChg chg="addSp delSp modSp add ord replId modNotes">
        <pc:chgData name="Nieuwdorp,Yvonne P.J." userId="S::508947@student.fontys.nl::cb3267d1-3cce-4875-a84a-046eefd2ee6a" providerId="AD" clId="Web-{3267FF9C-C127-4326-9A7C-D500F835FBC7}" dt="2024-10-14T19:23:43.439" v="948"/>
        <pc:sldMkLst>
          <pc:docMk/>
          <pc:sldMk cId="524116660" sldId="290"/>
        </pc:sldMkLst>
      </pc:sldChg>
      <pc:sldChg chg="addSp delSp modSp add replId modNotes">
        <pc:chgData name="Nieuwdorp,Yvonne P.J." userId="S::508947@student.fontys.nl::cb3267d1-3cce-4875-a84a-046eefd2ee6a" providerId="AD" clId="Web-{3267FF9C-C127-4326-9A7C-D500F835FBC7}" dt="2024-10-14T19:16:00.984" v="837" actId="20577"/>
        <pc:sldMkLst>
          <pc:docMk/>
          <pc:sldMk cId="424671893" sldId="291"/>
        </pc:sldMkLst>
      </pc:sldChg>
      <pc:sldChg chg="addSp modSp add replId modNotes">
        <pc:chgData name="Nieuwdorp,Yvonne P.J." userId="S::508947@student.fontys.nl::cb3267d1-3cce-4875-a84a-046eefd2ee6a" providerId="AD" clId="Web-{3267FF9C-C127-4326-9A7C-D500F835FBC7}" dt="2024-10-14T19:04:58.021" v="802" actId="20577"/>
        <pc:sldMkLst>
          <pc:docMk/>
          <pc:sldMk cId="2572969007" sldId="292"/>
        </pc:sldMkLst>
      </pc:sldChg>
      <pc:sldChg chg="new del">
        <pc:chgData name="Nieuwdorp,Yvonne P.J." userId="S::508947@student.fontys.nl::cb3267d1-3cce-4875-a84a-046eefd2ee6a" providerId="AD" clId="Web-{3267FF9C-C127-4326-9A7C-D500F835FBC7}" dt="2024-10-14T18:53:31.744" v="439"/>
        <pc:sldMkLst>
          <pc:docMk/>
          <pc:sldMk cId="251050790" sldId="293"/>
        </pc:sldMkLst>
      </pc:sldChg>
      <pc:sldChg chg="addSp delSp modSp add replId modNotes">
        <pc:chgData name="Nieuwdorp,Yvonne P.J." userId="S::508947@student.fontys.nl::cb3267d1-3cce-4875-a84a-046eefd2ee6a" providerId="AD" clId="Web-{3267FF9C-C127-4326-9A7C-D500F835FBC7}" dt="2024-10-14T19:24:27.957" v="970"/>
        <pc:sldMkLst>
          <pc:docMk/>
          <pc:sldMk cId="3659884148" sldId="293"/>
        </pc:sldMkLst>
      </pc:sldChg>
    </pc:docChg>
  </pc:docChgLst>
  <pc:docChgLst>
    <pc:chgData name="Nieuwdorp,Yvonne P.J." userId="S::508947@student.fontys.nl::cb3267d1-3cce-4875-a84a-046eefd2ee6a" providerId="AD" clId="Web-{BE5B1EDE-FF97-4BDB-90A3-2E1F1C8179A8}"/>
    <pc:docChg chg="modSld">
      <pc:chgData name="Nieuwdorp,Yvonne P.J." userId="S::508947@student.fontys.nl::cb3267d1-3cce-4875-a84a-046eefd2ee6a" providerId="AD" clId="Web-{BE5B1EDE-FF97-4BDB-90A3-2E1F1C8179A8}" dt="2024-10-14T09:42:51.624" v="4" actId="14100"/>
      <pc:docMkLst>
        <pc:docMk/>
      </pc:docMkLst>
      <pc:sldChg chg="addSp modSp">
        <pc:chgData name="Nieuwdorp,Yvonne P.J." userId="S::508947@student.fontys.nl::cb3267d1-3cce-4875-a84a-046eefd2ee6a" providerId="AD" clId="Web-{BE5B1EDE-FF97-4BDB-90A3-2E1F1C8179A8}" dt="2024-10-14T09:42:51.624" v="4" actId="14100"/>
        <pc:sldMkLst>
          <pc:docMk/>
          <pc:sldMk cId="4231532647" sldId="288"/>
        </pc:sldMkLst>
      </pc:sldChg>
    </pc:docChg>
  </pc:docChgLst>
  <pc:docChgLst>
    <pc:chgData name="Nieuwdorp,Yvonne P.J." userId="S::508947@student.fontys.nl::cb3267d1-3cce-4875-a84a-046eefd2ee6a" providerId="AD" clId="Web-{875AB40B-7F32-4933-96BB-755F6429E556}"/>
    <pc:docChg chg="addSld delSld modSld sldOrd">
      <pc:chgData name="Nieuwdorp,Yvonne P.J." userId="S::508947@student.fontys.nl::cb3267d1-3cce-4875-a84a-046eefd2ee6a" providerId="AD" clId="Web-{875AB40B-7F32-4933-96BB-755F6429E556}" dt="2024-10-07T15:12:12.212" v="2832" actId="20577"/>
      <pc:docMkLst>
        <pc:docMk/>
      </pc:docMkLst>
      <pc:sldChg chg="modSp">
        <pc:chgData name="Nieuwdorp,Yvonne P.J." userId="S::508947@student.fontys.nl::cb3267d1-3cce-4875-a84a-046eefd2ee6a" providerId="AD" clId="Web-{875AB40B-7F32-4933-96BB-755F6429E556}" dt="2024-10-07T13:51:33.136" v="4" actId="20577"/>
        <pc:sldMkLst>
          <pc:docMk/>
          <pc:sldMk cId="560139671" sldId="257"/>
        </pc:sldMkLst>
        <pc:spChg chg="mod">
          <ac:chgData name="Nieuwdorp,Yvonne P.J." userId="S::508947@student.fontys.nl::cb3267d1-3cce-4875-a84a-046eefd2ee6a" providerId="AD" clId="Web-{875AB40B-7F32-4933-96BB-755F6429E556}" dt="2024-10-07T13:51:33.136" v="4" actId="20577"/>
          <ac:spMkLst>
            <pc:docMk/>
            <pc:sldMk cId="560139671" sldId="257"/>
            <ac:spMk id="3" creationId="{59D1B71A-85E9-30B7-36DE-588B88DCF6F9}"/>
          </ac:spMkLst>
        </pc:spChg>
        <pc:spChg chg="mod">
          <ac:chgData name="Nieuwdorp,Yvonne P.J." userId="S::508947@student.fontys.nl::cb3267d1-3cce-4875-a84a-046eefd2ee6a" providerId="AD" clId="Web-{875AB40B-7F32-4933-96BB-755F6429E556}" dt="2024-10-07T13:51:25.588" v="1" actId="20577"/>
          <ac:spMkLst>
            <pc:docMk/>
            <pc:sldMk cId="560139671" sldId="257"/>
            <ac:spMk id="4" creationId="{7892D81A-6352-E346-3937-7CA51A50B7E1}"/>
          </ac:spMkLst>
        </pc:spChg>
      </pc:sldChg>
      <pc:sldChg chg="modSp">
        <pc:chgData name="Nieuwdorp,Yvonne P.J." userId="S::508947@student.fontys.nl::cb3267d1-3cce-4875-a84a-046eefd2ee6a" providerId="AD" clId="Web-{875AB40B-7F32-4933-96BB-755F6429E556}" dt="2024-10-07T13:54:53.799" v="28" actId="20577"/>
        <pc:sldMkLst>
          <pc:docMk/>
          <pc:sldMk cId="1718257997" sldId="260"/>
        </pc:sldMkLst>
        <pc:spChg chg="mod">
          <ac:chgData name="Nieuwdorp,Yvonne P.J." userId="S::508947@student.fontys.nl::cb3267d1-3cce-4875-a84a-046eefd2ee6a" providerId="AD" clId="Web-{875AB40B-7F32-4933-96BB-755F6429E556}" dt="2024-10-07T13:54:53.799" v="28" actId="20577"/>
          <ac:spMkLst>
            <pc:docMk/>
            <pc:sldMk cId="1718257997" sldId="260"/>
            <ac:spMk id="3" creationId="{FD84C723-E712-153C-134D-1AA1D3C8D7A8}"/>
          </ac:spMkLst>
        </pc:spChg>
      </pc:sldChg>
      <pc:sldChg chg="addSp modSp">
        <pc:chgData name="Nieuwdorp,Yvonne P.J." userId="S::508947@student.fontys.nl::cb3267d1-3cce-4875-a84a-046eefd2ee6a" providerId="AD" clId="Web-{875AB40B-7F32-4933-96BB-755F6429E556}" dt="2024-10-07T14:16:11.176" v="257" actId="20577"/>
        <pc:sldMkLst>
          <pc:docMk/>
          <pc:sldMk cId="2865878771" sldId="265"/>
        </pc:sldMkLst>
        <pc:spChg chg="add mod">
          <ac:chgData name="Nieuwdorp,Yvonne P.J." userId="S::508947@student.fontys.nl::cb3267d1-3cce-4875-a84a-046eefd2ee6a" providerId="AD" clId="Web-{875AB40B-7F32-4933-96BB-755F6429E556}" dt="2024-10-07T14:16:11.176" v="257" actId="20577"/>
          <ac:spMkLst>
            <pc:docMk/>
            <pc:sldMk cId="2865878771" sldId="265"/>
            <ac:spMk id="5" creationId="{979DD740-26C3-F33A-9C13-710437E0296D}"/>
          </ac:spMkLst>
        </pc:spChg>
      </pc:sldChg>
      <pc:sldChg chg="addSp delSp modSp">
        <pc:chgData name="Nieuwdorp,Yvonne P.J." userId="S::508947@student.fontys.nl::cb3267d1-3cce-4875-a84a-046eefd2ee6a" providerId="AD" clId="Web-{875AB40B-7F32-4933-96BB-755F6429E556}" dt="2024-10-07T14:25:01.211" v="322" actId="20577"/>
        <pc:sldMkLst>
          <pc:docMk/>
          <pc:sldMk cId="3846433901" sldId="266"/>
        </pc:sldMkLst>
      </pc:sldChg>
      <pc:sldChg chg="del">
        <pc:chgData name="Nieuwdorp,Yvonne P.J." userId="S::508947@student.fontys.nl::cb3267d1-3cce-4875-a84a-046eefd2ee6a" providerId="AD" clId="Web-{875AB40B-7F32-4933-96BB-755F6429E556}" dt="2024-10-07T14:32:31.135" v="339"/>
        <pc:sldMkLst>
          <pc:docMk/>
          <pc:sldMk cId="225188998" sldId="267"/>
        </pc:sldMkLst>
      </pc:sldChg>
      <pc:sldChg chg="addSp delSp modSp">
        <pc:chgData name="Nieuwdorp,Yvonne P.J." userId="S::508947@student.fontys.nl::cb3267d1-3cce-4875-a84a-046eefd2ee6a" providerId="AD" clId="Web-{875AB40B-7F32-4933-96BB-755F6429E556}" dt="2024-10-07T14:39:05.009" v="489"/>
        <pc:sldMkLst>
          <pc:docMk/>
          <pc:sldMk cId="1736282534" sldId="269"/>
        </pc:sldMkLst>
      </pc:sldChg>
      <pc:sldChg chg="modSp del ord">
        <pc:chgData name="Nieuwdorp,Yvonne P.J." userId="S::508947@student.fontys.nl::cb3267d1-3cce-4875-a84a-046eefd2ee6a" providerId="AD" clId="Web-{875AB40B-7F32-4933-96BB-755F6429E556}" dt="2024-10-07T15:03:50.724" v="2689"/>
        <pc:sldMkLst>
          <pc:docMk/>
          <pc:sldMk cId="590571079" sldId="274"/>
        </pc:sldMkLst>
      </pc:sldChg>
      <pc:sldChg chg="modSp ord">
        <pc:chgData name="Nieuwdorp,Yvonne P.J." userId="S::508947@student.fontys.nl::cb3267d1-3cce-4875-a84a-046eefd2ee6a" providerId="AD" clId="Web-{875AB40B-7F32-4933-96BB-755F6429E556}" dt="2024-10-07T15:12:12.212" v="2832" actId="20577"/>
        <pc:sldMkLst>
          <pc:docMk/>
          <pc:sldMk cId="2373968448" sldId="275"/>
        </pc:sldMkLst>
      </pc:sldChg>
      <pc:sldChg chg="modSp ord">
        <pc:chgData name="Nieuwdorp,Yvonne P.J." userId="S::508947@student.fontys.nl::cb3267d1-3cce-4875-a84a-046eefd2ee6a" providerId="AD" clId="Web-{875AB40B-7F32-4933-96BB-755F6429E556}" dt="2024-10-07T14:35:58.971" v="422" actId="20577"/>
        <pc:sldMkLst>
          <pc:docMk/>
          <pc:sldMk cId="2593575372" sldId="276"/>
        </pc:sldMkLst>
        <pc:spChg chg="mod">
          <ac:chgData name="Nieuwdorp,Yvonne P.J." userId="S::508947@student.fontys.nl::cb3267d1-3cce-4875-a84a-046eefd2ee6a" providerId="AD" clId="Web-{875AB40B-7F32-4933-96BB-755F6429E556}" dt="2024-10-07T13:57:27.665" v="39" actId="20577"/>
          <ac:spMkLst>
            <pc:docMk/>
            <pc:sldMk cId="2593575372" sldId="276"/>
            <ac:spMk id="2" creationId="{14712C2D-B0AB-9F59-A950-D915D8C5CCD1}"/>
          </ac:spMkLst>
        </pc:spChg>
        <pc:spChg chg="mod">
          <ac:chgData name="Nieuwdorp,Yvonne P.J." userId="S::508947@student.fontys.nl::cb3267d1-3cce-4875-a84a-046eefd2ee6a" providerId="AD" clId="Web-{875AB40B-7F32-4933-96BB-755F6429E556}" dt="2024-10-07T14:35:58.971" v="422" actId="20577"/>
          <ac:spMkLst>
            <pc:docMk/>
            <pc:sldMk cId="2593575372" sldId="276"/>
            <ac:spMk id="3" creationId="{E9DBEB92-BF97-A487-94C9-03A7956B8965}"/>
          </ac:spMkLst>
        </pc:spChg>
      </pc:sldChg>
      <pc:sldChg chg="addSp delSp modSp">
        <pc:chgData name="Nieuwdorp,Yvonne P.J." userId="S::508947@student.fontys.nl::cb3267d1-3cce-4875-a84a-046eefd2ee6a" providerId="AD" clId="Web-{875AB40B-7F32-4933-96BB-755F6429E556}" dt="2024-10-07T14:40:11.855" v="506" actId="1076"/>
        <pc:sldMkLst>
          <pc:docMk/>
          <pc:sldMk cId="2110762630" sldId="277"/>
        </pc:sldMkLst>
      </pc:sldChg>
      <pc:sldChg chg="addSp delSp modSp">
        <pc:chgData name="Nieuwdorp,Yvonne P.J." userId="S::508947@student.fontys.nl::cb3267d1-3cce-4875-a84a-046eefd2ee6a" providerId="AD" clId="Web-{875AB40B-7F32-4933-96BB-755F6429E556}" dt="2024-10-07T14:42:09.095" v="533"/>
        <pc:sldMkLst>
          <pc:docMk/>
          <pc:sldMk cId="2515600639" sldId="278"/>
        </pc:sldMkLst>
      </pc:sldChg>
      <pc:sldChg chg="delSp del">
        <pc:chgData name="Nieuwdorp,Yvonne P.J." userId="S::508947@student.fontys.nl::cb3267d1-3cce-4875-a84a-046eefd2ee6a" providerId="AD" clId="Web-{875AB40B-7F32-4933-96BB-755F6429E556}" dt="2024-10-07T14:39:18.869" v="490"/>
        <pc:sldMkLst>
          <pc:docMk/>
          <pc:sldMk cId="2660754347" sldId="279"/>
        </pc:sldMkLst>
      </pc:sldChg>
      <pc:sldChg chg="delSp del">
        <pc:chgData name="Nieuwdorp,Yvonne P.J." userId="S::508947@student.fontys.nl::cb3267d1-3cce-4875-a84a-046eefd2ee6a" providerId="AD" clId="Web-{875AB40B-7F32-4933-96BB-755F6429E556}" dt="2024-10-07T14:41:49.046" v="528"/>
        <pc:sldMkLst>
          <pc:docMk/>
          <pc:sldMk cId="672510141" sldId="280"/>
        </pc:sldMkLst>
      </pc:sldChg>
      <pc:sldChg chg="modSp add replId">
        <pc:chgData name="Nieuwdorp,Yvonne P.J." userId="S::508947@student.fontys.nl::cb3267d1-3cce-4875-a84a-046eefd2ee6a" providerId="AD" clId="Web-{875AB40B-7F32-4933-96BB-755F6429E556}" dt="2024-10-07T14:32:16.228" v="338" actId="20577"/>
        <pc:sldMkLst>
          <pc:docMk/>
          <pc:sldMk cId="3712812573" sldId="282"/>
        </pc:sldMkLst>
        <pc:spChg chg="mod">
          <ac:chgData name="Nieuwdorp,Yvonne P.J." userId="S::508947@student.fontys.nl::cb3267d1-3cce-4875-a84a-046eefd2ee6a" providerId="AD" clId="Web-{875AB40B-7F32-4933-96BB-755F6429E556}" dt="2024-10-07T14:26:34.324" v="334" actId="20577"/>
          <ac:spMkLst>
            <pc:docMk/>
            <pc:sldMk cId="3712812573" sldId="282"/>
            <ac:spMk id="6" creationId="{EB9A8B35-BB9C-240F-F5AD-429A2CAD035A}"/>
          </ac:spMkLst>
        </pc:spChg>
      </pc:sldChg>
      <pc:sldChg chg="addSp delSp modSp add ord replId">
        <pc:chgData name="Nieuwdorp,Yvonne P.J." userId="S::508947@student.fontys.nl::cb3267d1-3cce-4875-a84a-046eefd2ee6a" providerId="AD" clId="Web-{875AB40B-7F32-4933-96BB-755F6429E556}" dt="2024-10-07T15:11:51.508" v="2828" actId="20577"/>
        <pc:sldMkLst>
          <pc:docMk/>
          <pc:sldMk cId="2603329186" sldId="283"/>
        </pc:sldMkLst>
        <pc:spChg chg="add">
          <ac:chgData name="Nieuwdorp,Yvonne P.J." userId="S::508947@student.fontys.nl::cb3267d1-3cce-4875-a84a-046eefd2ee6a" providerId="AD" clId="Web-{875AB40B-7F32-4933-96BB-755F6429E556}" dt="2024-10-07T15:06:02.261" v="2719"/>
          <ac:spMkLst>
            <pc:docMk/>
            <pc:sldMk cId="2603329186" sldId="283"/>
            <ac:spMk id="7" creationId="{D1245E74-B832-AE28-86BA-3BBF18913E67}"/>
          </ac:spMkLst>
        </pc:spChg>
        <pc:spChg chg="mod">
          <ac:chgData name="Nieuwdorp,Yvonne P.J." userId="S::508947@student.fontys.nl::cb3267d1-3cce-4875-a84a-046eefd2ee6a" providerId="AD" clId="Web-{875AB40B-7F32-4933-96BB-755F6429E556}" dt="2024-10-07T15:11:51.508" v="2828" actId="20577"/>
          <ac:spMkLst>
            <pc:docMk/>
            <pc:sldMk cId="2603329186" sldId="283"/>
            <ac:spMk id="8" creationId="{34FA055C-E13F-6A23-11CB-308F06F2F43C}"/>
          </ac:spMkLst>
        </pc:spChg>
      </pc:sldChg>
      <pc:sldChg chg="add del replId">
        <pc:chgData name="Nieuwdorp,Yvonne P.J." userId="S::508947@student.fontys.nl::cb3267d1-3cce-4875-a84a-046eefd2ee6a" providerId="AD" clId="Web-{875AB40B-7F32-4933-96BB-755F6429E556}" dt="2024-10-07T14:55:31.893" v="1126"/>
        <pc:sldMkLst>
          <pc:docMk/>
          <pc:sldMk cId="2981350533" sldId="283"/>
        </pc:sldMkLst>
      </pc:sldChg>
      <pc:sldChg chg="modSp add replId">
        <pc:chgData name="Nieuwdorp,Yvonne P.J." userId="S::508947@student.fontys.nl::cb3267d1-3cce-4875-a84a-046eefd2ee6a" providerId="AD" clId="Web-{875AB40B-7F32-4933-96BB-755F6429E556}" dt="2024-10-07T15:08:23.594" v="2771" actId="20577"/>
        <pc:sldMkLst>
          <pc:docMk/>
          <pc:sldMk cId="1966822802" sldId="284"/>
        </pc:sldMkLst>
        <pc:spChg chg="mod">
          <ac:chgData name="Nieuwdorp,Yvonne P.J." userId="S::508947@student.fontys.nl::cb3267d1-3cce-4875-a84a-046eefd2ee6a" providerId="AD" clId="Web-{875AB40B-7F32-4933-96BB-755F6429E556}" dt="2024-10-07T15:04:25.319" v="2695" actId="20577"/>
          <ac:spMkLst>
            <pc:docMk/>
            <pc:sldMk cId="1966822802" sldId="284"/>
            <ac:spMk id="2" creationId="{00000000-0000-0000-0000-000000000000}"/>
          </ac:spMkLst>
        </pc:spChg>
        <pc:spChg chg="mod">
          <ac:chgData name="Nieuwdorp,Yvonne P.J." userId="S::508947@student.fontys.nl::cb3267d1-3cce-4875-a84a-046eefd2ee6a" providerId="AD" clId="Web-{875AB40B-7F32-4933-96BB-755F6429E556}" dt="2024-10-07T15:08:23.594" v="2771" actId="20577"/>
          <ac:spMkLst>
            <pc:docMk/>
            <pc:sldMk cId="1966822802" sldId="284"/>
            <ac:spMk id="8" creationId="{34FA055C-E13F-6A23-11CB-308F06F2F43C}"/>
          </ac:spMkLst>
        </pc:spChg>
      </pc:sldChg>
    </pc:docChg>
  </pc:docChgLst>
  <pc:docChgLst>
    <pc:chgData name="Dijk,Fleur F.M. van" userId="S::534250@student.fontys.nl::78fa0fbd-61f7-488a-b224-594dacf2efc6" providerId="AD" clId="Web-{6CE7A841-45A2-216D-D00F-D1B430EF047D}"/>
    <pc:docChg chg="addSld modSld">
      <pc:chgData name="Dijk,Fleur F.M. van" userId="S::534250@student.fontys.nl::78fa0fbd-61f7-488a-b224-594dacf2efc6" providerId="AD" clId="Web-{6CE7A841-45A2-216D-D00F-D1B430EF047D}" dt="2024-10-07T10:57:58.680" v="199" actId="20577"/>
      <pc:docMkLst>
        <pc:docMk/>
      </pc:docMkLst>
      <pc:sldChg chg="modSp">
        <pc:chgData name="Dijk,Fleur F.M. van" userId="S::534250@student.fontys.nl::78fa0fbd-61f7-488a-b224-594dacf2efc6" providerId="AD" clId="Web-{6CE7A841-45A2-216D-D00F-D1B430EF047D}" dt="2024-10-07T10:33:46.974" v="71" actId="20577"/>
        <pc:sldMkLst>
          <pc:docMk/>
          <pc:sldMk cId="3351439039" sldId="256"/>
        </pc:sldMkLst>
        <pc:spChg chg="mod">
          <ac:chgData name="Dijk,Fleur F.M. van" userId="S::534250@student.fontys.nl::78fa0fbd-61f7-488a-b224-594dacf2efc6" providerId="AD" clId="Web-{6CE7A841-45A2-216D-D00F-D1B430EF047D}" dt="2024-10-07T10:33:15.113" v="25" actId="20577"/>
          <ac:spMkLst>
            <pc:docMk/>
            <pc:sldMk cId="3351439039" sldId="256"/>
            <ac:spMk id="2" creationId="{00000000-0000-0000-0000-000000000000}"/>
          </ac:spMkLst>
        </pc:spChg>
        <pc:spChg chg="mod">
          <ac:chgData name="Dijk,Fleur F.M. van" userId="S::534250@student.fontys.nl::78fa0fbd-61f7-488a-b224-594dacf2efc6" providerId="AD" clId="Web-{6CE7A841-45A2-216D-D00F-D1B430EF047D}" dt="2024-10-07T10:33:46.974" v="71" actId="20577"/>
          <ac:spMkLst>
            <pc:docMk/>
            <pc:sldMk cId="3351439039" sldId="256"/>
            <ac:spMk id="3" creationId="{00000000-0000-0000-0000-000000000000}"/>
          </ac:spMkLst>
        </pc:spChg>
      </pc:sldChg>
      <pc:sldChg chg="modSp">
        <pc:chgData name="Dijk,Fleur F.M. van" userId="S::534250@student.fontys.nl::78fa0fbd-61f7-488a-b224-594dacf2efc6" providerId="AD" clId="Web-{6CE7A841-45A2-216D-D00F-D1B430EF047D}" dt="2024-10-07T10:57:28.241" v="190" actId="20577"/>
        <pc:sldMkLst>
          <pc:docMk/>
          <pc:sldMk cId="1718257997" sldId="260"/>
        </pc:sldMkLst>
        <pc:spChg chg="mod">
          <ac:chgData name="Dijk,Fleur F.M. van" userId="S::534250@student.fontys.nl::78fa0fbd-61f7-488a-b224-594dacf2efc6" providerId="AD" clId="Web-{6CE7A841-45A2-216D-D00F-D1B430EF047D}" dt="2024-10-07T10:57:28.241" v="190" actId="20577"/>
          <ac:spMkLst>
            <pc:docMk/>
            <pc:sldMk cId="1718257997" sldId="260"/>
            <ac:spMk id="3" creationId="{FD84C723-E712-153C-134D-1AA1D3C8D7A8}"/>
          </ac:spMkLst>
        </pc:spChg>
      </pc:sldChg>
      <pc:sldChg chg="modSp">
        <pc:chgData name="Dijk,Fleur F.M. van" userId="S::534250@student.fontys.nl::78fa0fbd-61f7-488a-b224-594dacf2efc6" providerId="AD" clId="Web-{6CE7A841-45A2-216D-D00F-D1B430EF047D}" dt="2024-10-07T10:43:47.557" v="99" actId="20577"/>
        <pc:sldMkLst>
          <pc:docMk/>
          <pc:sldMk cId="2373968448" sldId="275"/>
        </pc:sldMkLst>
      </pc:sldChg>
      <pc:sldChg chg="modSp">
        <pc:chgData name="Dijk,Fleur F.M. van" userId="S::534250@student.fontys.nl::78fa0fbd-61f7-488a-b224-594dacf2efc6" providerId="AD" clId="Web-{6CE7A841-45A2-216D-D00F-D1B430EF047D}" dt="2024-10-07T10:49:40.788" v="146" actId="20577"/>
        <pc:sldMkLst>
          <pc:docMk/>
          <pc:sldMk cId="2593575372" sldId="276"/>
        </pc:sldMkLst>
        <pc:spChg chg="mod">
          <ac:chgData name="Dijk,Fleur F.M. van" userId="S::534250@student.fontys.nl::78fa0fbd-61f7-488a-b224-594dacf2efc6" providerId="AD" clId="Web-{6CE7A841-45A2-216D-D00F-D1B430EF047D}" dt="2024-10-07T10:49:40.788" v="146" actId="20577"/>
          <ac:spMkLst>
            <pc:docMk/>
            <pc:sldMk cId="2593575372" sldId="276"/>
            <ac:spMk id="3" creationId="{E9DBEB92-BF97-A487-94C9-03A7956B8965}"/>
          </ac:spMkLst>
        </pc:spChg>
      </pc:sldChg>
      <pc:sldChg chg="modSp add replId">
        <pc:chgData name="Dijk,Fleur F.M. van" userId="S::534250@student.fontys.nl::78fa0fbd-61f7-488a-b224-594dacf2efc6" providerId="AD" clId="Web-{6CE7A841-45A2-216D-D00F-D1B430EF047D}" dt="2024-10-07T10:57:58.680" v="199" actId="20577"/>
        <pc:sldMkLst>
          <pc:docMk/>
          <pc:sldMk cId="3829113424" sldId="282"/>
        </pc:sldMkLst>
      </pc:sldChg>
    </pc:docChg>
  </pc:docChgLst>
  <pc:docChgLst>
    <pc:chgData name="Dijk,Fleur F.M. van" userId="S::534250@student.fontys.nl::78fa0fbd-61f7-488a-b224-594dacf2efc6" providerId="AD" clId="Web-{07686770-63D8-5749-2E66-0613E66C7CDF}"/>
    <pc:docChg chg="addSld modSld sldOrd">
      <pc:chgData name="Dijk,Fleur F.M. van" userId="S::534250@student.fontys.nl::78fa0fbd-61f7-488a-b224-594dacf2efc6" providerId="AD" clId="Web-{07686770-63D8-5749-2E66-0613E66C7CDF}" dt="2024-10-21T11:47:58.179" v="280" actId="20577"/>
      <pc:docMkLst>
        <pc:docMk/>
      </pc:docMkLst>
      <pc:sldChg chg="modSp">
        <pc:chgData name="Dijk,Fleur F.M. van" userId="S::534250@student.fontys.nl::78fa0fbd-61f7-488a-b224-594dacf2efc6" providerId="AD" clId="Web-{07686770-63D8-5749-2E66-0613E66C7CDF}" dt="2024-10-21T11:42:43.965" v="272" actId="20577"/>
        <pc:sldMkLst>
          <pc:docMk/>
          <pc:sldMk cId="560139671" sldId="257"/>
        </pc:sldMkLst>
        <pc:spChg chg="mod">
          <ac:chgData name="Dijk,Fleur F.M. van" userId="S::534250@student.fontys.nl::78fa0fbd-61f7-488a-b224-594dacf2efc6" providerId="AD" clId="Web-{07686770-63D8-5749-2E66-0613E66C7CDF}" dt="2024-10-21T11:42:43.965" v="272" actId="20577"/>
          <ac:spMkLst>
            <pc:docMk/>
            <pc:sldMk cId="560139671" sldId="257"/>
            <ac:spMk id="3" creationId="{59D1B71A-85E9-30B7-36DE-588B88DCF6F9}"/>
          </ac:spMkLst>
        </pc:spChg>
        <pc:spChg chg="mod">
          <ac:chgData name="Dijk,Fleur F.M. van" userId="S::534250@student.fontys.nl::78fa0fbd-61f7-488a-b224-594dacf2efc6" providerId="AD" clId="Web-{07686770-63D8-5749-2E66-0613E66C7CDF}" dt="2024-10-21T11:42:23.793" v="270" actId="20577"/>
          <ac:spMkLst>
            <pc:docMk/>
            <pc:sldMk cId="560139671" sldId="257"/>
            <ac:spMk id="4" creationId="{7892D81A-6352-E346-3937-7CA51A50B7E1}"/>
          </ac:spMkLst>
        </pc:spChg>
      </pc:sldChg>
      <pc:sldChg chg="modSp">
        <pc:chgData name="Dijk,Fleur F.M. van" userId="S::534250@student.fontys.nl::78fa0fbd-61f7-488a-b224-594dacf2efc6" providerId="AD" clId="Web-{07686770-63D8-5749-2E66-0613E66C7CDF}" dt="2024-10-21T11:47:42.084" v="278" actId="20577"/>
        <pc:sldMkLst>
          <pc:docMk/>
          <pc:sldMk cId="2598095295" sldId="271"/>
        </pc:sldMkLst>
        <pc:spChg chg="mod">
          <ac:chgData name="Dijk,Fleur F.M. van" userId="S::534250@student.fontys.nl::78fa0fbd-61f7-488a-b224-594dacf2efc6" providerId="AD" clId="Web-{07686770-63D8-5749-2E66-0613E66C7CDF}" dt="2024-10-21T11:47:42.084" v="278" actId="20577"/>
          <ac:spMkLst>
            <pc:docMk/>
            <pc:sldMk cId="2598095295" sldId="271"/>
            <ac:spMk id="3" creationId="{A9E169F6-5C65-6C60-5F5D-BB8130ECBB3D}"/>
          </ac:spMkLst>
        </pc:spChg>
      </pc:sldChg>
      <pc:sldChg chg="modSp">
        <pc:chgData name="Dijk,Fleur F.M. van" userId="S::534250@student.fontys.nl::78fa0fbd-61f7-488a-b224-594dacf2efc6" providerId="AD" clId="Web-{07686770-63D8-5749-2E66-0613E66C7CDF}" dt="2024-10-21T11:47:58.179" v="280" actId="20577"/>
        <pc:sldMkLst>
          <pc:docMk/>
          <pc:sldMk cId="120057556" sldId="272"/>
        </pc:sldMkLst>
        <pc:spChg chg="mod">
          <ac:chgData name="Dijk,Fleur F.M. van" userId="S::534250@student.fontys.nl::78fa0fbd-61f7-488a-b224-594dacf2efc6" providerId="AD" clId="Web-{07686770-63D8-5749-2E66-0613E66C7CDF}" dt="2024-10-21T11:47:58.179" v="280" actId="20577"/>
          <ac:spMkLst>
            <pc:docMk/>
            <pc:sldMk cId="120057556" sldId="272"/>
            <ac:spMk id="3" creationId="{7711711A-2E02-EED2-4685-D42B8FD616D9}"/>
          </ac:spMkLst>
        </pc:spChg>
      </pc:sldChg>
      <pc:sldChg chg="modSp new ord">
        <pc:chgData name="Dijk,Fleur F.M. van" userId="S::534250@student.fontys.nl::78fa0fbd-61f7-488a-b224-594dacf2efc6" providerId="AD" clId="Web-{07686770-63D8-5749-2E66-0613E66C7CDF}" dt="2024-10-21T11:47:34.553" v="277" actId="20577"/>
        <pc:sldMkLst>
          <pc:docMk/>
          <pc:sldMk cId="2649386571" sldId="301"/>
        </pc:sldMkLst>
        <pc:spChg chg="mod">
          <ac:chgData name="Dijk,Fleur F.M. van" userId="S::534250@student.fontys.nl::78fa0fbd-61f7-488a-b224-594dacf2efc6" providerId="AD" clId="Web-{07686770-63D8-5749-2E66-0613E66C7CDF}" dt="2024-10-21T11:06:42.878" v="12" actId="20577"/>
          <ac:spMkLst>
            <pc:docMk/>
            <pc:sldMk cId="2649386571" sldId="301"/>
            <ac:spMk id="2" creationId="{17DDDFCA-E23B-36C1-8A16-88A5CAC3670C}"/>
          </ac:spMkLst>
        </pc:spChg>
        <pc:spChg chg="mod">
          <ac:chgData name="Dijk,Fleur F.M. van" userId="S::534250@student.fontys.nl::78fa0fbd-61f7-488a-b224-594dacf2efc6" providerId="AD" clId="Web-{07686770-63D8-5749-2E66-0613E66C7CDF}" dt="2024-10-21T11:47:34.553" v="277" actId="20577"/>
          <ac:spMkLst>
            <pc:docMk/>
            <pc:sldMk cId="2649386571" sldId="301"/>
            <ac:spMk id="3" creationId="{1962DABD-F453-0FFF-9B08-1BA95A31C74E}"/>
          </ac:spMkLst>
        </pc:spChg>
      </pc:sldChg>
    </pc:docChg>
  </pc:docChgLst>
  <pc:docChgLst>
    <pc:chgData name="Nieuwdorp,Yvonne P.J." userId="S::508947@student.fontys.nl::cb3267d1-3cce-4875-a84a-046eefd2ee6a" providerId="AD" clId="Web-{CDC02EEF-1D8E-4019-BA14-E22BDFFBED1E}"/>
    <pc:docChg chg="delSld modSld sldOrd">
      <pc:chgData name="Nieuwdorp,Yvonne P.J." userId="S::508947@student.fontys.nl::cb3267d1-3cce-4875-a84a-046eefd2ee6a" providerId="AD" clId="Web-{CDC02EEF-1D8E-4019-BA14-E22BDFFBED1E}" dt="2024-10-07T13:50:17.673" v="731"/>
      <pc:docMkLst>
        <pc:docMk/>
      </pc:docMkLst>
      <pc:sldChg chg="addSp delSp modSp mod setBg">
        <pc:chgData name="Nieuwdorp,Yvonne P.J." userId="S::508947@student.fontys.nl::cb3267d1-3cce-4875-a84a-046eefd2ee6a" providerId="AD" clId="Web-{CDC02EEF-1D8E-4019-BA14-E22BDFFBED1E}" dt="2024-10-07T13:18:41.844" v="8"/>
        <pc:sldMkLst>
          <pc:docMk/>
          <pc:sldMk cId="3351439039" sldId="256"/>
        </pc:sldMkLst>
        <pc:spChg chg="mod">
          <ac:chgData name="Nieuwdorp,Yvonne P.J." userId="S::508947@student.fontys.nl::cb3267d1-3cce-4875-a84a-046eefd2ee6a" providerId="AD" clId="Web-{CDC02EEF-1D8E-4019-BA14-E22BDFFBED1E}" dt="2024-10-07T13:18:41.844" v="8"/>
          <ac:spMkLst>
            <pc:docMk/>
            <pc:sldMk cId="3351439039" sldId="256"/>
            <ac:spMk id="2" creationId="{00000000-0000-0000-0000-000000000000}"/>
          </ac:spMkLst>
        </pc:spChg>
        <pc:spChg chg="mod">
          <ac:chgData name="Nieuwdorp,Yvonne P.J." userId="S::508947@student.fontys.nl::cb3267d1-3cce-4875-a84a-046eefd2ee6a" providerId="AD" clId="Web-{CDC02EEF-1D8E-4019-BA14-E22BDFFBED1E}" dt="2024-10-07T13:18:41.844" v="8"/>
          <ac:spMkLst>
            <pc:docMk/>
            <pc:sldMk cId="3351439039" sldId="256"/>
            <ac:spMk id="3" creationId="{00000000-0000-0000-0000-000000000000}"/>
          </ac:spMkLst>
        </pc:spChg>
        <pc:spChg chg="add">
          <ac:chgData name="Nieuwdorp,Yvonne P.J." userId="S::508947@student.fontys.nl::cb3267d1-3cce-4875-a84a-046eefd2ee6a" providerId="AD" clId="Web-{CDC02EEF-1D8E-4019-BA14-E22BDFFBED1E}" dt="2024-10-07T13:18:41.844" v="8"/>
          <ac:spMkLst>
            <pc:docMk/>
            <pc:sldMk cId="3351439039" sldId="256"/>
            <ac:spMk id="22" creationId="{73C994B4-9721-4148-9EEC-6793CECDE8DD}"/>
          </ac:spMkLst>
        </pc:spChg>
        <pc:spChg chg="add">
          <ac:chgData name="Nieuwdorp,Yvonne P.J." userId="S::508947@student.fontys.nl::cb3267d1-3cce-4875-a84a-046eefd2ee6a" providerId="AD" clId="Web-{CDC02EEF-1D8E-4019-BA14-E22BDFFBED1E}" dt="2024-10-07T13:18:41.844" v="8"/>
          <ac:spMkLst>
            <pc:docMk/>
            <pc:sldMk cId="3351439039" sldId="256"/>
            <ac:spMk id="24" creationId="{F9D95E49-763A-4886-B038-82F734740554}"/>
          </ac:spMkLst>
        </pc:spChg>
        <pc:spChg chg="add">
          <ac:chgData name="Nieuwdorp,Yvonne P.J." userId="S::508947@student.fontys.nl::cb3267d1-3cce-4875-a84a-046eefd2ee6a" providerId="AD" clId="Web-{CDC02EEF-1D8E-4019-BA14-E22BDFFBED1E}" dt="2024-10-07T13:18:41.844" v="8"/>
          <ac:spMkLst>
            <pc:docMk/>
            <pc:sldMk cId="3351439039" sldId="256"/>
            <ac:spMk id="26" creationId="{541CEA24-8518-4C08-A11E-B7E64FB31F70}"/>
          </ac:spMkLst>
        </pc:spChg>
        <pc:spChg chg="add">
          <ac:chgData name="Nieuwdorp,Yvonne P.J." userId="S::508947@student.fontys.nl::cb3267d1-3cce-4875-a84a-046eefd2ee6a" providerId="AD" clId="Web-{CDC02EEF-1D8E-4019-BA14-E22BDFFBED1E}" dt="2024-10-07T13:18:41.844" v="8"/>
          <ac:spMkLst>
            <pc:docMk/>
            <pc:sldMk cId="3351439039" sldId="256"/>
            <ac:spMk id="32" creationId="{4AA74EAB-FD76-4F40-A962-CEADC30542B5}"/>
          </ac:spMkLst>
        </pc:spChg>
        <pc:picChg chg="add del mod">
          <ac:chgData name="Nieuwdorp,Yvonne P.J." userId="S::508947@student.fontys.nl::cb3267d1-3cce-4875-a84a-046eefd2ee6a" providerId="AD" clId="Web-{CDC02EEF-1D8E-4019-BA14-E22BDFFBED1E}" dt="2024-10-07T13:18:41.844" v="8"/>
          <ac:picMkLst>
            <pc:docMk/>
            <pc:sldMk cId="3351439039" sldId="256"/>
            <ac:picMk id="7" creationId="{28E803A9-DE43-EBF9-34BC-A463684A5C45}"/>
          </ac:picMkLst>
        </pc:picChg>
        <pc:cxnChg chg="add">
          <ac:chgData name="Nieuwdorp,Yvonne P.J." userId="S::508947@student.fontys.nl::cb3267d1-3cce-4875-a84a-046eefd2ee6a" providerId="AD" clId="Web-{CDC02EEF-1D8E-4019-BA14-E22BDFFBED1E}" dt="2024-10-07T13:18:41.844" v="8"/>
          <ac:cxnSpMkLst>
            <pc:docMk/>
            <pc:sldMk cId="3351439039" sldId="256"/>
            <ac:cxnSpMk id="28" creationId="{5D28AB17-F6FA-4C53-B3E3-D0A39D4A33C0}"/>
          </ac:cxnSpMkLst>
        </pc:cxnChg>
        <pc:cxnChg chg="add">
          <ac:chgData name="Nieuwdorp,Yvonne P.J." userId="S::508947@student.fontys.nl::cb3267d1-3cce-4875-a84a-046eefd2ee6a" providerId="AD" clId="Web-{CDC02EEF-1D8E-4019-BA14-E22BDFFBED1E}" dt="2024-10-07T13:18:41.844" v="8"/>
          <ac:cxnSpMkLst>
            <pc:docMk/>
            <pc:sldMk cId="3351439039" sldId="256"/>
            <ac:cxnSpMk id="30" creationId="{3EFADC67-92A1-44FB-8691-D8CD71A21EFA}"/>
          </ac:cxnSpMkLst>
        </pc:cxnChg>
      </pc:sldChg>
      <pc:sldChg chg="modSp">
        <pc:chgData name="Nieuwdorp,Yvonne P.J." userId="S::508947@student.fontys.nl::cb3267d1-3cce-4875-a84a-046eefd2ee6a" providerId="AD" clId="Web-{CDC02EEF-1D8E-4019-BA14-E22BDFFBED1E}" dt="2024-10-07T13:34:52.494" v="248" actId="20577"/>
        <pc:sldMkLst>
          <pc:docMk/>
          <pc:sldMk cId="560139671" sldId="257"/>
        </pc:sldMkLst>
        <pc:spChg chg="mod">
          <ac:chgData name="Nieuwdorp,Yvonne P.J." userId="S::508947@student.fontys.nl::cb3267d1-3cce-4875-a84a-046eefd2ee6a" providerId="AD" clId="Web-{CDC02EEF-1D8E-4019-BA14-E22BDFFBED1E}" dt="2024-10-07T13:34:52.494" v="248" actId="20577"/>
          <ac:spMkLst>
            <pc:docMk/>
            <pc:sldMk cId="560139671" sldId="257"/>
            <ac:spMk id="3" creationId="{59D1B71A-85E9-30B7-36DE-588B88DCF6F9}"/>
          </ac:spMkLst>
        </pc:spChg>
        <pc:spChg chg="mod">
          <ac:chgData name="Nieuwdorp,Yvonne P.J." userId="S::508947@student.fontys.nl::cb3267d1-3cce-4875-a84a-046eefd2ee6a" providerId="AD" clId="Web-{CDC02EEF-1D8E-4019-BA14-E22BDFFBED1E}" dt="2024-10-07T13:34:49.104" v="247" actId="20577"/>
          <ac:spMkLst>
            <pc:docMk/>
            <pc:sldMk cId="560139671" sldId="257"/>
            <ac:spMk id="4" creationId="{7892D81A-6352-E346-3937-7CA51A50B7E1}"/>
          </ac:spMkLst>
        </pc:spChg>
      </pc:sldChg>
      <pc:sldChg chg="modSp modNotes">
        <pc:chgData name="Nieuwdorp,Yvonne P.J." userId="S::508947@student.fontys.nl::cb3267d1-3cce-4875-a84a-046eefd2ee6a" providerId="AD" clId="Web-{CDC02EEF-1D8E-4019-BA14-E22BDFFBED1E}" dt="2024-10-07T13:37:19.987" v="259"/>
        <pc:sldMkLst>
          <pc:docMk/>
          <pc:sldMk cId="1718257997" sldId="260"/>
        </pc:sldMkLst>
        <pc:spChg chg="mod">
          <ac:chgData name="Nieuwdorp,Yvonne P.J." userId="S::508947@student.fontys.nl::cb3267d1-3cce-4875-a84a-046eefd2ee6a" providerId="AD" clId="Web-{CDC02EEF-1D8E-4019-BA14-E22BDFFBED1E}" dt="2024-10-07T13:34:16.945" v="242" actId="20577"/>
          <ac:spMkLst>
            <pc:docMk/>
            <pc:sldMk cId="1718257997" sldId="260"/>
            <ac:spMk id="3" creationId="{FD84C723-E712-153C-134D-1AA1D3C8D7A8}"/>
          </ac:spMkLst>
        </pc:spChg>
      </pc:sldChg>
      <pc:sldChg chg="addSp modSp modNotes">
        <pc:chgData name="Nieuwdorp,Yvonne P.J." userId="S::508947@student.fontys.nl::cb3267d1-3cce-4875-a84a-046eefd2ee6a" providerId="AD" clId="Web-{CDC02EEF-1D8E-4019-BA14-E22BDFFBED1E}" dt="2024-10-07T13:50:17.673" v="731"/>
        <pc:sldMkLst>
          <pc:docMk/>
          <pc:sldMk cId="751031137" sldId="261"/>
        </pc:sldMkLst>
        <pc:spChg chg="mod">
          <ac:chgData name="Nieuwdorp,Yvonne P.J." userId="S::508947@student.fontys.nl::cb3267d1-3cce-4875-a84a-046eefd2ee6a" providerId="AD" clId="Web-{CDC02EEF-1D8E-4019-BA14-E22BDFFBED1E}" dt="2024-10-07T13:38:47.102" v="272" actId="20577"/>
          <ac:spMkLst>
            <pc:docMk/>
            <pc:sldMk cId="751031137" sldId="261"/>
            <ac:spMk id="2" creationId="{9CBA8A5B-DB40-979B-2EC1-BD5E65C8C90A}"/>
          </ac:spMkLst>
        </pc:spChg>
        <pc:spChg chg="mod">
          <ac:chgData name="Nieuwdorp,Yvonne P.J." userId="S::508947@student.fontys.nl::cb3267d1-3cce-4875-a84a-046eefd2ee6a" providerId="AD" clId="Web-{CDC02EEF-1D8E-4019-BA14-E22BDFFBED1E}" dt="2024-10-07T13:37:32.004" v="261" actId="20577"/>
          <ac:spMkLst>
            <pc:docMk/>
            <pc:sldMk cId="751031137" sldId="261"/>
            <ac:spMk id="3" creationId="{FD84C723-E712-153C-134D-1AA1D3C8D7A8}"/>
          </ac:spMkLst>
        </pc:spChg>
      </pc:sldChg>
      <pc:sldChg chg="ord">
        <pc:chgData name="Nieuwdorp,Yvonne P.J." userId="S::508947@student.fontys.nl::cb3267d1-3cce-4875-a84a-046eefd2ee6a" providerId="AD" clId="Web-{CDC02EEF-1D8E-4019-BA14-E22BDFFBED1E}" dt="2024-10-07T13:35:23.012" v="250"/>
        <pc:sldMkLst>
          <pc:docMk/>
          <pc:sldMk cId="2865878771" sldId="265"/>
        </pc:sldMkLst>
      </pc:sldChg>
      <pc:sldChg chg="ord">
        <pc:chgData name="Nieuwdorp,Yvonne P.J." userId="S::508947@student.fontys.nl::cb3267d1-3cce-4875-a84a-046eefd2ee6a" providerId="AD" clId="Web-{CDC02EEF-1D8E-4019-BA14-E22BDFFBED1E}" dt="2024-10-07T13:35:35.888" v="251"/>
        <pc:sldMkLst>
          <pc:docMk/>
          <pc:sldMk cId="3846433901" sldId="266"/>
        </pc:sldMkLst>
      </pc:sldChg>
      <pc:sldChg chg="ord">
        <pc:chgData name="Nieuwdorp,Yvonne P.J." userId="S::508947@student.fontys.nl::cb3267d1-3cce-4875-a84a-046eefd2ee6a" providerId="AD" clId="Web-{CDC02EEF-1D8E-4019-BA14-E22BDFFBED1E}" dt="2024-10-07T13:35:59.076" v="254"/>
        <pc:sldMkLst>
          <pc:docMk/>
          <pc:sldMk cId="225188998" sldId="267"/>
        </pc:sldMkLst>
      </pc:sldChg>
      <pc:sldChg chg="modSp">
        <pc:chgData name="Nieuwdorp,Yvonne P.J." userId="S::508947@student.fontys.nl::cb3267d1-3cce-4875-a84a-046eefd2ee6a" providerId="AD" clId="Web-{CDC02EEF-1D8E-4019-BA14-E22BDFFBED1E}" dt="2024-10-07T13:36:48.673" v="257" actId="20577"/>
        <pc:sldMkLst>
          <pc:docMk/>
          <pc:sldMk cId="2373968448" sldId="275"/>
        </pc:sldMkLst>
      </pc:sldChg>
      <pc:sldChg chg="del">
        <pc:chgData name="Nieuwdorp,Yvonne P.J." userId="S::508947@student.fontys.nl::cb3267d1-3cce-4875-a84a-046eefd2ee6a" providerId="AD" clId="Web-{CDC02EEF-1D8E-4019-BA14-E22BDFFBED1E}" dt="2024-10-07T13:37:10.127" v="258"/>
        <pc:sldMkLst>
          <pc:docMk/>
          <pc:sldMk cId="3829113424" sldId="282"/>
        </pc:sldMkLst>
      </pc:sldChg>
    </pc:docChg>
  </pc:docChgLst>
  <pc:docChgLst>
    <pc:chgData name="Nieuwdorp,Yvonne P.J." userId="S::508947@student.fontys.nl::cb3267d1-3cce-4875-a84a-046eefd2ee6a" providerId="AD" clId="Web-{ED5F6129-6A69-420E-A6C5-82000A2AFABE}"/>
    <pc:docChg chg="addSld delSld modSld">
      <pc:chgData name="Nieuwdorp,Yvonne P.J." userId="S::508947@student.fontys.nl::cb3267d1-3cce-4875-a84a-046eefd2ee6a" providerId="AD" clId="Web-{ED5F6129-6A69-420E-A6C5-82000A2AFABE}" dt="2024-10-19T15:05:14.546" v="329" actId="20577"/>
      <pc:docMkLst>
        <pc:docMk/>
      </pc:docMkLst>
      <pc:sldChg chg="modSp">
        <pc:chgData name="Nieuwdorp,Yvonne P.J." userId="S::508947@student.fontys.nl::cb3267d1-3cce-4875-a84a-046eefd2ee6a" providerId="AD" clId="Web-{ED5F6129-6A69-420E-A6C5-82000A2AFABE}" dt="2024-10-19T14:58:18.546" v="305" actId="20577"/>
        <pc:sldMkLst>
          <pc:docMk/>
          <pc:sldMk cId="2865878771" sldId="265"/>
        </pc:sldMkLst>
        <pc:spChg chg="mod">
          <ac:chgData name="Nieuwdorp,Yvonne P.J." userId="S::508947@student.fontys.nl::cb3267d1-3cce-4875-a84a-046eefd2ee6a" providerId="AD" clId="Web-{ED5F6129-6A69-420E-A6C5-82000A2AFABE}" dt="2024-10-19T14:58:18.546" v="305" actId="20577"/>
          <ac:spMkLst>
            <pc:docMk/>
            <pc:sldMk cId="2865878771" sldId="265"/>
            <ac:spMk id="5" creationId="{979DD740-26C3-F33A-9C13-710437E0296D}"/>
          </ac:spMkLst>
        </pc:spChg>
      </pc:sldChg>
      <pc:sldChg chg="modSp">
        <pc:chgData name="Nieuwdorp,Yvonne P.J." userId="S::508947@student.fontys.nl::cb3267d1-3cce-4875-a84a-046eefd2ee6a" providerId="AD" clId="Web-{ED5F6129-6A69-420E-A6C5-82000A2AFABE}" dt="2024-10-19T14:49:06.859" v="36" actId="20577"/>
        <pc:sldMkLst>
          <pc:docMk/>
          <pc:sldMk cId="2593575372" sldId="276"/>
        </pc:sldMkLst>
        <pc:spChg chg="mod">
          <ac:chgData name="Nieuwdorp,Yvonne P.J." userId="S::508947@student.fontys.nl::cb3267d1-3cce-4875-a84a-046eefd2ee6a" providerId="AD" clId="Web-{ED5F6129-6A69-420E-A6C5-82000A2AFABE}" dt="2024-10-19T14:49:06.859" v="36" actId="20577"/>
          <ac:spMkLst>
            <pc:docMk/>
            <pc:sldMk cId="2593575372" sldId="276"/>
            <ac:spMk id="3" creationId="{E9DBEB92-BF97-A487-94C9-03A7956B8965}"/>
          </ac:spMkLst>
        </pc:spChg>
      </pc:sldChg>
      <pc:sldChg chg="addSp delSp modSp modNotes">
        <pc:chgData name="Nieuwdorp,Yvonne P.J." userId="S::508947@student.fontys.nl::cb3267d1-3cce-4875-a84a-046eefd2ee6a" providerId="AD" clId="Web-{ED5F6129-6A69-420E-A6C5-82000A2AFABE}" dt="2024-10-19T15:05:14.546" v="329" actId="20577"/>
        <pc:sldMkLst>
          <pc:docMk/>
          <pc:sldMk cId="3712812573" sldId="282"/>
        </pc:sldMkLst>
        <pc:spChg chg="mod">
          <ac:chgData name="Nieuwdorp,Yvonne P.J." userId="S::508947@student.fontys.nl::cb3267d1-3cce-4875-a84a-046eefd2ee6a" providerId="AD" clId="Web-{ED5F6129-6A69-420E-A6C5-82000A2AFABE}" dt="2024-10-19T15:05:14.546" v="329" actId="20577"/>
          <ac:spMkLst>
            <pc:docMk/>
            <pc:sldMk cId="3712812573" sldId="282"/>
            <ac:spMk id="6" creationId="{EB9A8B35-BB9C-240F-F5AD-429A2CAD035A}"/>
          </ac:spMkLst>
        </pc:spChg>
      </pc:sldChg>
      <pc:sldChg chg="modSp">
        <pc:chgData name="Nieuwdorp,Yvonne P.J." userId="S::508947@student.fontys.nl::cb3267d1-3cce-4875-a84a-046eefd2ee6a" providerId="AD" clId="Web-{ED5F6129-6A69-420E-A6C5-82000A2AFABE}" dt="2024-10-18T11:18:41.470" v="31"/>
        <pc:sldMkLst>
          <pc:docMk/>
          <pc:sldMk cId="1985935062" sldId="287"/>
        </pc:sldMkLst>
        <pc:graphicFrameChg chg="mod modGraphic">
          <ac:chgData name="Nieuwdorp,Yvonne P.J." userId="S::508947@student.fontys.nl::cb3267d1-3cce-4875-a84a-046eefd2ee6a" providerId="AD" clId="Web-{ED5F6129-6A69-420E-A6C5-82000A2AFABE}" dt="2024-10-18T11:18:41.470" v="31"/>
          <ac:graphicFrameMkLst>
            <pc:docMk/>
            <pc:sldMk cId="1985935062" sldId="287"/>
            <ac:graphicFrameMk id="7" creationId="{CEEF7C00-BB20-91A5-6300-047113A4623E}"/>
          </ac:graphicFrameMkLst>
        </pc:graphicFrameChg>
        <pc:graphicFrameChg chg="mod modGraphic">
          <ac:chgData name="Nieuwdorp,Yvonne P.J." userId="S::508947@student.fontys.nl::cb3267d1-3cce-4875-a84a-046eefd2ee6a" providerId="AD" clId="Web-{ED5F6129-6A69-420E-A6C5-82000A2AFABE}" dt="2024-10-18T11:18:22.016" v="21"/>
          <ac:graphicFrameMkLst>
            <pc:docMk/>
            <pc:sldMk cId="1985935062" sldId="287"/>
            <ac:graphicFrameMk id="8" creationId="{26EDBF3B-1251-CFC5-F0A0-845190675B9A}"/>
          </ac:graphicFrameMkLst>
        </pc:graphicFrameChg>
      </pc:sldChg>
      <pc:sldChg chg="del">
        <pc:chgData name="Nieuwdorp,Yvonne P.J." userId="S::508947@student.fontys.nl::cb3267d1-3cce-4875-a84a-046eefd2ee6a" providerId="AD" clId="Web-{ED5F6129-6A69-420E-A6C5-82000A2AFABE}" dt="2024-10-19T14:49:54.922" v="45"/>
        <pc:sldMkLst>
          <pc:docMk/>
          <pc:sldMk cId="4231532647" sldId="288"/>
        </pc:sldMkLst>
      </pc:sldChg>
      <pc:sldChg chg="del">
        <pc:chgData name="Nieuwdorp,Yvonne P.J." userId="S::508947@student.fontys.nl::cb3267d1-3cce-4875-a84a-046eefd2ee6a" providerId="AD" clId="Web-{ED5F6129-6A69-420E-A6C5-82000A2AFABE}" dt="2024-10-19T14:49:57.735" v="46"/>
        <pc:sldMkLst>
          <pc:docMk/>
          <pc:sldMk cId="3819408156" sldId="289"/>
        </pc:sldMkLst>
      </pc:sldChg>
      <pc:sldChg chg="del">
        <pc:chgData name="Nieuwdorp,Yvonne P.J." userId="S::508947@student.fontys.nl::cb3267d1-3cce-4875-a84a-046eefd2ee6a" providerId="AD" clId="Web-{ED5F6129-6A69-420E-A6C5-82000A2AFABE}" dt="2024-10-19T14:50:00.719" v="47"/>
        <pc:sldMkLst>
          <pc:docMk/>
          <pc:sldMk cId="524116660" sldId="290"/>
        </pc:sldMkLst>
      </pc:sldChg>
      <pc:sldChg chg="del">
        <pc:chgData name="Nieuwdorp,Yvonne P.J." userId="S::508947@student.fontys.nl::cb3267d1-3cce-4875-a84a-046eefd2ee6a" providerId="AD" clId="Web-{ED5F6129-6A69-420E-A6C5-82000A2AFABE}" dt="2024-10-19T14:49:52.172" v="44"/>
        <pc:sldMkLst>
          <pc:docMk/>
          <pc:sldMk cId="424671893" sldId="291"/>
        </pc:sldMkLst>
      </pc:sldChg>
      <pc:sldChg chg="del">
        <pc:chgData name="Nieuwdorp,Yvonne P.J." userId="S::508947@student.fontys.nl::cb3267d1-3cce-4875-a84a-046eefd2ee6a" providerId="AD" clId="Web-{ED5F6129-6A69-420E-A6C5-82000A2AFABE}" dt="2024-10-19T14:49:47.969" v="43"/>
        <pc:sldMkLst>
          <pc:docMk/>
          <pc:sldMk cId="2572969007" sldId="292"/>
        </pc:sldMkLst>
      </pc:sldChg>
      <pc:sldChg chg="modSp">
        <pc:chgData name="Nieuwdorp,Yvonne P.J." userId="S::508947@student.fontys.nl::cb3267d1-3cce-4875-a84a-046eefd2ee6a" providerId="AD" clId="Web-{ED5F6129-6A69-420E-A6C5-82000A2AFABE}" dt="2024-10-18T11:17:08.170" v="7" actId="20577"/>
        <pc:sldMkLst>
          <pc:docMk/>
          <pc:sldMk cId="1678874869" sldId="296"/>
        </pc:sldMkLst>
        <pc:spChg chg="mod">
          <ac:chgData name="Nieuwdorp,Yvonne P.J." userId="S::508947@student.fontys.nl::cb3267d1-3cce-4875-a84a-046eefd2ee6a" providerId="AD" clId="Web-{ED5F6129-6A69-420E-A6C5-82000A2AFABE}" dt="2024-10-18T11:17:08.170" v="7" actId="20577"/>
          <ac:spMkLst>
            <pc:docMk/>
            <pc:sldMk cId="1678874869" sldId="296"/>
            <ac:spMk id="6" creationId="{EB9A8B35-BB9C-240F-F5AD-429A2CAD035A}"/>
          </ac:spMkLst>
        </pc:spChg>
      </pc:sldChg>
      <pc:sldChg chg="modSp">
        <pc:chgData name="Nieuwdorp,Yvonne P.J." userId="S::508947@student.fontys.nl::cb3267d1-3cce-4875-a84a-046eefd2ee6a" providerId="AD" clId="Web-{ED5F6129-6A69-420E-A6C5-82000A2AFABE}" dt="2024-10-18T11:17:53.031" v="11" actId="20577"/>
        <pc:sldMkLst>
          <pc:docMk/>
          <pc:sldMk cId="987181387" sldId="297"/>
        </pc:sldMkLst>
        <pc:spChg chg="mod">
          <ac:chgData name="Nieuwdorp,Yvonne P.J." userId="S::508947@student.fontys.nl::cb3267d1-3cce-4875-a84a-046eefd2ee6a" providerId="AD" clId="Web-{ED5F6129-6A69-420E-A6C5-82000A2AFABE}" dt="2024-10-18T11:17:53.031" v="11" actId="20577"/>
          <ac:spMkLst>
            <pc:docMk/>
            <pc:sldMk cId="987181387" sldId="297"/>
            <ac:spMk id="2" creationId="{9CBA8A5B-DB40-979B-2EC1-BD5E65C8C90A}"/>
          </ac:spMkLst>
        </pc:spChg>
        <pc:spChg chg="mod">
          <ac:chgData name="Nieuwdorp,Yvonne P.J." userId="S::508947@student.fontys.nl::cb3267d1-3cce-4875-a84a-046eefd2ee6a" providerId="AD" clId="Web-{ED5F6129-6A69-420E-A6C5-82000A2AFABE}" dt="2024-10-18T11:17:30.483" v="8" actId="20577"/>
          <ac:spMkLst>
            <pc:docMk/>
            <pc:sldMk cId="987181387" sldId="297"/>
            <ac:spMk id="6" creationId="{EB9A8B35-BB9C-240F-F5AD-429A2CAD035A}"/>
          </ac:spMkLst>
        </pc:spChg>
      </pc:sldChg>
      <pc:sldChg chg="modSp">
        <pc:chgData name="Nieuwdorp,Yvonne P.J." userId="S::508947@student.fontys.nl::cb3267d1-3cce-4875-a84a-046eefd2ee6a" providerId="AD" clId="Web-{ED5F6129-6A69-420E-A6C5-82000A2AFABE}" dt="2024-10-18T11:17:36.655" v="9" actId="20577"/>
        <pc:sldMkLst>
          <pc:docMk/>
          <pc:sldMk cId="1817005298" sldId="298"/>
        </pc:sldMkLst>
        <pc:spChg chg="mod">
          <ac:chgData name="Nieuwdorp,Yvonne P.J." userId="S::508947@student.fontys.nl::cb3267d1-3cce-4875-a84a-046eefd2ee6a" providerId="AD" clId="Web-{ED5F6129-6A69-420E-A6C5-82000A2AFABE}" dt="2024-10-18T11:17:36.655" v="9" actId="20577"/>
          <ac:spMkLst>
            <pc:docMk/>
            <pc:sldMk cId="1817005298" sldId="298"/>
            <ac:spMk id="6" creationId="{EB9A8B35-BB9C-240F-F5AD-429A2CAD035A}"/>
          </ac:spMkLst>
        </pc:spChg>
      </pc:sldChg>
      <pc:sldChg chg="modSp add replId">
        <pc:chgData name="Nieuwdorp,Yvonne P.J." userId="S::508947@student.fontys.nl::cb3267d1-3cce-4875-a84a-046eefd2ee6a" providerId="AD" clId="Web-{ED5F6129-6A69-420E-A6C5-82000A2AFABE}" dt="2024-10-19T14:50:14.188" v="59" actId="20577"/>
        <pc:sldMkLst>
          <pc:docMk/>
          <pc:sldMk cId="770790088" sldId="300"/>
        </pc:sldMkLst>
        <pc:spChg chg="mod">
          <ac:chgData name="Nieuwdorp,Yvonne P.J." userId="S::508947@student.fontys.nl::cb3267d1-3cce-4875-a84a-046eefd2ee6a" providerId="AD" clId="Web-{ED5F6129-6A69-420E-A6C5-82000A2AFABE}" dt="2024-10-19T14:50:14.188" v="59" actId="20577"/>
          <ac:spMkLst>
            <pc:docMk/>
            <pc:sldMk cId="770790088" sldId="300"/>
            <ac:spMk id="6" creationId="{EB9A8B35-BB9C-240F-F5AD-429A2CAD035A}"/>
          </ac:spMkLst>
        </pc:spChg>
      </pc:sldChg>
    </pc:docChg>
  </pc:docChgLst>
  <pc:docChgLst>
    <pc:chgData name="Nieuwdorp,Yvonne P.J." userId="S::508947@student.fontys.nl::cb3267d1-3cce-4875-a84a-046eefd2ee6a" providerId="AD" clId="Web-{2EA3A99E-6E67-4929-81A0-36C1050EB169}"/>
    <pc:docChg chg="addSld delSld modSld">
      <pc:chgData name="Nieuwdorp,Yvonne P.J." userId="S::508947@student.fontys.nl::cb3267d1-3cce-4875-a84a-046eefd2ee6a" providerId="AD" clId="Web-{2EA3A99E-6E67-4929-81A0-36C1050EB169}" dt="2024-10-19T18:55:56.346" v="1132"/>
      <pc:docMkLst>
        <pc:docMk/>
      </pc:docMkLst>
      <pc:sldChg chg="delSp modSp">
        <pc:chgData name="Nieuwdorp,Yvonne P.J." userId="S::508947@student.fontys.nl::cb3267d1-3cce-4875-a84a-046eefd2ee6a" providerId="AD" clId="Web-{2EA3A99E-6E67-4929-81A0-36C1050EB169}" dt="2024-10-19T18:17:29.228" v="76"/>
        <pc:sldMkLst>
          <pc:docMk/>
          <pc:sldMk cId="1127016671" sldId="258"/>
        </pc:sldMkLst>
        <pc:spChg chg="mod">
          <ac:chgData name="Nieuwdorp,Yvonne P.J." userId="S::508947@student.fontys.nl::cb3267d1-3cce-4875-a84a-046eefd2ee6a" providerId="AD" clId="Web-{2EA3A99E-6E67-4929-81A0-36C1050EB169}" dt="2024-10-19T18:17:10.004" v="73" actId="1076"/>
          <ac:spMkLst>
            <pc:docMk/>
            <pc:sldMk cId="1127016671" sldId="258"/>
            <ac:spMk id="3" creationId="{6E0EE52F-5282-A49E-3314-30F3ED016FE9}"/>
          </ac:spMkLst>
        </pc:spChg>
      </pc:sldChg>
      <pc:sldChg chg="modSp">
        <pc:chgData name="Nieuwdorp,Yvonne P.J." userId="S::508947@student.fontys.nl::cb3267d1-3cce-4875-a84a-046eefd2ee6a" providerId="AD" clId="Web-{2EA3A99E-6E67-4929-81A0-36C1050EB169}" dt="2024-10-19T18:16:42.300" v="71" actId="20577"/>
        <pc:sldMkLst>
          <pc:docMk/>
          <pc:sldMk cId="3761742819" sldId="259"/>
        </pc:sldMkLst>
        <pc:spChg chg="mod">
          <ac:chgData name="Nieuwdorp,Yvonne P.J." userId="S::508947@student.fontys.nl::cb3267d1-3cce-4875-a84a-046eefd2ee6a" providerId="AD" clId="Web-{2EA3A99E-6E67-4929-81A0-36C1050EB169}" dt="2024-10-19T18:16:42.300" v="71" actId="20577"/>
          <ac:spMkLst>
            <pc:docMk/>
            <pc:sldMk cId="3761742819" sldId="259"/>
            <ac:spMk id="3" creationId="{FD84C723-E712-153C-134D-1AA1D3C8D7A8}"/>
          </ac:spMkLst>
        </pc:spChg>
      </pc:sldChg>
      <pc:sldChg chg="modSp">
        <pc:chgData name="Nieuwdorp,Yvonne P.J." userId="S::508947@student.fontys.nl::cb3267d1-3cce-4875-a84a-046eefd2ee6a" providerId="AD" clId="Web-{2EA3A99E-6E67-4929-81A0-36C1050EB169}" dt="2024-10-19T18:19:09.607" v="94" actId="20577"/>
        <pc:sldMkLst>
          <pc:docMk/>
          <pc:sldMk cId="1718257997" sldId="260"/>
        </pc:sldMkLst>
        <pc:spChg chg="mod">
          <ac:chgData name="Nieuwdorp,Yvonne P.J." userId="S::508947@student.fontys.nl::cb3267d1-3cce-4875-a84a-046eefd2ee6a" providerId="AD" clId="Web-{2EA3A99E-6E67-4929-81A0-36C1050EB169}" dt="2024-10-19T18:19:09.607" v="94" actId="20577"/>
          <ac:spMkLst>
            <pc:docMk/>
            <pc:sldMk cId="1718257997" sldId="260"/>
            <ac:spMk id="3" creationId="{FD84C723-E712-153C-134D-1AA1D3C8D7A8}"/>
          </ac:spMkLst>
        </pc:spChg>
      </pc:sldChg>
      <pc:sldChg chg="addSp delSp modSp">
        <pc:chgData name="Nieuwdorp,Yvonne P.J." userId="S::508947@student.fontys.nl::cb3267d1-3cce-4875-a84a-046eefd2ee6a" providerId="AD" clId="Web-{2EA3A99E-6E67-4929-81A0-36C1050EB169}" dt="2024-10-19T18:30:45.068" v="437" actId="20577"/>
        <pc:sldMkLst>
          <pc:docMk/>
          <pc:sldMk cId="751031137" sldId="261"/>
        </pc:sldMkLst>
        <pc:spChg chg="add mod">
          <ac:chgData name="Nieuwdorp,Yvonne P.J." userId="S::508947@student.fontys.nl::cb3267d1-3cce-4875-a84a-046eefd2ee6a" providerId="AD" clId="Web-{2EA3A99E-6E67-4929-81A0-36C1050EB169}" dt="2024-10-19T18:30:45.068" v="437" actId="20577"/>
          <ac:spMkLst>
            <pc:docMk/>
            <pc:sldMk cId="751031137" sldId="261"/>
            <ac:spMk id="6" creationId="{0601ACA4-F9D7-DF4D-8ED3-9AF41D1B440B}"/>
          </ac:spMkLst>
        </pc:spChg>
      </pc:sldChg>
      <pc:sldChg chg="modSp">
        <pc:chgData name="Nieuwdorp,Yvonne P.J." userId="S::508947@student.fontys.nl::cb3267d1-3cce-4875-a84a-046eefd2ee6a" providerId="AD" clId="Web-{2EA3A99E-6E67-4929-81A0-36C1050EB169}" dt="2024-10-19T18:19:46.233" v="105" actId="20577"/>
        <pc:sldMkLst>
          <pc:docMk/>
          <pc:sldMk cId="2865878771" sldId="265"/>
        </pc:sldMkLst>
        <pc:spChg chg="mod">
          <ac:chgData name="Nieuwdorp,Yvonne P.J." userId="S::508947@student.fontys.nl::cb3267d1-3cce-4875-a84a-046eefd2ee6a" providerId="AD" clId="Web-{2EA3A99E-6E67-4929-81A0-36C1050EB169}" dt="2024-10-19T18:19:46.233" v="105" actId="20577"/>
          <ac:spMkLst>
            <pc:docMk/>
            <pc:sldMk cId="2865878771" sldId="265"/>
            <ac:spMk id="5" creationId="{979DD740-26C3-F33A-9C13-710437E0296D}"/>
          </ac:spMkLst>
        </pc:spChg>
      </pc:sldChg>
      <pc:sldChg chg="modSp">
        <pc:chgData name="Nieuwdorp,Yvonne P.J." userId="S::508947@student.fontys.nl::cb3267d1-3cce-4875-a84a-046eefd2ee6a" providerId="AD" clId="Web-{2EA3A99E-6E67-4929-81A0-36C1050EB169}" dt="2024-10-19T18:54:47.407" v="1104" actId="20577"/>
        <pc:sldMkLst>
          <pc:docMk/>
          <pc:sldMk cId="2598095295" sldId="271"/>
        </pc:sldMkLst>
        <pc:spChg chg="mod">
          <ac:chgData name="Nieuwdorp,Yvonne P.J." userId="S::508947@student.fontys.nl::cb3267d1-3cce-4875-a84a-046eefd2ee6a" providerId="AD" clId="Web-{2EA3A99E-6E67-4929-81A0-36C1050EB169}" dt="2024-10-19T18:54:47.407" v="1104" actId="20577"/>
          <ac:spMkLst>
            <pc:docMk/>
            <pc:sldMk cId="2598095295" sldId="271"/>
            <ac:spMk id="3" creationId="{A9E169F6-5C65-6C60-5F5D-BB8130ECBB3D}"/>
          </ac:spMkLst>
        </pc:spChg>
      </pc:sldChg>
      <pc:sldChg chg="modSp">
        <pc:chgData name="Nieuwdorp,Yvonne P.J." userId="S::508947@student.fontys.nl::cb3267d1-3cce-4875-a84a-046eefd2ee6a" providerId="AD" clId="Web-{2EA3A99E-6E67-4929-81A0-36C1050EB169}" dt="2024-10-19T18:55:22.111" v="1116" actId="20577"/>
        <pc:sldMkLst>
          <pc:docMk/>
          <pc:sldMk cId="120057556" sldId="272"/>
        </pc:sldMkLst>
        <pc:spChg chg="mod">
          <ac:chgData name="Nieuwdorp,Yvonne P.J." userId="S::508947@student.fontys.nl::cb3267d1-3cce-4875-a84a-046eefd2ee6a" providerId="AD" clId="Web-{2EA3A99E-6E67-4929-81A0-36C1050EB169}" dt="2024-10-19T18:55:22.111" v="1116" actId="20577"/>
          <ac:spMkLst>
            <pc:docMk/>
            <pc:sldMk cId="120057556" sldId="272"/>
            <ac:spMk id="3" creationId="{7711711A-2E02-EED2-4685-D42B8FD616D9}"/>
          </ac:spMkLst>
        </pc:spChg>
      </pc:sldChg>
      <pc:sldChg chg="modSp">
        <pc:chgData name="Nieuwdorp,Yvonne P.J." userId="S::508947@student.fontys.nl::cb3267d1-3cce-4875-a84a-046eefd2ee6a" providerId="AD" clId="Web-{2EA3A99E-6E67-4929-81A0-36C1050EB169}" dt="2024-10-19T18:20:08.359" v="108" actId="20577"/>
        <pc:sldMkLst>
          <pc:docMk/>
          <pc:sldMk cId="2593575372" sldId="276"/>
        </pc:sldMkLst>
        <pc:spChg chg="mod">
          <ac:chgData name="Nieuwdorp,Yvonne P.J." userId="S::508947@student.fontys.nl::cb3267d1-3cce-4875-a84a-046eefd2ee6a" providerId="AD" clId="Web-{2EA3A99E-6E67-4929-81A0-36C1050EB169}" dt="2024-10-19T18:20:08.359" v="108" actId="20577"/>
          <ac:spMkLst>
            <pc:docMk/>
            <pc:sldMk cId="2593575372" sldId="276"/>
            <ac:spMk id="3" creationId="{E9DBEB92-BF97-A487-94C9-03A7956B8965}"/>
          </ac:spMkLst>
        </pc:spChg>
      </pc:sldChg>
      <pc:sldChg chg="addSp delSp modSp">
        <pc:chgData name="Nieuwdorp,Yvonne P.J." userId="S::508947@student.fontys.nl::cb3267d1-3cce-4875-a84a-046eefd2ee6a" providerId="AD" clId="Web-{2EA3A99E-6E67-4929-81A0-36C1050EB169}" dt="2024-10-19T18:35:03.795" v="472" actId="14100"/>
        <pc:sldMkLst>
          <pc:docMk/>
          <pc:sldMk cId="3712812573" sldId="282"/>
        </pc:sldMkLst>
        <pc:spChg chg="mod">
          <ac:chgData name="Nieuwdorp,Yvonne P.J." userId="S::508947@student.fontys.nl::cb3267d1-3cce-4875-a84a-046eefd2ee6a" providerId="AD" clId="Web-{2EA3A99E-6E67-4929-81A0-36C1050EB169}" dt="2024-10-19T18:31:51.836" v="457" actId="20577"/>
          <ac:spMkLst>
            <pc:docMk/>
            <pc:sldMk cId="3712812573" sldId="282"/>
            <ac:spMk id="6" creationId="{EB9A8B35-BB9C-240F-F5AD-429A2CAD035A}"/>
          </ac:spMkLst>
        </pc:spChg>
        <pc:picChg chg="add mod">
          <ac:chgData name="Nieuwdorp,Yvonne P.J." userId="S::508947@student.fontys.nl::cb3267d1-3cce-4875-a84a-046eefd2ee6a" providerId="AD" clId="Web-{2EA3A99E-6E67-4929-81A0-36C1050EB169}" dt="2024-10-19T18:34:57.795" v="471" actId="1076"/>
          <ac:picMkLst>
            <pc:docMk/>
            <pc:sldMk cId="3712812573" sldId="282"/>
            <ac:picMk id="4" creationId="{884210E4-DBE5-2BC5-1013-B011F253E2F0}"/>
          </ac:picMkLst>
        </pc:picChg>
        <pc:picChg chg="add mod">
          <ac:chgData name="Nieuwdorp,Yvonne P.J." userId="S::508947@student.fontys.nl::cb3267d1-3cce-4875-a84a-046eefd2ee6a" providerId="AD" clId="Web-{2EA3A99E-6E67-4929-81A0-36C1050EB169}" dt="2024-10-19T18:35:03.795" v="472" actId="14100"/>
          <ac:picMkLst>
            <pc:docMk/>
            <pc:sldMk cId="3712812573" sldId="282"/>
            <ac:picMk id="8" creationId="{209D3D79-3918-2C7B-129A-96E0F465164C}"/>
          </ac:picMkLst>
        </pc:picChg>
      </pc:sldChg>
      <pc:sldChg chg="modNotes">
        <pc:chgData name="Nieuwdorp,Yvonne P.J." userId="S::508947@student.fontys.nl::cb3267d1-3cce-4875-a84a-046eefd2ee6a" providerId="AD" clId="Web-{2EA3A99E-6E67-4929-81A0-36C1050EB169}" dt="2024-10-19T18:43:40.665" v="545"/>
        <pc:sldMkLst>
          <pc:docMk/>
          <pc:sldMk cId="2603329186" sldId="283"/>
        </pc:sldMkLst>
      </pc:sldChg>
      <pc:sldChg chg="modSp add del modNotes">
        <pc:chgData name="Nieuwdorp,Yvonne P.J." userId="S::508947@student.fontys.nl::cb3267d1-3cce-4875-a84a-046eefd2ee6a" providerId="AD" clId="Web-{2EA3A99E-6E67-4929-81A0-36C1050EB169}" dt="2024-10-19T18:55:56.346" v="1132"/>
        <pc:sldMkLst>
          <pc:docMk/>
          <pc:sldMk cId="1985935062" sldId="287"/>
        </pc:sldMkLst>
        <pc:graphicFrameChg chg="mod modGraphic">
          <ac:chgData name="Nieuwdorp,Yvonne P.J." userId="S::508947@student.fontys.nl::cb3267d1-3cce-4875-a84a-046eefd2ee6a" providerId="AD" clId="Web-{2EA3A99E-6E67-4929-81A0-36C1050EB169}" dt="2024-10-19T18:55:56.346" v="1132"/>
          <ac:graphicFrameMkLst>
            <pc:docMk/>
            <pc:sldMk cId="1985935062" sldId="287"/>
            <ac:graphicFrameMk id="7" creationId="{CEEF7C00-BB20-91A5-6300-047113A4623E}"/>
          </ac:graphicFrameMkLst>
        </pc:graphicFrameChg>
        <pc:graphicFrameChg chg="mod modGraphic">
          <ac:chgData name="Nieuwdorp,Yvonne P.J." userId="S::508947@student.fontys.nl::cb3267d1-3cce-4875-a84a-046eefd2ee6a" providerId="AD" clId="Web-{2EA3A99E-6E67-4929-81A0-36C1050EB169}" dt="2024-10-19T18:55:47.330" v="1128"/>
          <ac:graphicFrameMkLst>
            <pc:docMk/>
            <pc:sldMk cId="1985935062" sldId="287"/>
            <ac:graphicFrameMk id="8" creationId="{26EDBF3B-1251-CFC5-F0A0-845190675B9A}"/>
          </ac:graphicFrameMkLst>
        </pc:graphicFrameChg>
      </pc:sldChg>
    </pc:docChg>
  </pc:docChgLst>
  <pc:docChgLst>
    <pc:chgData name="Dijk,Fleur F.M. van" userId="S::534250@student.fontys.nl::78fa0fbd-61f7-488a-b224-594dacf2efc6" providerId="AD" clId="Web-{EDCD65AE-E145-58EB-C509-E82D30CCFD8F}"/>
    <pc:docChg chg="addSld delSld modSld sldOrd addMainMaster modMainMaster">
      <pc:chgData name="Dijk,Fleur F.M. van" userId="S::534250@student.fontys.nl::78fa0fbd-61f7-488a-b224-594dacf2efc6" providerId="AD" clId="Web-{EDCD65AE-E145-58EB-C509-E82D30CCFD8F}" dt="2024-10-06T22:38:05.789" v="516" actId="20577"/>
      <pc:docMkLst>
        <pc:docMk/>
      </pc:docMkLst>
      <pc:sldChg chg="modSp">
        <pc:chgData name="Dijk,Fleur F.M. van" userId="S::534250@student.fontys.nl::78fa0fbd-61f7-488a-b224-594dacf2efc6" providerId="AD" clId="Web-{EDCD65AE-E145-58EB-C509-E82D30CCFD8F}" dt="2024-10-06T15:53:13.295" v="60" actId="20577"/>
        <pc:sldMkLst>
          <pc:docMk/>
          <pc:sldMk cId="3761742819" sldId="259"/>
        </pc:sldMkLst>
        <pc:spChg chg="mod">
          <ac:chgData name="Dijk,Fleur F.M. van" userId="S::534250@student.fontys.nl::78fa0fbd-61f7-488a-b224-594dacf2efc6" providerId="AD" clId="Web-{EDCD65AE-E145-58EB-C509-E82D30CCFD8F}" dt="2024-10-06T15:53:13.295" v="60" actId="20577"/>
          <ac:spMkLst>
            <pc:docMk/>
            <pc:sldMk cId="3761742819" sldId="259"/>
            <ac:spMk id="3" creationId="{FD84C723-E712-153C-134D-1AA1D3C8D7A8}"/>
          </ac:spMkLst>
        </pc:spChg>
      </pc:sldChg>
      <pc:sldChg chg="modSp">
        <pc:chgData name="Dijk,Fleur F.M. van" userId="S::534250@student.fontys.nl::78fa0fbd-61f7-488a-b224-594dacf2efc6" providerId="AD" clId="Web-{EDCD65AE-E145-58EB-C509-E82D30CCFD8F}" dt="2024-10-06T15:53:06.592" v="58" actId="20577"/>
        <pc:sldMkLst>
          <pc:docMk/>
          <pc:sldMk cId="1718257997" sldId="260"/>
        </pc:sldMkLst>
        <pc:spChg chg="mod">
          <ac:chgData name="Dijk,Fleur F.M. van" userId="S::534250@student.fontys.nl::78fa0fbd-61f7-488a-b224-594dacf2efc6" providerId="AD" clId="Web-{EDCD65AE-E145-58EB-C509-E82D30CCFD8F}" dt="2024-10-06T15:53:06.592" v="58" actId="20577"/>
          <ac:spMkLst>
            <pc:docMk/>
            <pc:sldMk cId="1718257997" sldId="260"/>
            <ac:spMk id="3" creationId="{FD84C723-E712-153C-134D-1AA1D3C8D7A8}"/>
          </ac:spMkLst>
        </pc:spChg>
      </pc:sldChg>
      <pc:sldChg chg="modSp del">
        <pc:chgData name="Dijk,Fleur F.M. van" userId="S::534250@student.fontys.nl::78fa0fbd-61f7-488a-b224-594dacf2efc6" providerId="AD" clId="Web-{EDCD65AE-E145-58EB-C509-E82D30CCFD8F}" dt="2024-10-06T21:37:24.388" v="117"/>
        <pc:sldMkLst>
          <pc:docMk/>
          <pc:sldMk cId="3265165268" sldId="262"/>
        </pc:sldMkLst>
      </pc:sldChg>
      <pc:sldChg chg="del">
        <pc:chgData name="Dijk,Fleur F.M. van" userId="S::534250@student.fontys.nl::78fa0fbd-61f7-488a-b224-594dacf2efc6" providerId="AD" clId="Web-{EDCD65AE-E145-58EB-C509-E82D30CCFD8F}" dt="2024-10-06T21:41:05.631" v="158"/>
        <pc:sldMkLst>
          <pc:docMk/>
          <pc:sldMk cId="1223791970" sldId="263"/>
        </pc:sldMkLst>
      </pc:sldChg>
      <pc:sldChg chg="del">
        <pc:chgData name="Dijk,Fleur F.M. van" userId="S::534250@student.fontys.nl::78fa0fbd-61f7-488a-b224-594dacf2efc6" providerId="AD" clId="Web-{EDCD65AE-E145-58EB-C509-E82D30CCFD8F}" dt="2024-10-06T21:41:09.850" v="159"/>
        <pc:sldMkLst>
          <pc:docMk/>
          <pc:sldMk cId="1678786392" sldId="264"/>
        </pc:sldMkLst>
      </pc:sldChg>
      <pc:sldChg chg="add del">
        <pc:chgData name="Dijk,Fleur F.M. van" userId="S::534250@student.fontys.nl::78fa0fbd-61f7-488a-b224-594dacf2efc6" providerId="AD" clId="Web-{EDCD65AE-E145-58EB-C509-E82D30CCFD8F}" dt="2024-10-06T22:01:50.843" v="168"/>
        <pc:sldMkLst>
          <pc:docMk/>
          <pc:sldMk cId="225188998" sldId="267"/>
        </pc:sldMkLst>
      </pc:sldChg>
      <pc:sldChg chg="del">
        <pc:chgData name="Dijk,Fleur F.M. van" userId="S::534250@student.fontys.nl::78fa0fbd-61f7-488a-b224-594dacf2efc6" providerId="AD" clId="Web-{EDCD65AE-E145-58EB-C509-E82D30CCFD8F}" dt="2024-10-06T22:03:56.270" v="169"/>
        <pc:sldMkLst>
          <pc:docMk/>
          <pc:sldMk cId="2084600071" sldId="268"/>
        </pc:sldMkLst>
      </pc:sldChg>
      <pc:sldChg chg="addSp modSp mod setBg">
        <pc:chgData name="Dijk,Fleur F.M. van" userId="S::534250@student.fontys.nl::78fa0fbd-61f7-488a-b224-594dacf2efc6" providerId="AD" clId="Web-{EDCD65AE-E145-58EB-C509-E82D30CCFD8F}" dt="2024-10-06T22:21:46.306" v="302" actId="14100"/>
        <pc:sldMkLst>
          <pc:docMk/>
          <pc:sldMk cId="1736282534" sldId="269"/>
        </pc:sldMkLst>
      </pc:sldChg>
      <pc:sldChg chg="del">
        <pc:chgData name="Dijk,Fleur F.M. van" userId="S::534250@student.fontys.nl::78fa0fbd-61f7-488a-b224-594dacf2efc6" providerId="AD" clId="Web-{EDCD65AE-E145-58EB-C509-E82D30CCFD8F}" dt="2024-10-06T22:28:27.653" v="325"/>
        <pc:sldMkLst>
          <pc:docMk/>
          <pc:sldMk cId="2224712500" sldId="270"/>
        </pc:sldMkLst>
      </pc:sldChg>
      <pc:sldChg chg="modSp">
        <pc:chgData name="Dijk,Fleur F.M. van" userId="S::534250@student.fontys.nl::78fa0fbd-61f7-488a-b224-594dacf2efc6" providerId="AD" clId="Web-{EDCD65AE-E145-58EB-C509-E82D30CCFD8F}" dt="2024-10-06T22:34:34.325" v="463" actId="20577"/>
        <pc:sldMkLst>
          <pc:docMk/>
          <pc:sldMk cId="2598095295" sldId="271"/>
        </pc:sldMkLst>
        <pc:spChg chg="mod">
          <ac:chgData name="Dijk,Fleur F.M. van" userId="S::534250@student.fontys.nl::78fa0fbd-61f7-488a-b224-594dacf2efc6" providerId="AD" clId="Web-{EDCD65AE-E145-58EB-C509-E82D30CCFD8F}" dt="2024-10-06T22:34:34.325" v="463" actId="20577"/>
          <ac:spMkLst>
            <pc:docMk/>
            <pc:sldMk cId="2598095295" sldId="271"/>
            <ac:spMk id="3" creationId="{A9E169F6-5C65-6C60-5F5D-BB8130ECBB3D}"/>
          </ac:spMkLst>
        </pc:spChg>
      </pc:sldChg>
      <pc:sldChg chg="modSp add del">
        <pc:chgData name="Dijk,Fleur F.M. van" userId="S::534250@student.fontys.nl::78fa0fbd-61f7-488a-b224-594dacf2efc6" providerId="AD" clId="Web-{EDCD65AE-E145-58EB-C509-E82D30CCFD8F}" dt="2024-10-06T21:16:14.117" v="107" actId="20577"/>
        <pc:sldMkLst>
          <pc:docMk/>
          <pc:sldMk cId="1640167052" sldId="273"/>
        </pc:sldMkLst>
      </pc:sldChg>
      <pc:sldChg chg="new del">
        <pc:chgData name="Dijk,Fleur F.M. van" userId="S::534250@student.fontys.nl::78fa0fbd-61f7-488a-b224-594dacf2efc6" providerId="AD" clId="Web-{EDCD65AE-E145-58EB-C509-E82D30CCFD8F}" dt="2024-10-06T17:33:40.863" v="85"/>
        <pc:sldMkLst>
          <pc:docMk/>
          <pc:sldMk cId="3405390601" sldId="273"/>
        </pc:sldMkLst>
      </pc:sldChg>
      <pc:sldChg chg="addSp delSp modSp add del">
        <pc:chgData name="Dijk,Fleur F.M. van" userId="S::534250@student.fontys.nl::78fa0fbd-61f7-488a-b224-594dacf2efc6" providerId="AD" clId="Web-{EDCD65AE-E145-58EB-C509-E82D30CCFD8F}" dt="2024-10-06T21:40:57.490" v="157" actId="20577"/>
        <pc:sldMkLst>
          <pc:docMk/>
          <pc:sldMk cId="590571079" sldId="274"/>
        </pc:sldMkLst>
      </pc:sldChg>
      <pc:sldChg chg="add">
        <pc:chgData name="Dijk,Fleur F.M. van" userId="S::534250@student.fontys.nl::78fa0fbd-61f7-488a-b224-594dacf2efc6" providerId="AD" clId="Web-{EDCD65AE-E145-58EB-C509-E82D30CCFD8F}" dt="2024-10-06T21:37:20.122" v="116"/>
        <pc:sldMkLst>
          <pc:docMk/>
          <pc:sldMk cId="2373968448" sldId="275"/>
        </pc:sldMkLst>
      </pc:sldChg>
      <pc:sldChg chg="modSp new">
        <pc:chgData name="Dijk,Fleur F.M. van" userId="S::534250@student.fontys.nl::78fa0fbd-61f7-488a-b224-594dacf2efc6" providerId="AD" clId="Web-{EDCD65AE-E145-58EB-C509-E82D30CCFD8F}" dt="2024-10-06T22:38:05.789" v="516" actId="20577"/>
        <pc:sldMkLst>
          <pc:docMk/>
          <pc:sldMk cId="2593575372" sldId="276"/>
        </pc:sldMkLst>
        <pc:spChg chg="mod">
          <ac:chgData name="Dijk,Fleur F.M. van" userId="S::534250@student.fontys.nl::78fa0fbd-61f7-488a-b224-594dacf2efc6" providerId="AD" clId="Web-{EDCD65AE-E145-58EB-C509-E82D30CCFD8F}" dt="2024-10-06T22:01:39.858" v="166" actId="20577"/>
          <ac:spMkLst>
            <pc:docMk/>
            <pc:sldMk cId="2593575372" sldId="276"/>
            <ac:spMk id="2" creationId="{14712C2D-B0AB-9F59-A950-D915D8C5CCD1}"/>
          </ac:spMkLst>
        </pc:spChg>
        <pc:spChg chg="mod">
          <ac:chgData name="Dijk,Fleur F.M. van" userId="S::534250@student.fontys.nl::78fa0fbd-61f7-488a-b224-594dacf2efc6" providerId="AD" clId="Web-{EDCD65AE-E145-58EB-C509-E82D30CCFD8F}" dt="2024-10-06T22:38:05.789" v="516" actId="20577"/>
          <ac:spMkLst>
            <pc:docMk/>
            <pc:sldMk cId="2593575372" sldId="276"/>
            <ac:spMk id="3" creationId="{E9DBEB92-BF97-A487-94C9-03A7956B8965}"/>
          </ac:spMkLst>
        </pc:spChg>
      </pc:sldChg>
      <pc:sldChg chg="addSp delSp modSp new mod setBg">
        <pc:chgData name="Dijk,Fleur F.M. van" userId="S::534250@student.fontys.nl::78fa0fbd-61f7-488a-b224-594dacf2efc6" providerId="AD" clId="Web-{EDCD65AE-E145-58EB-C509-E82D30CCFD8F}" dt="2024-10-06T22:21:33.586" v="300" actId="1076"/>
        <pc:sldMkLst>
          <pc:docMk/>
          <pc:sldMk cId="2110762630" sldId="277"/>
        </pc:sldMkLst>
      </pc:sldChg>
      <pc:sldChg chg="add del replId">
        <pc:chgData name="Dijk,Fleur F.M. van" userId="S::534250@student.fontys.nl::78fa0fbd-61f7-488a-b224-594dacf2efc6" providerId="AD" clId="Web-{EDCD65AE-E145-58EB-C509-E82D30CCFD8F}" dt="2024-10-06T22:08:42.676" v="214"/>
        <pc:sldMkLst>
          <pc:docMk/>
          <pc:sldMk cId="1317837534" sldId="278"/>
        </pc:sldMkLst>
      </pc:sldChg>
      <pc:sldChg chg="addSp delSp modSp add">
        <pc:chgData name="Dijk,Fleur F.M. van" userId="S::534250@student.fontys.nl::78fa0fbd-61f7-488a-b224-594dacf2efc6" providerId="AD" clId="Web-{EDCD65AE-E145-58EB-C509-E82D30CCFD8F}" dt="2024-10-06T22:27:34.573" v="318" actId="20577"/>
        <pc:sldMkLst>
          <pc:docMk/>
          <pc:sldMk cId="2515600639" sldId="278"/>
        </pc:sldMkLst>
      </pc:sldChg>
      <pc:sldChg chg="addSp delSp modSp add replId">
        <pc:chgData name="Dijk,Fleur F.M. van" userId="S::534250@student.fontys.nl::78fa0fbd-61f7-488a-b224-594dacf2efc6" providerId="AD" clId="Web-{EDCD65AE-E145-58EB-C509-E82D30CCFD8F}" dt="2024-10-06T22:21:38.930" v="301" actId="1076"/>
        <pc:sldMkLst>
          <pc:docMk/>
          <pc:sldMk cId="2660754347" sldId="279"/>
        </pc:sldMkLst>
      </pc:sldChg>
      <pc:sldChg chg="addSp delSp modSp add replId">
        <pc:chgData name="Dijk,Fleur F.M. van" userId="S::534250@student.fontys.nl::78fa0fbd-61f7-488a-b224-594dacf2efc6" providerId="AD" clId="Web-{EDCD65AE-E145-58EB-C509-E82D30CCFD8F}" dt="2024-10-06T22:27:54.543" v="324" actId="1076"/>
        <pc:sldMkLst>
          <pc:docMk/>
          <pc:sldMk cId="672510141" sldId="280"/>
        </pc:sldMkLst>
      </pc:sldChg>
      <pc:sldChg chg="new del">
        <pc:chgData name="Dijk,Fleur F.M. van" userId="S::534250@student.fontys.nl::78fa0fbd-61f7-488a-b224-594dacf2efc6" providerId="AD" clId="Web-{EDCD65AE-E145-58EB-C509-E82D30CCFD8F}" dt="2024-10-06T22:21:07.288" v="293"/>
        <pc:sldMkLst>
          <pc:docMk/>
          <pc:sldMk cId="2110029737" sldId="280"/>
        </pc:sldMkLst>
      </pc:sldChg>
      <pc:sldChg chg="modSp add ord replId">
        <pc:chgData name="Dijk,Fleur F.M. van" userId="S::534250@student.fontys.nl::78fa0fbd-61f7-488a-b224-594dacf2efc6" providerId="AD" clId="Web-{EDCD65AE-E145-58EB-C509-E82D30CCFD8F}" dt="2024-10-06T22:34:07.402" v="440"/>
        <pc:sldMkLst>
          <pc:docMk/>
          <pc:sldMk cId="938020909" sldId="281"/>
        </pc:sldMkLst>
      </pc:sldChg>
      <pc:sldMasterChg chg="add addSldLayout">
        <pc:chgData name="Dijk,Fleur F.M. van" userId="S::534250@student.fontys.nl::78fa0fbd-61f7-488a-b224-594dacf2efc6" providerId="AD" clId="Web-{EDCD65AE-E145-58EB-C509-E82D30CCFD8F}" dt="2024-10-06T21:32:12.951" v="112"/>
        <pc:sldMasterMkLst>
          <pc:docMk/>
          <pc:sldMasterMk cId="223790770" sldId="2147483648"/>
        </pc:sldMasterMkLst>
        <pc:sldLayoutChg chg="add">
          <pc:chgData name="Dijk,Fleur F.M. van" userId="S::534250@student.fontys.nl::78fa0fbd-61f7-488a-b224-594dacf2efc6" providerId="AD" clId="Web-{EDCD65AE-E145-58EB-C509-E82D30CCFD8F}" dt="2024-10-06T21:32:12.951" v="112"/>
          <pc:sldLayoutMkLst>
            <pc:docMk/>
            <pc:sldMasterMk cId="223790770" sldId="2147483648"/>
            <pc:sldLayoutMk cId="3434577603" sldId="2147483649"/>
          </pc:sldLayoutMkLst>
        </pc:sldLayoutChg>
        <pc:sldLayoutChg chg="add">
          <pc:chgData name="Dijk,Fleur F.M. van" userId="S::534250@student.fontys.nl::78fa0fbd-61f7-488a-b224-594dacf2efc6" providerId="AD" clId="Web-{EDCD65AE-E145-58EB-C509-E82D30CCFD8F}" dt="2024-10-06T21:32:12.951" v="112"/>
          <pc:sldLayoutMkLst>
            <pc:docMk/>
            <pc:sldMasterMk cId="223790770" sldId="2147483648"/>
            <pc:sldLayoutMk cId="2197303681" sldId="2147483650"/>
          </pc:sldLayoutMkLst>
        </pc:sldLayoutChg>
        <pc:sldLayoutChg chg="add">
          <pc:chgData name="Dijk,Fleur F.M. van" userId="S::534250@student.fontys.nl::78fa0fbd-61f7-488a-b224-594dacf2efc6" providerId="AD" clId="Web-{EDCD65AE-E145-58EB-C509-E82D30CCFD8F}" dt="2024-10-06T21:32:12.951" v="112"/>
          <pc:sldLayoutMkLst>
            <pc:docMk/>
            <pc:sldMasterMk cId="223790770" sldId="2147483648"/>
            <pc:sldLayoutMk cId="775749692" sldId="2147483651"/>
          </pc:sldLayoutMkLst>
        </pc:sldLayoutChg>
        <pc:sldLayoutChg chg="add">
          <pc:chgData name="Dijk,Fleur F.M. van" userId="S::534250@student.fontys.nl::78fa0fbd-61f7-488a-b224-594dacf2efc6" providerId="AD" clId="Web-{EDCD65AE-E145-58EB-C509-E82D30CCFD8F}" dt="2024-10-06T21:32:12.951" v="112"/>
          <pc:sldLayoutMkLst>
            <pc:docMk/>
            <pc:sldMasterMk cId="223790770" sldId="2147483648"/>
            <pc:sldLayoutMk cId="3227002072" sldId="2147483652"/>
          </pc:sldLayoutMkLst>
        </pc:sldLayoutChg>
        <pc:sldLayoutChg chg="add">
          <pc:chgData name="Dijk,Fleur F.M. van" userId="S::534250@student.fontys.nl::78fa0fbd-61f7-488a-b224-594dacf2efc6" providerId="AD" clId="Web-{EDCD65AE-E145-58EB-C509-E82D30CCFD8F}" dt="2024-10-06T21:32:12.951" v="112"/>
          <pc:sldLayoutMkLst>
            <pc:docMk/>
            <pc:sldMasterMk cId="223790770" sldId="2147483648"/>
            <pc:sldLayoutMk cId="1808309747" sldId="2147483653"/>
          </pc:sldLayoutMkLst>
        </pc:sldLayoutChg>
        <pc:sldLayoutChg chg="add">
          <pc:chgData name="Dijk,Fleur F.M. van" userId="S::534250@student.fontys.nl::78fa0fbd-61f7-488a-b224-594dacf2efc6" providerId="AD" clId="Web-{EDCD65AE-E145-58EB-C509-E82D30CCFD8F}" dt="2024-10-06T21:32:12.951" v="112"/>
          <pc:sldLayoutMkLst>
            <pc:docMk/>
            <pc:sldMasterMk cId="223790770" sldId="2147483648"/>
            <pc:sldLayoutMk cId="3753026493" sldId="2147483654"/>
          </pc:sldLayoutMkLst>
        </pc:sldLayoutChg>
        <pc:sldLayoutChg chg="add">
          <pc:chgData name="Dijk,Fleur F.M. van" userId="S::534250@student.fontys.nl::78fa0fbd-61f7-488a-b224-594dacf2efc6" providerId="AD" clId="Web-{EDCD65AE-E145-58EB-C509-E82D30CCFD8F}" dt="2024-10-06T21:32:12.951" v="112"/>
          <pc:sldLayoutMkLst>
            <pc:docMk/>
            <pc:sldMasterMk cId="223790770" sldId="2147483648"/>
            <pc:sldLayoutMk cId="1899552920" sldId="2147483655"/>
          </pc:sldLayoutMkLst>
        </pc:sldLayoutChg>
      </pc:sldMasterChg>
      <pc:sldMasterChg chg="replId modSldLayout">
        <pc:chgData name="Dijk,Fleur F.M. van" userId="S::534250@student.fontys.nl::78fa0fbd-61f7-488a-b224-594dacf2efc6" providerId="AD" clId="Web-{EDCD65AE-E145-58EB-C509-E82D30CCFD8F}" dt="2024-10-06T21:32:12.951" v="112"/>
        <pc:sldMasterMkLst>
          <pc:docMk/>
          <pc:sldMasterMk cId="1710546820" sldId="2147483660"/>
        </pc:sldMasterMkLst>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4249299040" sldId="2147483661"/>
          </pc:sldLayoutMkLst>
        </pc:sldLayoutChg>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3885912252" sldId="2147483662"/>
          </pc:sldLayoutMkLst>
        </pc:sldLayoutChg>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1843495715" sldId="2147483663"/>
          </pc:sldLayoutMkLst>
        </pc:sldLayoutChg>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957811407" sldId="2147483664"/>
          </pc:sldLayoutMkLst>
        </pc:sldLayoutChg>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4148315968" sldId="2147483665"/>
          </pc:sldLayoutMkLst>
        </pc:sldLayoutChg>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1937782621" sldId="2147483666"/>
          </pc:sldLayoutMkLst>
        </pc:sldLayoutChg>
        <pc:sldLayoutChg chg="replId">
          <pc:chgData name="Dijk,Fleur F.M. van" userId="S::534250@student.fontys.nl::78fa0fbd-61f7-488a-b224-594dacf2efc6" providerId="AD" clId="Web-{EDCD65AE-E145-58EB-C509-E82D30CCFD8F}" dt="2024-10-06T21:32:12.951" v="112"/>
          <pc:sldLayoutMkLst>
            <pc:docMk/>
            <pc:sldMasterMk cId="1710546820" sldId="2147483660"/>
            <pc:sldLayoutMk cId="3349604172" sldId="2147483667"/>
          </pc:sldLayoutMkLst>
        </pc:sldLayoutChg>
      </pc:sldMasterChg>
    </pc:docChg>
  </pc:docChgLst>
  <pc:docChgLst>
    <pc:chgData name="Dijk,Fleur F.M. van" userId="S::534250@student.fontys.nl::78fa0fbd-61f7-488a-b224-594dacf2efc6" providerId="AD" clId="Web-{0792F1C8-BAFB-93AD-2C59-AD24A767D231}"/>
    <pc:docChg chg="mod addSld delSld modSld sldOrd modMainMaster">
      <pc:chgData name="Dijk,Fleur F.M. van" userId="S::534250@student.fontys.nl::78fa0fbd-61f7-488a-b224-594dacf2efc6" providerId="AD" clId="Web-{0792F1C8-BAFB-93AD-2C59-AD24A767D231}" dt="2024-10-17T11:01:43.460" v="1986" actId="20577"/>
      <pc:docMkLst>
        <pc:docMk/>
      </pc:docMkLst>
      <pc:sldChg chg="addSp modSp">
        <pc:chgData name="Dijk,Fleur F.M. van" userId="S::534250@student.fontys.nl::78fa0fbd-61f7-488a-b224-594dacf2efc6" providerId="AD" clId="Web-{0792F1C8-BAFB-93AD-2C59-AD24A767D231}" dt="2024-10-17T10:01:57.286" v="1558"/>
        <pc:sldMkLst>
          <pc:docMk/>
          <pc:sldMk cId="560139671" sldId="257"/>
        </pc:sldMkLst>
        <pc:spChg chg="add mod">
          <ac:chgData name="Dijk,Fleur F.M. van" userId="S::534250@student.fontys.nl::78fa0fbd-61f7-488a-b224-594dacf2efc6" providerId="AD" clId="Web-{0792F1C8-BAFB-93AD-2C59-AD24A767D231}" dt="2024-10-17T10:01:57.286" v="1558"/>
          <ac:spMkLst>
            <pc:docMk/>
            <pc:sldMk cId="560139671" sldId="257"/>
            <ac:spMk id="5" creationId="{80108214-ED9D-9A88-0446-D0C52DB332ED}"/>
          </ac:spMkLst>
        </pc:spChg>
      </pc:sldChg>
      <pc:sldChg chg="addSp modSp">
        <pc:chgData name="Dijk,Fleur F.M. van" userId="S::534250@student.fontys.nl::78fa0fbd-61f7-488a-b224-594dacf2efc6" providerId="AD" clId="Web-{0792F1C8-BAFB-93AD-2C59-AD24A767D231}" dt="2024-10-17T10:01:57.286" v="1558"/>
        <pc:sldMkLst>
          <pc:docMk/>
          <pc:sldMk cId="1127016671" sldId="258"/>
        </pc:sldMkLst>
        <pc:spChg chg="add mod">
          <ac:chgData name="Dijk,Fleur F.M. van" userId="S::534250@student.fontys.nl::78fa0fbd-61f7-488a-b224-594dacf2efc6" providerId="AD" clId="Web-{0792F1C8-BAFB-93AD-2C59-AD24A767D231}" dt="2024-10-17T10:01:57.286" v="1558"/>
          <ac:spMkLst>
            <pc:docMk/>
            <pc:sldMk cId="1127016671" sldId="258"/>
            <ac:spMk id="8" creationId="{2096F8F0-21DA-74E9-364F-3C00D36E4966}"/>
          </ac:spMkLst>
        </pc:spChg>
      </pc:sldChg>
      <pc:sldChg chg="addSp modSp">
        <pc:chgData name="Dijk,Fleur F.M. van" userId="S::534250@student.fontys.nl::78fa0fbd-61f7-488a-b224-594dacf2efc6" providerId="AD" clId="Web-{0792F1C8-BAFB-93AD-2C59-AD24A767D231}" dt="2024-10-17T10:04:58.183" v="1630" actId="20577"/>
        <pc:sldMkLst>
          <pc:docMk/>
          <pc:sldMk cId="3761742819" sldId="259"/>
        </pc:sldMkLst>
        <pc:spChg chg="mod">
          <ac:chgData name="Dijk,Fleur F.M. van" userId="S::534250@student.fontys.nl::78fa0fbd-61f7-488a-b224-594dacf2efc6" providerId="AD" clId="Web-{0792F1C8-BAFB-93AD-2C59-AD24A767D231}" dt="2024-10-17T10:04:58.183" v="1630" actId="20577"/>
          <ac:spMkLst>
            <pc:docMk/>
            <pc:sldMk cId="3761742819" sldId="259"/>
            <ac:spMk id="3" creationId="{FD84C723-E712-153C-134D-1AA1D3C8D7A8}"/>
          </ac:spMkLst>
        </pc:spChg>
        <pc:spChg chg="add mod">
          <ac:chgData name="Dijk,Fleur F.M. van" userId="S::534250@student.fontys.nl::78fa0fbd-61f7-488a-b224-594dacf2efc6" providerId="AD" clId="Web-{0792F1C8-BAFB-93AD-2C59-AD24A767D231}" dt="2024-10-17T10:01:57.286" v="1558"/>
          <ac:spMkLst>
            <pc:docMk/>
            <pc:sldMk cId="3761742819" sldId="259"/>
            <ac:spMk id="4" creationId="{AB66B419-9800-676C-9B31-5B8D2738C75C}"/>
          </ac:spMkLst>
        </pc:spChg>
      </pc:sldChg>
      <pc:sldChg chg="addSp modSp">
        <pc:chgData name="Dijk,Fleur F.M. van" userId="S::534250@student.fontys.nl::78fa0fbd-61f7-488a-b224-594dacf2efc6" providerId="AD" clId="Web-{0792F1C8-BAFB-93AD-2C59-AD24A767D231}" dt="2024-10-17T10:18:13.335" v="1985" actId="20577"/>
        <pc:sldMkLst>
          <pc:docMk/>
          <pc:sldMk cId="1718257997" sldId="260"/>
        </pc:sldMkLst>
        <pc:spChg chg="mod">
          <ac:chgData name="Dijk,Fleur F.M. van" userId="S::534250@student.fontys.nl::78fa0fbd-61f7-488a-b224-594dacf2efc6" providerId="AD" clId="Web-{0792F1C8-BAFB-93AD-2C59-AD24A767D231}" dt="2024-10-17T10:18:13.335" v="1985" actId="20577"/>
          <ac:spMkLst>
            <pc:docMk/>
            <pc:sldMk cId="1718257997" sldId="260"/>
            <ac:spMk id="3" creationId="{FD84C723-E712-153C-134D-1AA1D3C8D7A8}"/>
          </ac:spMkLst>
        </pc:spChg>
        <pc:spChg chg="add mod">
          <ac:chgData name="Dijk,Fleur F.M. van" userId="S::534250@student.fontys.nl::78fa0fbd-61f7-488a-b224-594dacf2efc6" providerId="AD" clId="Web-{0792F1C8-BAFB-93AD-2C59-AD24A767D231}" dt="2024-10-17T10:01:43.660" v="1556"/>
          <ac:spMkLst>
            <pc:docMk/>
            <pc:sldMk cId="1718257997" sldId="260"/>
            <ac:spMk id="4" creationId="{DDABB2E6-DAF7-3F06-C908-460794F4076A}"/>
          </ac:spMkLst>
        </pc:spChg>
      </pc:sldChg>
      <pc:sldChg chg="addSp modSp">
        <pc:chgData name="Dijk,Fleur F.M. van" userId="S::534250@student.fontys.nl::78fa0fbd-61f7-488a-b224-594dacf2efc6" providerId="AD" clId="Web-{0792F1C8-BAFB-93AD-2C59-AD24A767D231}" dt="2024-10-17T10:01:57.286" v="1558"/>
        <pc:sldMkLst>
          <pc:docMk/>
          <pc:sldMk cId="751031137" sldId="261"/>
        </pc:sldMkLst>
        <pc:spChg chg="add mod">
          <ac:chgData name="Dijk,Fleur F.M. van" userId="S::534250@student.fontys.nl::78fa0fbd-61f7-488a-b224-594dacf2efc6" providerId="AD" clId="Web-{0792F1C8-BAFB-93AD-2C59-AD24A767D231}" dt="2024-10-17T10:01:57.286" v="1558"/>
          <ac:spMkLst>
            <pc:docMk/>
            <pc:sldMk cId="751031137" sldId="261"/>
            <ac:spMk id="5" creationId="{5C763A79-DF49-627E-FEAC-837A44842839}"/>
          </ac:spMkLst>
        </pc:spChg>
      </pc:sldChg>
      <pc:sldChg chg="addSp modSp">
        <pc:chgData name="Dijk,Fleur F.M. van" userId="S::534250@student.fontys.nl::78fa0fbd-61f7-488a-b224-594dacf2efc6" providerId="AD" clId="Web-{0792F1C8-BAFB-93AD-2C59-AD24A767D231}" dt="2024-10-17T10:01:57.286" v="1558"/>
        <pc:sldMkLst>
          <pc:docMk/>
          <pc:sldMk cId="2865878771" sldId="265"/>
        </pc:sldMkLst>
        <pc:spChg chg="add mod">
          <ac:chgData name="Dijk,Fleur F.M. van" userId="S::534250@student.fontys.nl::78fa0fbd-61f7-488a-b224-594dacf2efc6" providerId="AD" clId="Web-{0792F1C8-BAFB-93AD-2C59-AD24A767D231}" dt="2024-10-17T10:01:57.286" v="1558"/>
          <ac:spMkLst>
            <pc:docMk/>
            <pc:sldMk cId="2865878771" sldId="265"/>
            <ac:spMk id="4" creationId="{5F94FEBF-A710-4D71-9209-A38E2A324384}"/>
          </ac:spMkLst>
        </pc:spChg>
      </pc:sldChg>
      <pc:sldChg chg="del">
        <pc:chgData name="Dijk,Fleur F.M. van" userId="S::534250@student.fontys.nl::78fa0fbd-61f7-488a-b224-594dacf2efc6" providerId="AD" clId="Web-{0792F1C8-BAFB-93AD-2C59-AD24A767D231}" dt="2024-10-16T18:52:06.983" v="231"/>
        <pc:sldMkLst>
          <pc:docMk/>
          <pc:sldMk cId="1736282534" sldId="269"/>
        </pc:sldMkLst>
      </pc:sldChg>
      <pc:sldChg chg="addSp modSp">
        <pc:chgData name="Dijk,Fleur F.M. van" userId="S::534250@student.fontys.nl::78fa0fbd-61f7-488a-b224-594dacf2efc6" providerId="AD" clId="Web-{0792F1C8-BAFB-93AD-2C59-AD24A767D231}" dt="2024-10-17T10:01:57.286" v="1558"/>
        <pc:sldMkLst>
          <pc:docMk/>
          <pc:sldMk cId="2598095295" sldId="271"/>
        </pc:sldMkLst>
        <pc:spChg chg="add mod">
          <ac:chgData name="Dijk,Fleur F.M. van" userId="S::534250@student.fontys.nl::78fa0fbd-61f7-488a-b224-594dacf2efc6" providerId="AD" clId="Web-{0792F1C8-BAFB-93AD-2C59-AD24A767D231}" dt="2024-10-17T10:01:57.286" v="1558"/>
          <ac:spMkLst>
            <pc:docMk/>
            <pc:sldMk cId="2598095295" sldId="271"/>
            <ac:spMk id="4" creationId="{3F7F7BF1-C1CC-A0F9-56A4-52DBA23A3CE8}"/>
          </ac:spMkLst>
        </pc:spChg>
      </pc:sldChg>
      <pc:sldChg chg="addSp modSp">
        <pc:chgData name="Dijk,Fleur F.M. van" userId="S::534250@student.fontys.nl::78fa0fbd-61f7-488a-b224-594dacf2efc6" providerId="AD" clId="Web-{0792F1C8-BAFB-93AD-2C59-AD24A767D231}" dt="2024-10-17T10:01:57.286" v="1558"/>
        <pc:sldMkLst>
          <pc:docMk/>
          <pc:sldMk cId="120057556" sldId="272"/>
        </pc:sldMkLst>
        <pc:spChg chg="mod">
          <ac:chgData name="Dijk,Fleur F.M. van" userId="S::534250@student.fontys.nl::78fa0fbd-61f7-488a-b224-594dacf2efc6" providerId="AD" clId="Web-{0792F1C8-BAFB-93AD-2C59-AD24A767D231}" dt="2024-10-16T20:24:42.662" v="1275" actId="20577"/>
          <ac:spMkLst>
            <pc:docMk/>
            <pc:sldMk cId="120057556" sldId="272"/>
            <ac:spMk id="3" creationId="{7711711A-2E02-EED2-4685-D42B8FD616D9}"/>
          </ac:spMkLst>
        </pc:spChg>
        <pc:spChg chg="add mod">
          <ac:chgData name="Dijk,Fleur F.M. van" userId="S::534250@student.fontys.nl::78fa0fbd-61f7-488a-b224-594dacf2efc6" providerId="AD" clId="Web-{0792F1C8-BAFB-93AD-2C59-AD24A767D231}" dt="2024-10-17T10:01:57.286" v="1558"/>
          <ac:spMkLst>
            <pc:docMk/>
            <pc:sldMk cId="120057556" sldId="272"/>
            <ac:spMk id="4" creationId="{57C53827-4BBA-94B0-072D-A893AAE77A22}"/>
          </ac:spMkLst>
        </pc:spChg>
      </pc:sldChg>
      <pc:sldChg chg="addSp delSp modSp add del">
        <pc:chgData name="Dijk,Fleur F.M. van" userId="S::534250@student.fontys.nl::78fa0fbd-61f7-488a-b224-594dacf2efc6" providerId="AD" clId="Web-{0792F1C8-BAFB-93AD-2C59-AD24A767D231}" dt="2024-10-17T07:27:36.791" v="1553" actId="1076"/>
        <pc:sldMkLst>
          <pc:docMk/>
          <pc:sldMk cId="2373968448" sldId="275"/>
        </pc:sldMkLst>
      </pc:sldChg>
      <pc:sldChg chg="addSp modSp add del">
        <pc:chgData name="Dijk,Fleur F.M. van" userId="S::534250@student.fontys.nl::78fa0fbd-61f7-488a-b224-594dacf2efc6" providerId="AD" clId="Web-{0792F1C8-BAFB-93AD-2C59-AD24A767D231}" dt="2024-10-17T10:01:57.286" v="1558"/>
        <pc:sldMkLst>
          <pc:docMk/>
          <pc:sldMk cId="2593575372" sldId="276"/>
        </pc:sldMkLst>
        <pc:spChg chg="mod">
          <ac:chgData name="Dijk,Fleur F.M. van" userId="S::534250@student.fontys.nl::78fa0fbd-61f7-488a-b224-594dacf2efc6" providerId="AD" clId="Web-{0792F1C8-BAFB-93AD-2C59-AD24A767D231}" dt="2024-10-16T19:30:52.318" v="513" actId="20577"/>
          <ac:spMkLst>
            <pc:docMk/>
            <pc:sldMk cId="2593575372" sldId="276"/>
            <ac:spMk id="2" creationId="{14712C2D-B0AB-9F59-A950-D915D8C5CCD1}"/>
          </ac:spMkLst>
        </pc:spChg>
        <pc:spChg chg="mod">
          <ac:chgData name="Dijk,Fleur F.M. van" userId="S::534250@student.fontys.nl::78fa0fbd-61f7-488a-b224-594dacf2efc6" providerId="AD" clId="Web-{0792F1C8-BAFB-93AD-2C59-AD24A767D231}" dt="2024-10-16T20:50:14.170" v="1495" actId="20577"/>
          <ac:spMkLst>
            <pc:docMk/>
            <pc:sldMk cId="2593575372" sldId="276"/>
            <ac:spMk id="3" creationId="{E9DBEB92-BF97-A487-94C9-03A7956B8965}"/>
          </ac:spMkLst>
        </pc:spChg>
        <pc:spChg chg="add mod">
          <ac:chgData name="Dijk,Fleur F.M. van" userId="S::534250@student.fontys.nl::78fa0fbd-61f7-488a-b224-594dacf2efc6" providerId="AD" clId="Web-{0792F1C8-BAFB-93AD-2C59-AD24A767D231}" dt="2024-10-17T10:01:57.286" v="1558"/>
          <ac:spMkLst>
            <pc:docMk/>
            <pc:sldMk cId="2593575372" sldId="276"/>
            <ac:spMk id="4" creationId="{1D23084E-D85E-21D1-E284-0031234E8BBB}"/>
          </ac:spMkLst>
        </pc:spChg>
      </pc:sldChg>
      <pc:sldChg chg="del">
        <pc:chgData name="Dijk,Fleur F.M. van" userId="S::534250@student.fontys.nl::78fa0fbd-61f7-488a-b224-594dacf2efc6" providerId="AD" clId="Web-{0792F1C8-BAFB-93AD-2C59-AD24A767D231}" dt="2024-10-16T18:56:01.881" v="278"/>
        <pc:sldMkLst>
          <pc:docMk/>
          <pc:sldMk cId="2110762630" sldId="277"/>
        </pc:sldMkLst>
      </pc:sldChg>
      <pc:sldChg chg="del">
        <pc:chgData name="Dijk,Fleur F.M. van" userId="S::534250@student.fontys.nl::78fa0fbd-61f7-488a-b224-594dacf2efc6" providerId="AD" clId="Web-{0792F1C8-BAFB-93AD-2C59-AD24A767D231}" dt="2024-10-16T18:56:05.163" v="279"/>
        <pc:sldMkLst>
          <pc:docMk/>
          <pc:sldMk cId="2515600639" sldId="278"/>
        </pc:sldMkLst>
      </pc:sldChg>
      <pc:sldChg chg="addSp modSp">
        <pc:chgData name="Dijk,Fleur F.M. van" userId="S::534250@student.fontys.nl::78fa0fbd-61f7-488a-b224-594dacf2efc6" providerId="AD" clId="Web-{0792F1C8-BAFB-93AD-2C59-AD24A767D231}" dt="2024-10-17T10:01:57.286" v="1558"/>
        <pc:sldMkLst>
          <pc:docMk/>
          <pc:sldMk cId="3712812573" sldId="282"/>
        </pc:sldMkLst>
        <pc:spChg chg="add mod">
          <ac:chgData name="Dijk,Fleur F.M. van" userId="S::534250@student.fontys.nl::78fa0fbd-61f7-488a-b224-594dacf2efc6" providerId="AD" clId="Web-{0792F1C8-BAFB-93AD-2C59-AD24A767D231}" dt="2024-10-17T10:01:57.286" v="1558"/>
          <ac:spMkLst>
            <pc:docMk/>
            <pc:sldMk cId="3712812573" sldId="282"/>
            <ac:spMk id="5" creationId="{E1D315BA-5F72-6383-5281-DD8F58B98DDB}"/>
          </ac:spMkLst>
        </pc:spChg>
      </pc:sldChg>
      <pc:sldChg chg="delSp modSp">
        <pc:chgData name="Dijk,Fleur F.M. van" userId="S::534250@student.fontys.nl::78fa0fbd-61f7-488a-b224-594dacf2efc6" providerId="AD" clId="Web-{0792F1C8-BAFB-93AD-2C59-AD24A767D231}" dt="2024-10-17T10:01:57.286" v="1558"/>
        <pc:sldMkLst>
          <pc:docMk/>
          <pc:sldMk cId="2603329186" sldId="283"/>
        </pc:sldMkLst>
        <pc:spChg chg="mod">
          <ac:chgData name="Dijk,Fleur F.M. van" userId="S::534250@student.fontys.nl::78fa0fbd-61f7-488a-b224-594dacf2efc6" providerId="AD" clId="Web-{0792F1C8-BAFB-93AD-2C59-AD24A767D231}" dt="2024-10-16T20:32:21.284" v="1329" actId="20577"/>
          <ac:spMkLst>
            <pc:docMk/>
            <pc:sldMk cId="2603329186" sldId="283"/>
            <ac:spMk id="8" creationId="{34FA055C-E13F-6A23-11CB-308F06F2F43C}"/>
          </ac:spMkLst>
        </pc:spChg>
      </pc:sldChg>
      <pc:sldChg chg="modSp">
        <pc:chgData name="Dijk,Fleur F.M. van" userId="S::534250@student.fontys.nl::78fa0fbd-61f7-488a-b224-594dacf2efc6" providerId="AD" clId="Web-{0792F1C8-BAFB-93AD-2C59-AD24A767D231}" dt="2024-10-16T20:33:32.848" v="1350" actId="20577"/>
        <pc:sldMkLst>
          <pc:docMk/>
          <pc:sldMk cId="1966822802" sldId="284"/>
        </pc:sldMkLst>
        <pc:spChg chg="mod">
          <ac:chgData name="Dijk,Fleur F.M. van" userId="S::534250@student.fontys.nl::78fa0fbd-61f7-488a-b224-594dacf2efc6" providerId="AD" clId="Web-{0792F1C8-BAFB-93AD-2C59-AD24A767D231}" dt="2024-10-16T20:33:32.848" v="1350" actId="20577"/>
          <ac:spMkLst>
            <pc:docMk/>
            <pc:sldMk cId="1966822802" sldId="284"/>
            <ac:spMk id="8" creationId="{34FA055C-E13F-6A23-11CB-308F06F2F43C}"/>
          </ac:spMkLst>
        </pc:spChg>
      </pc:sldChg>
      <pc:sldChg chg="addSp delSp modSp">
        <pc:chgData name="Dijk,Fleur F.M. van" userId="S::534250@student.fontys.nl::78fa0fbd-61f7-488a-b224-594dacf2efc6" providerId="AD" clId="Web-{0792F1C8-BAFB-93AD-2C59-AD24A767D231}" dt="2024-10-16T20:46:44.475" v="1489" actId="20577"/>
        <pc:sldMkLst>
          <pc:docMk/>
          <pc:sldMk cId="672988606" sldId="286"/>
        </pc:sldMkLst>
        <pc:spChg chg="mod">
          <ac:chgData name="Dijk,Fleur F.M. van" userId="S::534250@student.fontys.nl::78fa0fbd-61f7-488a-b224-594dacf2efc6" providerId="AD" clId="Web-{0792F1C8-BAFB-93AD-2C59-AD24A767D231}" dt="2024-10-16T19:24:30.164" v="458" actId="20577"/>
          <ac:spMkLst>
            <pc:docMk/>
            <pc:sldMk cId="672988606" sldId="286"/>
            <ac:spMk id="2" creationId="{00000000-0000-0000-0000-000000000000}"/>
          </ac:spMkLst>
        </pc:spChg>
        <pc:spChg chg="add mod">
          <ac:chgData name="Dijk,Fleur F.M. van" userId="S::534250@student.fontys.nl::78fa0fbd-61f7-488a-b224-594dacf2efc6" providerId="AD" clId="Web-{0792F1C8-BAFB-93AD-2C59-AD24A767D231}" dt="2024-10-16T20:46:44.475" v="1489" actId="20577"/>
          <ac:spMkLst>
            <pc:docMk/>
            <pc:sldMk cId="672988606" sldId="286"/>
            <ac:spMk id="5" creationId="{06E89E82-0FE3-FCD0-CF3E-4EF12B7EB9EB}"/>
          </ac:spMkLst>
        </pc:spChg>
        <pc:spChg chg="mod">
          <ac:chgData name="Dijk,Fleur F.M. van" userId="S::534250@student.fontys.nl::78fa0fbd-61f7-488a-b224-594dacf2efc6" providerId="AD" clId="Web-{0792F1C8-BAFB-93AD-2C59-AD24A767D231}" dt="2024-10-16T20:46:09.724" v="1474" actId="20577"/>
          <ac:spMkLst>
            <pc:docMk/>
            <pc:sldMk cId="672988606" sldId="286"/>
            <ac:spMk id="16" creationId="{5C06F2C7-A4F3-DE76-9839-BA595A9575BE}"/>
          </ac:spMkLst>
        </pc:spChg>
      </pc:sldChg>
      <pc:sldChg chg="modSp ord">
        <pc:chgData name="Dijk,Fleur F.M. van" userId="S::534250@student.fontys.nl::78fa0fbd-61f7-488a-b224-594dacf2efc6" providerId="AD" clId="Web-{0792F1C8-BAFB-93AD-2C59-AD24A767D231}" dt="2024-10-17T07:17:34.970" v="1500"/>
        <pc:sldMkLst>
          <pc:docMk/>
          <pc:sldMk cId="1985935062" sldId="287"/>
        </pc:sldMkLst>
        <pc:graphicFrameChg chg="mod modGraphic">
          <ac:chgData name="Dijk,Fleur F.M. van" userId="S::534250@student.fontys.nl::78fa0fbd-61f7-488a-b224-594dacf2efc6" providerId="AD" clId="Web-{0792F1C8-BAFB-93AD-2C59-AD24A767D231}" dt="2024-10-17T07:17:34.970" v="1500"/>
          <ac:graphicFrameMkLst>
            <pc:docMk/>
            <pc:sldMk cId="1985935062" sldId="287"/>
            <ac:graphicFrameMk id="7" creationId="{CEEF7C00-BB20-91A5-6300-047113A4623E}"/>
          </ac:graphicFrameMkLst>
        </pc:graphicFrameChg>
        <pc:graphicFrameChg chg="mod modGraphic">
          <ac:chgData name="Dijk,Fleur F.M. van" userId="S::534250@student.fontys.nl::78fa0fbd-61f7-488a-b224-594dacf2efc6" providerId="AD" clId="Web-{0792F1C8-BAFB-93AD-2C59-AD24A767D231}" dt="2024-10-16T20:19:31.479" v="1201"/>
          <ac:graphicFrameMkLst>
            <pc:docMk/>
            <pc:sldMk cId="1985935062" sldId="287"/>
            <ac:graphicFrameMk id="8" creationId="{26EDBF3B-1251-CFC5-F0A0-845190675B9A}"/>
          </ac:graphicFrameMkLst>
        </pc:graphicFrameChg>
      </pc:sldChg>
      <pc:sldChg chg="addSp modSp">
        <pc:chgData name="Dijk,Fleur F.M. van" userId="S::534250@student.fontys.nl::78fa0fbd-61f7-488a-b224-594dacf2efc6" providerId="AD" clId="Web-{0792F1C8-BAFB-93AD-2C59-AD24A767D231}" dt="2024-10-17T10:01:57.286" v="1558"/>
        <pc:sldMkLst>
          <pc:docMk/>
          <pc:sldMk cId="4231532647" sldId="288"/>
        </pc:sldMkLst>
      </pc:sldChg>
      <pc:sldChg chg="addSp modSp">
        <pc:chgData name="Dijk,Fleur F.M. van" userId="S::534250@student.fontys.nl::78fa0fbd-61f7-488a-b224-594dacf2efc6" providerId="AD" clId="Web-{0792F1C8-BAFB-93AD-2C59-AD24A767D231}" dt="2024-10-17T10:01:57.286" v="1558"/>
        <pc:sldMkLst>
          <pc:docMk/>
          <pc:sldMk cId="3819408156" sldId="289"/>
        </pc:sldMkLst>
      </pc:sldChg>
      <pc:sldChg chg="addSp modSp">
        <pc:chgData name="Dijk,Fleur F.M. van" userId="S::534250@student.fontys.nl::78fa0fbd-61f7-488a-b224-594dacf2efc6" providerId="AD" clId="Web-{0792F1C8-BAFB-93AD-2C59-AD24A767D231}" dt="2024-10-17T10:01:57.286" v="1558"/>
        <pc:sldMkLst>
          <pc:docMk/>
          <pc:sldMk cId="524116660" sldId="290"/>
        </pc:sldMkLst>
      </pc:sldChg>
      <pc:sldChg chg="addSp modSp">
        <pc:chgData name="Dijk,Fleur F.M. van" userId="S::534250@student.fontys.nl::78fa0fbd-61f7-488a-b224-594dacf2efc6" providerId="AD" clId="Web-{0792F1C8-BAFB-93AD-2C59-AD24A767D231}" dt="2024-10-17T10:01:57.286" v="1558"/>
        <pc:sldMkLst>
          <pc:docMk/>
          <pc:sldMk cId="424671893" sldId="291"/>
        </pc:sldMkLst>
      </pc:sldChg>
      <pc:sldChg chg="addSp modSp">
        <pc:chgData name="Dijk,Fleur F.M. van" userId="S::534250@student.fontys.nl::78fa0fbd-61f7-488a-b224-594dacf2efc6" providerId="AD" clId="Web-{0792F1C8-BAFB-93AD-2C59-AD24A767D231}" dt="2024-10-17T10:01:57.286" v="1558"/>
        <pc:sldMkLst>
          <pc:docMk/>
          <pc:sldMk cId="2572969007" sldId="292"/>
        </pc:sldMkLst>
      </pc:sldChg>
      <pc:sldChg chg="addSp delSp modSp add replId">
        <pc:chgData name="Dijk,Fleur F.M. van" userId="S::534250@student.fontys.nl::78fa0fbd-61f7-488a-b224-594dacf2efc6" providerId="AD" clId="Web-{0792F1C8-BAFB-93AD-2C59-AD24A767D231}" dt="2024-10-17T10:01:57.286" v="1558"/>
        <pc:sldMkLst>
          <pc:docMk/>
          <pc:sldMk cId="20594229" sldId="293"/>
        </pc:sldMkLst>
        <pc:spChg chg="mod">
          <ac:chgData name="Dijk,Fleur F.M. van" userId="S::534250@student.fontys.nl::78fa0fbd-61f7-488a-b224-594dacf2efc6" providerId="AD" clId="Web-{0792F1C8-BAFB-93AD-2C59-AD24A767D231}" dt="2024-10-16T18:54:44.347" v="267" actId="20577"/>
          <ac:spMkLst>
            <pc:docMk/>
            <pc:sldMk cId="20594229" sldId="293"/>
            <ac:spMk id="2" creationId="{9CBA8A5B-DB40-979B-2EC1-BD5E65C8C90A}"/>
          </ac:spMkLst>
        </pc:spChg>
        <pc:spChg chg="add mod">
          <ac:chgData name="Dijk,Fleur F.M. van" userId="S::534250@student.fontys.nl::78fa0fbd-61f7-488a-b224-594dacf2efc6" providerId="AD" clId="Web-{0792F1C8-BAFB-93AD-2C59-AD24A767D231}" dt="2024-10-17T10:01:57.286" v="1558"/>
          <ac:spMkLst>
            <pc:docMk/>
            <pc:sldMk cId="20594229" sldId="293"/>
            <ac:spMk id="4" creationId="{6A513CF1-D3EC-C23C-8E50-6477B99EB3C3}"/>
          </ac:spMkLst>
        </pc:spChg>
        <pc:spChg chg="mod">
          <ac:chgData name="Dijk,Fleur F.M. van" userId="S::534250@student.fontys.nl::78fa0fbd-61f7-488a-b224-594dacf2efc6" providerId="AD" clId="Web-{0792F1C8-BAFB-93AD-2C59-AD24A767D231}" dt="2024-10-16T18:55:33.599" v="276" actId="20577"/>
          <ac:spMkLst>
            <pc:docMk/>
            <pc:sldMk cId="20594229" sldId="293"/>
            <ac:spMk id="6" creationId="{EB9A8B35-BB9C-240F-F5AD-429A2CAD035A}"/>
          </ac:spMkLst>
        </pc:spChg>
      </pc:sldChg>
      <pc:sldChg chg="modSp add del replId">
        <pc:chgData name="Dijk,Fleur F.M. van" userId="S::534250@student.fontys.nl::78fa0fbd-61f7-488a-b224-594dacf2efc6" providerId="AD" clId="Web-{0792F1C8-BAFB-93AD-2C59-AD24A767D231}" dt="2024-10-16T18:25:48.113" v="64"/>
        <pc:sldMkLst>
          <pc:docMk/>
          <pc:sldMk cId="2845600094" sldId="293"/>
        </pc:sldMkLst>
      </pc:sldChg>
      <pc:sldChg chg="addSp delSp modSp add del replId">
        <pc:chgData name="Dijk,Fleur F.M. van" userId="S::534250@student.fontys.nl::78fa0fbd-61f7-488a-b224-594dacf2efc6" providerId="AD" clId="Web-{0792F1C8-BAFB-93AD-2C59-AD24A767D231}" dt="2024-10-16T19:01:04.157" v="336"/>
        <pc:sldMkLst>
          <pc:docMk/>
          <pc:sldMk cId="4259704488" sldId="294"/>
        </pc:sldMkLst>
      </pc:sldChg>
      <pc:sldChg chg="addSp delSp modSp add replId">
        <pc:chgData name="Dijk,Fleur F.M. van" userId="S::534250@student.fontys.nl::78fa0fbd-61f7-488a-b224-594dacf2efc6" providerId="AD" clId="Web-{0792F1C8-BAFB-93AD-2C59-AD24A767D231}" dt="2024-10-17T10:01:57.286" v="1558"/>
        <pc:sldMkLst>
          <pc:docMk/>
          <pc:sldMk cId="2258348766" sldId="295"/>
        </pc:sldMkLst>
        <pc:spChg chg="add mod">
          <ac:chgData name="Dijk,Fleur F.M. van" userId="S::534250@student.fontys.nl::78fa0fbd-61f7-488a-b224-594dacf2efc6" providerId="AD" clId="Web-{0792F1C8-BAFB-93AD-2C59-AD24A767D231}" dt="2024-10-17T10:01:57.286" v="1558"/>
          <ac:spMkLst>
            <pc:docMk/>
            <pc:sldMk cId="2258348766" sldId="295"/>
            <ac:spMk id="4" creationId="{A99BFC1E-5E58-077A-F70A-101F13C6E521}"/>
          </ac:spMkLst>
        </pc:spChg>
        <pc:spChg chg="mod">
          <ac:chgData name="Dijk,Fleur F.M. van" userId="S::534250@student.fontys.nl::78fa0fbd-61f7-488a-b224-594dacf2efc6" providerId="AD" clId="Web-{0792F1C8-BAFB-93AD-2C59-AD24A767D231}" dt="2024-10-16T18:59:14.904" v="321" actId="20577"/>
          <ac:spMkLst>
            <pc:docMk/>
            <pc:sldMk cId="2258348766" sldId="295"/>
            <ac:spMk id="6" creationId="{EB9A8B35-BB9C-240F-F5AD-429A2CAD035A}"/>
          </ac:spMkLst>
        </pc:spChg>
      </pc:sldChg>
      <pc:sldChg chg="addSp delSp modSp add ord replId">
        <pc:chgData name="Dijk,Fleur F.M. van" userId="S::534250@student.fontys.nl::78fa0fbd-61f7-488a-b224-594dacf2efc6" providerId="AD" clId="Web-{0792F1C8-BAFB-93AD-2C59-AD24A767D231}" dt="2024-10-17T10:01:57.286" v="1558"/>
        <pc:sldMkLst>
          <pc:docMk/>
          <pc:sldMk cId="1678874869" sldId="296"/>
        </pc:sldMkLst>
        <pc:spChg chg="add mod">
          <ac:chgData name="Dijk,Fleur F.M. van" userId="S::534250@student.fontys.nl::78fa0fbd-61f7-488a-b224-594dacf2efc6" providerId="AD" clId="Web-{0792F1C8-BAFB-93AD-2C59-AD24A767D231}" dt="2024-10-17T10:01:57.286" v="1558"/>
          <ac:spMkLst>
            <pc:docMk/>
            <pc:sldMk cId="1678874869" sldId="296"/>
            <ac:spMk id="5" creationId="{C2583C2E-056C-B6B7-0F1C-69BE6E57D2E2}"/>
          </ac:spMkLst>
        </pc:spChg>
        <pc:spChg chg="mod">
          <ac:chgData name="Dijk,Fleur F.M. van" userId="S::534250@student.fontys.nl::78fa0fbd-61f7-488a-b224-594dacf2efc6" providerId="AD" clId="Web-{0792F1C8-BAFB-93AD-2C59-AD24A767D231}" dt="2024-10-16T20:17:02.302" v="1173" actId="20577"/>
          <ac:spMkLst>
            <pc:docMk/>
            <pc:sldMk cId="1678874869" sldId="296"/>
            <ac:spMk id="6" creationId="{EB9A8B35-BB9C-240F-F5AD-429A2CAD035A}"/>
          </ac:spMkLst>
        </pc:spChg>
      </pc:sldChg>
      <pc:sldChg chg="addSp delSp modSp add replId">
        <pc:chgData name="Dijk,Fleur F.M. van" userId="S::534250@student.fontys.nl::78fa0fbd-61f7-488a-b224-594dacf2efc6" providerId="AD" clId="Web-{0792F1C8-BAFB-93AD-2C59-AD24A767D231}" dt="2024-10-17T10:01:57.286" v="1558"/>
        <pc:sldMkLst>
          <pc:docMk/>
          <pc:sldMk cId="987181387" sldId="297"/>
        </pc:sldMkLst>
        <pc:spChg chg="add mod">
          <ac:chgData name="Dijk,Fleur F.M. van" userId="S::534250@student.fontys.nl::78fa0fbd-61f7-488a-b224-594dacf2efc6" providerId="AD" clId="Web-{0792F1C8-BAFB-93AD-2C59-AD24A767D231}" dt="2024-10-17T10:01:57.286" v="1558"/>
          <ac:spMkLst>
            <pc:docMk/>
            <pc:sldMk cId="987181387" sldId="297"/>
            <ac:spMk id="5" creationId="{A75D6036-9898-215B-8169-50DB468D8691}"/>
          </ac:spMkLst>
        </pc:spChg>
        <pc:spChg chg="mod">
          <ac:chgData name="Dijk,Fleur F.M. van" userId="S::534250@student.fontys.nl::78fa0fbd-61f7-488a-b224-594dacf2efc6" providerId="AD" clId="Web-{0792F1C8-BAFB-93AD-2C59-AD24A767D231}" dt="2024-10-16T20:08:45.061" v="1035" actId="20577"/>
          <ac:spMkLst>
            <pc:docMk/>
            <pc:sldMk cId="987181387" sldId="297"/>
            <ac:spMk id="6" creationId="{EB9A8B35-BB9C-240F-F5AD-429A2CAD035A}"/>
          </ac:spMkLst>
        </pc:spChg>
      </pc:sldChg>
      <pc:sldChg chg="addSp delSp modSp add ord replId">
        <pc:chgData name="Dijk,Fleur F.M. van" userId="S::534250@student.fontys.nl::78fa0fbd-61f7-488a-b224-594dacf2efc6" providerId="AD" clId="Web-{0792F1C8-BAFB-93AD-2C59-AD24A767D231}" dt="2024-10-17T10:01:57.286" v="1558"/>
        <pc:sldMkLst>
          <pc:docMk/>
          <pc:sldMk cId="1817005298" sldId="298"/>
        </pc:sldMkLst>
        <pc:spChg chg="add mod">
          <ac:chgData name="Dijk,Fleur F.M. van" userId="S::534250@student.fontys.nl::78fa0fbd-61f7-488a-b224-594dacf2efc6" providerId="AD" clId="Web-{0792F1C8-BAFB-93AD-2C59-AD24A767D231}" dt="2024-10-17T10:01:57.286" v="1558"/>
          <ac:spMkLst>
            <pc:docMk/>
            <pc:sldMk cId="1817005298" sldId="298"/>
            <ac:spMk id="4" creationId="{BCEA3151-2341-E027-D717-32C38421C3CE}"/>
          </ac:spMkLst>
        </pc:spChg>
        <pc:spChg chg="mod">
          <ac:chgData name="Dijk,Fleur F.M. van" userId="S::534250@student.fontys.nl::78fa0fbd-61f7-488a-b224-594dacf2efc6" providerId="AD" clId="Web-{0792F1C8-BAFB-93AD-2C59-AD24A767D231}" dt="2024-10-16T20:13:32.092" v="1123" actId="20577"/>
          <ac:spMkLst>
            <pc:docMk/>
            <pc:sldMk cId="1817005298" sldId="298"/>
            <ac:spMk id="6" creationId="{EB9A8B35-BB9C-240F-F5AD-429A2CAD035A}"/>
          </ac:spMkLst>
        </pc:spChg>
      </pc:sldChg>
      <pc:sldChg chg="addSp delSp modSp add ord replId">
        <pc:chgData name="Dijk,Fleur F.M. van" userId="S::534250@student.fontys.nl::78fa0fbd-61f7-488a-b224-594dacf2efc6" providerId="AD" clId="Web-{0792F1C8-BAFB-93AD-2C59-AD24A767D231}" dt="2024-10-17T11:01:43.460" v="1986" actId="20577"/>
        <pc:sldMkLst>
          <pc:docMk/>
          <pc:sldMk cId="3327026914" sldId="299"/>
        </pc:sldMkLst>
        <pc:spChg chg="mod">
          <ac:chgData name="Dijk,Fleur F.M. van" userId="S::534250@student.fontys.nl::78fa0fbd-61f7-488a-b224-594dacf2efc6" providerId="AD" clId="Web-{0792F1C8-BAFB-93AD-2C59-AD24A767D231}" dt="2024-10-17T11:01:43.460" v="1986" actId="20577"/>
          <ac:spMkLst>
            <pc:docMk/>
            <pc:sldMk cId="3327026914" sldId="299"/>
            <ac:spMk id="2" creationId="{9CBA8A5B-DB40-979B-2EC1-BD5E65C8C90A}"/>
          </ac:spMkLst>
        </pc:spChg>
        <pc:spChg chg="add mod">
          <ac:chgData name="Dijk,Fleur F.M. van" userId="S::534250@student.fontys.nl::78fa0fbd-61f7-488a-b224-594dacf2efc6" providerId="AD" clId="Web-{0792F1C8-BAFB-93AD-2C59-AD24A767D231}" dt="2024-10-17T10:01:57.286" v="1558"/>
          <ac:spMkLst>
            <pc:docMk/>
            <pc:sldMk cId="3327026914" sldId="299"/>
            <ac:spMk id="5" creationId="{85C52132-442D-A8E5-C245-0C20EA7F6F99}"/>
          </ac:spMkLst>
        </pc:spChg>
        <pc:spChg chg="mod">
          <ac:chgData name="Dijk,Fleur F.M. van" userId="S::534250@student.fontys.nl::78fa0fbd-61f7-488a-b224-594dacf2efc6" providerId="AD" clId="Web-{0792F1C8-BAFB-93AD-2C59-AD24A767D231}" dt="2024-10-17T07:18:42.193" v="1510" actId="20577"/>
          <ac:spMkLst>
            <pc:docMk/>
            <pc:sldMk cId="3327026914" sldId="299"/>
            <ac:spMk id="6" creationId="{EB9A8B35-BB9C-240F-F5AD-429A2CAD035A}"/>
          </ac:spMkLst>
        </pc:spChg>
      </pc:sldChg>
      <pc:sldChg chg="modSp add del replId">
        <pc:chgData name="Dijk,Fleur F.M. van" userId="S::534250@student.fontys.nl::78fa0fbd-61f7-488a-b224-594dacf2efc6" providerId="AD" clId="Web-{0792F1C8-BAFB-93AD-2C59-AD24A767D231}" dt="2024-10-16T20:29:15.315" v="1298"/>
        <pc:sldMkLst>
          <pc:docMk/>
          <pc:sldMk cId="1674081583" sldId="300"/>
        </pc:sldMkLst>
      </pc:sldChg>
      <pc:sldChg chg="add del replId">
        <pc:chgData name="Dijk,Fleur F.M. van" userId="S::534250@student.fontys.nl::78fa0fbd-61f7-488a-b224-594dacf2efc6" providerId="AD" clId="Web-{0792F1C8-BAFB-93AD-2C59-AD24A767D231}" dt="2024-10-16T20:29:18.393" v="1299"/>
        <pc:sldMkLst>
          <pc:docMk/>
          <pc:sldMk cId="2049956947" sldId="301"/>
        </pc:sldMkLst>
      </pc:sldChg>
      <pc:sldChg chg="modSp add del replId">
        <pc:chgData name="Dijk,Fleur F.M. van" userId="S::534250@student.fontys.nl::78fa0fbd-61f7-488a-b224-594dacf2efc6" providerId="AD" clId="Web-{0792F1C8-BAFB-93AD-2C59-AD24A767D231}" dt="2024-10-16T20:33:35.474" v="1351"/>
        <pc:sldMkLst>
          <pc:docMk/>
          <pc:sldMk cId="3790870600" sldId="302"/>
        </pc:sldMkLst>
      </pc:sldChg>
      <pc:sldMasterChg chg="mod modSldLayout">
        <pc:chgData name="Dijk,Fleur F.M. van" userId="S::534250@student.fontys.nl::78fa0fbd-61f7-488a-b224-594dacf2efc6" providerId="AD" clId="Web-{0792F1C8-BAFB-93AD-2C59-AD24A767D231}" dt="2024-10-17T10:01:57.286" v="1558"/>
        <pc:sldMasterMkLst>
          <pc:docMk/>
          <pc:sldMasterMk cId="223790770" sldId="2147483648"/>
        </pc:sldMasterMkLst>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3434577603" sldId="2147483649"/>
          </pc:sldLayoutMkLst>
        </pc:sldLayoutChg>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2197303681" sldId="2147483650"/>
          </pc:sldLayoutMkLst>
        </pc:sldLayoutChg>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775749692" sldId="2147483651"/>
          </pc:sldLayoutMkLst>
        </pc:sldLayoutChg>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3227002072" sldId="2147483652"/>
          </pc:sldLayoutMkLst>
        </pc:sldLayoutChg>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1808309747" sldId="2147483653"/>
          </pc:sldLayoutMkLst>
        </pc:sldLayoutChg>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3753026493" sldId="2147483654"/>
          </pc:sldLayoutMkLst>
        </pc:sldLayoutChg>
        <pc:sldLayoutChg chg="mod">
          <pc:chgData name="Dijk,Fleur F.M. van" userId="S::534250@student.fontys.nl::78fa0fbd-61f7-488a-b224-594dacf2efc6" providerId="AD" clId="Web-{0792F1C8-BAFB-93AD-2C59-AD24A767D231}" dt="2024-10-17T10:01:57.286" v="1558"/>
          <pc:sldLayoutMkLst>
            <pc:docMk/>
            <pc:sldMasterMk cId="223790770" sldId="2147483648"/>
            <pc:sldLayoutMk cId="1899552920" sldId="2147483655"/>
          </pc:sldLayoutMkLst>
        </pc:sldLayoutChg>
      </pc:sldMasterChg>
      <pc:sldMasterChg chg="mod modSldLayout">
        <pc:chgData name="Dijk,Fleur F.M. van" userId="S::534250@student.fontys.nl::78fa0fbd-61f7-488a-b224-594dacf2efc6" providerId="AD" clId="Web-{0792F1C8-BAFB-93AD-2C59-AD24A767D231}" dt="2024-10-17T10:01:57.286" v="1558"/>
        <pc:sldMasterMkLst>
          <pc:docMk/>
          <pc:sldMasterMk cId="1710546820" sldId="2147483660"/>
        </pc:sldMasterMkLst>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2568389287" sldId="2147483656"/>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84292403" sldId="2147483657"/>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515967256" sldId="2147483658"/>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3231119585" sldId="2147483659"/>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4249299040" sldId="2147483661"/>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3885912252" sldId="2147483662"/>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1843495715" sldId="2147483663"/>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957811407" sldId="2147483664"/>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4148315968" sldId="2147483665"/>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1937782621" sldId="2147483666"/>
          </pc:sldLayoutMkLst>
        </pc:sldLayoutChg>
        <pc:sldLayoutChg chg="mod">
          <pc:chgData name="Dijk,Fleur F.M. van" userId="S::534250@student.fontys.nl::78fa0fbd-61f7-488a-b224-594dacf2efc6" providerId="AD" clId="Web-{0792F1C8-BAFB-93AD-2C59-AD24A767D231}" dt="2024-10-17T10:01:57.286" v="1558"/>
          <pc:sldLayoutMkLst>
            <pc:docMk/>
            <pc:sldMasterMk cId="1710546820" sldId="2147483660"/>
            <pc:sldLayoutMk cId="3349604172" sldId="2147483667"/>
          </pc:sldLayoutMkLst>
        </pc:sldLayoutChg>
      </pc:sldMasterChg>
    </pc:docChg>
  </pc:docChgLst>
  <pc:docChgLst>
    <pc:chgData name="Nieuwdorp,Yvonne P.J." userId="S::508947@student.fontys.nl::cb3267d1-3cce-4875-a84a-046eefd2ee6a" providerId="AD" clId="Web-{C33B12DC-7028-4C7B-B08E-5C477553D48B}"/>
    <pc:docChg chg="modSld">
      <pc:chgData name="Nieuwdorp,Yvonne P.J." userId="S::508947@student.fontys.nl::cb3267d1-3cce-4875-a84a-046eefd2ee6a" providerId="AD" clId="Web-{C33B12DC-7028-4C7B-B08E-5C477553D48B}" dt="2024-10-07T18:08:38.355" v="86" actId="20577"/>
      <pc:docMkLst>
        <pc:docMk/>
      </pc:docMkLst>
      <pc:sldChg chg="modSp">
        <pc:chgData name="Nieuwdorp,Yvonne P.J." userId="S::508947@student.fontys.nl::cb3267d1-3cce-4875-a84a-046eefd2ee6a" providerId="AD" clId="Web-{C33B12DC-7028-4C7B-B08E-5C477553D48B}" dt="2024-10-07T18:08:38.355" v="86" actId="20577"/>
        <pc:sldMkLst>
          <pc:docMk/>
          <pc:sldMk cId="560139671" sldId="257"/>
        </pc:sldMkLst>
        <pc:spChg chg="mod">
          <ac:chgData name="Nieuwdorp,Yvonne P.J." userId="S::508947@student.fontys.nl::cb3267d1-3cce-4875-a84a-046eefd2ee6a" providerId="AD" clId="Web-{C33B12DC-7028-4C7B-B08E-5C477553D48B}" dt="2024-10-07T18:08:38.355" v="86" actId="20577"/>
          <ac:spMkLst>
            <pc:docMk/>
            <pc:sldMk cId="560139671" sldId="257"/>
            <ac:spMk id="3" creationId="{59D1B71A-85E9-30B7-36DE-588B88DCF6F9}"/>
          </ac:spMkLst>
        </pc:spChg>
      </pc:sldChg>
      <pc:sldChg chg="addSp delSp modSp">
        <pc:chgData name="Nieuwdorp,Yvonne P.J." userId="S::508947@student.fontys.nl::cb3267d1-3cce-4875-a84a-046eefd2ee6a" providerId="AD" clId="Web-{C33B12DC-7028-4C7B-B08E-5C477553D48B}" dt="2024-10-07T18:03:15.191" v="9" actId="1076"/>
        <pc:sldMkLst>
          <pc:docMk/>
          <pc:sldMk cId="3846433901" sldId="266"/>
        </pc:sldMkLst>
      </pc:sldChg>
      <pc:sldChg chg="modSp">
        <pc:chgData name="Nieuwdorp,Yvonne P.J." userId="S::508947@student.fontys.nl::cb3267d1-3cce-4875-a84a-046eefd2ee6a" providerId="AD" clId="Web-{C33B12DC-7028-4C7B-B08E-5C477553D48B}" dt="2024-10-07T18:06:52.847" v="76" actId="20577"/>
        <pc:sldMkLst>
          <pc:docMk/>
          <pc:sldMk cId="2598095295" sldId="271"/>
        </pc:sldMkLst>
        <pc:spChg chg="mod">
          <ac:chgData name="Nieuwdorp,Yvonne P.J." userId="S::508947@student.fontys.nl::cb3267d1-3cce-4875-a84a-046eefd2ee6a" providerId="AD" clId="Web-{C33B12DC-7028-4C7B-B08E-5C477553D48B}" dt="2024-10-07T18:06:52.847" v="76" actId="20577"/>
          <ac:spMkLst>
            <pc:docMk/>
            <pc:sldMk cId="2598095295" sldId="271"/>
            <ac:spMk id="3" creationId="{A9E169F6-5C65-6C60-5F5D-BB8130ECBB3D}"/>
          </ac:spMkLst>
        </pc:spChg>
      </pc:sldChg>
      <pc:sldChg chg="modSp">
        <pc:chgData name="Nieuwdorp,Yvonne P.J." userId="S::508947@student.fontys.nl::cb3267d1-3cce-4875-a84a-046eefd2ee6a" providerId="AD" clId="Web-{C33B12DC-7028-4C7B-B08E-5C477553D48B}" dt="2024-10-07T18:07:59.758" v="81" actId="20577"/>
        <pc:sldMkLst>
          <pc:docMk/>
          <pc:sldMk cId="120057556" sldId="272"/>
        </pc:sldMkLst>
        <pc:spChg chg="mod">
          <ac:chgData name="Nieuwdorp,Yvonne P.J." userId="S::508947@student.fontys.nl::cb3267d1-3cce-4875-a84a-046eefd2ee6a" providerId="AD" clId="Web-{C33B12DC-7028-4C7B-B08E-5C477553D48B}" dt="2024-10-07T18:07:59.758" v="81" actId="20577"/>
          <ac:spMkLst>
            <pc:docMk/>
            <pc:sldMk cId="120057556" sldId="272"/>
            <ac:spMk id="2" creationId="{570DA4B2-96B9-DCC1-D7D1-0E4460C426F9}"/>
          </ac:spMkLst>
        </pc:spChg>
        <pc:spChg chg="mod">
          <ac:chgData name="Nieuwdorp,Yvonne P.J." userId="S::508947@student.fontys.nl::cb3267d1-3cce-4875-a84a-046eefd2ee6a" providerId="AD" clId="Web-{C33B12DC-7028-4C7B-B08E-5C477553D48B}" dt="2024-10-07T18:07:37.757" v="78" actId="20577"/>
          <ac:spMkLst>
            <pc:docMk/>
            <pc:sldMk cId="120057556" sldId="272"/>
            <ac:spMk id="3" creationId="{7711711A-2E02-EED2-4685-D42B8FD616D9}"/>
          </ac:spMkLst>
        </pc:spChg>
      </pc:sldChg>
      <pc:sldChg chg="addSp delSp modSp">
        <pc:chgData name="Nieuwdorp,Yvonne P.J." userId="S::508947@student.fontys.nl::cb3267d1-3cce-4875-a84a-046eefd2ee6a" providerId="AD" clId="Web-{C33B12DC-7028-4C7B-B08E-5C477553D48B}" dt="2024-10-07T18:06:05.672" v="19" actId="1076"/>
        <pc:sldMkLst>
          <pc:docMk/>
          <pc:sldMk cId="3712812573" sldId="282"/>
        </pc:sldMkLst>
      </pc:sldChg>
    </pc:docChg>
  </pc:docChgLst>
  <pc:docChgLst>
    <pc:chgData name="Nieuwdorp,Yvonne P.J." userId="S::508947@student.fontys.nl::cb3267d1-3cce-4875-a84a-046eefd2ee6a" providerId="AD" clId="Web-{A53C6A4B-87D8-49D3-BB01-8FCBBC0550C4}"/>
    <pc:docChg chg="addSld delSld modSld sldOrd">
      <pc:chgData name="Nieuwdorp,Yvonne P.J." userId="S::508947@student.fontys.nl::cb3267d1-3cce-4875-a84a-046eefd2ee6a" providerId="AD" clId="Web-{A53C6A4B-87D8-49D3-BB01-8FCBBC0550C4}" dt="2024-10-07T15:46:22.652" v="777" actId="20577"/>
      <pc:docMkLst>
        <pc:docMk/>
      </pc:docMkLst>
      <pc:sldChg chg="modSp">
        <pc:chgData name="Nieuwdorp,Yvonne P.J." userId="S::508947@student.fontys.nl::cb3267d1-3cce-4875-a84a-046eefd2ee6a" providerId="AD" clId="Web-{A53C6A4B-87D8-49D3-BB01-8FCBBC0550C4}" dt="2024-10-07T15:46:22.652" v="777" actId="20577"/>
        <pc:sldMkLst>
          <pc:docMk/>
          <pc:sldMk cId="3846433901" sldId="266"/>
        </pc:sldMkLst>
      </pc:sldChg>
      <pc:sldChg chg="modSp">
        <pc:chgData name="Nieuwdorp,Yvonne P.J." userId="S::508947@student.fontys.nl::cb3267d1-3cce-4875-a84a-046eefd2ee6a" providerId="AD" clId="Web-{A53C6A4B-87D8-49D3-BB01-8FCBBC0550C4}" dt="2024-10-07T15:20:30.863" v="4" actId="20577"/>
        <pc:sldMkLst>
          <pc:docMk/>
          <pc:sldMk cId="2598095295" sldId="271"/>
        </pc:sldMkLst>
        <pc:spChg chg="mod">
          <ac:chgData name="Nieuwdorp,Yvonne P.J." userId="S::508947@student.fontys.nl::cb3267d1-3cce-4875-a84a-046eefd2ee6a" providerId="AD" clId="Web-{A53C6A4B-87D8-49D3-BB01-8FCBBC0550C4}" dt="2024-10-07T15:20:30.863" v="4" actId="20577"/>
          <ac:spMkLst>
            <pc:docMk/>
            <pc:sldMk cId="2598095295" sldId="271"/>
            <ac:spMk id="3" creationId="{A9E169F6-5C65-6C60-5F5D-BB8130ECBB3D}"/>
          </ac:spMkLst>
        </pc:spChg>
      </pc:sldChg>
      <pc:sldChg chg="addSp delSp modSp ord">
        <pc:chgData name="Nieuwdorp,Yvonne P.J." userId="S::508947@student.fontys.nl::cb3267d1-3cce-4875-a84a-046eefd2ee6a" providerId="AD" clId="Web-{A53C6A4B-87D8-49D3-BB01-8FCBBC0550C4}" dt="2024-10-07T15:25:51.062" v="174"/>
        <pc:sldMkLst>
          <pc:docMk/>
          <pc:sldMk cId="2373968448" sldId="275"/>
        </pc:sldMkLst>
      </pc:sldChg>
      <pc:sldChg chg="modSp del">
        <pc:chgData name="Nieuwdorp,Yvonne P.J." userId="S::508947@student.fontys.nl::cb3267d1-3cce-4875-a84a-046eefd2ee6a" providerId="AD" clId="Web-{A53C6A4B-87D8-49D3-BB01-8FCBBC0550C4}" dt="2024-10-07T15:20:25.097" v="1"/>
        <pc:sldMkLst>
          <pc:docMk/>
          <pc:sldMk cId="938020909" sldId="281"/>
        </pc:sldMkLst>
      </pc:sldChg>
      <pc:sldChg chg="addSp delSp modSp add del replId">
        <pc:chgData name="Nieuwdorp,Yvonne P.J." userId="S::508947@student.fontys.nl::cb3267d1-3cce-4875-a84a-046eefd2ee6a" providerId="AD" clId="Web-{A53C6A4B-87D8-49D3-BB01-8FCBBC0550C4}" dt="2024-10-07T15:45:08.227" v="773"/>
        <pc:sldMkLst>
          <pc:docMk/>
          <pc:sldMk cId="2477539650" sldId="285"/>
        </pc:sldMkLst>
      </pc:sldChg>
      <pc:sldChg chg="addSp delSp modSp add ord replId">
        <pc:chgData name="Nieuwdorp,Yvonne P.J." userId="S::508947@student.fontys.nl::cb3267d1-3cce-4875-a84a-046eefd2ee6a" providerId="AD" clId="Web-{A53C6A4B-87D8-49D3-BB01-8FCBBC0550C4}" dt="2024-10-07T15:44:48.945" v="772" actId="20577"/>
        <pc:sldMkLst>
          <pc:docMk/>
          <pc:sldMk cId="672988606" sldId="286"/>
        </pc:sldMkLst>
        <pc:spChg chg="mod">
          <ac:chgData name="Nieuwdorp,Yvonne P.J." userId="S::508947@student.fontys.nl::cb3267d1-3cce-4875-a84a-046eefd2ee6a" providerId="AD" clId="Web-{A53C6A4B-87D8-49D3-BB01-8FCBBC0550C4}" dt="2024-10-07T15:44:32.539" v="768" actId="1076"/>
          <ac:spMkLst>
            <pc:docMk/>
            <pc:sldMk cId="672988606" sldId="286"/>
            <ac:spMk id="2" creationId="{00000000-0000-0000-0000-000000000000}"/>
          </ac:spMkLst>
        </pc:spChg>
        <pc:spChg chg="mod">
          <ac:chgData name="Nieuwdorp,Yvonne P.J." userId="S::508947@student.fontys.nl::cb3267d1-3cce-4875-a84a-046eefd2ee6a" providerId="AD" clId="Web-{A53C6A4B-87D8-49D3-BB01-8FCBBC0550C4}" dt="2024-10-07T15:44:10.616" v="760" actId="1076"/>
          <ac:spMkLst>
            <pc:docMk/>
            <pc:sldMk cId="672988606" sldId="286"/>
            <ac:spMk id="16" creationId="{5C06F2C7-A4F3-DE76-9839-BA595A9575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FEDE2-B6E4-4F1C-B18F-36FF7182D8CA}" type="datetimeFigureOut">
              <a:t>10/21/2024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77E25-C5BB-4A8C-A68D-8898B76FD1F5}" type="slidenum">
              <a:t>‹#›</a:t>
            </a:fld>
            <a:endParaRPr lang="nl-NL"/>
          </a:p>
        </p:txBody>
      </p:sp>
    </p:spTree>
    <p:extLst>
      <p:ext uri="{BB962C8B-B14F-4D97-AF65-F5344CB8AC3E}">
        <p14:creationId xmlns:p14="http://schemas.microsoft.com/office/powerpoint/2010/main" val="207073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85750" indent="-285750">
              <a:lnSpc>
                <a:spcPct val="90000"/>
              </a:lnSpc>
              <a:spcBef>
                <a:spcPts val="1000"/>
              </a:spcBef>
              <a:buFont typeface="Arial"/>
              <a:buChar char="•"/>
            </a:pPr>
            <a:endParaRPr lang="nl-NL">
              <a:ea typeface="Calibri"/>
              <a:cs typeface="Calibri"/>
            </a:endParaRPr>
          </a:p>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5</a:t>
            </a:fld>
            <a:endParaRPr lang="nl-NL"/>
          </a:p>
        </p:txBody>
      </p:sp>
    </p:spTree>
    <p:extLst>
      <p:ext uri="{BB962C8B-B14F-4D97-AF65-F5344CB8AC3E}">
        <p14:creationId xmlns:p14="http://schemas.microsoft.com/office/powerpoint/2010/main" val="229919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16</a:t>
            </a:fld>
            <a:endParaRPr lang="nl-NL"/>
          </a:p>
        </p:txBody>
      </p:sp>
    </p:spTree>
    <p:extLst>
      <p:ext uri="{BB962C8B-B14F-4D97-AF65-F5344CB8AC3E}">
        <p14:creationId xmlns:p14="http://schemas.microsoft.com/office/powerpoint/2010/main" val="379028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17</a:t>
            </a:fld>
            <a:endParaRPr lang="nl-NL"/>
          </a:p>
        </p:txBody>
      </p:sp>
    </p:spTree>
    <p:extLst>
      <p:ext uri="{BB962C8B-B14F-4D97-AF65-F5344CB8AC3E}">
        <p14:creationId xmlns:p14="http://schemas.microsoft.com/office/powerpoint/2010/main" val="2008107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ea typeface="Calibri"/>
                <a:cs typeface="Calibri"/>
              </a:rPr>
              <a:t>Als er de twee </a:t>
            </a:r>
            <a:r>
              <a:rPr lang="en-US" err="1">
                <a:ea typeface="Calibri"/>
                <a:cs typeface="Calibri"/>
              </a:rPr>
              <a:t>methodes</a:t>
            </a:r>
            <a:r>
              <a:rPr lang="en-US">
                <a:ea typeface="Calibri"/>
                <a:cs typeface="Calibri"/>
              </a:rPr>
              <a:t> discrete improving search </a:t>
            </a:r>
            <a:r>
              <a:rPr lang="en-US" err="1">
                <a:ea typeface="Calibri"/>
                <a:cs typeface="Calibri"/>
              </a:rPr>
              <a:t>en</a:t>
            </a:r>
            <a:r>
              <a:rPr lang="en-US">
                <a:ea typeface="Calibri"/>
                <a:cs typeface="Calibri"/>
              </a:rPr>
              <a:t> simulated annealing met </a:t>
            </a:r>
            <a:r>
              <a:rPr lang="en-US" err="1">
                <a:ea typeface="Calibri"/>
                <a:cs typeface="Calibri"/>
              </a:rPr>
              <a:t>elkaar</a:t>
            </a:r>
            <a:r>
              <a:rPr lang="en-US">
                <a:ea typeface="Calibri"/>
                <a:cs typeface="Calibri"/>
              </a:rPr>
              <a:t> </a:t>
            </a:r>
            <a:r>
              <a:rPr lang="en-US" err="1">
                <a:ea typeface="Calibri"/>
                <a:cs typeface="Calibri"/>
              </a:rPr>
              <a:t>worden</a:t>
            </a:r>
            <a:r>
              <a:rPr lang="en-US">
                <a:ea typeface="Calibri"/>
                <a:cs typeface="Calibri"/>
              </a:rPr>
              <a:t> </a:t>
            </a:r>
            <a:r>
              <a:rPr lang="en-US" err="1">
                <a:ea typeface="Calibri"/>
                <a:cs typeface="Calibri"/>
              </a:rPr>
              <a:t>vergeleken</a:t>
            </a:r>
            <a:r>
              <a:rPr lang="en-US">
                <a:ea typeface="Calibri"/>
                <a:cs typeface="Calibri"/>
              </a:rPr>
              <a:t>, </a:t>
            </a:r>
            <a:r>
              <a:rPr lang="en-US" err="1">
                <a:ea typeface="Calibri"/>
                <a:cs typeface="Calibri"/>
              </a:rPr>
              <a:t>kan</a:t>
            </a:r>
            <a:r>
              <a:rPr lang="en-US">
                <a:ea typeface="Calibri"/>
                <a:cs typeface="Calibri"/>
              </a:rPr>
              <a:t> er op basis van </a:t>
            </a:r>
            <a:r>
              <a:rPr lang="en-US" err="1">
                <a:ea typeface="Calibri"/>
                <a:cs typeface="Calibri"/>
              </a:rPr>
              <a:t>deze</a:t>
            </a:r>
            <a:r>
              <a:rPr lang="en-US">
                <a:ea typeface="Calibri"/>
                <a:cs typeface="Calibri"/>
              </a:rPr>
              <a:t> </a:t>
            </a:r>
            <a:r>
              <a:rPr lang="en-US" err="1">
                <a:ea typeface="Calibri"/>
                <a:cs typeface="Calibri"/>
              </a:rPr>
              <a:t>gegevens</a:t>
            </a:r>
            <a:r>
              <a:rPr lang="en-US">
                <a:ea typeface="Calibri"/>
                <a:cs typeface="Calibri"/>
              </a:rPr>
              <a:t> </a:t>
            </a:r>
            <a:r>
              <a:rPr lang="en-US" err="1">
                <a:ea typeface="Calibri"/>
                <a:cs typeface="Calibri"/>
              </a:rPr>
              <a:t>geconcludeerd</a:t>
            </a:r>
            <a:r>
              <a:rPr lang="en-US">
                <a:ea typeface="Calibri"/>
                <a:cs typeface="Calibri"/>
              </a:rPr>
              <a:t> </a:t>
            </a:r>
            <a:r>
              <a:rPr lang="en-US" err="1">
                <a:ea typeface="Calibri"/>
                <a:cs typeface="Calibri"/>
              </a:rPr>
              <a:t>worden</a:t>
            </a:r>
            <a:r>
              <a:rPr lang="en-US">
                <a:ea typeface="Calibri"/>
                <a:cs typeface="Calibri"/>
              </a:rPr>
              <a:t> </a:t>
            </a:r>
            <a:r>
              <a:rPr lang="en-US" err="1">
                <a:ea typeface="Calibri"/>
                <a:cs typeface="Calibri"/>
              </a:rPr>
              <a:t>dat</a:t>
            </a:r>
            <a:r>
              <a:rPr lang="en-US">
                <a:ea typeface="Calibri"/>
                <a:cs typeface="Calibri"/>
              </a:rPr>
              <a:t> de </a:t>
            </a:r>
            <a:r>
              <a:rPr lang="en-US" err="1">
                <a:ea typeface="Calibri"/>
                <a:cs typeface="Calibri"/>
              </a:rPr>
              <a:t>uiteindelijke</a:t>
            </a:r>
            <a:r>
              <a:rPr lang="en-US">
                <a:ea typeface="Calibri"/>
                <a:cs typeface="Calibri"/>
              </a:rPr>
              <a:t> </a:t>
            </a:r>
            <a:r>
              <a:rPr lang="en-US" err="1">
                <a:ea typeface="Calibri"/>
                <a:cs typeface="Calibri"/>
              </a:rPr>
              <a:t>uitkomsten</a:t>
            </a:r>
            <a:r>
              <a:rPr lang="en-US">
                <a:ea typeface="Calibri"/>
                <a:cs typeface="Calibri"/>
              </a:rPr>
              <a:t> </a:t>
            </a:r>
            <a:r>
              <a:rPr lang="en-US" err="1">
                <a:ea typeface="Calibri"/>
                <a:cs typeface="Calibri"/>
              </a:rPr>
              <a:t>bij</a:t>
            </a:r>
            <a:r>
              <a:rPr lang="en-US">
                <a:ea typeface="Calibri"/>
                <a:cs typeface="Calibri"/>
              </a:rPr>
              <a:t> </a:t>
            </a:r>
            <a:r>
              <a:rPr lang="en-US" err="1">
                <a:ea typeface="Calibri"/>
                <a:cs typeface="Calibri"/>
              </a:rPr>
              <a:t>elkaar</a:t>
            </a:r>
            <a:r>
              <a:rPr lang="en-US">
                <a:ea typeface="Calibri"/>
                <a:cs typeface="Calibri"/>
              </a:rPr>
              <a:t> in de </a:t>
            </a:r>
            <a:r>
              <a:rPr lang="en-US" err="1">
                <a:ea typeface="Calibri"/>
                <a:cs typeface="Calibri"/>
              </a:rPr>
              <a:t>buurt</a:t>
            </a:r>
            <a:r>
              <a:rPr lang="en-US">
                <a:ea typeface="Calibri"/>
                <a:cs typeface="Calibri"/>
              </a:rPr>
              <a:t> </a:t>
            </a:r>
            <a:r>
              <a:rPr lang="en-US" err="1">
                <a:ea typeface="Calibri"/>
                <a:cs typeface="Calibri"/>
              </a:rPr>
              <a:t>liggen</a:t>
            </a:r>
            <a:r>
              <a:rPr lang="en-US">
                <a:ea typeface="Calibri"/>
                <a:cs typeface="Calibri"/>
              </a:rPr>
              <a:t>. Hoe </a:t>
            </a:r>
            <a:r>
              <a:rPr lang="en-US" err="1">
                <a:ea typeface="Calibri"/>
                <a:cs typeface="Calibri"/>
              </a:rPr>
              <a:t>hoger</a:t>
            </a:r>
            <a:r>
              <a:rPr lang="en-US">
                <a:ea typeface="Calibri"/>
                <a:cs typeface="Calibri"/>
              </a:rPr>
              <a:t> de </a:t>
            </a:r>
            <a:r>
              <a:rPr lang="en-US" err="1">
                <a:ea typeface="Calibri"/>
                <a:cs typeface="Calibri"/>
              </a:rPr>
              <a:t>iteraties</a:t>
            </a:r>
            <a:r>
              <a:rPr lang="en-US">
                <a:ea typeface="Calibri"/>
                <a:cs typeface="Calibri"/>
              </a:rPr>
              <a:t> </a:t>
            </a:r>
            <a:r>
              <a:rPr lang="en-US" err="1">
                <a:ea typeface="Calibri"/>
                <a:cs typeface="Calibri"/>
              </a:rPr>
              <a:t>bij</a:t>
            </a:r>
            <a:r>
              <a:rPr lang="en-US">
                <a:ea typeface="Calibri"/>
                <a:cs typeface="Calibri"/>
              </a:rPr>
              <a:t> simulated annealing, hoe lager de </a:t>
            </a:r>
            <a:r>
              <a:rPr lang="en-US" err="1">
                <a:ea typeface="Calibri"/>
                <a:cs typeface="Calibri"/>
              </a:rPr>
              <a:t>kosten</a:t>
            </a:r>
            <a:r>
              <a:rPr lang="en-US">
                <a:ea typeface="Calibri"/>
                <a:cs typeface="Calibri"/>
              </a:rPr>
              <a:t> </a:t>
            </a:r>
            <a:r>
              <a:rPr lang="en-US" err="1">
                <a:ea typeface="Calibri"/>
                <a:cs typeface="Calibri"/>
              </a:rPr>
              <a:t>worden</a:t>
            </a:r>
            <a:r>
              <a:rPr lang="en-US">
                <a:ea typeface="Calibri"/>
                <a:cs typeface="Calibri"/>
              </a:rPr>
              <a:t>. Dit </a:t>
            </a:r>
            <a:r>
              <a:rPr lang="en-US" err="1">
                <a:ea typeface="Calibri"/>
                <a:cs typeface="Calibri"/>
              </a:rPr>
              <a:t>vraagt</a:t>
            </a:r>
            <a:r>
              <a:rPr lang="en-US">
                <a:ea typeface="Calibri"/>
                <a:cs typeface="Calibri"/>
              </a:rPr>
              <a:t> </a:t>
            </a:r>
            <a:r>
              <a:rPr lang="en-US" err="1">
                <a:ea typeface="Calibri"/>
                <a:cs typeface="Calibri"/>
              </a:rPr>
              <a:t>wel</a:t>
            </a:r>
            <a:r>
              <a:rPr lang="en-US">
                <a:ea typeface="Calibri"/>
                <a:cs typeface="Calibri"/>
              </a:rPr>
              <a:t> </a:t>
            </a:r>
            <a:r>
              <a:rPr lang="en-US" err="1">
                <a:ea typeface="Calibri"/>
                <a:cs typeface="Calibri"/>
              </a:rPr>
              <a:t>meer</a:t>
            </a:r>
            <a:r>
              <a:rPr lang="en-US">
                <a:ea typeface="Calibri"/>
                <a:cs typeface="Calibri"/>
              </a:rPr>
              <a:t> </a:t>
            </a:r>
            <a:r>
              <a:rPr lang="en-US" err="1">
                <a:ea typeface="Calibri"/>
                <a:cs typeface="Calibri"/>
              </a:rPr>
              <a:t>tijd</a:t>
            </a:r>
            <a:r>
              <a:rPr lang="en-US">
                <a:ea typeface="Calibri"/>
                <a:cs typeface="Calibri"/>
              </a:rPr>
              <a:t>. Als er </a:t>
            </a:r>
            <a:r>
              <a:rPr lang="en-US" err="1">
                <a:ea typeface="Calibri"/>
                <a:cs typeface="Calibri"/>
              </a:rPr>
              <a:t>weinig</a:t>
            </a:r>
            <a:r>
              <a:rPr lang="en-US">
                <a:ea typeface="Calibri"/>
                <a:cs typeface="Calibri"/>
              </a:rPr>
              <a:t> </a:t>
            </a:r>
            <a:r>
              <a:rPr lang="en-US" err="1">
                <a:ea typeface="Calibri"/>
                <a:cs typeface="Calibri"/>
              </a:rPr>
              <a:t>iteraties</a:t>
            </a:r>
            <a:r>
              <a:rPr lang="en-US">
                <a:ea typeface="Calibri"/>
                <a:cs typeface="Calibri"/>
              </a:rPr>
              <a:t> </a:t>
            </a:r>
            <a:r>
              <a:rPr lang="en-US" err="1">
                <a:ea typeface="Calibri"/>
                <a:cs typeface="Calibri"/>
              </a:rPr>
              <a:t>worden</a:t>
            </a:r>
            <a:r>
              <a:rPr lang="en-US">
                <a:ea typeface="Calibri"/>
                <a:cs typeface="Calibri"/>
              </a:rPr>
              <a:t> </a:t>
            </a:r>
            <a:r>
              <a:rPr lang="en-US" err="1">
                <a:ea typeface="Calibri"/>
                <a:cs typeface="Calibri"/>
              </a:rPr>
              <a:t>gebruikt</a:t>
            </a:r>
            <a:r>
              <a:rPr lang="en-US">
                <a:ea typeface="Calibri"/>
                <a:cs typeface="Calibri"/>
              </a:rPr>
              <a:t>, </a:t>
            </a:r>
            <a:r>
              <a:rPr lang="en-US" err="1">
                <a:ea typeface="Calibri"/>
                <a:cs typeface="Calibri"/>
              </a:rPr>
              <a:t>geeft</a:t>
            </a:r>
            <a:r>
              <a:rPr lang="en-US">
                <a:ea typeface="Calibri"/>
                <a:cs typeface="Calibri"/>
              </a:rPr>
              <a:t> </a:t>
            </a:r>
            <a:r>
              <a:rPr lang="en-US" err="1">
                <a:ea typeface="Calibri"/>
                <a:cs typeface="Calibri"/>
              </a:rPr>
              <a:t>dit</a:t>
            </a:r>
            <a:r>
              <a:rPr lang="en-US">
                <a:ea typeface="Calibri"/>
                <a:cs typeface="Calibri"/>
              </a:rPr>
              <a:t> al </a:t>
            </a:r>
            <a:r>
              <a:rPr lang="en-US" err="1">
                <a:ea typeface="Calibri"/>
                <a:cs typeface="Calibri"/>
              </a:rPr>
              <a:t>een</a:t>
            </a:r>
            <a:r>
              <a:rPr lang="en-US">
                <a:ea typeface="Calibri"/>
                <a:cs typeface="Calibri"/>
              </a:rPr>
              <a:t> </a:t>
            </a:r>
            <a:r>
              <a:rPr lang="en-US" err="1">
                <a:ea typeface="Calibri"/>
                <a:cs typeface="Calibri"/>
              </a:rPr>
              <a:t>goede</a:t>
            </a:r>
            <a:r>
              <a:rPr lang="en-US">
                <a:ea typeface="Calibri"/>
                <a:cs typeface="Calibri"/>
              </a:rPr>
              <a:t> </a:t>
            </a:r>
            <a:r>
              <a:rPr lang="en-US" err="1">
                <a:ea typeface="Calibri"/>
                <a:cs typeface="Calibri"/>
              </a:rPr>
              <a:t>verbetering</a:t>
            </a:r>
            <a:r>
              <a:rPr lang="en-US">
                <a:ea typeface="Calibri"/>
                <a:cs typeface="Calibri"/>
              </a:rPr>
              <a:t> </a:t>
            </a:r>
            <a:r>
              <a:rPr lang="en-US" err="1">
                <a:ea typeface="Calibri"/>
                <a:cs typeface="Calibri"/>
              </a:rPr>
              <a:t>en</a:t>
            </a:r>
            <a:r>
              <a:rPr lang="en-US">
                <a:ea typeface="Calibri"/>
                <a:cs typeface="Calibri"/>
              </a:rPr>
              <a:t> </a:t>
            </a:r>
            <a:r>
              <a:rPr lang="en-US" err="1">
                <a:ea typeface="Calibri"/>
                <a:cs typeface="Calibri"/>
              </a:rPr>
              <a:t>duurt</a:t>
            </a:r>
            <a:r>
              <a:rPr lang="en-US">
                <a:ea typeface="Calibri"/>
                <a:cs typeface="Calibri"/>
              </a:rPr>
              <a:t> </a:t>
            </a:r>
            <a:r>
              <a:rPr lang="en-US" err="1">
                <a:ea typeface="Calibri"/>
                <a:cs typeface="Calibri"/>
              </a:rPr>
              <a:t>dit</a:t>
            </a:r>
            <a:r>
              <a:rPr lang="en-US">
                <a:ea typeface="Calibri"/>
                <a:cs typeface="Calibri"/>
              </a:rPr>
              <a:t> </a:t>
            </a:r>
            <a:r>
              <a:rPr lang="en-US" err="1">
                <a:ea typeface="Calibri"/>
                <a:cs typeface="Calibri"/>
              </a:rPr>
              <a:t>relatief</a:t>
            </a:r>
            <a:r>
              <a:rPr lang="en-US">
                <a:ea typeface="Calibri"/>
                <a:cs typeface="Calibri"/>
              </a:rPr>
              <a:t> </a:t>
            </a:r>
            <a:r>
              <a:rPr lang="en-US" err="1">
                <a:ea typeface="Calibri"/>
                <a:cs typeface="Calibri"/>
              </a:rPr>
              <a:t>kort</a:t>
            </a:r>
            <a:r>
              <a:rPr lang="en-US">
                <a:ea typeface="Calibri"/>
                <a:cs typeface="Calibri"/>
              </a:rPr>
              <a:t>. Discrete improving search </a:t>
            </a:r>
            <a:r>
              <a:rPr lang="en-US" err="1">
                <a:ea typeface="Calibri"/>
                <a:cs typeface="Calibri"/>
              </a:rPr>
              <a:t>duurt</a:t>
            </a:r>
            <a:r>
              <a:rPr lang="en-US">
                <a:ea typeface="Calibri"/>
                <a:cs typeface="Calibri"/>
              </a:rPr>
              <a:t> </a:t>
            </a:r>
            <a:r>
              <a:rPr lang="en-US" err="1">
                <a:ea typeface="Calibri"/>
                <a:cs typeface="Calibri"/>
              </a:rPr>
              <a:t>relatief</a:t>
            </a:r>
            <a:r>
              <a:rPr lang="en-US">
                <a:ea typeface="Calibri"/>
                <a:cs typeface="Calibri"/>
              </a:rPr>
              <a:t> lang, </a:t>
            </a:r>
            <a:r>
              <a:rPr lang="en-US" err="1">
                <a:ea typeface="Calibri"/>
                <a:cs typeface="Calibri"/>
              </a:rPr>
              <a:t>omdat</a:t>
            </a:r>
            <a:r>
              <a:rPr lang="en-US">
                <a:ea typeface="Calibri"/>
                <a:cs typeface="Calibri"/>
              </a:rPr>
              <a:t> het lang </a:t>
            </a:r>
            <a:r>
              <a:rPr lang="en-US" err="1">
                <a:ea typeface="Calibri"/>
                <a:cs typeface="Calibri"/>
              </a:rPr>
              <a:t>duurt</a:t>
            </a:r>
            <a:r>
              <a:rPr lang="en-US">
                <a:ea typeface="Calibri"/>
                <a:cs typeface="Calibri"/>
              </a:rPr>
              <a:t> </a:t>
            </a:r>
            <a:r>
              <a:rPr lang="en-US" err="1">
                <a:ea typeface="Calibri"/>
                <a:cs typeface="Calibri"/>
              </a:rPr>
              <a:t>voordat</a:t>
            </a:r>
            <a:r>
              <a:rPr lang="en-US">
                <a:ea typeface="Calibri"/>
                <a:cs typeface="Calibri"/>
              </a:rPr>
              <a:t> er door het hele </a:t>
            </a:r>
            <a:r>
              <a:rPr lang="en-US" err="1">
                <a:ea typeface="Calibri"/>
                <a:cs typeface="Calibri"/>
              </a:rPr>
              <a:t>dataframe</a:t>
            </a:r>
            <a:r>
              <a:rPr lang="en-US">
                <a:ea typeface="Calibri"/>
                <a:cs typeface="Calibri"/>
              </a:rPr>
              <a:t> is </a:t>
            </a:r>
            <a:r>
              <a:rPr lang="en-US" err="1">
                <a:ea typeface="Calibri"/>
                <a:cs typeface="Calibri"/>
              </a:rPr>
              <a:t>geitereerd</a:t>
            </a:r>
            <a:r>
              <a:rPr lang="en-US">
                <a:ea typeface="Calibri"/>
                <a:cs typeface="Calibri"/>
              </a:rPr>
              <a:t>. Het </a:t>
            </a:r>
            <a:r>
              <a:rPr lang="en-US" err="1">
                <a:ea typeface="Calibri"/>
                <a:cs typeface="Calibri"/>
              </a:rPr>
              <a:t>geeft</a:t>
            </a:r>
            <a:r>
              <a:rPr lang="en-US">
                <a:ea typeface="Calibri"/>
                <a:cs typeface="Calibri"/>
              </a:rPr>
              <a:t> </a:t>
            </a:r>
            <a:r>
              <a:rPr lang="en-US" err="1">
                <a:ea typeface="Calibri"/>
                <a:cs typeface="Calibri"/>
              </a:rPr>
              <a:t>wel</a:t>
            </a:r>
            <a:r>
              <a:rPr lang="en-US">
                <a:ea typeface="Calibri"/>
                <a:cs typeface="Calibri"/>
              </a:rPr>
              <a:t> </a:t>
            </a:r>
            <a:r>
              <a:rPr lang="en-US" err="1">
                <a:ea typeface="Calibri"/>
                <a:cs typeface="Calibri"/>
              </a:rPr>
              <a:t>een</a:t>
            </a:r>
            <a:r>
              <a:rPr lang="en-US">
                <a:ea typeface="Calibri"/>
                <a:cs typeface="Calibri"/>
              </a:rPr>
              <a:t> </a:t>
            </a:r>
            <a:r>
              <a:rPr lang="en-US" err="1">
                <a:ea typeface="Calibri"/>
                <a:cs typeface="Calibri"/>
              </a:rPr>
              <a:t>goede</a:t>
            </a:r>
            <a:r>
              <a:rPr lang="en-US">
                <a:ea typeface="Calibri"/>
                <a:cs typeface="Calibri"/>
              </a:rPr>
              <a:t> </a:t>
            </a:r>
            <a:r>
              <a:rPr lang="en-US" err="1">
                <a:ea typeface="Calibri"/>
                <a:cs typeface="Calibri"/>
              </a:rPr>
              <a:t>verbetering</a:t>
            </a:r>
            <a:r>
              <a:rPr lang="en-US">
                <a:ea typeface="Calibri"/>
                <a:cs typeface="Calibri"/>
              </a:rPr>
              <a:t>. Het is </a:t>
            </a:r>
            <a:r>
              <a:rPr lang="en-US" err="1">
                <a:ea typeface="Calibri"/>
                <a:cs typeface="Calibri"/>
              </a:rPr>
              <a:t>alleen</a:t>
            </a:r>
            <a:r>
              <a:rPr lang="en-US">
                <a:ea typeface="Calibri"/>
                <a:cs typeface="Calibri"/>
              </a:rPr>
              <a:t> </a:t>
            </a:r>
            <a:r>
              <a:rPr lang="en-US" err="1">
                <a:ea typeface="Calibri"/>
                <a:cs typeface="Calibri"/>
              </a:rPr>
              <a:t>wel</a:t>
            </a:r>
            <a:r>
              <a:rPr lang="en-US">
                <a:ea typeface="Calibri"/>
                <a:cs typeface="Calibri"/>
              </a:rPr>
              <a:t> </a:t>
            </a:r>
            <a:r>
              <a:rPr lang="en-US" err="1">
                <a:ea typeface="Calibri"/>
                <a:cs typeface="Calibri"/>
              </a:rPr>
              <a:t>een</a:t>
            </a:r>
            <a:r>
              <a:rPr lang="en-US">
                <a:ea typeface="Calibri"/>
                <a:cs typeface="Calibri"/>
              </a:rPr>
              <a:t> </a:t>
            </a:r>
            <a:r>
              <a:rPr lang="en-US" err="1">
                <a:ea typeface="Calibri"/>
                <a:cs typeface="Calibri"/>
              </a:rPr>
              <a:t>lokaal</a:t>
            </a:r>
            <a:r>
              <a:rPr lang="en-US">
                <a:ea typeface="Calibri"/>
                <a:cs typeface="Calibri"/>
              </a:rPr>
              <a:t> optimum, </a:t>
            </a:r>
            <a:r>
              <a:rPr lang="en-US" err="1">
                <a:ea typeface="Calibri"/>
                <a:cs typeface="Calibri"/>
              </a:rPr>
              <a:t>dus</a:t>
            </a:r>
            <a:r>
              <a:rPr lang="en-US">
                <a:ea typeface="Calibri"/>
                <a:cs typeface="Calibri"/>
              </a:rPr>
              <a:t> er kan </a:t>
            </a:r>
            <a:r>
              <a:rPr lang="en-US" err="1">
                <a:ea typeface="Calibri"/>
                <a:cs typeface="Calibri"/>
              </a:rPr>
              <a:t>niet</a:t>
            </a:r>
            <a:r>
              <a:rPr lang="en-US">
                <a:ea typeface="Calibri"/>
                <a:cs typeface="Calibri"/>
              </a:rPr>
              <a:t> met </a:t>
            </a:r>
            <a:r>
              <a:rPr lang="en-US" err="1">
                <a:ea typeface="Calibri"/>
                <a:cs typeface="Calibri"/>
              </a:rPr>
              <a:t>zekerheid</a:t>
            </a:r>
            <a:r>
              <a:rPr lang="en-US">
                <a:ea typeface="Calibri"/>
                <a:cs typeface="Calibri"/>
              </a:rPr>
              <a:t> gezegd worden dat dit de </a:t>
            </a:r>
            <a:r>
              <a:rPr lang="en-US" err="1">
                <a:ea typeface="Calibri"/>
                <a:cs typeface="Calibri"/>
              </a:rPr>
              <a:t>meest</a:t>
            </a:r>
            <a:r>
              <a:rPr lang="en-US">
                <a:ea typeface="Calibri"/>
                <a:cs typeface="Calibri"/>
              </a:rPr>
              <a:t> </a:t>
            </a:r>
            <a:r>
              <a:rPr lang="en-US" err="1">
                <a:ea typeface="Calibri"/>
                <a:cs typeface="Calibri"/>
              </a:rPr>
              <a:t>optimale</a:t>
            </a:r>
            <a:r>
              <a:rPr lang="en-US">
                <a:ea typeface="Calibri"/>
                <a:cs typeface="Calibri"/>
              </a:rPr>
              <a:t> </a:t>
            </a:r>
            <a:r>
              <a:rPr lang="en-US" err="1">
                <a:ea typeface="Calibri"/>
                <a:cs typeface="Calibri"/>
              </a:rPr>
              <a:t>oplossing</a:t>
            </a:r>
            <a:r>
              <a:rPr lang="en-US">
                <a:ea typeface="Calibri"/>
                <a:cs typeface="Calibri"/>
              </a:rPr>
              <a:t> is.</a:t>
            </a:r>
            <a:endParaRPr lang="nl-NL"/>
          </a:p>
        </p:txBody>
      </p:sp>
      <p:sp>
        <p:nvSpPr>
          <p:cNvPr id="4" name="Tijdelijke aanduiding voor dianummer 3"/>
          <p:cNvSpPr>
            <a:spLocks noGrp="1"/>
          </p:cNvSpPr>
          <p:nvPr>
            <p:ph type="sldNum" sz="quarter" idx="5"/>
          </p:nvPr>
        </p:nvSpPr>
        <p:spPr/>
        <p:txBody>
          <a:bodyPr/>
          <a:lstStyle/>
          <a:p>
            <a:fld id="{A1B77E25-C5BB-4A8C-A68D-8898B76FD1F5}" type="slidenum">
              <a:t>18</a:t>
            </a:fld>
            <a:endParaRPr lang="nl-NL"/>
          </a:p>
        </p:txBody>
      </p:sp>
    </p:spTree>
    <p:extLst>
      <p:ext uri="{BB962C8B-B14F-4D97-AF65-F5344CB8AC3E}">
        <p14:creationId xmlns:p14="http://schemas.microsoft.com/office/powerpoint/2010/main" val="1667650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85750" indent="-285750">
              <a:buFont typeface="Calibri"/>
              <a:buChar char="-"/>
            </a:pPr>
            <a:r>
              <a:rPr lang="en-US" err="1">
                <a:ea typeface="Calibri"/>
                <a:cs typeface="Calibri"/>
              </a:rPr>
              <a:t>Indentificatienamen</a:t>
            </a:r>
          </a:p>
          <a:p>
            <a:pPr marL="285750" indent="-285750">
              <a:buFont typeface="Calibri"/>
              <a:buChar char="-"/>
            </a:pPr>
            <a:r>
              <a:rPr lang="en-US">
                <a:ea typeface="Calibri"/>
                <a:cs typeface="Calibri"/>
              </a:rPr>
              <a:t>Functions </a:t>
            </a:r>
            <a:r>
              <a:rPr lang="en-US" err="1">
                <a:ea typeface="Calibri"/>
                <a:cs typeface="Calibri"/>
              </a:rPr>
              <a:t>yvonne</a:t>
            </a:r>
            <a:r>
              <a:rPr lang="en-US">
                <a:ea typeface="Calibri"/>
                <a:cs typeface="Calibri"/>
              </a:rPr>
              <a:t> </a:t>
            </a:r>
          </a:p>
        </p:txBody>
      </p:sp>
      <p:sp>
        <p:nvSpPr>
          <p:cNvPr id="4" name="Tijdelijke aanduiding voor dianummer 3"/>
          <p:cNvSpPr>
            <a:spLocks noGrp="1"/>
          </p:cNvSpPr>
          <p:nvPr>
            <p:ph type="sldNum" sz="quarter" idx="5"/>
          </p:nvPr>
        </p:nvSpPr>
        <p:spPr/>
        <p:txBody>
          <a:bodyPr/>
          <a:lstStyle/>
          <a:p>
            <a:fld id="{A1B77E25-C5BB-4A8C-A68D-8898B76FD1F5}" type="slidenum">
              <a:t>19</a:t>
            </a:fld>
            <a:endParaRPr lang="nl-NL"/>
          </a:p>
        </p:txBody>
      </p:sp>
    </p:spTree>
    <p:extLst>
      <p:ext uri="{BB962C8B-B14F-4D97-AF65-F5344CB8AC3E}">
        <p14:creationId xmlns:p14="http://schemas.microsoft.com/office/powerpoint/2010/main" val="405368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85750" indent="-285750">
              <a:buFont typeface="Calibri"/>
              <a:buChar char="-"/>
            </a:pPr>
            <a:r>
              <a:rPr lang="en-US" err="1">
                <a:ea typeface="Calibri"/>
                <a:cs typeface="Calibri"/>
              </a:rPr>
              <a:t>Indentificatienamen</a:t>
            </a:r>
          </a:p>
          <a:p>
            <a:pPr marL="285750" indent="-285750">
              <a:buFont typeface="Calibri"/>
              <a:buChar char="-"/>
            </a:pPr>
            <a:r>
              <a:rPr lang="en-US">
                <a:ea typeface="Calibri"/>
                <a:cs typeface="Calibri"/>
              </a:rPr>
              <a:t>Functions </a:t>
            </a:r>
            <a:r>
              <a:rPr lang="en-US" err="1">
                <a:ea typeface="Calibri"/>
                <a:cs typeface="Calibri"/>
              </a:rPr>
              <a:t>yvonne</a:t>
            </a:r>
            <a:r>
              <a:rPr lang="en-US">
                <a:ea typeface="Calibri"/>
                <a:cs typeface="Calibri"/>
              </a:rPr>
              <a:t> </a:t>
            </a:r>
          </a:p>
        </p:txBody>
      </p:sp>
      <p:sp>
        <p:nvSpPr>
          <p:cNvPr id="4" name="Tijdelijke aanduiding voor dianummer 3"/>
          <p:cNvSpPr>
            <a:spLocks noGrp="1"/>
          </p:cNvSpPr>
          <p:nvPr>
            <p:ph type="sldNum" sz="quarter" idx="5"/>
          </p:nvPr>
        </p:nvSpPr>
        <p:spPr/>
        <p:txBody>
          <a:bodyPr/>
          <a:lstStyle/>
          <a:p>
            <a:fld id="{A1B77E25-C5BB-4A8C-A68D-8898B76FD1F5}" type="slidenum">
              <a:t>20</a:t>
            </a:fld>
            <a:endParaRPr lang="nl-NL"/>
          </a:p>
        </p:txBody>
      </p:sp>
    </p:spTree>
    <p:extLst>
      <p:ext uri="{BB962C8B-B14F-4D97-AF65-F5344CB8AC3E}">
        <p14:creationId xmlns:p14="http://schemas.microsoft.com/office/powerpoint/2010/main" val="253276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85750" indent="-285750">
              <a:lnSpc>
                <a:spcPct val="90000"/>
              </a:lnSpc>
              <a:spcBef>
                <a:spcPts val="1000"/>
              </a:spcBef>
              <a:buFont typeface="Arial,Sans-Serif"/>
              <a:buChar char="•"/>
            </a:pPr>
            <a:endParaRPr lang="nl-NL">
              <a:ea typeface="Calibri"/>
              <a:cs typeface="Calibri"/>
            </a:endParaRPr>
          </a:p>
          <a:p>
            <a:pPr marL="285750" indent="-285750">
              <a:lnSpc>
                <a:spcPct val="90000"/>
              </a:lnSpc>
              <a:spcBef>
                <a:spcPts val="1000"/>
              </a:spcBef>
              <a:buFont typeface="Arial,Sans-Serif"/>
              <a:buChar char="•"/>
            </a:pPr>
            <a:r>
              <a:rPr lang="nl-NL"/>
              <a:t>Tijdcomplexiteit bepaald en benoemd</a:t>
            </a:r>
          </a:p>
        </p:txBody>
      </p:sp>
      <p:sp>
        <p:nvSpPr>
          <p:cNvPr id="4" name="Tijdelijke aanduiding voor dianummer 3"/>
          <p:cNvSpPr>
            <a:spLocks noGrp="1"/>
          </p:cNvSpPr>
          <p:nvPr>
            <p:ph type="sldNum" sz="quarter" idx="5"/>
          </p:nvPr>
        </p:nvSpPr>
        <p:spPr/>
        <p:txBody>
          <a:bodyPr/>
          <a:lstStyle/>
          <a:p>
            <a:fld id="{A1B77E25-C5BB-4A8C-A68D-8898B76FD1F5}" type="slidenum">
              <a:rPr lang="nl-NL"/>
              <a:t>6</a:t>
            </a:fld>
            <a:endParaRPr lang="nl-NL"/>
          </a:p>
        </p:txBody>
      </p:sp>
    </p:spTree>
    <p:extLst>
      <p:ext uri="{BB962C8B-B14F-4D97-AF65-F5344CB8AC3E}">
        <p14:creationId xmlns:p14="http://schemas.microsoft.com/office/powerpoint/2010/main" val="250187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nitial cost: 6393.91
Improved cost: 5308.74
Time taken: 7.75 seconds</a:t>
            </a:r>
            <a:endParaRPr lang="nl-NL"/>
          </a:p>
        </p:txBody>
      </p:sp>
      <p:sp>
        <p:nvSpPr>
          <p:cNvPr id="4" name="Tijdelijke aanduiding voor dianummer 3"/>
          <p:cNvSpPr>
            <a:spLocks noGrp="1"/>
          </p:cNvSpPr>
          <p:nvPr>
            <p:ph type="sldNum" sz="quarter" idx="5"/>
          </p:nvPr>
        </p:nvSpPr>
        <p:spPr/>
        <p:txBody>
          <a:bodyPr/>
          <a:lstStyle/>
          <a:p>
            <a:fld id="{A1B77E25-C5BB-4A8C-A68D-8898B76FD1F5}" type="slidenum">
              <a:rPr lang="nl-NL"/>
              <a:t>8</a:t>
            </a:fld>
            <a:endParaRPr lang="nl-NL"/>
          </a:p>
        </p:txBody>
      </p:sp>
    </p:spTree>
    <p:extLst>
      <p:ext uri="{BB962C8B-B14F-4D97-AF65-F5344CB8AC3E}">
        <p14:creationId xmlns:p14="http://schemas.microsoft.com/office/powerpoint/2010/main" val="261182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9</a:t>
            </a:fld>
            <a:endParaRPr lang="nl-NL"/>
          </a:p>
        </p:txBody>
      </p:sp>
    </p:spTree>
    <p:extLst>
      <p:ext uri="{BB962C8B-B14F-4D97-AF65-F5344CB8AC3E}">
        <p14:creationId xmlns:p14="http://schemas.microsoft.com/office/powerpoint/2010/main" val="19095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ea typeface="Calibri"/>
                <a:cs typeface="Calibri"/>
              </a:rPr>
              <a:t>- Engels </a:t>
            </a:r>
            <a:r>
              <a:rPr lang="en-US" err="1">
                <a:ea typeface="Calibri"/>
                <a:cs typeface="Calibri"/>
              </a:rPr>
              <a:t>zetten</a:t>
            </a:r>
            <a:r>
              <a:rPr lang="en-US">
                <a:ea typeface="Calibri"/>
                <a:cs typeface="Calibri"/>
              </a:rPr>
              <a:t> </a:t>
            </a:r>
          </a:p>
          <a:p>
            <a:pPr marL="171450" indent="-171450">
              <a:buFont typeface="Calibri"/>
              <a:buChar char="-"/>
            </a:pPr>
            <a:r>
              <a:rPr lang="en-US">
                <a:ea typeface="Calibri"/>
                <a:cs typeface="Calibri"/>
              </a:rPr>
              <a:t>Geen we-vorm</a:t>
            </a:r>
          </a:p>
        </p:txBody>
      </p:sp>
      <p:sp>
        <p:nvSpPr>
          <p:cNvPr id="4" name="Tijdelijke aanduiding voor dianummer 3"/>
          <p:cNvSpPr>
            <a:spLocks noGrp="1"/>
          </p:cNvSpPr>
          <p:nvPr>
            <p:ph type="sldNum" sz="quarter" idx="5"/>
          </p:nvPr>
        </p:nvSpPr>
        <p:spPr/>
        <p:txBody>
          <a:bodyPr/>
          <a:lstStyle/>
          <a:p>
            <a:fld id="{A1B77E25-C5BB-4A8C-A68D-8898B76FD1F5}" type="slidenum">
              <a:t>10</a:t>
            </a:fld>
            <a:endParaRPr lang="nl-NL"/>
          </a:p>
        </p:txBody>
      </p:sp>
    </p:spTree>
    <p:extLst>
      <p:ext uri="{BB962C8B-B14F-4D97-AF65-F5344CB8AC3E}">
        <p14:creationId xmlns:p14="http://schemas.microsoft.com/office/powerpoint/2010/main" val="17955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12</a:t>
            </a:fld>
            <a:endParaRPr lang="nl-NL"/>
          </a:p>
        </p:txBody>
      </p:sp>
    </p:spTree>
    <p:extLst>
      <p:ext uri="{BB962C8B-B14F-4D97-AF65-F5344CB8AC3E}">
        <p14:creationId xmlns:p14="http://schemas.microsoft.com/office/powerpoint/2010/main" val="168895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13</a:t>
            </a:fld>
            <a:endParaRPr lang="nl-NL"/>
          </a:p>
        </p:txBody>
      </p:sp>
    </p:spTree>
    <p:extLst>
      <p:ext uri="{BB962C8B-B14F-4D97-AF65-F5344CB8AC3E}">
        <p14:creationId xmlns:p14="http://schemas.microsoft.com/office/powerpoint/2010/main" val="3020365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14</a:t>
            </a:fld>
            <a:endParaRPr lang="nl-NL"/>
          </a:p>
        </p:txBody>
      </p:sp>
    </p:spTree>
    <p:extLst>
      <p:ext uri="{BB962C8B-B14F-4D97-AF65-F5344CB8AC3E}">
        <p14:creationId xmlns:p14="http://schemas.microsoft.com/office/powerpoint/2010/main" val="878466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A1B77E25-C5BB-4A8C-A68D-8898B76FD1F5}" type="slidenum">
              <a:rPr lang="nl-NL"/>
              <a:t>15</a:t>
            </a:fld>
            <a:endParaRPr lang="nl-NL"/>
          </a:p>
        </p:txBody>
      </p:sp>
    </p:spTree>
    <p:extLst>
      <p:ext uri="{BB962C8B-B14F-4D97-AF65-F5344CB8AC3E}">
        <p14:creationId xmlns:p14="http://schemas.microsoft.com/office/powerpoint/2010/main" val="423072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de-D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21.10.2024</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2492990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21.10.2024</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5159672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de-D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21.10.2024</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2311195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b="1"/>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0A72E5A9-F32A-4D4C-ACD5-80F828FB86E5}" type="datetime1">
              <a:rPr lang="nl-NL" smtClean="0"/>
              <a:t>21-10-2024</a:t>
            </a:fld>
            <a:endParaRPr lang="nl-NL"/>
          </a:p>
        </p:txBody>
      </p:sp>
      <p:sp>
        <p:nvSpPr>
          <p:cNvPr id="5" name="Tijdelijke aanduiding voor voettekst 4"/>
          <p:cNvSpPr>
            <a:spLocks noGrp="1"/>
          </p:cNvSpPr>
          <p:nvPr>
            <p:ph type="ftr" sz="quarter" idx="11"/>
          </p:nvPr>
        </p:nvSpPr>
        <p:spPr/>
        <p:txBody>
          <a:bodyPr/>
          <a:lstStyle/>
          <a:p>
            <a:r>
              <a:rPr lang="en-US"/>
              <a:t>Roy Willemen, Improving Search applied to TSP (Justification)</a:t>
            </a:r>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3434577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480922"/>
          </a:xfrm>
        </p:spPr>
        <p:txBody>
          <a:bodyPr>
            <a:normAutofit/>
          </a:bodyPr>
          <a:lstStyle>
            <a:lvl1pPr>
              <a:defRPr sz="2000" b="1">
                <a:latin typeface="+mn-lt"/>
              </a:defRPr>
            </a:lvl1pPr>
          </a:lstStyle>
          <a:p>
            <a:r>
              <a:rPr lang="nl-NL"/>
              <a:t>Klik om de stijl te bewerken</a:t>
            </a:r>
          </a:p>
        </p:txBody>
      </p:sp>
      <p:sp>
        <p:nvSpPr>
          <p:cNvPr id="3" name="Tijdelijke aanduiding voor inhoud 2"/>
          <p:cNvSpPr>
            <a:spLocks noGrp="1"/>
          </p:cNvSpPr>
          <p:nvPr>
            <p:ph idx="1"/>
          </p:nvPr>
        </p:nvSpPr>
        <p:spPr>
          <a:xfrm>
            <a:off x="838200" y="979714"/>
            <a:ext cx="10515600" cy="5197249"/>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B16680E-5ED0-4647-B2CC-20421E7279EE}" type="datetime1">
              <a:rPr lang="nl-NL" smtClean="0"/>
              <a:t>21-10-2024</a:t>
            </a:fld>
            <a:endParaRPr lang="nl-NL"/>
          </a:p>
        </p:txBody>
      </p:sp>
      <p:sp>
        <p:nvSpPr>
          <p:cNvPr id="5" name="Tijdelijke aanduiding voor voettekst 4"/>
          <p:cNvSpPr>
            <a:spLocks noGrp="1"/>
          </p:cNvSpPr>
          <p:nvPr>
            <p:ph type="ftr" sz="quarter" idx="11"/>
          </p:nvPr>
        </p:nvSpPr>
        <p:spPr/>
        <p:txBody>
          <a:bodyPr/>
          <a:lstStyle/>
          <a:p>
            <a:r>
              <a:rPr lang="en-US"/>
              <a:t>Roy Willemen, Improving Search applied to TSP (Justification)</a:t>
            </a:r>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219730368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FD05216C-DD8F-4774-BF6B-3618B337B3F9}" type="datetime1">
              <a:rPr lang="nl-NL" smtClean="0"/>
              <a:t>21-10-2024</a:t>
            </a:fld>
            <a:endParaRPr lang="nl-NL"/>
          </a:p>
        </p:txBody>
      </p:sp>
      <p:sp>
        <p:nvSpPr>
          <p:cNvPr id="5" name="Tijdelijke aanduiding voor voettekst 4"/>
          <p:cNvSpPr>
            <a:spLocks noGrp="1"/>
          </p:cNvSpPr>
          <p:nvPr>
            <p:ph type="ftr" sz="quarter" idx="11"/>
          </p:nvPr>
        </p:nvSpPr>
        <p:spPr/>
        <p:txBody>
          <a:bodyPr/>
          <a:lstStyle/>
          <a:p>
            <a:r>
              <a:rPr lang="en-US"/>
              <a:t>Roy Willemen, Improving Search applied to TSP (Justification)</a:t>
            </a:r>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77574969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457835"/>
          </a:xfrm>
        </p:spPr>
        <p:txBody>
          <a:bodyPr>
            <a:normAutofit/>
          </a:bodyPr>
          <a:lstStyle>
            <a:lvl1pPr>
              <a:defRPr sz="2000" b="1">
                <a:latin typeface="+mn-lt"/>
              </a:defRPr>
            </a:lvl1pPr>
          </a:lstStyle>
          <a:p>
            <a:r>
              <a:rPr lang="nl-NL"/>
              <a:t>Klik om de stijl te bewerken</a:t>
            </a:r>
          </a:p>
        </p:txBody>
      </p:sp>
      <p:sp>
        <p:nvSpPr>
          <p:cNvPr id="3" name="Tijdelijke aanduiding voor inhoud 2"/>
          <p:cNvSpPr>
            <a:spLocks noGrp="1"/>
          </p:cNvSpPr>
          <p:nvPr>
            <p:ph sz="half" idx="1"/>
          </p:nvPr>
        </p:nvSpPr>
        <p:spPr>
          <a:xfrm>
            <a:off x="838200" y="953589"/>
            <a:ext cx="5181600" cy="5223374"/>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953589"/>
            <a:ext cx="5181600" cy="5223374"/>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C8B71F9F-A11B-4B88-A64C-F7B411D6494B}" type="datetime1">
              <a:rPr lang="nl-NL" smtClean="0"/>
              <a:t>21-10-2024</a:t>
            </a:fld>
            <a:endParaRPr lang="nl-NL"/>
          </a:p>
        </p:txBody>
      </p:sp>
      <p:sp>
        <p:nvSpPr>
          <p:cNvPr id="6" name="Tijdelijke aanduiding voor voettekst 5"/>
          <p:cNvSpPr>
            <a:spLocks noGrp="1"/>
          </p:cNvSpPr>
          <p:nvPr>
            <p:ph type="ftr" sz="quarter" idx="11"/>
          </p:nvPr>
        </p:nvSpPr>
        <p:spPr/>
        <p:txBody>
          <a:bodyPr/>
          <a:lstStyle/>
          <a:p>
            <a:r>
              <a:rPr lang="en-US"/>
              <a:t>Roy Willemen, Improving Search applied to TSP (Justification)</a:t>
            </a:r>
            <a:endParaRPr lang="nl-NL"/>
          </a:p>
        </p:txBody>
      </p:sp>
      <p:sp>
        <p:nvSpPr>
          <p:cNvPr id="7" name="Tijdelijke aanduiding voor dianummer 6"/>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3227002072"/>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6"/>
            <a:ext cx="10515600" cy="372925"/>
          </a:xfrm>
        </p:spPr>
        <p:txBody>
          <a:bodyPr>
            <a:normAutofit/>
          </a:bodyPr>
          <a:lstStyle>
            <a:lvl1pPr>
              <a:defRPr sz="2000" b="1">
                <a:latin typeface="+mn-lt"/>
              </a:defRPr>
            </a:lvl1pPr>
          </a:lstStyle>
          <a:p>
            <a:r>
              <a:rPr lang="nl-NL"/>
              <a:t>Klik om de stijl te bewerken</a:t>
            </a:r>
          </a:p>
        </p:txBody>
      </p:sp>
      <p:sp>
        <p:nvSpPr>
          <p:cNvPr id="3" name="Tijdelijke aanduiding voor tekst 2"/>
          <p:cNvSpPr>
            <a:spLocks noGrp="1"/>
          </p:cNvSpPr>
          <p:nvPr>
            <p:ph type="body" idx="1"/>
          </p:nvPr>
        </p:nvSpPr>
        <p:spPr>
          <a:xfrm>
            <a:off x="839788" y="816431"/>
            <a:ext cx="5157787" cy="336641"/>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1231452"/>
            <a:ext cx="5157787" cy="4958211"/>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816431"/>
            <a:ext cx="5183188" cy="336641"/>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1231452"/>
            <a:ext cx="5183188" cy="4958211"/>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3BF02F82-63F1-4176-8503-2E0863F24640}" type="datetime1">
              <a:rPr lang="nl-NL" smtClean="0"/>
              <a:t>21-10-2024</a:t>
            </a:fld>
            <a:endParaRPr lang="nl-NL"/>
          </a:p>
        </p:txBody>
      </p:sp>
      <p:sp>
        <p:nvSpPr>
          <p:cNvPr id="8" name="Tijdelijke aanduiding voor voettekst 7"/>
          <p:cNvSpPr>
            <a:spLocks noGrp="1"/>
          </p:cNvSpPr>
          <p:nvPr>
            <p:ph type="ftr" sz="quarter" idx="11"/>
          </p:nvPr>
        </p:nvSpPr>
        <p:spPr/>
        <p:txBody>
          <a:bodyPr/>
          <a:lstStyle/>
          <a:p>
            <a:r>
              <a:rPr lang="en-US"/>
              <a:t>Roy Willemen, Improving Search applied to TSP (Justification)</a:t>
            </a:r>
            <a:endParaRPr lang="nl-NL"/>
          </a:p>
        </p:txBody>
      </p:sp>
      <p:sp>
        <p:nvSpPr>
          <p:cNvPr id="9" name="Tijdelijke aanduiding voor dianummer 8"/>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1808309747"/>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353332"/>
          </a:xfrm>
        </p:spPr>
        <p:txBody>
          <a:bodyPr/>
          <a:lstStyle>
            <a:lvl1pPr>
              <a:defRPr sz="2000" b="1">
                <a:latin typeface="+mn-lt"/>
              </a:defRPr>
            </a:lvl1pPr>
          </a:lstStyle>
          <a:p>
            <a:r>
              <a:rPr lang="nl-NL"/>
              <a:t>Klik om de stijl te bewerken</a:t>
            </a:r>
          </a:p>
        </p:txBody>
      </p:sp>
      <p:sp>
        <p:nvSpPr>
          <p:cNvPr id="3" name="Tijdelijke aanduiding voor datum 2"/>
          <p:cNvSpPr>
            <a:spLocks noGrp="1"/>
          </p:cNvSpPr>
          <p:nvPr>
            <p:ph type="dt" sz="half" idx="10"/>
          </p:nvPr>
        </p:nvSpPr>
        <p:spPr/>
        <p:txBody>
          <a:bodyPr/>
          <a:lstStyle/>
          <a:p>
            <a:fld id="{5FB6F9F4-CC97-4D46-959F-6542C169F638}" type="datetime1">
              <a:rPr lang="nl-NL" smtClean="0"/>
              <a:t>21-10-2024</a:t>
            </a:fld>
            <a:endParaRPr lang="nl-NL"/>
          </a:p>
        </p:txBody>
      </p:sp>
      <p:sp>
        <p:nvSpPr>
          <p:cNvPr id="4" name="Tijdelijke aanduiding voor voettekst 3"/>
          <p:cNvSpPr>
            <a:spLocks noGrp="1"/>
          </p:cNvSpPr>
          <p:nvPr>
            <p:ph type="ftr" sz="quarter" idx="11"/>
          </p:nvPr>
        </p:nvSpPr>
        <p:spPr/>
        <p:txBody>
          <a:bodyPr/>
          <a:lstStyle/>
          <a:p>
            <a:r>
              <a:rPr lang="en-US"/>
              <a:t>Roy Willemen, Improving Search applied to TSP (Justification)</a:t>
            </a:r>
            <a:endParaRPr lang="nl-NL"/>
          </a:p>
        </p:txBody>
      </p:sp>
      <p:sp>
        <p:nvSpPr>
          <p:cNvPr id="5" name="Tijdelijke aanduiding voor dianummer 4"/>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3753026493"/>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4511F2-F611-449A-A10D-C863BC3498BA}" type="datetime1">
              <a:rPr lang="nl-NL" smtClean="0"/>
              <a:t>21-10-2024</a:t>
            </a:fld>
            <a:endParaRPr lang="nl-NL"/>
          </a:p>
        </p:txBody>
      </p:sp>
      <p:sp>
        <p:nvSpPr>
          <p:cNvPr id="3" name="Tijdelijke aanduiding voor voettekst 2"/>
          <p:cNvSpPr>
            <a:spLocks noGrp="1"/>
          </p:cNvSpPr>
          <p:nvPr>
            <p:ph type="ftr" sz="quarter" idx="11"/>
          </p:nvPr>
        </p:nvSpPr>
        <p:spPr/>
        <p:txBody>
          <a:bodyPr/>
          <a:lstStyle/>
          <a:p>
            <a:r>
              <a:rPr lang="en-US"/>
              <a:t>Roy Willemen, Improving Search applied to TSP (Justification)</a:t>
            </a:r>
            <a:endParaRPr lang="nl-NL"/>
          </a:p>
        </p:txBody>
      </p:sp>
      <p:sp>
        <p:nvSpPr>
          <p:cNvPr id="4" name="Tijdelijke aanduiding voor dianummer 3"/>
          <p:cNvSpPr>
            <a:spLocks noGrp="1"/>
          </p:cNvSpPr>
          <p:nvPr>
            <p:ph type="sldNum" sz="quarter" idx="12"/>
          </p:nvPr>
        </p:nvSpPr>
        <p:spPr/>
        <p:txBody>
          <a:bodyPr/>
          <a:lstStyle/>
          <a:p>
            <a:fld id="{0F87A206-A0E5-4A0F-8101-6C7ABB3D69EC}" type="slidenum">
              <a:rPr lang="nl-NL" smtClean="0"/>
              <a:t>‹#›</a:t>
            </a:fld>
            <a:endParaRPr lang="nl-NL"/>
          </a:p>
        </p:txBody>
      </p:sp>
    </p:spTree>
    <p:extLst>
      <p:ext uri="{BB962C8B-B14F-4D97-AF65-F5344CB8AC3E}">
        <p14:creationId xmlns:p14="http://schemas.microsoft.com/office/powerpoint/2010/main" val="189955292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21.10.2024</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8859122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de-D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21.10.2024</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8434957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datum 4"/>
          <p:cNvSpPr>
            <a:spLocks noGrp="1"/>
          </p:cNvSpPr>
          <p:nvPr>
            <p:ph type="dt" sz="half" idx="10"/>
          </p:nvPr>
        </p:nvSpPr>
        <p:spPr/>
        <p:txBody>
          <a:bodyPr/>
          <a:lstStyle/>
          <a:p>
            <a:fld id="{CA953BDC-9EAE-49FE-9892-958C9F845175}" type="datetimeFigureOut">
              <a:rPr lang="de-DE" smtClean="0"/>
              <a:t>21.10.2024</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9578114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de-D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7" name="Tijdelijke aanduiding voor datum 6"/>
          <p:cNvSpPr>
            <a:spLocks noGrp="1"/>
          </p:cNvSpPr>
          <p:nvPr>
            <p:ph type="dt" sz="half" idx="10"/>
          </p:nvPr>
        </p:nvSpPr>
        <p:spPr/>
        <p:txBody>
          <a:bodyPr/>
          <a:lstStyle/>
          <a:p>
            <a:fld id="{CA953BDC-9EAE-49FE-9892-958C9F845175}" type="datetimeFigureOut">
              <a:rPr lang="de-DE" smtClean="0"/>
              <a:t>21.10.2024</a:t>
            </a:fld>
            <a:endParaRPr lang="de-DE"/>
          </a:p>
        </p:txBody>
      </p:sp>
      <p:sp>
        <p:nvSpPr>
          <p:cNvPr id="8" name="Tijdelijke aanduiding voor voettekst 7"/>
          <p:cNvSpPr>
            <a:spLocks noGrp="1"/>
          </p:cNvSpPr>
          <p:nvPr>
            <p:ph type="ftr" sz="quarter" idx="11"/>
          </p:nvPr>
        </p:nvSpPr>
        <p:spPr/>
        <p:txBody>
          <a:bodyPr/>
          <a:lstStyle/>
          <a:p>
            <a:endParaRPr lang="de-DE"/>
          </a:p>
        </p:txBody>
      </p:sp>
      <p:sp>
        <p:nvSpPr>
          <p:cNvPr id="9" name="Tijdelijke aanduiding voor dianummer 8"/>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41483159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datum 2"/>
          <p:cNvSpPr>
            <a:spLocks noGrp="1"/>
          </p:cNvSpPr>
          <p:nvPr>
            <p:ph type="dt" sz="half" idx="10"/>
          </p:nvPr>
        </p:nvSpPr>
        <p:spPr/>
        <p:txBody>
          <a:bodyPr/>
          <a:lstStyle/>
          <a:p>
            <a:fld id="{CA953BDC-9EAE-49FE-9892-958C9F845175}" type="datetimeFigureOut">
              <a:rPr lang="de-DE" smtClean="0"/>
              <a:t>21.10.2024</a:t>
            </a:fld>
            <a:endParaRPr lang="de-DE"/>
          </a:p>
        </p:txBody>
      </p:sp>
      <p:sp>
        <p:nvSpPr>
          <p:cNvPr id="4" name="Tijdelijke aanduiding voor voettekst 3"/>
          <p:cNvSpPr>
            <a:spLocks noGrp="1"/>
          </p:cNvSpPr>
          <p:nvPr>
            <p:ph type="ftr" sz="quarter" idx="11"/>
          </p:nvPr>
        </p:nvSpPr>
        <p:spPr/>
        <p:txBody>
          <a:bodyPr/>
          <a:lstStyle/>
          <a:p>
            <a:endParaRPr lang="de-DE"/>
          </a:p>
        </p:txBody>
      </p:sp>
      <p:sp>
        <p:nvSpPr>
          <p:cNvPr id="5" name="Tijdelijke aanduiding voor dianummer 4"/>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19377826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A953BDC-9EAE-49FE-9892-958C9F845175}" type="datetimeFigureOut">
              <a:rPr lang="de-DE" smtClean="0"/>
              <a:t>21.10.2024</a:t>
            </a:fld>
            <a:endParaRPr lang="de-DE"/>
          </a:p>
        </p:txBody>
      </p:sp>
      <p:sp>
        <p:nvSpPr>
          <p:cNvPr id="3" name="Tijdelijke aanduiding voor voettekst 2"/>
          <p:cNvSpPr>
            <a:spLocks noGrp="1"/>
          </p:cNvSpPr>
          <p:nvPr>
            <p:ph type="ftr" sz="quarter" idx="11"/>
          </p:nvPr>
        </p:nvSpPr>
        <p:spPr/>
        <p:txBody>
          <a:bodyPr/>
          <a:lstStyle/>
          <a:p>
            <a:endParaRPr lang="de-DE"/>
          </a:p>
        </p:txBody>
      </p:sp>
      <p:sp>
        <p:nvSpPr>
          <p:cNvPr id="4" name="Tijdelijke aanduiding voor dianummer 3"/>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33496041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de-D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21.10.2024</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25683892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de-D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21.10.2024</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a:t>
            </a:fld>
            <a:endParaRPr lang="de-DE"/>
          </a:p>
        </p:txBody>
      </p:sp>
    </p:spTree>
    <p:extLst>
      <p:ext uri="{BB962C8B-B14F-4D97-AF65-F5344CB8AC3E}">
        <p14:creationId xmlns:p14="http://schemas.microsoft.com/office/powerpoint/2010/main" val="842924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de-D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953BDC-9EAE-49FE-9892-958C9F845175}" type="datetimeFigureOut">
              <a:rPr lang="de-DE" smtClean="0"/>
              <a:t>21.10.2024</a:t>
            </a:fld>
            <a:endParaRPr lang="de-D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D814C8-F66B-4915-9FEC-D62A1DED085F}" type="slidenum">
              <a:rPr lang="de-DE" smtClean="0"/>
              <a:t>‹#›</a:t>
            </a:fld>
            <a:endParaRPr lang="de-DE"/>
          </a:p>
        </p:txBody>
      </p:sp>
    </p:spTree>
    <p:extLst>
      <p:ext uri="{BB962C8B-B14F-4D97-AF65-F5344CB8AC3E}">
        <p14:creationId xmlns:p14="http://schemas.microsoft.com/office/powerpoint/2010/main" val="1710546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497024"/>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979714"/>
            <a:ext cx="10515600" cy="519724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C75D-96BA-4AA5-9B68-649EDF0EDB4E}" type="datetime1">
              <a:rPr lang="nl-NL" smtClean="0"/>
              <a:t>21-10-2024</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Roy Willemen, Improving Search applied to TSP (Justification)</a:t>
            </a:r>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7A206-A0E5-4A0F-8101-6C7ABB3D69EC}" type="slidenum">
              <a:rPr lang="nl-NL" smtClean="0"/>
              <a:t>‹#›</a:t>
            </a:fld>
            <a:endParaRPr lang="nl-NL"/>
          </a:p>
        </p:txBody>
      </p:sp>
    </p:spTree>
    <p:extLst>
      <p:ext uri="{BB962C8B-B14F-4D97-AF65-F5344CB8AC3E}">
        <p14:creationId xmlns:p14="http://schemas.microsoft.com/office/powerpoint/2010/main" val="223790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l" defTabSz="914400" rtl="0" eaLnBrk="1" latinLnBrk="0" hangingPunct="1">
        <a:lnSpc>
          <a:spcPct val="90000"/>
        </a:lnSpc>
        <a:spcBef>
          <a:spcPct val="0"/>
        </a:spcBef>
        <a:buNone/>
        <a:defRPr sz="2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4918515" y="1416581"/>
            <a:ext cx="6092786" cy="2127287"/>
          </a:xfrm>
        </p:spPr>
        <p:txBody>
          <a:bodyPr anchor="b">
            <a:normAutofit/>
          </a:bodyPr>
          <a:lstStyle/>
          <a:p>
            <a:pPr algn="l"/>
            <a:r>
              <a:rPr lang="de-DE" sz="4800"/>
              <a:t>Improving Search applied to </a:t>
            </a:r>
            <a:r>
              <a:rPr lang="en-GB" sz="4800"/>
              <a:t>Paintshop</a:t>
            </a:r>
            <a:r>
              <a:rPr lang="de-DE" sz="4800"/>
              <a:t> Schedule </a:t>
            </a:r>
          </a:p>
        </p:txBody>
      </p:sp>
      <p:sp>
        <p:nvSpPr>
          <p:cNvPr id="3" name="Ondertitel 2"/>
          <p:cNvSpPr>
            <a:spLocks noGrp="1"/>
          </p:cNvSpPr>
          <p:nvPr>
            <p:ph type="subTitle" idx="1"/>
          </p:nvPr>
        </p:nvSpPr>
        <p:spPr>
          <a:xfrm>
            <a:off x="4918515" y="3764975"/>
            <a:ext cx="6092786" cy="2192683"/>
          </a:xfrm>
        </p:spPr>
        <p:txBody>
          <a:bodyPr vert="horz" lIns="91440" tIns="45720" rIns="91440" bIns="45720" rtlCol="0">
            <a:normAutofit/>
          </a:bodyPr>
          <a:lstStyle/>
          <a:p>
            <a:pPr algn="l"/>
            <a:r>
              <a:rPr lang="de-DE"/>
              <a:t>Made by Yvonne Nieuwdorp en Fleur van Dijk</a:t>
            </a:r>
          </a:p>
        </p:txBody>
      </p:sp>
      <p:cxnSp>
        <p:nvCxnSpPr>
          <p:cNvPr id="28" name="Straight Connector 27">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Graphic 6" descr="Magnifying glass">
            <a:extLst>
              <a:ext uri="{FF2B5EF4-FFF2-40B4-BE49-F238E27FC236}">
                <a16:creationId xmlns:a16="http://schemas.microsoft.com/office/drawing/2014/main" id="{28E803A9-DE43-EBF9-34BC-A463684A5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335143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07521" y="120710"/>
            <a:ext cx="10515600" cy="1325563"/>
          </a:xfrm>
        </p:spPr>
        <p:txBody>
          <a:bodyPr/>
          <a:lstStyle/>
          <a:p>
            <a:r>
              <a:rPr lang="nl-NL" err="1"/>
              <a:t>Simulated</a:t>
            </a:r>
            <a:r>
              <a:rPr lang="nl-NL"/>
              <a:t> </a:t>
            </a:r>
            <a:r>
              <a:rPr lang="nl-NL" err="1"/>
              <a:t>Annealing</a:t>
            </a:r>
            <a:r>
              <a:rPr lang="nl-NL"/>
              <a:t>: Logic</a:t>
            </a:r>
          </a:p>
        </p:txBody>
      </p:sp>
      <p:sp>
        <p:nvSpPr>
          <p:cNvPr id="4" name="Tijdelijke aanduiding voor datum 3"/>
          <p:cNvSpPr>
            <a:spLocks noGrp="1"/>
          </p:cNvSpPr>
          <p:nvPr>
            <p:ph type="dt" sz="half" idx="10"/>
          </p:nvPr>
        </p:nvSpPr>
        <p:spPr/>
        <p:txBody>
          <a:bodyPr/>
          <a:lstStyle/>
          <a:p>
            <a:fld id="{8B16680E-5ED0-4647-B2CC-20421E7279EE}" type="datetime1">
              <a:rPr lang="nl-NL" smtClean="0"/>
              <a:t>21-10-2024</a:t>
            </a:fld>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10</a:t>
            </a:fld>
            <a:endParaRPr lang="nl-NL"/>
          </a:p>
        </p:txBody>
      </p:sp>
      <p:sp>
        <p:nvSpPr>
          <p:cNvPr id="16" name="Tijdelijke aanduiding voor inhoud 2">
            <a:extLst>
              <a:ext uri="{FF2B5EF4-FFF2-40B4-BE49-F238E27FC236}">
                <a16:creationId xmlns:a16="http://schemas.microsoft.com/office/drawing/2014/main" id="{5C06F2C7-A4F3-DE76-9839-BA595A9575BE}"/>
              </a:ext>
            </a:extLst>
          </p:cNvPr>
          <p:cNvSpPr txBox="1">
            <a:spLocks/>
          </p:cNvSpPr>
          <p:nvPr/>
        </p:nvSpPr>
        <p:spPr>
          <a:xfrm>
            <a:off x="511416" y="1209656"/>
            <a:ext cx="6033198" cy="59395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nl-NL" sz="1200" b="1">
                <a:latin typeface="Calibri"/>
                <a:cs typeface="Calibri"/>
              </a:rPr>
              <a:t>Step 1: </a:t>
            </a:r>
            <a:r>
              <a:rPr lang="nl-NL" sz="1200" b="1" err="1">
                <a:latin typeface="Calibri"/>
                <a:cs typeface="Calibri"/>
              </a:rPr>
              <a:t>Initialize</a:t>
            </a:r>
            <a:r>
              <a:rPr lang="nl-NL" sz="1200" b="1">
                <a:latin typeface="Calibri"/>
                <a:cs typeface="Calibri"/>
              </a:rPr>
              <a:t> Parameters</a:t>
            </a:r>
            <a:endParaRPr lang="en-US" sz="1200" b="1">
              <a:latin typeface="Calibri"/>
              <a:cs typeface="Calibri"/>
            </a:endParaRPr>
          </a:p>
          <a:p>
            <a:pPr>
              <a:buNone/>
            </a:pPr>
            <a:r>
              <a:rPr lang="nl-NL" sz="1200" b="1">
                <a:latin typeface="Calibri"/>
                <a:ea typeface="+mn-lt"/>
                <a:cs typeface="+mn-lt"/>
              </a:rPr>
              <a:t>Set </a:t>
            </a:r>
            <a:r>
              <a:rPr lang="nl-NL" sz="1200" b="1" err="1">
                <a:latin typeface="Calibri"/>
                <a:ea typeface="+mn-lt"/>
                <a:cs typeface="+mn-lt"/>
              </a:rPr>
              <a:t>the</a:t>
            </a:r>
            <a:r>
              <a:rPr lang="nl-NL" sz="1200" b="1">
                <a:latin typeface="Calibri"/>
                <a:ea typeface="+mn-lt"/>
                <a:cs typeface="+mn-lt"/>
              </a:rPr>
              <a:t> </a:t>
            </a:r>
            <a:r>
              <a:rPr lang="nl-NL" sz="1200" b="1" err="1">
                <a:latin typeface="Calibri"/>
                <a:ea typeface="+mn-lt"/>
                <a:cs typeface="+mn-lt"/>
              </a:rPr>
              <a:t>initial</a:t>
            </a:r>
            <a:r>
              <a:rPr lang="nl-NL" sz="1200" b="1">
                <a:latin typeface="Calibri"/>
                <a:ea typeface="+mn-lt"/>
                <a:cs typeface="+mn-lt"/>
              </a:rPr>
              <a:t> parameters:</a:t>
            </a:r>
            <a:endParaRPr lang="nl-NL" sz="1200" b="1">
              <a:latin typeface="Calibri"/>
              <a:cs typeface="Calibri"/>
            </a:endParaRPr>
          </a:p>
          <a:p>
            <a:pPr>
              <a:buFont typeface="Arial"/>
              <a:buChar char="•"/>
            </a:pPr>
            <a:r>
              <a:rPr lang="nl-NL" sz="1200" err="1">
                <a:latin typeface="Calibri"/>
                <a:cs typeface="Calibri"/>
              </a:rPr>
              <a:t>initial_temperature</a:t>
            </a:r>
            <a:r>
              <a:rPr lang="nl-NL" sz="1200">
                <a:latin typeface="Calibri"/>
                <a:cs typeface="Calibri"/>
              </a:rPr>
              <a:t> = 100000000</a:t>
            </a:r>
          </a:p>
          <a:p>
            <a:pPr>
              <a:buFont typeface="Arial"/>
              <a:buChar char="•"/>
            </a:pPr>
            <a:r>
              <a:rPr lang="nl-NL" sz="1200" err="1">
                <a:latin typeface="Calibri"/>
                <a:cs typeface="Calibri"/>
              </a:rPr>
              <a:t>cooling_rate</a:t>
            </a:r>
            <a:r>
              <a:rPr lang="nl-NL" sz="1200">
                <a:latin typeface="Calibri"/>
                <a:cs typeface="Calibri"/>
              </a:rPr>
              <a:t> = 0.99995</a:t>
            </a:r>
          </a:p>
          <a:p>
            <a:pPr>
              <a:buFont typeface="Arial"/>
              <a:buChar char="•"/>
            </a:pPr>
            <a:r>
              <a:rPr lang="nl-NL" sz="1200" err="1">
                <a:latin typeface="Calibri"/>
                <a:cs typeface="Calibri"/>
              </a:rPr>
              <a:t>iterations_per_temperature</a:t>
            </a:r>
            <a:r>
              <a:rPr lang="nl-NL" sz="1200">
                <a:latin typeface="Calibri"/>
                <a:cs typeface="Calibri"/>
              </a:rPr>
              <a:t> = 150000</a:t>
            </a:r>
          </a:p>
          <a:p>
            <a:pPr>
              <a:buFont typeface="Arial"/>
              <a:buChar char="•"/>
            </a:pPr>
            <a:r>
              <a:rPr lang="nl-NL" sz="1200" err="1">
                <a:latin typeface="Calibri"/>
                <a:cs typeface="Calibri"/>
              </a:rPr>
              <a:t>machine_list</a:t>
            </a:r>
            <a:r>
              <a:rPr lang="nl-NL" sz="1200">
                <a:latin typeface="Calibri"/>
                <a:cs typeface="Calibri"/>
              </a:rPr>
              <a:t> = Machines</a:t>
            </a:r>
            <a:r>
              <a:rPr lang="nl-NL" sz="1200">
                <a:latin typeface="Calibri"/>
                <a:ea typeface="+mn-lt"/>
                <a:cs typeface="+mn-lt"/>
              </a:rPr>
              <a:t> (list of </a:t>
            </a:r>
            <a:r>
              <a:rPr lang="nl-NL" sz="1200" err="1">
                <a:latin typeface="Calibri"/>
                <a:ea typeface="+mn-lt"/>
                <a:cs typeface="+mn-lt"/>
              </a:rPr>
              <a:t>available</a:t>
            </a:r>
            <a:r>
              <a:rPr lang="nl-NL" sz="1200">
                <a:latin typeface="Calibri"/>
                <a:ea typeface="+mn-lt"/>
                <a:cs typeface="+mn-lt"/>
              </a:rPr>
              <a:t> machines)</a:t>
            </a:r>
            <a:endParaRPr lang="nl-NL" sz="1200">
              <a:latin typeface="Calibri"/>
              <a:ea typeface="+mn-lt"/>
              <a:cs typeface="Calibri"/>
            </a:endParaRPr>
          </a:p>
          <a:p>
            <a:pPr marL="0" indent="0">
              <a:buNone/>
            </a:pPr>
            <a:r>
              <a:rPr lang="nl-NL" sz="1200" b="1" err="1">
                <a:latin typeface="Calibri"/>
                <a:ea typeface="+mn-lt"/>
                <a:cs typeface="+mn-lt"/>
              </a:rPr>
              <a:t>Initialize</a:t>
            </a:r>
            <a:r>
              <a:rPr lang="nl-NL" sz="1200" b="1">
                <a:latin typeface="Calibri"/>
                <a:ea typeface="+mn-lt"/>
                <a:cs typeface="+mn-lt"/>
              </a:rPr>
              <a:t> variables:</a:t>
            </a:r>
            <a:endParaRPr lang="nl-NL" sz="1200" b="1">
              <a:latin typeface="Calibri"/>
              <a:cs typeface="Calibri"/>
            </a:endParaRPr>
          </a:p>
          <a:p>
            <a:pPr>
              <a:buFont typeface="Arial"/>
              <a:buChar char="•"/>
            </a:pPr>
            <a:r>
              <a:rPr lang="nl-NL" sz="1200" err="1">
                <a:latin typeface="Calibri"/>
                <a:cs typeface="Calibri"/>
              </a:rPr>
              <a:t>best_schedule</a:t>
            </a:r>
            <a:r>
              <a:rPr lang="nl-NL" sz="1200">
                <a:latin typeface="Calibri"/>
                <a:cs typeface="Calibri"/>
              </a:rPr>
              <a:t> = </a:t>
            </a:r>
            <a:r>
              <a:rPr lang="nl-NL" sz="1200" err="1">
                <a:latin typeface="Calibri"/>
                <a:cs typeface="Calibri"/>
              </a:rPr>
              <a:t>schedule_best_costs</a:t>
            </a:r>
            <a:r>
              <a:rPr lang="nl-NL" sz="1200">
                <a:latin typeface="Calibri"/>
                <a:ea typeface="+mn-lt"/>
                <a:cs typeface="+mn-lt"/>
              </a:rPr>
              <a:t> (</a:t>
            </a:r>
            <a:r>
              <a:rPr lang="nl-NL" sz="1200" err="1">
                <a:latin typeface="Calibri"/>
                <a:ea typeface="+mn-lt"/>
                <a:cs typeface="+mn-lt"/>
              </a:rPr>
              <a:t>initial</a:t>
            </a:r>
            <a:r>
              <a:rPr lang="nl-NL" sz="1200">
                <a:latin typeface="Calibri"/>
                <a:ea typeface="+mn-lt"/>
                <a:cs typeface="+mn-lt"/>
              </a:rPr>
              <a:t> </a:t>
            </a:r>
            <a:r>
              <a:rPr lang="nl-NL" sz="1200" err="1">
                <a:latin typeface="Calibri"/>
                <a:ea typeface="+mn-lt"/>
                <a:cs typeface="+mn-lt"/>
              </a:rPr>
              <a:t>schedule</a:t>
            </a:r>
            <a:r>
              <a:rPr lang="nl-NL" sz="1200">
                <a:latin typeface="Calibri"/>
                <a:ea typeface="+mn-lt"/>
                <a:cs typeface="+mn-lt"/>
              </a:rPr>
              <a:t> </a:t>
            </a:r>
            <a:r>
              <a:rPr lang="nl-NL" sz="1200" err="1">
                <a:latin typeface="Calibri"/>
                <a:ea typeface="+mn-lt"/>
                <a:cs typeface="+mn-lt"/>
              </a:rPr>
              <a:t>with</a:t>
            </a:r>
            <a:r>
              <a:rPr lang="nl-NL" sz="1200">
                <a:latin typeface="Calibri"/>
                <a:ea typeface="+mn-lt"/>
                <a:cs typeface="+mn-lt"/>
              </a:rPr>
              <a:t> best </a:t>
            </a:r>
            <a:r>
              <a:rPr lang="nl-NL" sz="1200" err="1">
                <a:latin typeface="Calibri"/>
                <a:ea typeface="+mn-lt"/>
                <a:cs typeface="+mn-lt"/>
              </a:rPr>
              <a:t>costs</a:t>
            </a:r>
            <a:r>
              <a:rPr lang="nl-NL" sz="1200">
                <a:latin typeface="Calibri"/>
                <a:ea typeface="+mn-lt"/>
                <a:cs typeface="+mn-lt"/>
              </a:rPr>
              <a:t>)</a:t>
            </a:r>
            <a:endParaRPr lang="nl-NL" sz="1200">
              <a:latin typeface="Calibri"/>
              <a:cs typeface="Calibri"/>
            </a:endParaRPr>
          </a:p>
          <a:p>
            <a:pPr>
              <a:buFont typeface="Arial"/>
              <a:buChar char="•"/>
            </a:pPr>
            <a:r>
              <a:rPr lang="nl-NL" sz="1200" err="1">
                <a:latin typeface="Calibri"/>
                <a:cs typeface="Calibri"/>
              </a:rPr>
              <a:t>current_schedule</a:t>
            </a:r>
            <a:r>
              <a:rPr lang="nl-NL" sz="1200">
                <a:latin typeface="Calibri"/>
                <a:cs typeface="Calibri"/>
              </a:rPr>
              <a:t> = </a:t>
            </a:r>
            <a:r>
              <a:rPr lang="nl-NL" sz="1200" err="1">
                <a:latin typeface="Calibri"/>
                <a:cs typeface="Calibri"/>
              </a:rPr>
              <a:t>schedule_best_costs</a:t>
            </a:r>
            <a:endParaRPr lang="nl-NL" sz="1200">
              <a:latin typeface="Calibri"/>
              <a:cs typeface="Calibri"/>
            </a:endParaRPr>
          </a:p>
          <a:p>
            <a:pPr>
              <a:buFont typeface="Arial"/>
              <a:buChar char="•"/>
            </a:pPr>
            <a:r>
              <a:rPr lang="nl-NL" sz="1200" err="1">
                <a:latin typeface="Calibri"/>
                <a:cs typeface="Calibri"/>
              </a:rPr>
              <a:t>best_cost</a:t>
            </a:r>
            <a:r>
              <a:rPr lang="nl-NL" sz="1200">
                <a:latin typeface="Calibri"/>
                <a:cs typeface="Calibri"/>
              </a:rPr>
              <a:t> = </a:t>
            </a:r>
            <a:r>
              <a:rPr lang="nl-NL" sz="1200" err="1">
                <a:latin typeface="Calibri"/>
                <a:cs typeface="Calibri"/>
              </a:rPr>
              <a:t>total_schedule_cost</a:t>
            </a:r>
            <a:r>
              <a:rPr lang="nl-NL" sz="1200">
                <a:latin typeface="Calibri"/>
                <a:cs typeface="Calibri"/>
              </a:rPr>
              <a:t>(</a:t>
            </a:r>
            <a:r>
              <a:rPr lang="nl-NL" sz="1200" err="1">
                <a:latin typeface="Calibri"/>
                <a:cs typeface="Calibri"/>
              </a:rPr>
              <a:t>best_schedule</a:t>
            </a:r>
            <a:r>
              <a:rPr lang="nl-NL" sz="1200">
                <a:latin typeface="Calibri"/>
                <a:cs typeface="Calibri"/>
              </a:rPr>
              <a:t>)</a:t>
            </a:r>
          </a:p>
          <a:p>
            <a:pPr>
              <a:buFont typeface="Arial"/>
              <a:buChar char="•"/>
            </a:pPr>
            <a:r>
              <a:rPr lang="nl-NL" sz="1200" err="1">
                <a:latin typeface="Calibri"/>
                <a:cs typeface="Calibri"/>
              </a:rPr>
              <a:t>current_cost</a:t>
            </a:r>
            <a:r>
              <a:rPr lang="nl-NL" sz="1200">
                <a:latin typeface="Calibri"/>
                <a:cs typeface="Calibri"/>
              </a:rPr>
              <a:t> = </a:t>
            </a:r>
            <a:r>
              <a:rPr lang="nl-NL" sz="1200" err="1">
                <a:latin typeface="Calibri"/>
                <a:cs typeface="Calibri"/>
              </a:rPr>
              <a:t>best_cost</a:t>
            </a:r>
            <a:endParaRPr lang="nl-NL" sz="1200">
              <a:latin typeface="Calibri"/>
              <a:cs typeface="Calibri"/>
            </a:endParaRPr>
          </a:p>
          <a:p>
            <a:pPr>
              <a:buFont typeface="Arial"/>
              <a:buChar char="•"/>
            </a:pPr>
            <a:r>
              <a:rPr lang="nl-NL" sz="1200" err="1">
                <a:latin typeface="Calibri"/>
                <a:cs typeface="Calibri"/>
              </a:rPr>
              <a:t>temperature</a:t>
            </a:r>
            <a:r>
              <a:rPr lang="nl-NL" sz="1200">
                <a:latin typeface="Calibri"/>
                <a:cs typeface="Calibri"/>
              </a:rPr>
              <a:t> = </a:t>
            </a:r>
            <a:r>
              <a:rPr lang="nl-NL" sz="1200" err="1">
                <a:latin typeface="Calibri"/>
                <a:cs typeface="Calibri"/>
              </a:rPr>
              <a:t>initial_temperature</a:t>
            </a:r>
          </a:p>
          <a:p>
            <a:pPr>
              <a:buFont typeface="Arial"/>
              <a:buChar char="•"/>
            </a:pPr>
            <a:r>
              <a:rPr lang="nl-NL" sz="1200" err="1">
                <a:latin typeface="Calibri"/>
                <a:cs typeface="Calibri"/>
              </a:rPr>
              <a:t>Lists</a:t>
            </a:r>
            <a:r>
              <a:rPr lang="nl-NL" sz="1200">
                <a:latin typeface="Calibri"/>
                <a:ea typeface="+mn-lt"/>
                <a:cs typeface="+mn-lt"/>
              </a:rPr>
              <a:t> </a:t>
            </a:r>
            <a:r>
              <a:rPr lang="nl-NL" sz="1200" err="1">
                <a:latin typeface="Calibri"/>
                <a:ea typeface="+mn-lt"/>
                <a:cs typeface="+mn-lt"/>
              </a:rPr>
              <a:t>to</a:t>
            </a:r>
            <a:r>
              <a:rPr lang="nl-NL" sz="1200">
                <a:latin typeface="Calibri"/>
                <a:ea typeface="+mn-lt"/>
                <a:cs typeface="+mn-lt"/>
              </a:rPr>
              <a:t> keep track of </a:t>
            </a:r>
            <a:r>
              <a:rPr lang="nl-NL" sz="1200" err="1">
                <a:latin typeface="Calibri"/>
                <a:ea typeface="+mn-lt"/>
                <a:cs typeface="+mn-lt"/>
              </a:rPr>
              <a:t>costs</a:t>
            </a:r>
            <a:r>
              <a:rPr lang="nl-NL" sz="1200">
                <a:latin typeface="Calibri"/>
                <a:ea typeface="+mn-lt"/>
                <a:cs typeface="+mn-lt"/>
              </a:rPr>
              <a:t> </a:t>
            </a:r>
            <a:r>
              <a:rPr lang="nl-NL" sz="1200" err="1">
                <a:latin typeface="Calibri"/>
                <a:ea typeface="+mn-lt"/>
                <a:cs typeface="+mn-lt"/>
              </a:rPr>
              <a:t>and</a:t>
            </a:r>
            <a:r>
              <a:rPr lang="nl-NL" sz="1200">
                <a:latin typeface="Calibri"/>
                <a:ea typeface="+mn-lt"/>
                <a:cs typeface="+mn-lt"/>
              </a:rPr>
              <a:t> iteration log.</a:t>
            </a:r>
            <a:endParaRPr lang="nl-NL" sz="1200">
              <a:latin typeface="Calibri"/>
              <a:cs typeface="Calibri"/>
            </a:endParaRPr>
          </a:p>
          <a:p>
            <a:pPr>
              <a:buNone/>
            </a:pPr>
            <a:r>
              <a:rPr lang="nl-NL" sz="1200" b="1">
                <a:latin typeface="Calibri"/>
                <a:cs typeface="Calibri"/>
              </a:rPr>
              <a:t>Step 2: </a:t>
            </a:r>
            <a:r>
              <a:rPr lang="nl-NL" sz="1200" b="1" err="1">
                <a:latin typeface="Calibri"/>
                <a:cs typeface="Calibri"/>
              </a:rPr>
              <a:t>Iterate</a:t>
            </a:r>
            <a:r>
              <a:rPr lang="nl-NL" sz="1200" b="1">
                <a:latin typeface="Calibri"/>
                <a:cs typeface="Calibri"/>
              </a:rPr>
              <a:t> </a:t>
            </a:r>
            <a:r>
              <a:rPr lang="nl-NL" sz="1200" b="1" err="1">
                <a:latin typeface="Calibri"/>
                <a:cs typeface="Calibri"/>
              </a:rPr>
              <a:t>through</a:t>
            </a:r>
            <a:r>
              <a:rPr lang="nl-NL" sz="1200" b="1">
                <a:latin typeface="Calibri"/>
                <a:cs typeface="Calibri"/>
              </a:rPr>
              <a:t> </a:t>
            </a:r>
            <a:r>
              <a:rPr lang="nl-NL" sz="1200" b="1" err="1">
                <a:latin typeface="Calibri"/>
                <a:cs typeface="Calibri"/>
              </a:rPr>
              <a:t>Temperature</a:t>
            </a:r>
            <a:r>
              <a:rPr lang="nl-NL" sz="1200" b="1">
                <a:latin typeface="Calibri"/>
                <a:cs typeface="Calibri"/>
              </a:rPr>
              <a:t> Levels</a:t>
            </a:r>
          </a:p>
          <a:p>
            <a:pPr>
              <a:buNone/>
            </a:pPr>
            <a:r>
              <a:rPr lang="nl-NL" sz="1200" b="1" err="1">
                <a:latin typeface="Calibri"/>
                <a:ea typeface="+mn-lt"/>
                <a:cs typeface="+mn-lt"/>
              </a:rPr>
              <a:t>Repeat</a:t>
            </a:r>
            <a:r>
              <a:rPr lang="nl-NL" sz="1200" b="1">
                <a:latin typeface="Calibri"/>
                <a:ea typeface="+mn-lt"/>
                <a:cs typeface="+mn-lt"/>
              </a:rPr>
              <a:t> </a:t>
            </a:r>
            <a:r>
              <a:rPr lang="nl-NL" sz="1200" b="1" err="1">
                <a:latin typeface="Calibri"/>
                <a:ea typeface="+mn-lt"/>
                <a:cs typeface="+mn-lt"/>
              </a:rPr>
              <a:t>for</a:t>
            </a:r>
            <a:r>
              <a:rPr lang="nl-NL" sz="1200" b="1">
                <a:latin typeface="Calibri"/>
                <a:ea typeface="+mn-lt"/>
                <a:cs typeface="+mn-lt"/>
              </a:rPr>
              <a:t> </a:t>
            </a:r>
            <a:r>
              <a:rPr lang="nl-NL" sz="1200" b="1" err="1">
                <a:latin typeface="Calibri"/>
                <a:ea typeface="+mn-lt"/>
                <a:cs typeface="+mn-lt"/>
              </a:rPr>
              <a:t>each</a:t>
            </a:r>
            <a:r>
              <a:rPr lang="nl-NL" sz="1200" b="1">
                <a:latin typeface="Calibri"/>
                <a:ea typeface="+mn-lt"/>
                <a:cs typeface="+mn-lt"/>
              </a:rPr>
              <a:t> iteration </a:t>
            </a:r>
            <a:r>
              <a:rPr lang="nl-NL" sz="1200" b="1" err="1">
                <a:latin typeface="Calibri"/>
                <a:ea typeface="+mn-lt"/>
                <a:cs typeface="+mn-lt"/>
              </a:rPr>
              <a:t>from</a:t>
            </a:r>
            <a:r>
              <a:rPr lang="nl-NL" sz="1200" b="1">
                <a:latin typeface="Calibri"/>
                <a:ea typeface="+mn-lt"/>
                <a:cs typeface="+mn-lt"/>
              </a:rPr>
              <a:t> 1 </a:t>
            </a:r>
            <a:r>
              <a:rPr lang="nl-NL" sz="1200" b="1" err="1">
                <a:latin typeface="Calibri"/>
                <a:ea typeface="+mn-lt"/>
                <a:cs typeface="+mn-lt"/>
              </a:rPr>
              <a:t>to</a:t>
            </a:r>
            <a:r>
              <a:rPr lang="nl-NL" sz="1200" b="1">
                <a:latin typeface="Calibri"/>
                <a:ea typeface="+mn-lt"/>
                <a:cs typeface="+mn-lt"/>
              </a:rPr>
              <a:t> </a:t>
            </a:r>
            <a:r>
              <a:rPr lang="nl-NL" sz="1200" b="1" err="1">
                <a:latin typeface="Calibri"/>
                <a:cs typeface="Calibri"/>
              </a:rPr>
              <a:t>iterations_per_temperature</a:t>
            </a:r>
            <a:r>
              <a:rPr lang="nl-NL" sz="1200" b="1">
                <a:latin typeface="Calibri"/>
                <a:ea typeface="+mn-lt"/>
                <a:cs typeface="+mn-lt"/>
              </a:rPr>
              <a:t>:</a:t>
            </a:r>
            <a:endParaRPr lang="nl-NL" sz="1200" b="1">
              <a:latin typeface="Calibri"/>
              <a:cs typeface="Calibri"/>
            </a:endParaRPr>
          </a:p>
          <a:p>
            <a:pPr>
              <a:buNone/>
            </a:pPr>
            <a:r>
              <a:rPr lang="nl-NL" sz="1200" b="1" err="1">
                <a:latin typeface="Calibri"/>
                <a:ea typeface="+mn-lt"/>
                <a:cs typeface="+mn-lt"/>
              </a:rPr>
              <a:t>Determine</a:t>
            </a:r>
            <a:r>
              <a:rPr lang="nl-NL" sz="1200" b="1">
                <a:latin typeface="Calibri"/>
                <a:ea typeface="+mn-lt"/>
                <a:cs typeface="+mn-lt"/>
              </a:rPr>
              <a:t> a new </a:t>
            </a:r>
            <a:r>
              <a:rPr lang="nl-NL" sz="1200" b="1" err="1">
                <a:latin typeface="Calibri"/>
                <a:ea typeface="+mn-lt"/>
                <a:cs typeface="+mn-lt"/>
              </a:rPr>
              <a:t>potential</a:t>
            </a:r>
            <a:r>
              <a:rPr lang="nl-NL" sz="1200" b="1">
                <a:latin typeface="Calibri"/>
                <a:ea typeface="+mn-lt"/>
                <a:cs typeface="+mn-lt"/>
              </a:rPr>
              <a:t> solution </a:t>
            </a:r>
            <a:r>
              <a:rPr lang="nl-NL" sz="1200" b="1" err="1">
                <a:latin typeface="Calibri"/>
                <a:ea typeface="+mn-lt"/>
                <a:cs typeface="+mn-lt"/>
              </a:rPr>
              <a:t>by</a:t>
            </a:r>
            <a:r>
              <a:rPr lang="nl-NL" sz="1200" b="1">
                <a:latin typeface="Calibri"/>
                <a:ea typeface="+mn-lt"/>
                <a:cs typeface="+mn-lt"/>
              </a:rPr>
              <a:t>:</a:t>
            </a:r>
            <a:endParaRPr lang="nl-NL" sz="1200" b="1">
              <a:latin typeface="Calibri"/>
              <a:cs typeface="Calibri"/>
            </a:endParaRPr>
          </a:p>
          <a:p>
            <a:pPr>
              <a:buFont typeface="Arial"/>
              <a:buChar char="•"/>
            </a:pPr>
            <a:r>
              <a:rPr lang="nl-NL" sz="1200" err="1">
                <a:latin typeface="Calibri"/>
                <a:ea typeface="+mn-lt"/>
                <a:cs typeface="+mn-lt"/>
              </a:rPr>
              <a:t>Either</a:t>
            </a:r>
            <a:r>
              <a:rPr lang="nl-NL" sz="1200">
                <a:latin typeface="Calibri"/>
                <a:ea typeface="+mn-lt"/>
                <a:cs typeface="+mn-lt"/>
              </a:rPr>
              <a:t> swapping </a:t>
            </a:r>
            <a:r>
              <a:rPr lang="nl-NL" sz="1200" err="1">
                <a:latin typeface="Calibri"/>
                <a:ea typeface="+mn-lt"/>
                <a:cs typeface="+mn-lt"/>
              </a:rPr>
              <a:t>two</a:t>
            </a:r>
            <a:r>
              <a:rPr lang="nl-NL" sz="1200">
                <a:latin typeface="Calibri"/>
                <a:ea typeface="+mn-lt"/>
                <a:cs typeface="+mn-lt"/>
              </a:rPr>
              <a:t> orders in </a:t>
            </a:r>
            <a:r>
              <a:rPr lang="nl-NL" sz="1200" err="1">
                <a:latin typeface="Calibri"/>
                <a:ea typeface="+mn-lt"/>
                <a:cs typeface="+mn-lt"/>
              </a:rPr>
              <a:t>the</a:t>
            </a:r>
            <a:r>
              <a:rPr lang="nl-NL" sz="1200">
                <a:latin typeface="Calibri"/>
                <a:ea typeface="+mn-lt"/>
                <a:cs typeface="+mn-lt"/>
              </a:rPr>
              <a:t> </a:t>
            </a:r>
            <a:r>
              <a:rPr lang="nl-NL" sz="1200" err="1">
                <a:latin typeface="Calibri"/>
                <a:ea typeface="+mn-lt"/>
                <a:cs typeface="+mn-lt"/>
              </a:rPr>
              <a:t>schedule</a:t>
            </a:r>
            <a:r>
              <a:rPr lang="nl-NL" sz="1200">
                <a:latin typeface="Calibri"/>
                <a:ea typeface="+mn-lt"/>
                <a:cs typeface="+mn-lt"/>
              </a:rPr>
              <a:t> (50% chance)</a:t>
            </a:r>
            <a:endParaRPr lang="nl-NL" sz="1200">
              <a:latin typeface="Calibri"/>
              <a:cs typeface="Calibri"/>
            </a:endParaRPr>
          </a:p>
          <a:p>
            <a:pPr>
              <a:buFont typeface="Arial"/>
              <a:buChar char="•"/>
            </a:pPr>
            <a:r>
              <a:rPr lang="nl-NL" sz="1200">
                <a:latin typeface="Calibri"/>
                <a:ea typeface="+mn-lt"/>
                <a:cs typeface="+mn-lt"/>
              </a:rPr>
              <a:t>Or </a:t>
            </a:r>
            <a:r>
              <a:rPr lang="nl-NL" sz="1200" err="1">
                <a:latin typeface="Calibri"/>
                <a:ea typeface="+mn-lt"/>
                <a:cs typeface="+mn-lt"/>
              </a:rPr>
              <a:t>assigning</a:t>
            </a:r>
            <a:r>
              <a:rPr lang="nl-NL" sz="1200">
                <a:latin typeface="Calibri"/>
                <a:ea typeface="+mn-lt"/>
                <a:cs typeface="+mn-lt"/>
              </a:rPr>
              <a:t> </a:t>
            </a:r>
            <a:r>
              <a:rPr lang="nl-NL" sz="1200" err="1">
                <a:latin typeface="Calibri"/>
                <a:ea typeface="+mn-lt"/>
                <a:cs typeface="+mn-lt"/>
              </a:rPr>
              <a:t>an</a:t>
            </a:r>
            <a:r>
              <a:rPr lang="nl-NL" sz="1200">
                <a:latin typeface="Calibri"/>
                <a:ea typeface="+mn-lt"/>
                <a:cs typeface="+mn-lt"/>
              </a:rPr>
              <a:t> order </a:t>
            </a:r>
            <a:r>
              <a:rPr lang="nl-NL" sz="1200" err="1">
                <a:latin typeface="Calibri"/>
                <a:ea typeface="+mn-lt"/>
                <a:cs typeface="+mn-lt"/>
              </a:rPr>
              <a:t>to</a:t>
            </a:r>
            <a:r>
              <a:rPr lang="nl-NL" sz="1200">
                <a:latin typeface="Calibri"/>
                <a:ea typeface="+mn-lt"/>
                <a:cs typeface="+mn-lt"/>
              </a:rPr>
              <a:t> a different machine (50% chance)</a:t>
            </a:r>
            <a:endParaRPr lang="nl-NL">
              <a:latin typeface="Calibri"/>
            </a:endParaRPr>
          </a:p>
          <a:p>
            <a:pPr>
              <a:buNone/>
            </a:pPr>
            <a:endParaRPr lang="nl-NL" sz="1200">
              <a:latin typeface="Aptos"/>
              <a:cs typeface="Calibri"/>
            </a:endParaRPr>
          </a:p>
          <a:p>
            <a:pPr>
              <a:lnSpc>
                <a:spcPct val="100000"/>
              </a:lnSpc>
              <a:buNone/>
            </a:pPr>
            <a:endParaRPr lang="nl-NL" sz="1200" b="1">
              <a:latin typeface="Calibri"/>
              <a:cs typeface="Calibri"/>
            </a:endParaRPr>
          </a:p>
          <a:p>
            <a:pPr>
              <a:buNone/>
            </a:pPr>
            <a:endParaRPr lang="nl-NL" sz="1200" b="1">
              <a:latin typeface="Calibri"/>
              <a:cs typeface="Calibri"/>
            </a:endParaRPr>
          </a:p>
          <a:p>
            <a:pPr>
              <a:buFont typeface="Arial"/>
              <a:buChar char="•"/>
            </a:pPr>
            <a:endParaRPr lang="nl-NL" sz="1000" b="1">
              <a:latin typeface="Calibri"/>
              <a:cs typeface="Calibri"/>
            </a:endParaRPr>
          </a:p>
          <a:p>
            <a:pPr indent="0">
              <a:buNone/>
            </a:pPr>
            <a:endParaRPr lang="nl-NL" sz="1400">
              <a:latin typeface="Calibri"/>
              <a:cs typeface="Calibri"/>
            </a:endParaRPr>
          </a:p>
          <a:p>
            <a:pPr marL="0" indent="0">
              <a:buNone/>
            </a:pPr>
            <a:endParaRPr lang="nl-NL" sz="1400"/>
          </a:p>
        </p:txBody>
      </p:sp>
      <p:sp>
        <p:nvSpPr>
          <p:cNvPr id="5" name="TextBox 4">
            <a:extLst>
              <a:ext uri="{FF2B5EF4-FFF2-40B4-BE49-F238E27FC236}">
                <a16:creationId xmlns:a16="http://schemas.microsoft.com/office/drawing/2014/main" id="{06E89E82-0FE3-FCD0-CF3E-4EF12B7EB9EB}"/>
              </a:ext>
            </a:extLst>
          </p:cNvPr>
          <p:cNvSpPr txBox="1"/>
          <p:nvPr/>
        </p:nvSpPr>
        <p:spPr>
          <a:xfrm>
            <a:off x="6691517" y="967765"/>
            <a:ext cx="5070913" cy="64079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pPr>
            <a:r>
              <a:rPr lang="nl-NL" sz="1200" b="1">
                <a:latin typeface="Calibri"/>
                <a:cs typeface="Calibri"/>
              </a:rPr>
              <a:t>For </a:t>
            </a:r>
            <a:r>
              <a:rPr lang="nl-NL" sz="1200" b="1" err="1">
                <a:latin typeface="Calibri"/>
                <a:cs typeface="Calibri"/>
              </a:rPr>
              <a:t>each</a:t>
            </a:r>
            <a:r>
              <a:rPr lang="nl-NL" sz="1200" b="1">
                <a:latin typeface="Calibri"/>
                <a:cs typeface="Calibri"/>
              </a:rPr>
              <a:t> order in </a:t>
            </a:r>
            <a:r>
              <a:rPr lang="nl-NL" sz="1200" b="1" err="1">
                <a:latin typeface="Calibri"/>
                <a:cs typeface="Calibri"/>
              </a:rPr>
              <a:t>the</a:t>
            </a:r>
            <a:r>
              <a:rPr lang="nl-NL" sz="1200" b="1">
                <a:latin typeface="Calibri"/>
                <a:cs typeface="Calibri"/>
              </a:rPr>
              <a:t> new </a:t>
            </a:r>
            <a:r>
              <a:rPr lang="nl-NL" sz="1200" b="1" err="1">
                <a:latin typeface="Calibri"/>
                <a:cs typeface="Calibri"/>
              </a:rPr>
              <a:t>schedule</a:t>
            </a:r>
            <a:r>
              <a:rPr lang="nl-NL" sz="1200" b="1">
                <a:latin typeface="Calibri"/>
                <a:cs typeface="Calibri"/>
              </a:rPr>
              <a:t>:</a:t>
            </a:r>
          </a:p>
          <a:p>
            <a:pPr marL="285750" indent="-285750">
              <a:lnSpc>
                <a:spcPct val="90000"/>
              </a:lnSpc>
              <a:spcBef>
                <a:spcPts val="1000"/>
              </a:spcBef>
              <a:buFont typeface="Arial,Sans-Serif"/>
              <a:buChar char="•"/>
            </a:pPr>
            <a:r>
              <a:rPr lang="nl-NL" sz="1200" err="1">
                <a:latin typeface="Calibri"/>
                <a:cs typeface="Calibri"/>
              </a:rPr>
              <a:t>Calculate</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required</a:t>
            </a:r>
            <a:r>
              <a:rPr lang="nl-NL" sz="1200">
                <a:latin typeface="Calibri"/>
                <a:cs typeface="Calibri"/>
              </a:rPr>
              <a:t> </a:t>
            </a:r>
            <a:r>
              <a:rPr lang="nl-NL" sz="1200" err="1">
                <a:latin typeface="Calibri"/>
                <a:cs typeface="Calibri"/>
              </a:rPr>
              <a:t>setup_time</a:t>
            </a:r>
            <a:r>
              <a:rPr lang="nl-NL" sz="1200">
                <a:latin typeface="Calibri"/>
                <a:cs typeface="Calibri"/>
              </a:rPr>
              <a:t> </a:t>
            </a:r>
            <a:r>
              <a:rPr lang="nl-NL" sz="1200" err="1">
                <a:latin typeface="Calibri"/>
                <a:cs typeface="Calibri"/>
              </a:rPr>
              <a:t>for</a:t>
            </a:r>
            <a:r>
              <a:rPr lang="nl-NL" sz="1200">
                <a:latin typeface="Calibri"/>
                <a:cs typeface="Calibri"/>
              </a:rPr>
              <a:t> a </a:t>
            </a:r>
            <a:r>
              <a:rPr lang="nl-NL" sz="1200" err="1">
                <a:latin typeface="Calibri"/>
                <a:cs typeface="Calibri"/>
              </a:rPr>
              <a:t>color</a:t>
            </a:r>
            <a:r>
              <a:rPr lang="nl-NL" sz="1200">
                <a:latin typeface="Calibri"/>
                <a:cs typeface="Calibri"/>
              </a:rPr>
              <a:t> change.</a:t>
            </a:r>
          </a:p>
          <a:p>
            <a:pPr marL="285750" indent="-285750">
              <a:lnSpc>
                <a:spcPct val="90000"/>
              </a:lnSpc>
              <a:spcBef>
                <a:spcPts val="1000"/>
              </a:spcBef>
              <a:buFont typeface="Arial,Sans-Serif"/>
              <a:buChar char="•"/>
            </a:pPr>
            <a:r>
              <a:rPr lang="nl-NL" sz="1200" err="1">
                <a:latin typeface="Calibri"/>
                <a:cs typeface="Calibri"/>
              </a:rPr>
              <a:t>Calculate</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processing_time</a:t>
            </a:r>
            <a:r>
              <a:rPr lang="nl-NL" sz="1200">
                <a:latin typeface="Calibri"/>
                <a:cs typeface="Calibri"/>
              </a:rPr>
              <a:t> </a:t>
            </a:r>
            <a:r>
              <a:rPr lang="nl-NL" sz="1200" err="1">
                <a:latin typeface="Calibri"/>
                <a:cs typeface="Calibri"/>
              </a:rPr>
              <a:t>based</a:t>
            </a:r>
            <a:r>
              <a:rPr lang="nl-NL" sz="1200">
                <a:latin typeface="Calibri"/>
                <a:cs typeface="Calibri"/>
              </a:rPr>
              <a:t> on machine speed </a:t>
            </a:r>
            <a:r>
              <a:rPr lang="nl-NL" sz="1200" err="1">
                <a:latin typeface="Calibri"/>
                <a:cs typeface="Calibri"/>
              </a:rPr>
              <a:t>and</a:t>
            </a:r>
            <a:r>
              <a:rPr lang="nl-NL" sz="1200">
                <a:latin typeface="Calibri"/>
                <a:cs typeface="Calibri"/>
              </a:rPr>
              <a:t> order </a:t>
            </a:r>
            <a:r>
              <a:rPr lang="nl-NL" sz="1200" err="1">
                <a:latin typeface="Calibri"/>
                <a:cs typeface="Calibri"/>
              </a:rPr>
              <a:t>surface</a:t>
            </a:r>
            <a:r>
              <a:rPr lang="nl-NL" sz="1200">
                <a:latin typeface="Calibri"/>
                <a:cs typeface="Calibri"/>
              </a:rPr>
              <a:t> area.</a:t>
            </a:r>
          </a:p>
          <a:p>
            <a:pPr marL="285750" indent="-285750">
              <a:lnSpc>
                <a:spcPct val="90000"/>
              </a:lnSpc>
              <a:spcBef>
                <a:spcPts val="1000"/>
              </a:spcBef>
              <a:buFont typeface="Arial,Sans-Serif"/>
              <a:buChar char="•"/>
            </a:pPr>
            <a:r>
              <a:rPr lang="nl-NL" sz="1200">
                <a:latin typeface="Calibri"/>
                <a:cs typeface="Calibri"/>
              </a:rPr>
              <a:t>Update </a:t>
            </a:r>
            <a:r>
              <a:rPr lang="nl-NL" sz="1200" err="1">
                <a:latin typeface="Calibri"/>
                <a:cs typeface="Calibri"/>
              </a:rPr>
              <a:t>the</a:t>
            </a:r>
            <a:r>
              <a:rPr lang="nl-NL" sz="1200">
                <a:latin typeface="Calibri"/>
                <a:cs typeface="Calibri"/>
              </a:rPr>
              <a:t> start </a:t>
            </a:r>
            <a:r>
              <a:rPr lang="nl-NL" sz="1200" err="1">
                <a:latin typeface="Calibri"/>
                <a:cs typeface="Calibri"/>
              </a:rPr>
              <a:t>and</a:t>
            </a:r>
            <a:r>
              <a:rPr lang="nl-NL" sz="1200">
                <a:latin typeface="Calibri"/>
                <a:cs typeface="Calibri"/>
              </a:rPr>
              <a:t> end </a:t>
            </a:r>
            <a:r>
              <a:rPr lang="nl-NL" sz="1200" err="1">
                <a:latin typeface="Calibri"/>
                <a:cs typeface="Calibri"/>
              </a:rPr>
              <a:t>times</a:t>
            </a:r>
            <a:r>
              <a:rPr lang="nl-NL" sz="1200">
                <a:latin typeface="Calibri"/>
                <a:cs typeface="Calibri"/>
              </a:rPr>
              <a:t> </a:t>
            </a:r>
            <a:r>
              <a:rPr lang="nl-NL" sz="1200" err="1">
                <a:latin typeface="Calibri"/>
                <a:cs typeface="Calibri"/>
              </a:rPr>
              <a:t>for</a:t>
            </a:r>
            <a:r>
              <a:rPr lang="nl-NL" sz="1200">
                <a:latin typeface="Calibri"/>
                <a:cs typeface="Calibri"/>
              </a:rPr>
              <a:t> </a:t>
            </a:r>
            <a:r>
              <a:rPr lang="nl-NL" sz="1200" err="1">
                <a:latin typeface="Calibri"/>
                <a:cs typeface="Calibri"/>
              </a:rPr>
              <a:t>the</a:t>
            </a:r>
            <a:r>
              <a:rPr lang="nl-NL" sz="1200">
                <a:latin typeface="Calibri"/>
                <a:cs typeface="Calibri"/>
              </a:rPr>
              <a:t> order.</a:t>
            </a:r>
          </a:p>
          <a:p>
            <a:pPr marL="285750" indent="-285750">
              <a:lnSpc>
                <a:spcPct val="90000"/>
              </a:lnSpc>
              <a:spcBef>
                <a:spcPts val="1000"/>
              </a:spcBef>
              <a:buFont typeface="Arial,Sans-Serif"/>
              <a:buChar char="•"/>
            </a:pPr>
            <a:r>
              <a:rPr lang="nl-NL" sz="1200" err="1">
                <a:latin typeface="Calibri"/>
                <a:cs typeface="Calibri"/>
              </a:rPr>
              <a:t>Calculate</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lateness</a:t>
            </a:r>
            <a:r>
              <a:rPr lang="nl-NL" sz="1200">
                <a:latin typeface="Calibri"/>
                <a:cs typeface="Calibri"/>
              </a:rPr>
              <a:t> </a:t>
            </a:r>
            <a:r>
              <a:rPr lang="nl-NL" sz="1200" err="1">
                <a:latin typeface="Calibri"/>
                <a:cs typeface="Calibri"/>
              </a:rPr>
              <a:t>and</a:t>
            </a:r>
            <a:r>
              <a:rPr lang="nl-NL" sz="1200">
                <a:latin typeface="Calibri"/>
                <a:cs typeface="Calibri"/>
              </a:rPr>
              <a:t> </a:t>
            </a:r>
            <a:r>
              <a:rPr lang="nl-NL" sz="1200" err="1">
                <a:latin typeface="Calibri"/>
                <a:cs typeface="Calibri"/>
              </a:rPr>
              <a:t>penalty_cost</a:t>
            </a:r>
            <a:r>
              <a:rPr lang="nl-NL" sz="1200">
                <a:latin typeface="Calibri"/>
                <a:cs typeface="Calibri"/>
              </a:rPr>
              <a:t>.</a:t>
            </a:r>
          </a:p>
          <a:p>
            <a:pPr marL="285750" indent="-285750">
              <a:lnSpc>
                <a:spcPct val="90000"/>
              </a:lnSpc>
              <a:spcBef>
                <a:spcPts val="1000"/>
              </a:spcBef>
              <a:buFont typeface="Arial,Sans-Serif"/>
              <a:buChar char="•"/>
            </a:pPr>
            <a:r>
              <a:rPr lang="nl-NL" sz="1200" err="1">
                <a:latin typeface="Calibri"/>
                <a:cs typeface="Calibri"/>
              </a:rPr>
              <a:t>Compute</a:t>
            </a:r>
            <a:r>
              <a:rPr lang="nl-NL" sz="1200">
                <a:latin typeface="Calibri"/>
                <a:cs typeface="Calibri"/>
              </a:rPr>
              <a:t> </a:t>
            </a:r>
            <a:r>
              <a:rPr lang="nl-NL" sz="1200" err="1">
                <a:latin typeface="Calibri"/>
                <a:cs typeface="Calibri"/>
              </a:rPr>
              <a:t>new_cost</a:t>
            </a:r>
            <a:r>
              <a:rPr lang="nl-NL" sz="1200">
                <a:latin typeface="Calibri"/>
                <a:cs typeface="Calibri"/>
              </a:rPr>
              <a:t> </a:t>
            </a:r>
            <a:r>
              <a:rPr lang="nl-NL" sz="1200" err="1">
                <a:latin typeface="Calibri"/>
                <a:cs typeface="Calibri"/>
              </a:rPr>
              <a:t>for</a:t>
            </a:r>
            <a:r>
              <a:rPr lang="nl-NL" sz="1200">
                <a:latin typeface="Calibri"/>
                <a:cs typeface="Calibri"/>
              </a:rPr>
              <a:t> </a:t>
            </a:r>
            <a:r>
              <a:rPr lang="nl-NL" sz="1200" err="1">
                <a:latin typeface="Calibri"/>
                <a:cs typeface="Calibri"/>
              </a:rPr>
              <a:t>the</a:t>
            </a:r>
            <a:r>
              <a:rPr lang="nl-NL" sz="1200">
                <a:latin typeface="Calibri"/>
                <a:cs typeface="Calibri"/>
              </a:rPr>
              <a:t> new </a:t>
            </a:r>
            <a:r>
              <a:rPr lang="nl-NL" sz="1200" err="1">
                <a:latin typeface="Calibri"/>
                <a:cs typeface="Calibri"/>
              </a:rPr>
              <a:t>schedule</a:t>
            </a:r>
            <a:r>
              <a:rPr lang="nl-NL" sz="1200">
                <a:latin typeface="Calibri"/>
                <a:cs typeface="Calibri"/>
              </a:rPr>
              <a:t>.</a:t>
            </a:r>
            <a:endParaRPr lang="en-US" sz="1200">
              <a:latin typeface="Calibri"/>
              <a:cs typeface="Calibri"/>
            </a:endParaRPr>
          </a:p>
          <a:p>
            <a:pPr>
              <a:lnSpc>
                <a:spcPct val="90000"/>
              </a:lnSpc>
              <a:spcBef>
                <a:spcPts val="1000"/>
              </a:spcBef>
            </a:pPr>
            <a:r>
              <a:rPr lang="nl-NL" sz="1200" b="1">
                <a:latin typeface="Calibri"/>
                <a:cs typeface="Calibri"/>
              </a:rPr>
              <a:t>Step 3: Check </a:t>
            </a:r>
            <a:r>
              <a:rPr lang="nl-NL" sz="1200" b="1" err="1">
                <a:latin typeface="Calibri"/>
                <a:cs typeface="Calibri"/>
              </a:rPr>
              <a:t>Acceptance</a:t>
            </a:r>
            <a:r>
              <a:rPr lang="nl-NL" sz="1200" b="1">
                <a:latin typeface="Calibri"/>
                <a:cs typeface="Calibri"/>
              </a:rPr>
              <a:t> Criteria</a:t>
            </a:r>
            <a:endParaRPr lang="en-US" sz="1200" b="1">
              <a:latin typeface="Calibri"/>
              <a:cs typeface="Calibri"/>
            </a:endParaRPr>
          </a:p>
          <a:p>
            <a:pPr marL="228600" indent="-228600">
              <a:lnSpc>
                <a:spcPct val="90000"/>
              </a:lnSpc>
              <a:spcBef>
                <a:spcPts val="1000"/>
              </a:spcBef>
            </a:pPr>
            <a:r>
              <a:rPr lang="nl-NL" sz="1200" b="1" err="1">
                <a:latin typeface="Calibri"/>
                <a:cs typeface="Calibri"/>
              </a:rPr>
              <a:t>Compare</a:t>
            </a:r>
            <a:r>
              <a:rPr lang="nl-NL" sz="1200" b="1">
                <a:latin typeface="Calibri"/>
                <a:cs typeface="Calibri"/>
              </a:rPr>
              <a:t> </a:t>
            </a:r>
            <a:r>
              <a:rPr lang="nl-NL" sz="1200" b="1" err="1">
                <a:latin typeface="Calibri"/>
                <a:cs typeface="Calibri"/>
              </a:rPr>
              <a:t>new_cost</a:t>
            </a:r>
            <a:r>
              <a:rPr lang="nl-NL" sz="1200" b="1">
                <a:latin typeface="Calibri"/>
                <a:cs typeface="Calibri"/>
              </a:rPr>
              <a:t> </a:t>
            </a:r>
            <a:r>
              <a:rPr lang="nl-NL" sz="1200" b="1" err="1">
                <a:latin typeface="Calibri"/>
                <a:cs typeface="Calibri"/>
              </a:rPr>
              <a:t>with</a:t>
            </a:r>
            <a:r>
              <a:rPr lang="nl-NL" sz="1200" b="1">
                <a:latin typeface="Calibri"/>
                <a:cs typeface="Calibri"/>
              </a:rPr>
              <a:t> </a:t>
            </a:r>
            <a:r>
              <a:rPr lang="nl-NL" sz="1200" b="1" err="1">
                <a:latin typeface="Calibri"/>
                <a:cs typeface="Calibri"/>
              </a:rPr>
              <a:t>current_cost</a:t>
            </a:r>
            <a:r>
              <a:rPr lang="nl-NL" sz="1200" b="1">
                <a:latin typeface="Calibri"/>
                <a:cs typeface="Calibri"/>
              </a:rPr>
              <a:t>:</a:t>
            </a:r>
          </a:p>
          <a:p>
            <a:pPr marL="285750" indent="-285750">
              <a:lnSpc>
                <a:spcPct val="90000"/>
              </a:lnSpc>
              <a:spcBef>
                <a:spcPts val="1000"/>
              </a:spcBef>
              <a:buFont typeface="Arial,Sans-Serif"/>
              <a:buChar char="•"/>
            </a:pPr>
            <a:r>
              <a:rPr lang="nl-NL" sz="1200" err="1">
                <a:latin typeface="Calibri"/>
                <a:cs typeface="Calibri"/>
              </a:rPr>
              <a:t>If</a:t>
            </a:r>
            <a:r>
              <a:rPr lang="nl-NL" sz="1200">
                <a:latin typeface="Calibri"/>
                <a:cs typeface="Calibri"/>
              </a:rPr>
              <a:t> </a:t>
            </a:r>
            <a:r>
              <a:rPr lang="nl-NL" sz="1200" err="1">
                <a:latin typeface="Calibri"/>
                <a:cs typeface="Calibri"/>
              </a:rPr>
              <a:t>new_cost</a:t>
            </a:r>
            <a:r>
              <a:rPr lang="nl-NL" sz="1200">
                <a:latin typeface="Calibri"/>
                <a:cs typeface="Calibri"/>
              </a:rPr>
              <a:t> &lt; </a:t>
            </a:r>
            <a:r>
              <a:rPr lang="nl-NL" sz="1200" err="1">
                <a:latin typeface="Calibri"/>
                <a:cs typeface="Calibri"/>
              </a:rPr>
              <a:t>current_cost</a:t>
            </a:r>
            <a:r>
              <a:rPr lang="nl-NL" sz="1200">
                <a:latin typeface="Calibri"/>
                <a:cs typeface="Calibri"/>
              </a:rPr>
              <a:t>, accept </a:t>
            </a:r>
            <a:r>
              <a:rPr lang="nl-NL" sz="1200" err="1">
                <a:latin typeface="Calibri"/>
                <a:cs typeface="Calibri"/>
              </a:rPr>
              <a:t>the</a:t>
            </a:r>
            <a:r>
              <a:rPr lang="nl-NL" sz="1200">
                <a:latin typeface="Calibri"/>
                <a:cs typeface="Calibri"/>
              </a:rPr>
              <a:t> new </a:t>
            </a:r>
            <a:r>
              <a:rPr lang="nl-NL" sz="1200" err="1">
                <a:latin typeface="Calibri"/>
                <a:cs typeface="Calibri"/>
              </a:rPr>
              <a:t>schedule</a:t>
            </a:r>
            <a:r>
              <a:rPr lang="nl-NL" sz="1200">
                <a:latin typeface="Calibri"/>
                <a:cs typeface="Calibri"/>
              </a:rPr>
              <a:t>.</a:t>
            </a:r>
          </a:p>
          <a:p>
            <a:pPr marL="285750" indent="-285750">
              <a:lnSpc>
                <a:spcPct val="90000"/>
              </a:lnSpc>
              <a:spcBef>
                <a:spcPts val="1000"/>
              </a:spcBef>
              <a:buFont typeface="Arial,Sans-Serif"/>
              <a:buChar char="•"/>
            </a:pPr>
            <a:r>
              <a:rPr lang="nl-NL" sz="1200" err="1">
                <a:latin typeface="Calibri"/>
                <a:cs typeface="Calibri"/>
              </a:rPr>
              <a:t>If</a:t>
            </a:r>
            <a:r>
              <a:rPr lang="nl-NL" sz="1200">
                <a:latin typeface="Calibri"/>
                <a:cs typeface="Calibri"/>
              </a:rPr>
              <a:t> </a:t>
            </a:r>
            <a:r>
              <a:rPr lang="nl-NL" sz="1200" err="1">
                <a:latin typeface="Calibri"/>
                <a:cs typeface="Calibri"/>
              </a:rPr>
              <a:t>new_cost</a:t>
            </a:r>
            <a:r>
              <a:rPr lang="nl-NL" sz="1200">
                <a:latin typeface="Calibri"/>
                <a:cs typeface="Calibri"/>
              </a:rPr>
              <a:t> ≥ </a:t>
            </a:r>
            <a:r>
              <a:rPr lang="nl-NL" sz="1200" err="1">
                <a:latin typeface="Calibri"/>
                <a:cs typeface="Calibri"/>
              </a:rPr>
              <a:t>current_cost</a:t>
            </a:r>
            <a:r>
              <a:rPr lang="nl-NL" sz="1200">
                <a:latin typeface="Calibri"/>
                <a:cs typeface="Calibri"/>
              </a:rPr>
              <a:t>, accept </a:t>
            </a:r>
            <a:r>
              <a:rPr lang="nl-NL" sz="1200" err="1">
                <a:latin typeface="Calibri"/>
                <a:cs typeface="Calibri"/>
              </a:rPr>
              <a:t>the</a:t>
            </a:r>
            <a:r>
              <a:rPr lang="nl-NL" sz="1200">
                <a:latin typeface="Calibri"/>
                <a:cs typeface="Calibri"/>
              </a:rPr>
              <a:t> </a:t>
            </a:r>
            <a:r>
              <a:rPr lang="nl-NL" sz="1200" err="1">
                <a:latin typeface="Calibri"/>
                <a:cs typeface="Calibri"/>
              </a:rPr>
              <a:t>schedule</a:t>
            </a:r>
            <a:r>
              <a:rPr lang="nl-NL" sz="1200">
                <a:latin typeface="Calibri"/>
                <a:cs typeface="Calibri"/>
              </a:rPr>
              <a:t> </a:t>
            </a:r>
            <a:r>
              <a:rPr lang="nl-NL" sz="1200" err="1">
                <a:latin typeface="Calibri"/>
                <a:cs typeface="Calibri"/>
              </a:rPr>
              <a:t>with</a:t>
            </a:r>
            <a:r>
              <a:rPr lang="nl-NL" sz="1200">
                <a:latin typeface="Calibri"/>
                <a:cs typeface="Calibri"/>
              </a:rPr>
              <a:t> a </a:t>
            </a:r>
            <a:r>
              <a:rPr lang="nl-NL" sz="1200" err="1">
                <a:latin typeface="Calibri"/>
                <a:cs typeface="Calibri"/>
              </a:rPr>
              <a:t>probability</a:t>
            </a:r>
            <a:r>
              <a:rPr lang="nl-NL" sz="1200">
                <a:latin typeface="Calibri"/>
                <a:cs typeface="Calibri"/>
              </a:rPr>
              <a:t> </a:t>
            </a:r>
            <a:r>
              <a:rPr lang="nl-NL" sz="1200" err="1">
                <a:latin typeface="Calibri"/>
                <a:cs typeface="Calibri"/>
              </a:rPr>
              <a:t>based</a:t>
            </a:r>
            <a:r>
              <a:rPr lang="nl-NL" sz="1200">
                <a:latin typeface="Calibri"/>
                <a:cs typeface="Calibri"/>
              </a:rPr>
              <a:t> on </a:t>
            </a:r>
            <a:r>
              <a:rPr lang="nl-NL" sz="1200" err="1">
                <a:latin typeface="Calibri"/>
                <a:cs typeface="Calibri"/>
              </a:rPr>
              <a:t>temperature</a:t>
            </a:r>
            <a:r>
              <a:rPr lang="nl-NL" sz="1200">
                <a:latin typeface="Calibri"/>
                <a:cs typeface="Calibri"/>
              </a:rPr>
              <a:t> </a:t>
            </a:r>
            <a:r>
              <a:rPr lang="nl-NL" sz="1200" err="1">
                <a:latin typeface="Calibri"/>
                <a:cs typeface="Calibri"/>
              </a:rPr>
              <a:t>and</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difference</a:t>
            </a:r>
            <a:r>
              <a:rPr lang="nl-NL" sz="1200">
                <a:latin typeface="Calibri"/>
                <a:cs typeface="Calibri"/>
              </a:rPr>
              <a:t> in </a:t>
            </a:r>
            <a:r>
              <a:rPr lang="nl-NL" sz="1200" err="1">
                <a:latin typeface="Calibri"/>
                <a:cs typeface="Calibri"/>
              </a:rPr>
              <a:t>costs</a:t>
            </a:r>
            <a:r>
              <a:rPr lang="nl-NL" sz="1200">
                <a:latin typeface="Calibri"/>
                <a:cs typeface="Calibri"/>
              </a:rPr>
              <a:t> (</a:t>
            </a:r>
            <a:r>
              <a:rPr lang="nl-NL" sz="1200" err="1">
                <a:latin typeface="Calibri"/>
                <a:cs typeface="Calibri"/>
              </a:rPr>
              <a:t>acceptance_probability</a:t>
            </a:r>
            <a:r>
              <a:rPr lang="nl-NL" sz="1200">
                <a:latin typeface="Calibri"/>
                <a:cs typeface="Calibri"/>
              </a:rPr>
              <a:t>).</a:t>
            </a:r>
          </a:p>
          <a:p>
            <a:pPr>
              <a:lnSpc>
                <a:spcPct val="90000"/>
              </a:lnSpc>
              <a:spcBef>
                <a:spcPts val="1000"/>
              </a:spcBef>
            </a:pPr>
            <a:r>
              <a:rPr lang="nl-NL" sz="1200" b="1">
                <a:latin typeface="Calibri"/>
                <a:cs typeface="Calibri"/>
              </a:rPr>
              <a:t>Update </a:t>
            </a:r>
            <a:r>
              <a:rPr lang="nl-NL" sz="1200" b="1" err="1">
                <a:latin typeface="Calibri"/>
                <a:cs typeface="Calibri"/>
              </a:rPr>
              <a:t>the</a:t>
            </a:r>
            <a:r>
              <a:rPr lang="nl-NL" sz="1200" b="1">
                <a:latin typeface="Calibri"/>
                <a:cs typeface="Calibri"/>
              </a:rPr>
              <a:t> </a:t>
            </a:r>
            <a:r>
              <a:rPr lang="nl-NL" sz="1200" b="1" err="1">
                <a:latin typeface="Calibri"/>
                <a:cs typeface="Calibri"/>
              </a:rPr>
              <a:t>schedule</a:t>
            </a:r>
            <a:r>
              <a:rPr lang="nl-NL" sz="1200" b="1">
                <a:latin typeface="Calibri"/>
                <a:cs typeface="Calibri"/>
              </a:rPr>
              <a:t>:</a:t>
            </a:r>
            <a:endParaRPr lang="nl-NL" b="1"/>
          </a:p>
          <a:p>
            <a:pPr marL="285750" indent="-285750">
              <a:lnSpc>
                <a:spcPct val="90000"/>
              </a:lnSpc>
              <a:spcBef>
                <a:spcPts val="1000"/>
              </a:spcBef>
              <a:buFont typeface="Arial,Sans-Serif"/>
              <a:buChar char="•"/>
            </a:pPr>
            <a:r>
              <a:rPr lang="nl-NL" sz="1200" err="1">
                <a:latin typeface="Calibri"/>
                <a:cs typeface="Calibri"/>
              </a:rPr>
              <a:t>If</a:t>
            </a:r>
            <a:r>
              <a:rPr lang="nl-NL" sz="1200">
                <a:latin typeface="Calibri"/>
                <a:cs typeface="Calibri"/>
              </a:rPr>
              <a:t> </a:t>
            </a:r>
            <a:r>
              <a:rPr lang="nl-NL" sz="1200" err="1">
                <a:latin typeface="Calibri"/>
                <a:cs typeface="Calibri"/>
              </a:rPr>
              <a:t>the</a:t>
            </a:r>
            <a:r>
              <a:rPr lang="nl-NL" sz="1200">
                <a:latin typeface="Calibri"/>
                <a:cs typeface="Calibri"/>
              </a:rPr>
              <a:t> new </a:t>
            </a:r>
            <a:r>
              <a:rPr lang="nl-NL" sz="1200" err="1">
                <a:latin typeface="Calibri"/>
                <a:cs typeface="Calibri"/>
              </a:rPr>
              <a:t>schedule</a:t>
            </a:r>
            <a:r>
              <a:rPr lang="nl-NL" sz="1200">
                <a:latin typeface="Calibri"/>
                <a:cs typeface="Calibri"/>
              </a:rPr>
              <a:t> is </a:t>
            </a:r>
            <a:r>
              <a:rPr lang="nl-NL" sz="1200" err="1">
                <a:latin typeface="Calibri"/>
                <a:cs typeface="Calibri"/>
              </a:rPr>
              <a:t>better</a:t>
            </a:r>
            <a:r>
              <a:rPr lang="nl-NL" sz="1200">
                <a:latin typeface="Calibri"/>
                <a:cs typeface="Calibri"/>
              </a:rPr>
              <a:t> </a:t>
            </a:r>
            <a:r>
              <a:rPr lang="nl-NL" sz="1200" err="1">
                <a:latin typeface="Calibri"/>
                <a:cs typeface="Calibri"/>
              </a:rPr>
              <a:t>than</a:t>
            </a:r>
            <a:r>
              <a:rPr lang="nl-NL" sz="1200">
                <a:latin typeface="Calibri"/>
                <a:cs typeface="Calibri"/>
              </a:rPr>
              <a:t> </a:t>
            </a:r>
            <a:r>
              <a:rPr lang="nl-NL" sz="1200" err="1">
                <a:latin typeface="Calibri"/>
                <a:cs typeface="Calibri"/>
              </a:rPr>
              <a:t>the</a:t>
            </a:r>
            <a:r>
              <a:rPr lang="nl-NL" sz="1200">
                <a:latin typeface="Calibri"/>
                <a:cs typeface="Calibri"/>
              </a:rPr>
              <a:t> best </a:t>
            </a:r>
            <a:r>
              <a:rPr lang="nl-NL" sz="1200" err="1">
                <a:latin typeface="Calibri"/>
                <a:cs typeface="Calibri"/>
              </a:rPr>
              <a:t>so</a:t>
            </a:r>
            <a:r>
              <a:rPr lang="nl-NL" sz="1200">
                <a:latin typeface="Calibri"/>
                <a:cs typeface="Calibri"/>
              </a:rPr>
              <a:t> far (</a:t>
            </a:r>
            <a:r>
              <a:rPr lang="nl-NL" sz="1200" err="1">
                <a:latin typeface="Calibri"/>
                <a:cs typeface="Calibri"/>
              </a:rPr>
              <a:t>new_cost</a:t>
            </a:r>
            <a:r>
              <a:rPr lang="nl-NL" sz="1200">
                <a:latin typeface="Calibri"/>
                <a:cs typeface="Calibri"/>
              </a:rPr>
              <a:t> &lt; </a:t>
            </a:r>
            <a:r>
              <a:rPr lang="nl-NL" sz="1200" err="1">
                <a:latin typeface="Calibri"/>
                <a:cs typeface="Calibri"/>
              </a:rPr>
              <a:t>best_cost</a:t>
            </a:r>
            <a:r>
              <a:rPr lang="nl-NL" sz="1200">
                <a:latin typeface="Calibri"/>
                <a:cs typeface="Calibri"/>
              </a:rPr>
              <a:t>), set </a:t>
            </a:r>
            <a:r>
              <a:rPr lang="nl-NL" sz="1200" err="1">
                <a:latin typeface="Calibri"/>
                <a:cs typeface="Calibri"/>
              </a:rPr>
              <a:t>it</a:t>
            </a:r>
            <a:r>
              <a:rPr lang="nl-NL" sz="1200">
                <a:latin typeface="Calibri"/>
                <a:cs typeface="Calibri"/>
              </a:rPr>
              <a:t> as </a:t>
            </a:r>
            <a:r>
              <a:rPr lang="nl-NL" sz="1200" err="1">
                <a:latin typeface="Calibri"/>
                <a:cs typeface="Calibri"/>
              </a:rPr>
              <a:t>best_schedule</a:t>
            </a:r>
            <a:r>
              <a:rPr lang="nl-NL" sz="1200">
                <a:latin typeface="Calibri"/>
                <a:cs typeface="Calibri"/>
              </a:rPr>
              <a:t> </a:t>
            </a:r>
            <a:r>
              <a:rPr lang="nl-NL" sz="1200" err="1">
                <a:latin typeface="Calibri"/>
                <a:cs typeface="Calibri"/>
              </a:rPr>
              <a:t>and</a:t>
            </a:r>
            <a:r>
              <a:rPr lang="nl-NL" sz="1200">
                <a:latin typeface="Calibri"/>
                <a:cs typeface="Calibri"/>
              </a:rPr>
              <a:t> update </a:t>
            </a:r>
            <a:r>
              <a:rPr lang="nl-NL" sz="1200" err="1">
                <a:latin typeface="Calibri"/>
                <a:cs typeface="Calibri"/>
              </a:rPr>
              <a:t>best_cost</a:t>
            </a:r>
            <a:r>
              <a:rPr lang="nl-NL" sz="1200">
                <a:latin typeface="Calibri"/>
                <a:cs typeface="Calibri"/>
              </a:rPr>
              <a:t>.</a:t>
            </a:r>
          </a:p>
          <a:p>
            <a:pPr marL="285750" indent="-285750">
              <a:lnSpc>
                <a:spcPct val="90000"/>
              </a:lnSpc>
              <a:spcBef>
                <a:spcPts val="1000"/>
              </a:spcBef>
              <a:buFont typeface="Arial,Sans-Serif"/>
              <a:buChar char="•"/>
            </a:pPr>
            <a:r>
              <a:rPr lang="nl-NL" sz="1200" err="1">
                <a:latin typeface="Calibri"/>
                <a:cs typeface="Calibri"/>
              </a:rPr>
              <a:t>Decrease</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temperature</a:t>
            </a:r>
            <a:r>
              <a:rPr lang="nl-NL" sz="1200">
                <a:latin typeface="Calibri"/>
                <a:cs typeface="Calibri"/>
              </a:rPr>
              <a:t> (</a:t>
            </a:r>
            <a:r>
              <a:rPr lang="nl-NL" sz="1200" err="1">
                <a:latin typeface="Calibri"/>
                <a:cs typeface="Calibri"/>
              </a:rPr>
              <a:t>temperature</a:t>
            </a:r>
            <a:r>
              <a:rPr lang="nl-NL" sz="1200">
                <a:latin typeface="Calibri"/>
                <a:cs typeface="Calibri"/>
              </a:rPr>
              <a:t> *= </a:t>
            </a:r>
            <a:r>
              <a:rPr lang="nl-NL" sz="1200" err="1">
                <a:latin typeface="Calibri"/>
                <a:cs typeface="Calibri"/>
              </a:rPr>
              <a:t>cooling_rate</a:t>
            </a:r>
            <a:r>
              <a:rPr lang="nl-NL" sz="1200">
                <a:latin typeface="Calibri"/>
                <a:cs typeface="Calibri"/>
              </a:rPr>
              <a:t>).</a:t>
            </a:r>
            <a:endParaRPr lang="en-US" sz="1200">
              <a:latin typeface="Calibri"/>
              <a:cs typeface="Calibri"/>
            </a:endParaRPr>
          </a:p>
          <a:p>
            <a:pPr>
              <a:lnSpc>
                <a:spcPct val="90000"/>
              </a:lnSpc>
              <a:spcBef>
                <a:spcPts val="1000"/>
              </a:spcBef>
            </a:pPr>
            <a:r>
              <a:rPr lang="nl-NL" sz="1200" b="1">
                <a:latin typeface="Calibri"/>
                <a:cs typeface="Calibri"/>
              </a:rPr>
              <a:t>Step 4: </a:t>
            </a:r>
            <a:r>
              <a:rPr lang="nl-NL" sz="1200" b="1" err="1">
                <a:latin typeface="Calibri"/>
                <a:cs typeface="Calibri"/>
              </a:rPr>
              <a:t>Results</a:t>
            </a:r>
            <a:r>
              <a:rPr lang="nl-NL" sz="1200" b="1">
                <a:latin typeface="Calibri"/>
                <a:cs typeface="Calibri"/>
              </a:rPr>
              <a:t> </a:t>
            </a:r>
            <a:r>
              <a:rPr lang="nl-NL" sz="1200" b="1" err="1">
                <a:latin typeface="Calibri"/>
                <a:cs typeface="Calibri"/>
              </a:rPr>
              <a:t>and</a:t>
            </a:r>
            <a:r>
              <a:rPr lang="nl-NL" sz="1200" b="1">
                <a:latin typeface="Calibri"/>
                <a:cs typeface="Calibri"/>
              </a:rPr>
              <a:t> </a:t>
            </a:r>
            <a:r>
              <a:rPr lang="nl-NL" sz="1200" b="1" err="1">
                <a:latin typeface="Calibri"/>
                <a:cs typeface="Calibri"/>
              </a:rPr>
              <a:t>Visualizations</a:t>
            </a:r>
            <a:endParaRPr lang="en-US" sz="1200">
              <a:latin typeface="Calibri"/>
              <a:cs typeface="Calibri"/>
            </a:endParaRPr>
          </a:p>
          <a:p>
            <a:pPr marL="285750" indent="-285750">
              <a:lnSpc>
                <a:spcPct val="90000"/>
              </a:lnSpc>
              <a:spcBef>
                <a:spcPts val="1000"/>
              </a:spcBef>
              <a:buFont typeface="Arial,Sans-Serif"/>
              <a:buChar char="•"/>
            </a:pPr>
            <a:r>
              <a:rPr lang="nl-NL" sz="1200">
                <a:latin typeface="Calibri"/>
                <a:cs typeface="Calibri"/>
              </a:rPr>
              <a:t>Print </a:t>
            </a:r>
            <a:r>
              <a:rPr lang="nl-NL" sz="1200" err="1">
                <a:latin typeface="Calibri"/>
                <a:cs typeface="Calibri"/>
              </a:rPr>
              <a:t>the</a:t>
            </a:r>
            <a:r>
              <a:rPr lang="nl-NL" sz="1200">
                <a:latin typeface="Calibri"/>
                <a:cs typeface="Calibri"/>
              </a:rPr>
              <a:t> </a:t>
            </a:r>
            <a:r>
              <a:rPr lang="nl-NL" sz="1200" err="1">
                <a:latin typeface="Calibri"/>
                <a:cs typeface="Calibri"/>
              </a:rPr>
              <a:t>costs</a:t>
            </a:r>
            <a:r>
              <a:rPr lang="nl-NL" sz="1200">
                <a:latin typeface="Calibri"/>
                <a:cs typeface="Calibri"/>
              </a:rPr>
              <a:t> per iteration </a:t>
            </a:r>
            <a:r>
              <a:rPr lang="nl-NL" sz="1200" err="1">
                <a:latin typeface="Calibri"/>
                <a:cs typeface="Calibri"/>
              </a:rPr>
              <a:t>and</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final</a:t>
            </a:r>
            <a:r>
              <a:rPr lang="nl-NL" sz="1200">
                <a:latin typeface="Calibri"/>
                <a:cs typeface="Calibri"/>
              </a:rPr>
              <a:t> </a:t>
            </a:r>
            <a:r>
              <a:rPr lang="nl-NL" sz="1200" err="1">
                <a:latin typeface="Calibri"/>
                <a:cs typeface="Calibri"/>
              </a:rPr>
              <a:t>result</a:t>
            </a:r>
            <a:r>
              <a:rPr lang="nl-NL" sz="1200">
                <a:latin typeface="Calibri"/>
                <a:cs typeface="Calibri"/>
              </a:rPr>
              <a:t> </a:t>
            </a:r>
            <a:r>
              <a:rPr lang="nl-NL" sz="1200" err="1">
                <a:latin typeface="Calibri"/>
                <a:cs typeface="Calibri"/>
              </a:rPr>
              <a:t>with</a:t>
            </a:r>
            <a:r>
              <a:rPr lang="nl-NL" sz="1200">
                <a:latin typeface="Calibri"/>
                <a:cs typeface="Calibri"/>
              </a:rPr>
              <a:t> </a:t>
            </a:r>
            <a:r>
              <a:rPr lang="nl-NL" sz="1200" err="1">
                <a:latin typeface="Calibri"/>
                <a:cs typeface="Calibri"/>
              </a:rPr>
              <a:t>total</a:t>
            </a:r>
            <a:r>
              <a:rPr lang="nl-NL" sz="1200">
                <a:latin typeface="Calibri"/>
                <a:cs typeface="Calibri"/>
              </a:rPr>
              <a:t> </a:t>
            </a:r>
            <a:r>
              <a:rPr lang="nl-NL" sz="1200" err="1">
                <a:latin typeface="Calibri"/>
                <a:cs typeface="Calibri"/>
              </a:rPr>
              <a:t>costs</a:t>
            </a:r>
            <a:r>
              <a:rPr lang="nl-NL" sz="1200">
                <a:latin typeface="Calibri"/>
                <a:cs typeface="Calibri"/>
              </a:rPr>
              <a:t>.</a:t>
            </a:r>
          </a:p>
          <a:p>
            <a:pPr marL="285750" indent="-285750">
              <a:lnSpc>
                <a:spcPct val="90000"/>
              </a:lnSpc>
              <a:spcBef>
                <a:spcPts val="1000"/>
              </a:spcBef>
              <a:buFont typeface="Arial,Sans-Serif"/>
              <a:buChar char="•"/>
            </a:pPr>
            <a:r>
              <a:rPr lang="nl-NL" sz="1200" err="1">
                <a:latin typeface="Calibri"/>
                <a:cs typeface="Calibri"/>
              </a:rPr>
              <a:t>Visualize</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costs</a:t>
            </a:r>
            <a:r>
              <a:rPr lang="nl-NL" sz="1200">
                <a:latin typeface="Calibri"/>
                <a:cs typeface="Calibri"/>
              </a:rPr>
              <a:t> </a:t>
            </a:r>
            <a:r>
              <a:rPr lang="nl-NL" sz="1200" err="1">
                <a:latin typeface="Calibri"/>
                <a:cs typeface="Calibri"/>
              </a:rPr>
              <a:t>and</a:t>
            </a:r>
            <a:r>
              <a:rPr lang="nl-NL" sz="1200">
                <a:latin typeface="Calibri"/>
                <a:cs typeface="Calibri"/>
              </a:rPr>
              <a:t> </a:t>
            </a:r>
            <a:r>
              <a:rPr lang="nl-NL" sz="1200" err="1">
                <a:latin typeface="Calibri"/>
                <a:cs typeface="Calibri"/>
              </a:rPr>
              <a:t>temperature</a:t>
            </a:r>
            <a:r>
              <a:rPr lang="nl-NL" sz="1200">
                <a:latin typeface="Calibri"/>
                <a:cs typeface="Calibri"/>
              </a:rPr>
              <a:t> per iteration.</a:t>
            </a:r>
          </a:p>
          <a:p>
            <a:pPr marL="285750" indent="-285750">
              <a:lnSpc>
                <a:spcPct val="90000"/>
              </a:lnSpc>
              <a:spcBef>
                <a:spcPts val="1000"/>
              </a:spcBef>
              <a:buFont typeface="Arial,Sans-Serif"/>
              <a:buChar char="•"/>
            </a:pPr>
            <a:r>
              <a:rPr lang="nl-NL" sz="1200">
                <a:latin typeface="Calibri"/>
                <a:cs typeface="Calibri"/>
              </a:rPr>
              <a:t>Plot a </a:t>
            </a:r>
            <a:r>
              <a:rPr lang="nl-NL" sz="1200" err="1">
                <a:latin typeface="Calibri"/>
                <a:cs typeface="Calibri"/>
              </a:rPr>
              <a:t>Gantt</a:t>
            </a:r>
            <a:r>
              <a:rPr lang="nl-NL" sz="1200">
                <a:latin typeface="Calibri"/>
                <a:cs typeface="Calibri"/>
              </a:rPr>
              <a:t> </a:t>
            </a:r>
            <a:r>
              <a:rPr lang="nl-NL" sz="1200" err="1">
                <a:latin typeface="Calibri"/>
                <a:cs typeface="Calibri"/>
              </a:rPr>
              <a:t>chart</a:t>
            </a:r>
            <a:r>
              <a:rPr lang="nl-NL" sz="1200">
                <a:latin typeface="Calibri"/>
                <a:cs typeface="Calibri"/>
              </a:rPr>
              <a:t> </a:t>
            </a:r>
            <a:r>
              <a:rPr lang="nl-NL" sz="1200" err="1">
                <a:latin typeface="Calibri"/>
                <a:cs typeface="Calibri"/>
              </a:rPr>
              <a:t>for</a:t>
            </a:r>
            <a:r>
              <a:rPr lang="nl-NL" sz="1200">
                <a:latin typeface="Calibri"/>
                <a:cs typeface="Calibri"/>
              </a:rPr>
              <a:t> </a:t>
            </a:r>
            <a:r>
              <a:rPr lang="nl-NL" sz="1200" err="1">
                <a:latin typeface="Calibri"/>
                <a:cs typeface="Calibri"/>
              </a:rPr>
              <a:t>the</a:t>
            </a:r>
            <a:r>
              <a:rPr lang="nl-NL" sz="1200">
                <a:latin typeface="Calibri"/>
                <a:cs typeface="Calibri"/>
              </a:rPr>
              <a:t> </a:t>
            </a:r>
            <a:r>
              <a:rPr lang="nl-NL" sz="1200" err="1">
                <a:latin typeface="Calibri"/>
                <a:cs typeface="Calibri"/>
              </a:rPr>
              <a:t>optimal</a:t>
            </a:r>
            <a:r>
              <a:rPr lang="nl-NL" sz="1200">
                <a:latin typeface="Calibri"/>
                <a:cs typeface="Calibri"/>
              </a:rPr>
              <a:t> </a:t>
            </a:r>
            <a:r>
              <a:rPr lang="nl-NL" sz="1200" err="1">
                <a:latin typeface="Calibri"/>
                <a:cs typeface="Calibri"/>
              </a:rPr>
              <a:t>schedule</a:t>
            </a:r>
            <a:r>
              <a:rPr lang="nl-NL" sz="1200">
                <a:latin typeface="Calibri"/>
                <a:cs typeface="Calibri"/>
              </a:rPr>
              <a:t> (</a:t>
            </a:r>
            <a:r>
              <a:rPr lang="nl-NL" sz="1200" err="1">
                <a:latin typeface="Calibri"/>
                <a:cs typeface="Calibri"/>
              </a:rPr>
              <a:t>best_schedule</a:t>
            </a:r>
            <a:r>
              <a:rPr lang="nl-NL" sz="1200">
                <a:latin typeface="Calibri"/>
                <a:cs typeface="Calibri"/>
              </a:rPr>
              <a:t>) </a:t>
            </a:r>
            <a:r>
              <a:rPr lang="nl-NL" sz="1200" err="1">
                <a:latin typeface="Calibri"/>
                <a:cs typeface="Calibri"/>
              </a:rPr>
              <a:t>to</a:t>
            </a:r>
            <a:r>
              <a:rPr lang="nl-NL" sz="1200">
                <a:latin typeface="Calibri"/>
                <a:cs typeface="Calibri"/>
              </a:rPr>
              <a:t> show setup </a:t>
            </a:r>
            <a:r>
              <a:rPr lang="nl-NL" sz="1200" err="1">
                <a:latin typeface="Calibri"/>
                <a:cs typeface="Calibri"/>
              </a:rPr>
              <a:t>and</a:t>
            </a:r>
            <a:r>
              <a:rPr lang="nl-NL" sz="1200">
                <a:latin typeface="Calibri"/>
                <a:cs typeface="Calibri"/>
              </a:rPr>
              <a:t> processing </a:t>
            </a:r>
            <a:r>
              <a:rPr lang="nl-NL" sz="1200" err="1">
                <a:latin typeface="Calibri"/>
                <a:cs typeface="Calibri"/>
              </a:rPr>
              <a:t>times</a:t>
            </a:r>
            <a:r>
              <a:rPr lang="nl-NL" sz="1200">
                <a:latin typeface="Calibri"/>
                <a:cs typeface="Calibri"/>
              </a:rPr>
              <a:t>.</a:t>
            </a:r>
          </a:p>
          <a:p>
            <a:pPr>
              <a:lnSpc>
                <a:spcPct val="90000"/>
              </a:lnSpc>
              <a:spcBef>
                <a:spcPts val="1000"/>
              </a:spcBef>
            </a:pPr>
            <a:endParaRPr lang="nl-NL" sz="1200">
              <a:latin typeface="Calibri"/>
              <a:cs typeface="Calibri"/>
            </a:endParaRPr>
          </a:p>
          <a:p>
            <a:pPr marL="228600" indent="-228600">
              <a:lnSpc>
                <a:spcPct val="90000"/>
              </a:lnSpc>
              <a:spcBef>
                <a:spcPts val="1000"/>
              </a:spcBef>
            </a:pPr>
            <a:endParaRPr lang="nl-NL" sz="1200">
              <a:latin typeface="Calibri"/>
              <a:cs typeface="Calibri"/>
            </a:endParaRPr>
          </a:p>
          <a:p>
            <a:pPr algn="l"/>
            <a:endParaRPr lang="en-US" sz="1200">
              <a:latin typeface="Calibri"/>
              <a:cs typeface="Calibri"/>
            </a:endParaRPr>
          </a:p>
        </p:txBody>
      </p:sp>
    </p:spTree>
    <p:extLst>
      <p:ext uri="{BB962C8B-B14F-4D97-AF65-F5344CB8AC3E}">
        <p14:creationId xmlns:p14="http://schemas.microsoft.com/office/powerpoint/2010/main" val="67298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2C2D-B0AB-9F59-A950-D915D8C5CCD1}"/>
              </a:ext>
            </a:extLst>
          </p:cNvPr>
          <p:cNvSpPr>
            <a:spLocks noGrp="1"/>
          </p:cNvSpPr>
          <p:nvPr>
            <p:ph type="title"/>
          </p:nvPr>
        </p:nvSpPr>
        <p:spPr/>
        <p:txBody>
          <a:bodyPr>
            <a:normAutofit/>
          </a:bodyPr>
          <a:lstStyle/>
          <a:p>
            <a:r>
              <a:rPr lang="en-US">
                <a:latin typeface="Aptos Display"/>
                <a:ea typeface="Calibri"/>
                <a:cs typeface="Calibri"/>
              </a:rPr>
              <a:t>Simulated Annealing: Tests and Experiments </a:t>
            </a:r>
            <a:endParaRPr lang="en-US">
              <a:latin typeface="Aptos Display"/>
            </a:endParaRPr>
          </a:p>
        </p:txBody>
      </p:sp>
      <p:sp>
        <p:nvSpPr>
          <p:cNvPr id="3" name="Content Placeholder 2">
            <a:extLst>
              <a:ext uri="{FF2B5EF4-FFF2-40B4-BE49-F238E27FC236}">
                <a16:creationId xmlns:a16="http://schemas.microsoft.com/office/drawing/2014/main" id="{E9DBEB92-BF97-A487-94C9-03A7956B8965}"/>
              </a:ext>
            </a:extLst>
          </p:cNvPr>
          <p:cNvSpPr>
            <a:spLocks noGrp="1"/>
          </p:cNvSpPr>
          <p:nvPr>
            <p:ph idx="1"/>
          </p:nvPr>
        </p:nvSpPr>
        <p:spPr>
          <a:xfrm>
            <a:off x="838200" y="1710606"/>
            <a:ext cx="10515600" cy="4351338"/>
          </a:xfrm>
        </p:spPr>
        <p:txBody>
          <a:bodyPr vert="horz" lIns="91440" tIns="45720" rIns="91440" bIns="45720" rtlCol="0" anchor="t">
            <a:normAutofit fontScale="62500" lnSpcReduction="20000"/>
          </a:bodyPr>
          <a:lstStyle/>
          <a:p>
            <a:pPr marL="0" indent="0">
              <a:buNone/>
            </a:pPr>
            <a:r>
              <a:rPr lang="en-US" sz="1600">
                <a:latin typeface="Aptos Display"/>
                <a:ea typeface="Calibri"/>
                <a:cs typeface="Calibri"/>
              </a:rPr>
              <a:t>Started with de Discrete improving search from Yvonne and a snippet from ChatGPT.</a:t>
            </a:r>
            <a:endParaRPr lang="en-US" sz="1600">
              <a:latin typeface="Aptos Display"/>
              <a:cs typeface="Calibri"/>
            </a:endParaRPr>
          </a:p>
          <a:p>
            <a:pPr marL="0" indent="0">
              <a:buNone/>
            </a:pPr>
            <a:r>
              <a:rPr lang="en-US" sz="1600" b="1">
                <a:latin typeface="Aptos Display"/>
                <a:ea typeface="Calibri"/>
                <a:cs typeface="Calibri"/>
              </a:rPr>
              <a:t>This code had a very small problem instance on 4 points</a:t>
            </a:r>
            <a:endParaRPr lang="en-US" b="1">
              <a:latin typeface="Aptos Display"/>
            </a:endParaRPr>
          </a:p>
          <a:p>
            <a:r>
              <a:rPr lang="en-US" sz="1600">
                <a:latin typeface="Aptos Display"/>
                <a:ea typeface="Calibri"/>
                <a:cs typeface="Calibri"/>
              </a:rPr>
              <a:t>Double-checked the code from Constructive Heuristic: </a:t>
            </a:r>
            <a:r>
              <a:rPr lang="en-US" sz="1600" b="1">
                <a:solidFill>
                  <a:srgbClr val="00B050"/>
                </a:solidFill>
                <a:latin typeface="Aptos Display"/>
                <a:ea typeface="Calibri"/>
                <a:cs typeface="Calibri"/>
              </a:rPr>
              <a:t>OK</a:t>
            </a:r>
            <a:endParaRPr lang="en-US">
              <a:latin typeface="Aptos Display"/>
            </a:endParaRPr>
          </a:p>
          <a:p>
            <a:r>
              <a:rPr lang="en-US" sz="1600">
                <a:latin typeface="Aptos Display"/>
                <a:ea typeface="Calibri"/>
                <a:cs typeface="Calibri"/>
              </a:rPr>
              <a:t>Double-checked implementation of Simulated Annealing: </a:t>
            </a:r>
            <a:r>
              <a:rPr lang="en-US" sz="1600" b="1">
                <a:solidFill>
                  <a:srgbClr val="FF0000"/>
                </a:solidFill>
                <a:latin typeface="Aptos Display"/>
                <a:ea typeface="Calibri"/>
                <a:cs typeface="Calibri"/>
              </a:rPr>
              <a:t>NOK</a:t>
            </a:r>
            <a:endParaRPr lang="en-US">
              <a:latin typeface="Aptos Display"/>
            </a:endParaRPr>
          </a:p>
          <a:p>
            <a:pPr marL="0" indent="0">
              <a:buNone/>
            </a:pPr>
            <a:r>
              <a:rPr lang="en-US" sz="1600">
                <a:latin typeface="Aptos Display"/>
                <a:ea typeface="Calibri"/>
                <a:cs typeface="Calibri"/>
              </a:rPr>
              <a:t>  Didn't export a excel file with the data</a:t>
            </a:r>
            <a:endParaRPr lang="en-US">
              <a:latin typeface="Aptos" panose="020B0004020202020204"/>
              <a:ea typeface="Calibri"/>
              <a:cs typeface="Calibri"/>
            </a:endParaRPr>
          </a:p>
          <a:p>
            <a:pPr marL="0" indent="0">
              <a:buNone/>
            </a:pPr>
            <a:r>
              <a:rPr lang="en-US" sz="1600">
                <a:latin typeface="Aptos Display"/>
                <a:ea typeface="Calibri"/>
                <a:cs typeface="Calibri"/>
              </a:rPr>
              <a:t>  It wasn't flexible enough so that other data could run on it.</a:t>
            </a:r>
            <a:endParaRPr lang="en-US"/>
          </a:p>
          <a:p>
            <a:pPr marL="0" indent="0">
              <a:buNone/>
            </a:pPr>
            <a:r>
              <a:rPr lang="en-US" sz="1600">
                <a:latin typeface="Aptos Display"/>
                <a:ea typeface="Calibri"/>
                <a:cs typeface="Calibri"/>
              </a:rPr>
              <a:t>  Didn't keep an iteration log that gives me a visual of the temperature, best cost and the current cost.</a:t>
            </a:r>
            <a:endParaRPr lang="en-US" sz="1600">
              <a:latin typeface="Aptos Display"/>
              <a:cs typeface="Calibri"/>
            </a:endParaRPr>
          </a:p>
          <a:p>
            <a:pPr marL="0" indent="0">
              <a:buNone/>
            </a:pPr>
            <a:r>
              <a:rPr lang="en-US" sz="1600">
                <a:latin typeface="Aptos Display"/>
                <a:ea typeface="Calibri"/>
                <a:cs typeface="Calibri"/>
              </a:rPr>
              <a:t>  Didn’t visualize a Gantt chart</a:t>
            </a:r>
            <a:endParaRPr lang="en-US" sz="1600">
              <a:latin typeface="Aptos Display"/>
              <a:cs typeface="Calibri"/>
            </a:endParaRPr>
          </a:p>
          <a:p>
            <a:pPr marL="0" indent="0">
              <a:buNone/>
            </a:pPr>
            <a:r>
              <a:rPr lang="en-US" sz="1600" b="1">
                <a:latin typeface="Aptos Display"/>
                <a:ea typeface="Calibri"/>
                <a:cs typeface="Calibri"/>
              </a:rPr>
              <a:t>Code extensions</a:t>
            </a:r>
            <a:endParaRPr lang="en-US" b="1">
              <a:latin typeface="Aptos Display"/>
            </a:endParaRPr>
          </a:p>
          <a:p>
            <a:r>
              <a:rPr lang="en-US" sz="1600">
                <a:latin typeface="Aptos Display"/>
                <a:cs typeface="Calibri"/>
              </a:rPr>
              <a:t>Implemented a code that export a file if you run the code.</a:t>
            </a:r>
          </a:p>
          <a:p>
            <a:r>
              <a:rPr lang="en-US" sz="1600">
                <a:latin typeface="Aptos Display"/>
                <a:cs typeface="Calibri"/>
              </a:rPr>
              <a:t>Changed the code so that it would be flexible enough</a:t>
            </a:r>
          </a:p>
          <a:p>
            <a:r>
              <a:rPr lang="en-US" sz="1600">
                <a:latin typeface="Aptos Display"/>
                <a:ea typeface="Calibri"/>
                <a:cs typeface="Calibri"/>
              </a:rPr>
              <a:t>Implemented an iteration log </a:t>
            </a:r>
            <a:endParaRPr lang="en-US">
              <a:latin typeface="Aptos Display"/>
            </a:endParaRPr>
          </a:p>
          <a:p>
            <a:r>
              <a:rPr lang="en-US" sz="1600">
                <a:latin typeface="Aptos Display"/>
                <a:ea typeface="Calibri"/>
                <a:cs typeface="Calibri"/>
              </a:rPr>
              <a:t>Implemented a code that gives me a visual of the temperature, best cost and the current cost.</a:t>
            </a:r>
          </a:p>
          <a:p>
            <a:r>
              <a:rPr lang="en-US" sz="1600">
                <a:latin typeface="Aptos Display"/>
                <a:ea typeface="Calibri"/>
                <a:cs typeface="Calibri"/>
              </a:rPr>
              <a:t>Implemented a code that visualizes a Gantt chart</a:t>
            </a:r>
            <a:endParaRPr lang="en-US">
              <a:latin typeface="Aptos Display"/>
            </a:endParaRPr>
          </a:p>
          <a:p>
            <a:pPr marL="0" indent="0">
              <a:buNone/>
            </a:pPr>
            <a:r>
              <a:rPr lang="en-US" sz="1600" b="1">
                <a:latin typeface="Aptos Display"/>
                <a:ea typeface="Calibri"/>
                <a:cs typeface="Calibri"/>
              </a:rPr>
              <a:t>Tests:</a:t>
            </a:r>
            <a:endParaRPr lang="en-US" b="1">
              <a:latin typeface="Aptos Display"/>
            </a:endParaRPr>
          </a:p>
          <a:p>
            <a:r>
              <a:rPr lang="en-US" sz="1600">
                <a:latin typeface="Aptos Display"/>
                <a:ea typeface="Calibri"/>
                <a:cs typeface="Calibri"/>
              </a:rPr>
              <a:t>Simulated Annealing was run on chosen iteration numbers  100, 1.000 and10.000 </a:t>
            </a:r>
            <a:endParaRPr lang="en-US" sz="1600">
              <a:latin typeface="Aptos Display"/>
              <a:cs typeface="Calibri"/>
            </a:endParaRPr>
          </a:p>
          <a:p>
            <a:r>
              <a:rPr lang="en-US" sz="1600">
                <a:latin typeface="Aptos Display"/>
                <a:ea typeface="Calibri"/>
                <a:cs typeface="Calibri"/>
              </a:rPr>
              <a:t>Ran experiments with different lengths of the </a:t>
            </a:r>
            <a:r>
              <a:rPr lang="en-US" sz="1600">
                <a:solidFill>
                  <a:srgbClr val="000000"/>
                </a:solidFill>
                <a:latin typeface="Aptos Display"/>
                <a:ea typeface="Calibri"/>
                <a:cs typeface="Calibri"/>
              </a:rPr>
              <a:t>cooling rate and the initial temperature</a:t>
            </a:r>
            <a:endParaRPr lang="en-US" sz="1300" err="1">
              <a:solidFill>
                <a:srgbClr val="CCCCCC"/>
              </a:solidFill>
              <a:latin typeface="Consolas"/>
              <a:ea typeface="Calibri"/>
              <a:cs typeface="Calibri"/>
            </a:endParaRPr>
          </a:p>
          <a:p>
            <a:r>
              <a:rPr lang="en-US" sz="1600">
                <a:latin typeface="Aptos Display"/>
                <a:ea typeface="Calibri"/>
                <a:cs typeface="Calibri"/>
              </a:rPr>
              <a:t>Visually inspected Gantt chart : results are expected</a:t>
            </a:r>
            <a:endParaRPr lang="en-US">
              <a:latin typeface="Aptos Display"/>
            </a:endParaRPr>
          </a:p>
          <a:p>
            <a:endParaRPr lang="en-US">
              <a:latin typeface="Aptos Display"/>
            </a:endParaRPr>
          </a:p>
        </p:txBody>
      </p:sp>
      <p:sp>
        <p:nvSpPr>
          <p:cNvPr id="4" name="Slide Number Placeholder 3">
            <a:extLst>
              <a:ext uri="{FF2B5EF4-FFF2-40B4-BE49-F238E27FC236}">
                <a16:creationId xmlns:a16="http://schemas.microsoft.com/office/drawing/2014/main" id="{1D23084E-D85E-21D1-E284-0031234E8BBB}"/>
              </a:ext>
            </a:extLst>
          </p:cNvPr>
          <p:cNvSpPr>
            <a:spLocks noGrp="1"/>
          </p:cNvSpPr>
          <p:nvPr>
            <p:ph type="sldNum" sz="quarter" idx="12"/>
          </p:nvPr>
        </p:nvSpPr>
        <p:spPr/>
        <p:txBody>
          <a:bodyPr/>
          <a:lstStyle/>
          <a:p>
            <a:fld id="{4CD814C8-F66B-4915-9FEC-D62A1DED085F}" type="slidenum">
              <a:rPr lang="de-DE" smtClean="0"/>
              <a:t>11</a:t>
            </a:fld>
            <a:endParaRPr lang="en-US"/>
          </a:p>
        </p:txBody>
      </p:sp>
    </p:spTree>
    <p:extLst>
      <p:ext uri="{BB962C8B-B14F-4D97-AF65-F5344CB8AC3E}">
        <p14:creationId xmlns:p14="http://schemas.microsoft.com/office/powerpoint/2010/main" val="259357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err="1"/>
              <a:t>Simulated</a:t>
            </a:r>
            <a:r>
              <a:rPr lang="nl-NL" sz="3600"/>
              <a:t> </a:t>
            </a:r>
            <a:r>
              <a:rPr lang="nl-NL" sz="3600" err="1"/>
              <a:t>Annealing</a:t>
            </a:r>
            <a:r>
              <a:rPr lang="nl-NL" sz="3600"/>
              <a:t>: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833981" y="4005832"/>
            <a:ext cx="36274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Iterations</a:t>
            </a:r>
            <a:r>
              <a:rPr lang="nl-NL"/>
              <a:t> = 100</a:t>
            </a:r>
          </a:p>
          <a:p>
            <a:r>
              <a:rPr lang="nl-NL" err="1"/>
              <a:t>Costs</a:t>
            </a:r>
            <a:r>
              <a:rPr lang="nl-NL"/>
              <a:t> = </a:t>
            </a:r>
            <a:r>
              <a:rPr lang="nl-NL">
                <a:ea typeface="+mn-lt"/>
                <a:cs typeface="+mn-lt"/>
              </a:rPr>
              <a:t>5823.91</a:t>
            </a:r>
            <a:endParaRPr lang="nl-NL">
              <a:latin typeface="Calibri"/>
              <a:cs typeface="Calibri"/>
            </a:endParaRPr>
          </a:p>
          <a:p>
            <a:r>
              <a:rPr lang="nl-NL"/>
              <a:t>Time taken = </a:t>
            </a:r>
            <a:r>
              <a:rPr lang="nl-NL">
                <a:ea typeface="+mn-lt"/>
                <a:cs typeface="+mn-lt"/>
              </a:rPr>
              <a:t>139.56</a:t>
            </a:r>
            <a:r>
              <a:rPr lang="nl-NL"/>
              <a:t> sec</a:t>
            </a:r>
          </a:p>
          <a:p>
            <a:r>
              <a:rPr lang="nl-NL" err="1"/>
              <a:t>Initial</a:t>
            </a:r>
            <a:r>
              <a:rPr lang="nl-NL"/>
              <a:t> Schedule = Deadline</a:t>
            </a:r>
          </a:p>
        </p:txBody>
      </p:sp>
      <p:sp>
        <p:nvSpPr>
          <p:cNvPr id="4" name="Slide Number Placeholder 3">
            <a:extLst>
              <a:ext uri="{FF2B5EF4-FFF2-40B4-BE49-F238E27FC236}">
                <a16:creationId xmlns:a16="http://schemas.microsoft.com/office/drawing/2014/main" id="{6A513CF1-D3EC-C23C-8E50-6477B99EB3C3}"/>
              </a:ext>
            </a:extLst>
          </p:cNvPr>
          <p:cNvSpPr>
            <a:spLocks noGrp="1"/>
          </p:cNvSpPr>
          <p:nvPr>
            <p:ph type="sldNum" sz="quarter" idx="12"/>
          </p:nvPr>
        </p:nvSpPr>
        <p:spPr/>
        <p:txBody>
          <a:bodyPr/>
          <a:lstStyle/>
          <a:p>
            <a:fld id="{4CD814C8-F66B-4915-9FEC-D62A1DED085F}" type="slidenum">
              <a:rPr lang="de-DE" smtClean="0"/>
              <a:t>12</a:t>
            </a:fld>
            <a:endParaRPr lang="en-US"/>
          </a:p>
        </p:txBody>
      </p:sp>
      <p:pic>
        <p:nvPicPr>
          <p:cNvPr id="8" name="Picture 7" descr="A graph with blue dots and lines&#10;&#10;Description automatically generated">
            <a:extLst>
              <a:ext uri="{FF2B5EF4-FFF2-40B4-BE49-F238E27FC236}">
                <a16:creationId xmlns:a16="http://schemas.microsoft.com/office/drawing/2014/main" id="{0685D24E-572F-29D0-159F-DC7FDEA8C4B1}"/>
              </a:ext>
            </a:extLst>
          </p:cNvPr>
          <p:cNvPicPr>
            <a:picLocks noChangeAspect="1"/>
          </p:cNvPicPr>
          <p:nvPr/>
        </p:nvPicPr>
        <p:blipFill>
          <a:blip r:embed="rId3"/>
          <a:stretch>
            <a:fillRect/>
          </a:stretch>
        </p:blipFill>
        <p:spPr>
          <a:xfrm>
            <a:off x="5350880" y="1333497"/>
            <a:ext cx="5343645" cy="2575368"/>
          </a:xfrm>
          <a:prstGeom prst="rect">
            <a:avLst/>
          </a:prstGeom>
        </p:spPr>
      </p:pic>
      <p:pic>
        <p:nvPicPr>
          <p:cNvPr id="10" name="Picture 9" descr="A graph with red and blue lines&#10;&#10;Description automatically generated">
            <a:extLst>
              <a:ext uri="{FF2B5EF4-FFF2-40B4-BE49-F238E27FC236}">
                <a16:creationId xmlns:a16="http://schemas.microsoft.com/office/drawing/2014/main" id="{19D1760B-F14B-0E16-87FA-11D3555DB5ED}"/>
              </a:ext>
            </a:extLst>
          </p:cNvPr>
          <p:cNvPicPr>
            <a:picLocks noChangeAspect="1"/>
          </p:cNvPicPr>
          <p:nvPr/>
        </p:nvPicPr>
        <p:blipFill>
          <a:blip r:embed="rId4"/>
          <a:stretch>
            <a:fillRect/>
          </a:stretch>
        </p:blipFill>
        <p:spPr>
          <a:xfrm>
            <a:off x="5353292" y="3906456"/>
            <a:ext cx="5613722" cy="2710405"/>
          </a:xfrm>
          <a:prstGeom prst="rect">
            <a:avLst/>
          </a:prstGeom>
        </p:spPr>
      </p:pic>
      <p:pic>
        <p:nvPicPr>
          <p:cNvPr id="11" name="Picture 10">
            <a:extLst>
              <a:ext uri="{FF2B5EF4-FFF2-40B4-BE49-F238E27FC236}">
                <a16:creationId xmlns:a16="http://schemas.microsoft.com/office/drawing/2014/main" id="{531ADE2B-CDCA-7FB3-625C-605F088524B1}"/>
              </a:ext>
            </a:extLst>
          </p:cNvPr>
          <p:cNvPicPr>
            <a:picLocks noChangeAspect="1"/>
          </p:cNvPicPr>
          <p:nvPr/>
        </p:nvPicPr>
        <p:blipFill>
          <a:blip r:embed="rId5"/>
          <a:stretch>
            <a:fillRect/>
          </a:stretch>
        </p:blipFill>
        <p:spPr>
          <a:xfrm>
            <a:off x="441285" y="1335912"/>
            <a:ext cx="5208608" cy="2575368"/>
          </a:xfrm>
          <a:prstGeom prst="rect">
            <a:avLst/>
          </a:prstGeom>
        </p:spPr>
      </p:pic>
    </p:spTree>
    <p:extLst>
      <p:ext uri="{BB962C8B-B14F-4D97-AF65-F5344CB8AC3E}">
        <p14:creationId xmlns:p14="http://schemas.microsoft.com/office/powerpoint/2010/main" val="2059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err="1"/>
              <a:t>Simulated</a:t>
            </a:r>
            <a:r>
              <a:rPr lang="nl-NL" sz="3600"/>
              <a:t> </a:t>
            </a:r>
            <a:r>
              <a:rPr lang="nl-NL" sz="3600" err="1"/>
              <a:t>Annealing</a:t>
            </a:r>
            <a:r>
              <a:rPr lang="nl-NL" sz="3600"/>
              <a:t>: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833981" y="4005832"/>
            <a:ext cx="36274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Iterations = 1000</a:t>
            </a:r>
          </a:p>
          <a:p>
            <a:r>
              <a:rPr lang="en-GB"/>
              <a:t>Costs = </a:t>
            </a:r>
            <a:r>
              <a:rPr lang="en-GB">
                <a:ea typeface="+mn-lt"/>
                <a:cs typeface="+mn-lt"/>
              </a:rPr>
              <a:t>5140.79</a:t>
            </a:r>
            <a:endParaRPr lang="en-GB">
              <a:latin typeface="Calibri"/>
              <a:ea typeface="Calibri"/>
              <a:cs typeface="Calibri"/>
            </a:endParaRPr>
          </a:p>
          <a:p>
            <a:r>
              <a:rPr lang="en-GB"/>
              <a:t>Time taken = </a:t>
            </a:r>
            <a:r>
              <a:rPr lang="en-GB">
                <a:ea typeface="+mn-lt"/>
                <a:cs typeface="+mn-lt"/>
              </a:rPr>
              <a:t>114.40</a:t>
            </a:r>
            <a:r>
              <a:rPr lang="en-GB">
                <a:latin typeface="Calibri"/>
                <a:cs typeface="Calibri"/>
              </a:rPr>
              <a:t> </a:t>
            </a:r>
            <a:r>
              <a:rPr lang="en-GB">
                <a:latin typeface="Aptos"/>
                <a:cs typeface="Calibri"/>
              </a:rPr>
              <a:t>sec</a:t>
            </a:r>
            <a:endParaRPr lang="en-GB"/>
          </a:p>
          <a:p>
            <a:r>
              <a:rPr lang="en-GB"/>
              <a:t>Initial Schedule = Deadline</a:t>
            </a:r>
          </a:p>
        </p:txBody>
      </p:sp>
      <p:sp>
        <p:nvSpPr>
          <p:cNvPr id="5" name="Slide Number Placeholder 4">
            <a:extLst>
              <a:ext uri="{FF2B5EF4-FFF2-40B4-BE49-F238E27FC236}">
                <a16:creationId xmlns:a16="http://schemas.microsoft.com/office/drawing/2014/main" id="{C2583C2E-056C-B6B7-0F1C-69BE6E57D2E2}"/>
              </a:ext>
            </a:extLst>
          </p:cNvPr>
          <p:cNvSpPr>
            <a:spLocks noGrp="1"/>
          </p:cNvSpPr>
          <p:nvPr>
            <p:ph type="sldNum" sz="quarter" idx="12"/>
          </p:nvPr>
        </p:nvSpPr>
        <p:spPr/>
        <p:txBody>
          <a:bodyPr/>
          <a:lstStyle/>
          <a:p>
            <a:fld id="{4CD814C8-F66B-4915-9FEC-D62A1DED085F}" type="slidenum">
              <a:rPr lang="de-DE" smtClean="0"/>
              <a:t>13</a:t>
            </a:fld>
            <a:endParaRPr lang="en-US"/>
          </a:p>
        </p:txBody>
      </p:sp>
      <p:pic>
        <p:nvPicPr>
          <p:cNvPr id="7" name="Picture 6" descr="A graph with blue dots&#10;&#10;Description automatically generated">
            <a:extLst>
              <a:ext uri="{FF2B5EF4-FFF2-40B4-BE49-F238E27FC236}">
                <a16:creationId xmlns:a16="http://schemas.microsoft.com/office/drawing/2014/main" id="{1ECF517A-873F-DBD8-989A-C636BB005C50}"/>
              </a:ext>
            </a:extLst>
          </p:cNvPr>
          <p:cNvPicPr>
            <a:picLocks noChangeAspect="1"/>
          </p:cNvPicPr>
          <p:nvPr/>
        </p:nvPicPr>
        <p:blipFill>
          <a:blip r:embed="rId3"/>
          <a:stretch>
            <a:fillRect/>
          </a:stretch>
        </p:blipFill>
        <p:spPr>
          <a:xfrm>
            <a:off x="5418398" y="1239454"/>
            <a:ext cx="5401519" cy="2700760"/>
          </a:xfrm>
          <a:prstGeom prst="rect">
            <a:avLst/>
          </a:prstGeom>
        </p:spPr>
      </p:pic>
      <p:pic>
        <p:nvPicPr>
          <p:cNvPr id="8" name="Picture 7" descr="A graph with red and blue lines&#10;&#10;Description automatically generated">
            <a:extLst>
              <a:ext uri="{FF2B5EF4-FFF2-40B4-BE49-F238E27FC236}">
                <a16:creationId xmlns:a16="http://schemas.microsoft.com/office/drawing/2014/main" id="{9E0A3DA5-E8B4-A29B-C15A-5FC29C85162C}"/>
              </a:ext>
            </a:extLst>
          </p:cNvPr>
          <p:cNvPicPr>
            <a:picLocks noChangeAspect="1"/>
          </p:cNvPicPr>
          <p:nvPr/>
        </p:nvPicPr>
        <p:blipFill>
          <a:blip r:embed="rId4"/>
          <a:stretch>
            <a:fillRect/>
          </a:stretch>
        </p:blipFill>
        <p:spPr>
          <a:xfrm>
            <a:off x="5413576" y="3872696"/>
            <a:ext cx="5565494" cy="2835798"/>
          </a:xfrm>
          <a:prstGeom prst="rect">
            <a:avLst/>
          </a:prstGeom>
        </p:spPr>
      </p:pic>
      <p:pic>
        <p:nvPicPr>
          <p:cNvPr id="9" name="Picture 8" descr="A chart of order schedule&#10;&#10;Description automatically generated">
            <a:extLst>
              <a:ext uri="{FF2B5EF4-FFF2-40B4-BE49-F238E27FC236}">
                <a16:creationId xmlns:a16="http://schemas.microsoft.com/office/drawing/2014/main" id="{EA9A9811-84F2-D757-5905-AF31D2900E67}"/>
              </a:ext>
            </a:extLst>
          </p:cNvPr>
          <p:cNvPicPr>
            <a:picLocks noChangeAspect="1"/>
          </p:cNvPicPr>
          <p:nvPr/>
        </p:nvPicPr>
        <p:blipFill>
          <a:blip r:embed="rId5"/>
          <a:stretch>
            <a:fillRect/>
          </a:stretch>
        </p:blipFill>
        <p:spPr>
          <a:xfrm>
            <a:off x="477456" y="1304563"/>
            <a:ext cx="5131444" cy="2565722"/>
          </a:xfrm>
          <a:prstGeom prst="rect">
            <a:avLst/>
          </a:prstGeom>
        </p:spPr>
      </p:pic>
    </p:spTree>
    <p:extLst>
      <p:ext uri="{BB962C8B-B14F-4D97-AF65-F5344CB8AC3E}">
        <p14:creationId xmlns:p14="http://schemas.microsoft.com/office/powerpoint/2010/main" val="167887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err="1"/>
              <a:t>Simulated</a:t>
            </a:r>
            <a:r>
              <a:rPr lang="nl-NL" sz="3600"/>
              <a:t> </a:t>
            </a:r>
            <a:r>
              <a:rPr lang="nl-NL" sz="3600" err="1"/>
              <a:t>Annealing</a:t>
            </a:r>
            <a:r>
              <a:rPr lang="nl-NL" sz="3600"/>
              <a:t>: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833981" y="4005832"/>
            <a:ext cx="36274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Iterations</a:t>
            </a:r>
            <a:r>
              <a:rPr lang="nl-NL"/>
              <a:t> = 10.000</a:t>
            </a:r>
            <a:endParaRPr lang="en-US"/>
          </a:p>
          <a:p>
            <a:r>
              <a:rPr lang="nl-NL" err="1"/>
              <a:t>Costs</a:t>
            </a:r>
            <a:r>
              <a:rPr lang="nl-NL"/>
              <a:t> = </a:t>
            </a:r>
            <a:r>
              <a:rPr lang="nl-NL">
                <a:ea typeface="+mn-lt"/>
                <a:cs typeface="+mn-lt"/>
              </a:rPr>
              <a:t>1917.74</a:t>
            </a:r>
            <a:endParaRPr lang="nl-NL">
              <a:latin typeface="Calibri"/>
              <a:cs typeface="Calibri"/>
            </a:endParaRPr>
          </a:p>
          <a:p>
            <a:r>
              <a:rPr lang="nl-NL"/>
              <a:t>Time taken = </a:t>
            </a:r>
            <a:r>
              <a:rPr lang="nl-NL">
                <a:ea typeface="+mn-lt"/>
                <a:cs typeface="+mn-lt"/>
              </a:rPr>
              <a:t>735.69</a:t>
            </a:r>
            <a:r>
              <a:rPr lang="nl-NL">
                <a:latin typeface="Calibri"/>
                <a:cs typeface="Calibri"/>
              </a:rPr>
              <a:t> </a:t>
            </a:r>
            <a:r>
              <a:rPr lang="nl-NL"/>
              <a:t>sec</a:t>
            </a:r>
          </a:p>
          <a:p>
            <a:r>
              <a:rPr lang="nl-NL" err="1"/>
              <a:t>Initial</a:t>
            </a:r>
            <a:r>
              <a:rPr lang="nl-NL"/>
              <a:t> Schedule = Deadline</a:t>
            </a:r>
          </a:p>
        </p:txBody>
      </p:sp>
      <p:sp>
        <p:nvSpPr>
          <p:cNvPr id="4" name="Slide Number Placeholder 3">
            <a:extLst>
              <a:ext uri="{FF2B5EF4-FFF2-40B4-BE49-F238E27FC236}">
                <a16:creationId xmlns:a16="http://schemas.microsoft.com/office/drawing/2014/main" id="{A99BFC1E-5E58-077A-F70A-101F13C6E521}"/>
              </a:ext>
            </a:extLst>
          </p:cNvPr>
          <p:cNvSpPr>
            <a:spLocks noGrp="1"/>
          </p:cNvSpPr>
          <p:nvPr>
            <p:ph type="sldNum" sz="quarter" idx="12"/>
          </p:nvPr>
        </p:nvSpPr>
        <p:spPr/>
        <p:txBody>
          <a:bodyPr/>
          <a:lstStyle/>
          <a:p>
            <a:fld id="{4CD814C8-F66B-4915-9FEC-D62A1DED085F}" type="slidenum">
              <a:rPr lang="de-DE" smtClean="0"/>
              <a:t>14</a:t>
            </a:fld>
            <a:endParaRPr lang="en-US"/>
          </a:p>
        </p:txBody>
      </p:sp>
      <p:pic>
        <p:nvPicPr>
          <p:cNvPr id="5" name="Picture 4" descr="A graph with blue dots&#10;&#10;Description automatically generated">
            <a:extLst>
              <a:ext uri="{FF2B5EF4-FFF2-40B4-BE49-F238E27FC236}">
                <a16:creationId xmlns:a16="http://schemas.microsoft.com/office/drawing/2014/main" id="{4BB03C1F-9A1D-178E-3117-CF7D01F65936}"/>
              </a:ext>
            </a:extLst>
          </p:cNvPr>
          <p:cNvPicPr>
            <a:picLocks noChangeAspect="1"/>
          </p:cNvPicPr>
          <p:nvPr/>
        </p:nvPicPr>
        <p:blipFill>
          <a:blip r:embed="rId3"/>
          <a:stretch>
            <a:fillRect/>
          </a:stretch>
        </p:blipFill>
        <p:spPr>
          <a:xfrm>
            <a:off x="5784931" y="1347968"/>
            <a:ext cx="5276128" cy="2671823"/>
          </a:xfrm>
          <a:prstGeom prst="rect">
            <a:avLst/>
          </a:prstGeom>
        </p:spPr>
      </p:pic>
      <p:pic>
        <p:nvPicPr>
          <p:cNvPr id="7" name="Picture 6">
            <a:extLst>
              <a:ext uri="{FF2B5EF4-FFF2-40B4-BE49-F238E27FC236}">
                <a16:creationId xmlns:a16="http://schemas.microsoft.com/office/drawing/2014/main" id="{D51F47FA-D30C-7690-F7F6-DCCEC06D9D97}"/>
              </a:ext>
            </a:extLst>
          </p:cNvPr>
          <p:cNvPicPr>
            <a:picLocks noChangeAspect="1"/>
          </p:cNvPicPr>
          <p:nvPr/>
        </p:nvPicPr>
        <p:blipFill>
          <a:blip r:embed="rId4"/>
          <a:stretch>
            <a:fillRect/>
          </a:stretch>
        </p:blipFill>
        <p:spPr>
          <a:xfrm>
            <a:off x="622139" y="1246689"/>
            <a:ext cx="5372583" cy="2662179"/>
          </a:xfrm>
          <a:prstGeom prst="rect">
            <a:avLst/>
          </a:prstGeom>
        </p:spPr>
      </p:pic>
      <p:pic>
        <p:nvPicPr>
          <p:cNvPr id="9" name="Picture 8" descr="A graph with red and blue lines&#10;&#10;Description automatically generated">
            <a:extLst>
              <a:ext uri="{FF2B5EF4-FFF2-40B4-BE49-F238E27FC236}">
                <a16:creationId xmlns:a16="http://schemas.microsoft.com/office/drawing/2014/main" id="{65C084AF-CB51-5BD8-A893-3892EEC13E20}"/>
              </a:ext>
            </a:extLst>
          </p:cNvPr>
          <p:cNvPicPr>
            <a:picLocks noChangeAspect="1"/>
          </p:cNvPicPr>
          <p:nvPr/>
        </p:nvPicPr>
        <p:blipFill>
          <a:blip r:embed="rId5"/>
          <a:stretch>
            <a:fillRect/>
          </a:stretch>
        </p:blipFill>
        <p:spPr>
          <a:xfrm>
            <a:off x="5782518" y="4002911"/>
            <a:ext cx="5449747" cy="2720052"/>
          </a:xfrm>
          <a:prstGeom prst="rect">
            <a:avLst/>
          </a:prstGeom>
        </p:spPr>
      </p:pic>
    </p:spTree>
    <p:extLst>
      <p:ext uri="{BB962C8B-B14F-4D97-AF65-F5344CB8AC3E}">
        <p14:creationId xmlns:p14="http://schemas.microsoft.com/office/powerpoint/2010/main" val="225834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en-GB" sz="3600"/>
              <a:t>Simulated Annealing: Schedule visualisations</a:t>
            </a:r>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833981" y="4005832"/>
            <a:ext cx="36274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Iterations</a:t>
            </a:r>
            <a:r>
              <a:rPr lang="nl-NL"/>
              <a:t> = 100</a:t>
            </a:r>
          </a:p>
          <a:p>
            <a:r>
              <a:rPr lang="nl-NL" err="1"/>
              <a:t>Costs</a:t>
            </a:r>
            <a:r>
              <a:rPr lang="nl-NL"/>
              <a:t> = </a:t>
            </a:r>
            <a:r>
              <a:rPr lang="nl-NL">
                <a:ea typeface="+mn-lt"/>
                <a:cs typeface="+mn-lt"/>
              </a:rPr>
              <a:t>5849.50</a:t>
            </a:r>
            <a:endParaRPr lang="nl-NL">
              <a:latin typeface="Calibri"/>
              <a:cs typeface="Calibri"/>
            </a:endParaRPr>
          </a:p>
          <a:p>
            <a:r>
              <a:rPr lang="nl-NL"/>
              <a:t>Time taken = </a:t>
            </a:r>
            <a:r>
              <a:rPr lang="nl-NL">
                <a:ea typeface="+mn-lt"/>
                <a:cs typeface="+mn-lt"/>
              </a:rPr>
              <a:t>57.96 </a:t>
            </a:r>
            <a:r>
              <a:rPr lang="nl-NL">
                <a:latin typeface="Aptos"/>
                <a:cs typeface="Calibri"/>
              </a:rPr>
              <a:t>sec</a:t>
            </a:r>
            <a:endParaRPr lang="nl-NL"/>
          </a:p>
          <a:p>
            <a:r>
              <a:rPr lang="nl-NL" err="1"/>
              <a:t>Initial</a:t>
            </a:r>
            <a:r>
              <a:rPr lang="nl-NL"/>
              <a:t> Schedule = Best </a:t>
            </a:r>
            <a:r>
              <a:rPr lang="nl-NL" err="1"/>
              <a:t>Costs</a:t>
            </a:r>
          </a:p>
        </p:txBody>
      </p:sp>
      <p:sp>
        <p:nvSpPr>
          <p:cNvPr id="5" name="Slide Number Placeholder 4">
            <a:extLst>
              <a:ext uri="{FF2B5EF4-FFF2-40B4-BE49-F238E27FC236}">
                <a16:creationId xmlns:a16="http://schemas.microsoft.com/office/drawing/2014/main" id="{A75D6036-9898-215B-8169-50DB468D8691}"/>
              </a:ext>
            </a:extLst>
          </p:cNvPr>
          <p:cNvSpPr>
            <a:spLocks noGrp="1"/>
          </p:cNvSpPr>
          <p:nvPr>
            <p:ph type="sldNum" sz="quarter" idx="12"/>
          </p:nvPr>
        </p:nvSpPr>
        <p:spPr/>
        <p:txBody>
          <a:bodyPr/>
          <a:lstStyle/>
          <a:p>
            <a:fld id="{4CD814C8-F66B-4915-9FEC-D62A1DED085F}" type="slidenum">
              <a:rPr lang="de-DE" smtClean="0"/>
              <a:t>15</a:t>
            </a:fld>
            <a:endParaRPr lang="en-US"/>
          </a:p>
        </p:txBody>
      </p:sp>
      <p:pic>
        <p:nvPicPr>
          <p:cNvPr id="11" name="Picture 10" descr="A chart with numbers and numbers&#10;&#10;Description automatically generated">
            <a:extLst>
              <a:ext uri="{FF2B5EF4-FFF2-40B4-BE49-F238E27FC236}">
                <a16:creationId xmlns:a16="http://schemas.microsoft.com/office/drawing/2014/main" id="{F3CA5618-D5A7-F04E-60A6-23EDDF85D486}"/>
              </a:ext>
            </a:extLst>
          </p:cNvPr>
          <p:cNvPicPr>
            <a:picLocks noChangeAspect="1"/>
          </p:cNvPicPr>
          <p:nvPr/>
        </p:nvPicPr>
        <p:blipFill>
          <a:blip r:embed="rId3"/>
          <a:stretch>
            <a:fillRect/>
          </a:stretch>
        </p:blipFill>
        <p:spPr>
          <a:xfrm>
            <a:off x="576323" y="1413075"/>
            <a:ext cx="5324354" cy="2642887"/>
          </a:xfrm>
          <a:prstGeom prst="rect">
            <a:avLst/>
          </a:prstGeom>
        </p:spPr>
      </p:pic>
      <p:pic>
        <p:nvPicPr>
          <p:cNvPr id="12" name="Picture 11" descr="A graph with blue dots and lines&#10;&#10;Description automatically generated">
            <a:extLst>
              <a:ext uri="{FF2B5EF4-FFF2-40B4-BE49-F238E27FC236}">
                <a16:creationId xmlns:a16="http://schemas.microsoft.com/office/drawing/2014/main" id="{21F04BB8-F9F4-03B6-AE81-8E5CAC783D8F}"/>
              </a:ext>
            </a:extLst>
          </p:cNvPr>
          <p:cNvPicPr>
            <a:picLocks noChangeAspect="1"/>
          </p:cNvPicPr>
          <p:nvPr/>
        </p:nvPicPr>
        <p:blipFill>
          <a:blip r:embed="rId4"/>
          <a:stretch>
            <a:fillRect/>
          </a:stretch>
        </p:blipFill>
        <p:spPr>
          <a:xfrm>
            <a:off x="5852449" y="1352791"/>
            <a:ext cx="5314709" cy="2652532"/>
          </a:xfrm>
          <a:prstGeom prst="rect">
            <a:avLst/>
          </a:prstGeom>
        </p:spPr>
      </p:pic>
      <p:pic>
        <p:nvPicPr>
          <p:cNvPr id="13" name="Picture 12" descr="A graph with different colored lines&#10;&#10;Description automatically generated">
            <a:extLst>
              <a:ext uri="{FF2B5EF4-FFF2-40B4-BE49-F238E27FC236}">
                <a16:creationId xmlns:a16="http://schemas.microsoft.com/office/drawing/2014/main" id="{A69DCE37-5C99-DFE9-8734-DE73BA1D06CA}"/>
              </a:ext>
            </a:extLst>
          </p:cNvPr>
          <p:cNvPicPr>
            <a:picLocks noChangeAspect="1"/>
          </p:cNvPicPr>
          <p:nvPr/>
        </p:nvPicPr>
        <p:blipFill>
          <a:blip r:embed="rId5"/>
          <a:stretch>
            <a:fillRect/>
          </a:stretch>
        </p:blipFill>
        <p:spPr>
          <a:xfrm>
            <a:off x="5854859" y="4010145"/>
            <a:ext cx="5324355" cy="2652533"/>
          </a:xfrm>
          <a:prstGeom prst="rect">
            <a:avLst/>
          </a:prstGeom>
        </p:spPr>
      </p:pic>
    </p:spTree>
    <p:extLst>
      <p:ext uri="{BB962C8B-B14F-4D97-AF65-F5344CB8AC3E}">
        <p14:creationId xmlns:p14="http://schemas.microsoft.com/office/powerpoint/2010/main" val="98718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err="1"/>
              <a:t>Simulated</a:t>
            </a:r>
            <a:r>
              <a:rPr lang="nl-NL" sz="3600"/>
              <a:t> </a:t>
            </a:r>
            <a:r>
              <a:rPr lang="nl-NL" sz="3600" err="1"/>
              <a:t>Annealing</a:t>
            </a:r>
            <a:r>
              <a:rPr lang="nl-NL" sz="3600"/>
              <a:t>: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833981" y="4005832"/>
            <a:ext cx="36274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Iterations</a:t>
            </a:r>
            <a:r>
              <a:rPr lang="nl-NL"/>
              <a:t> = 1.000</a:t>
            </a:r>
          </a:p>
          <a:p>
            <a:r>
              <a:rPr lang="nl-NL" err="1"/>
              <a:t>Costs</a:t>
            </a:r>
            <a:r>
              <a:rPr lang="nl-NL"/>
              <a:t> = </a:t>
            </a:r>
            <a:r>
              <a:rPr lang="nl-NL">
                <a:ea typeface="+mn-lt"/>
                <a:cs typeface="+mn-lt"/>
              </a:rPr>
              <a:t>4811.44</a:t>
            </a:r>
            <a:endParaRPr lang="nl-NL">
              <a:latin typeface="Aptos"/>
              <a:cs typeface="Calibri"/>
            </a:endParaRPr>
          </a:p>
          <a:p>
            <a:r>
              <a:rPr lang="nl-NL"/>
              <a:t>Time taken = </a:t>
            </a:r>
            <a:r>
              <a:rPr lang="nl-NL">
                <a:ea typeface="+mn-lt"/>
                <a:cs typeface="+mn-lt"/>
              </a:rPr>
              <a:t>127.84</a:t>
            </a:r>
            <a:r>
              <a:rPr lang="nl-NL"/>
              <a:t> sec</a:t>
            </a:r>
          </a:p>
          <a:p>
            <a:r>
              <a:rPr lang="nl-NL" err="1"/>
              <a:t>Initial</a:t>
            </a:r>
            <a:r>
              <a:rPr lang="nl-NL"/>
              <a:t> Schedule = Best </a:t>
            </a:r>
            <a:r>
              <a:rPr lang="nl-NL" err="1"/>
              <a:t>Costs</a:t>
            </a:r>
          </a:p>
        </p:txBody>
      </p:sp>
      <p:sp>
        <p:nvSpPr>
          <p:cNvPr id="4" name="Slide Number Placeholder 3">
            <a:extLst>
              <a:ext uri="{FF2B5EF4-FFF2-40B4-BE49-F238E27FC236}">
                <a16:creationId xmlns:a16="http://schemas.microsoft.com/office/drawing/2014/main" id="{BCEA3151-2341-E027-D717-32C38421C3CE}"/>
              </a:ext>
            </a:extLst>
          </p:cNvPr>
          <p:cNvSpPr>
            <a:spLocks noGrp="1"/>
          </p:cNvSpPr>
          <p:nvPr>
            <p:ph type="sldNum" sz="quarter" idx="12"/>
          </p:nvPr>
        </p:nvSpPr>
        <p:spPr/>
        <p:txBody>
          <a:bodyPr/>
          <a:lstStyle/>
          <a:p>
            <a:fld id="{4CD814C8-F66B-4915-9FEC-D62A1DED085F}" type="slidenum">
              <a:rPr lang="de-DE" smtClean="0"/>
              <a:t>16</a:t>
            </a:fld>
            <a:endParaRPr lang="en-US"/>
          </a:p>
        </p:txBody>
      </p:sp>
      <p:pic>
        <p:nvPicPr>
          <p:cNvPr id="7" name="Picture 6" descr="A graph with blue dots&#10;&#10;Description automatically generated">
            <a:extLst>
              <a:ext uri="{FF2B5EF4-FFF2-40B4-BE49-F238E27FC236}">
                <a16:creationId xmlns:a16="http://schemas.microsoft.com/office/drawing/2014/main" id="{4E46D27E-81D3-C348-A267-CD3505FB9EAB}"/>
              </a:ext>
            </a:extLst>
          </p:cNvPr>
          <p:cNvPicPr>
            <a:picLocks noChangeAspect="1"/>
          </p:cNvPicPr>
          <p:nvPr/>
        </p:nvPicPr>
        <p:blipFill>
          <a:blip r:embed="rId3"/>
          <a:stretch>
            <a:fillRect/>
          </a:stretch>
        </p:blipFill>
        <p:spPr>
          <a:xfrm>
            <a:off x="5896246" y="1495389"/>
            <a:ext cx="5097163" cy="2512541"/>
          </a:xfrm>
          <a:prstGeom prst="rect">
            <a:avLst/>
          </a:prstGeom>
        </p:spPr>
      </p:pic>
      <p:pic>
        <p:nvPicPr>
          <p:cNvPr id="8" name="Picture 7" descr="A graph with a line graph&#10;&#10;Description automatically generated">
            <a:extLst>
              <a:ext uri="{FF2B5EF4-FFF2-40B4-BE49-F238E27FC236}">
                <a16:creationId xmlns:a16="http://schemas.microsoft.com/office/drawing/2014/main" id="{353C87A2-DF3D-C446-0FA1-1DA11EF5CE86}"/>
              </a:ext>
            </a:extLst>
          </p:cNvPr>
          <p:cNvPicPr>
            <a:picLocks noChangeAspect="1"/>
          </p:cNvPicPr>
          <p:nvPr/>
        </p:nvPicPr>
        <p:blipFill>
          <a:blip r:embed="rId4"/>
          <a:stretch>
            <a:fillRect/>
          </a:stretch>
        </p:blipFill>
        <p:spPr>
          <a:xfrm>
            <a:off x="6115291" y="4001673"/>
            <a:ext cx="4891218" cy="2502244"/>
          </a:xfrm>
          <a:prstGeom prst="rect">
            <a:avLst/>
          </a:prstGeom>
        </p:spPr>
      </p:pic>
      <p:pic>
        <p:nvPicPr>
          <p:cNvPr id="9" name="Picture 8">
            <a:extLst>
              <a:ext uri="{FF2B5EF4-FFF2-40B4-BE49-F238E27FC236}">
                <a16:creationId xmlns:a16="http://schemas.microsoft.com/office/drawing/2014/main" id="{540C695B-88E4-9013-9AB6-74BF4174E074}"/>
              </a:ext>
            </a:extLst>
          </p:cNvPr>
          <p:cNvPicPr>
            <a:picLocks noChangeAspect="1"/>
          </p:cNvPicPr>
          <p:nvPr/>
        </p:nvPicPr>
        <p:blipFill>
          <a:blip r:embed="rId5"/>
          <a:stretch>
            <a:fillRect/>
          </a:stretch>
        </p:blipFill>
        <p:spPr>
          <a:xfrm>
            <a:off x="827824" y="1361199"/>
            <a:ext cx="5282512" cy="2646404"/>
          </a:xfrm>
          <a:prstGeom prst="rect">
            <a:avLst/>
          </a:prstGeom>
        </p:spPr>
      </p:pic>
    </p:spTree>
    <p:extLst>
      <p:ext uri="{BB962C8B-B14F-4D97-AF65-F5344CB8AC3E}">
        <p14:creationId xmlns:p14="http://schemas.microsoft.com/office/powerpoint/2010/main" val="181700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a:t>Simulated </a:t>
            </a:r>
            <a:r>
              <a:rPr lang="nl-NL" sz="3600" err="1"/>
              <a:t>Annealing</a:t>
            </a:r>
            <a:r>
              <a:rPr lang="nl-NL" sz="3600"/>
              <a:t>: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833981" y="4005832"/>
            <a:ext cx="36274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Iterations</a:t>
            </a:r>
            <a:r>
              <a:rPr lang="nl-NL"/>
              <a:t> = 10.000</a:t>
            </a:r>
          </a:p>
          <a:p>
            <a:r>
              <a:rPr lang="nl-NL" err="1"/>
              <a:t>Costs</a:t>
            </a:r>
            <a:r>
              <a:rPr lang="nl-NL"/>
              <a:t> = </a:t>
            </a:r>
            <a:r>
              <a:rPr lang="nl-NL">
                <a:ea typeface="+mn-lt"/>
                <a:cs typeface="+mn-lt"/>
              </a:rPr>
              <a:t>2309.85</a:t>
            </a:r>
          </a:p>
          <a:p>
            <a:r>
              <a:rPr lang="nl-NL"/>
              <a:t>Time taken = </a:t>
            </a:r>
            <a:r>
              <a:rPr lang="nl-NL">
                <a:ea typeface="+mn-lt"/>
                <a:cs typeface="+mn-lt"/>
              </a:rPr>
              <a:t>559.15 sec</a:t>
            </a:r>
          </a:p>
          <a:p>
            <a:r>
              <a:rPr lang="nl-NL" err="1"/>
              <a:t>Initial</a:t>
            </a:r>
            <a:r>
              <a:rPr lang="nl-NL"/>
              <a:t> Schedule = Best </a:t>
            </a:r>
            <a:r>
              <a:rPr lang="nl-NL" err="1"/>
              <a:t>Cost</a:t>
            </a:r>
          </a:p>
        </p:txBody>
      </p:sp>
      <p:sp>
        <p:nvSpPr>
          <p:cNvPr id="5" name="Slide Number Placeholder 4">
            <a:extLst>
              <a:ext uri="{FF2B5EF4-FFF2-40B4-BE49-F238E27FC236}">
                <a16:creationId xmlns:a16="http://schemas.microsoft.com/office/drawing/2014/main" id="{85C52132-442D-A8E5-C245-0C20EA7F6F99}"/>
              </a:ext>
            </a:extLst>
          </p:cNvPr>
          <p:cNvSpPr>
            <a:spLocks noGrp="1"/>
          </p:cNvSpPr>
          <p:nvPr>
            <p:ph type="sldNum" sz="quarter" idx="12"/>
          </p:nvPr>
        </p:nvSpPr>
        <p:spPr/>
        <p:txBody>
          <a:bodyPr/>
          <a:lstStyle/>
          <a:p>
            <a:fld id="{4CD814C8-F66B-4915-9FEC-D62A1DED085F}" type="slidenum">
              <a:rPr lang="de-DE" smtClean="0"/>
              <a:t>17</a:t>
            </a:fld>
            <a:endParaRPr lang="en-US"/>
          </a:p>
        </p:txBody>
      </p:sp>
      <p:pic>
        <p:nvPicPr>
          <p:cNvPr id="7" name="Picture 6" descr="A graph with blue lines&#10;&#10;Description automatically generated">
            <a:extLst>
              <a:ext uri="{FF2B5EF4-FFF2-40B4-BE49-F238E27FC236}">
                <a16:creationId xmlns:a16="http://schemas.microsoft.com/office/drawing/2014/main" id="{F7473BAD-C5FA-6B02-9235-FE51E29F84AC}"/>
              </a:ext>
            </a:extLst>
          </p:cNvPr>
          <p:cNvPicPr>
            <a:picLocks noChangeAspect="1"/>
          </p:cNvPicPr>
          <p:nvPr/>
        </p:nvPicPr>
        <p:blipFill>
          <a:blip r:embed="rId3"/>
          <a:stretch>
            <a:fillRect/>
          </a:stretch>
        </p:blipFill>
        <p:spPr>
          <a:xfrm>
            <a:off x="5500386" y="1548113"/>
            <a:ext cx="5121799" cy="2440330"/>
          </a:xfrm>
          <a:prstGeom prst="rect">
            <a:avLst/>
          </a:prstGeom>
        </p:spPr>
      </p:pic>
      <p:pic>
        <p:nvPicPr>
          <p:cNvPr id="9" name="Picture 8" descr="A graph with red and blue lines&#10;&#10;Description automatically generated">
            <a:extLst>
              <a:ext uri="{FF2B5EF4-FFF2-40B4-BE49-F238E27FC236}">
                <a16:creationId xmlns:a16="http://schemas.microsoft.com/office/drawing/2014/main" id="{1084B7BC-8B43-048F-D83B-C4EFACC408A9}"/>
              </a:ext>
            </a:extLst>
          </p:cNvPr>
          <p:cNvPicPr>
            <a:picLocks noChangeAspect="1"/>
          </p:cNvPicPr>
          <p:nvPr/>
        </p:nvPicPr>
        <p:blipFill>
          <a:blip r:embed="rId4"/>
          <a:stretch>
            <a:fillRect/>
          </a:stretch>
        </p:blipFill>
        <p:spPr>
          <a:xfrm>
            <a:off x="5505209" y="4005323"/>
            <a:ext cx="5112152" cy="2536785"/>
          </a:xfrm>
          <a:prstGeom prst="rect">
            <a:avLst/>
          </a:prstGeom>
        </p:spPr>
      </p:pic>
      <p:pic>
        <p:nvPicPr>
          <p:cNvPr id="11" name="Picture 10">
            <a:extLst>
              <a:ext uri="{FF2B5EF4-FFF2-40B4-BE49-F238E27FC236}">
                <a16:creationId xmlns:a16="http://schemas.microsoft.com/office/drawing/2014/main" id="{4B379360-C38B-A37D-710E-F2EAE3D42BF3}"/>
              </a:ext>
            </a:extLst>
          </p:cNvPr>
          <p:cNvPicPr>
            <a:picLocks noChangeAspect="1"/>
          </p:cNvPicPr>
          <p:nvPr/>
        </p:nvPicPr>
        <p:blipFill>
          <a:blip r:embed="rId5"/>
          <a:stretch>
            <a:fillRect/>
          </a:stretch>
        </p:blipFill>
        <p:spPr>
          <a:xfrm>
            <a:off x="583558" y="1538467"/>
            <a:ext cx="4919241" cy="2449976"/>
          </a:xfrm>
          <a:prstGeom prst="rect">
            <a:avLst/>
          </a:prstGeom>
        </p:spPr>
      </p:pic>
    </p:spTree>
    <p:extLst>
      <p:ext uri="{BB962C8B-B14F-4D97-AF65-F5344CB8AC3E}">
        <p14:creationId xmlns:p14="http://schemas.microsoft.com/office/powerpoint/2010/main" val="3327026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738937"/>
            <a:ext cx="10515600" cy="480922"/>
          </a:xfrm>
        </p:spPr>
        <p:txBody>
          <a:bodyPr vert="horz" lIns="91440" tIns="45720" rIns="91440" bIns="45720" rtlCol="0" anchor="ctr">
            <a:noAutofit/>
          </a:bodyPr>
          <a:lstStyle/>
          <a:p>
            <a:pPr algn="ctr"/>
            <a:r>
              <a:rPr lang="nl-NL" sz="4400" b="0" err="1">
                <a:latin typeface="Aptos Display"/>
              </a:rPr>
              <a:t>Comparing</a:t>
            </a:r>
            <a:r>
              <a:rPr lang="nl-NL" sz="4400" b="0">
                <a:latin typeface="Aptos Display"/>
              </a:rPr>
              <a:t> </a:t>
            </a:r>
            <a:r>
              <a:rPr lang="nl-NL" sz="4400" b="0" err="1">
                <a:latin typeface="Aptos Display"/>
              </a:rPr>
              <a:t>methods</a:t>
            </a:r>
          </a:p>
        </p:txBody>
      </p:sp>
      <p:sp>
        <p:nvSpPr>
          <p:cNvPr id="4" name="Tijdelijke aanduiding voor datum 3"/>
          <p:cNvSpPr>
            <a:spLocks noGrp="1"/>
          </p:cNvSpPr>
          <p:nvPr>
            <p:ph type="dt" sz="half" idx="10"/>
          </p:nvPr>
        </p:nvSpPr>
        <p:spPr/>
        <p:txBody>
          <a:bodyPr/>
          <a:lstStyle/>
          <a:p>
            <a:fld id="{8B16680E-5ED0-4647-B2CC-20421E7279EE}" type="datetime1">
              <a:rPr lang="nl-NL" smtClean="0"/>
              <a:t>21-10-2024</a:t>
            </a:fld>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18</a:t>
            </a:fld>
            <a:endParaRPr lang="nl-NL"/>
          </a:p>
        </p:txBody>
      </p:sp>
      <p:graphicFrame>
        <p:nvGraphicFramePr>
          <p:cNvPr id="8" name="Tabel 7">
            <a:extLst>
              <a:ext uri="{FF2B5EF4-FFF2-40B4-BE49-F238E27FC236}">
                <a16:creationId xmlns:a16="http://schemas.microsoft.com/office/drawing/2014/main" id="{26EDBF3B-1251-CFC5-F0A0-845190675B9A}"/>
              </a:ext>
            </a:extLst>
          </p:cNvPr>
          <p:cNvGraphicFramePr>
            <a:graphicFrameLocks noGrp="1"/>
          </p:cNvGraphicFramePr>
          <p:nvPr>
            <p:extLst>
              <p:ext uri="{D42A27DB-BD31-4B8C-83A1-F6EECF244321}">
                <p14:modId xmlns:p14="http://schemas.microsoft.com/office/powerpoint/2010/main" val="2012848521"/>
              </p:ext>
            </p:extLst>
          </p:nvPr>
        </p:nvGraphicFramePr>
        <p:xfrm>
          <a:off x="323522" y="1955925"/>
          <a:ext cx="5497071" cy="2763514"/>
        </p:xfrm>
        <a:graphic>
          <a:graphicData uri="http://schemas.openxmlformats.org/drawingml/2006/table">
            <a:tbl>
              <a:tblPr firstRow="1" bandRow="1">
                <a:tableStyleId>{5C22544A-7EE6-4342-B048-85BDC9FD1C3A}</a:tableStyleId>
              </a:tblPr>
              <a:tblGrid>
                <a:gridCol w="2230538">
                  <a:extLst>
                    <a:ext uri="{9D8B030D-6E8A-4147-A177-3AD203B41FA5}">
                      <a16:colId xmlns:a16="http://schemas.microsoft.com/office/drawing/2014/main" val="3548335055"/>
                    </a:ext>
                  </a:extLst>
                </a:gridCol>
                <a:gridCol w="1145411">
                  <a:extLst>
                    <a:ext uri="{9D8B030D-6E8A-4147-A177-3AD203B41FA5}">
                      <a16:colId xmlns:a16="http://schemas.microsoft.com/office/drawing/2014/main" val="568910396"/>
                    </a:ext>
                  </a:extLst>
                </a:gridCol>
                <a:gridCol w="1089248">
                  <a:extLst>
                    <a:ext uri="{9D8B030D-6E8A-4147-A177-3AD203B41FA5}">
                      <a16:colId xmlns:a16="http://schemas.microsoft.com/office/drawing/2014/main" val="380597787"/>
                    </a:ext>
                  </a:extLst>
                </a:gridCol>
                <a:gridCol w="1031874">
                  <a:extLst>
                    <a:ext uri="{9D8B030D-6E8A-4147-A177-3AD203B41FA5}">
                      <a16:colId xmlns:a16="http://schemas.microsoft.com/office/drawing/2014/main" val="3913888390"/>
                    </a:ext>
                  </a:extLst>
                </a:gridCol>
              </a:tblGrid>
              <a:tr h="370840">
                <a:tc>
                  <a:txBody>
                    <a:bodyPr/>
                    <a:lstStyle/>
                    <a:p>
                      <a:r>
                        <a:rPr lang="nl-NL"/>
                        <a:t>Type</a:t>
                      </a:r>
                    </a:p>
                  </a:txBody>
                  <a:tcPr/>
                </a:tc>
                <a:tc>
                  <a:txBody>
                    <a:bodyPr/>
                    <a:lstStyle/>
                    <a:p>
                      <a:r>
                        <a:rPr lang="nl-NL" err="1"/>
                        <a:t>Iterations</a:t>
                      </a:r>
                    </a:p>
                  </a:txBody>
                  <a:tcPr/>
                </a:tc>
                <a:tc>
                  <a:txBody>
                    <a:bodyPr/>
                    <a:lstStyle/>
                    <a:p>
                      <a:pPr lvl="0">
                        <a:buNone/>
                      </a:pPr>
                      <a:r>
                        <a:rPr lang="nl-NL"/>
                        <a:t>Time (sec)</a:t>
                      </a:r>
                    </a:p>
                  </a:txBody>
                  <a:tcPr/>
                </a:tc>
                <a:tc>
                  <a:txBody>
                    <a:bodyPr/>
                    <a:lstStyle/>
                    <a:p>
                      <a:r>
                        <a:rPr lang="nl-NL" err="1"/>
                        <a:t>Costs</a:t>
                      </a:r>
                    </a:p>
                  </a:txBody>
                  <a:tcPr/>
                </a:tc>
                <a:extLst>
                  <a:ext uri="{0D108BD9-81ED-4DB2-BD59-A6C34878D82A}">
                    <a16:rowId xmlns:a16="http://schemas.microsoft.com/office/drawing/2014/main" val="144747697"/>
                  </a:ext>
                </a:extLst>
              </a:tr>
              <a:tr h="370840">
                <a:tc>
                  <a:txBody>
                    <a:bodyPr/>
                    <a:lstStyle/>
                    <a:p>
                      <a:r>
                        <a:rPr lang="nl-NL" err="1"/>
                        <a:t>Constructive</a:t>
                      </a:r>
                      <a:r>
                        <a:rPr lang="nl-NL"/>
                        <a:t> </a:t>
                      </a:r>
                      <a:r>
                        <a:rPr lang="nl-NL" err="1"/>
                        <a:t>Heurisic</a:t>
                      </a:r>
                    </a:p>
                  </a:txBody>
                  <a:tcPr/>
                </a:tc>
                <a:tc>
                  <a:txBody>
                    <a:bodyPr/>
                    <a:lstStyle/>
                    <a:p>
                      <a:r>
                        <a:rPr lang="nl-NL"/>
                        <a:t>-</a:t>
                      </a:r>
                    </a:p>
                  </a:txBody>
                  <a:tcPr/>
                </a:tc>
                <a:tc>
                  <a:txBody>
                    <a:bodyPr/>
                    <a:lstStyle/>
                    <a:p>
                      <a:pPr lvl="0">
                        <a:buNone/>
                      </a:pPr>
                      <a:r>
                        <a:rPr lang="nl-NL"/>
                        <a:t>3.12</a:t>
                      </a:r>
                    </a:p>
                  </a:txBody>
                  <a:tcPr/>
                </a:tc>
                <a:tc>
                  <a:txBody>
                    <a:bodyPr/>
                    <a:lstStyle/>
                    <a:p>
                      <a:pPr lvl="0">
                        <a:buNone/>
                      </a:pPr>
                      <a:r>
                        <a:rPr lang="en-US" sz="1800" b="0" i="0" u="none" strike="noStrike" noProof="0">
                          <a:solidFill>
                            <a:srgbClr val="000000"/>
                          </a:solidFill>
                          <a:latin typeface="Calibri"/>
                        </a:rPr>
                        <a:t>6393.91</a:t>
                      </a:r>
                      <a:endParaRPr lang="nl-NL" sz="1800"/>
                    </a:p>
                  </a:txBody>
                  <a:tcPr/>
                </a:tc>
                <a:extLst>
                  <a:ext uri="{0D108BD9-81ED-4DB2-BD59-A6C34878D82A}">
                    <a16:rowId xmlns:a16="http://schemas.microsoft.com/office/drawing/2014/main" val="910797063"/>
                  </a:ext>
                </a:extLst>
              </a:tr>
              <a:tr h="370840">
                <a:tc>
                  <a:txBody>
                    <a:bodyPr/>
                    <a:lstStyle/>
                    <a:p>
                      <a:r>
                        <a:rPr lang="nl-NL"/>
                        <a:t>Discrete </a:t>
                      </a:r>
                      <a:r>
                        <a:rPr lang="nl-NL" err="1"/>
                        <a:t>Improving</a:t>
                      </a:r>
                      <a:r>
                        <a:rPr lang="nl-NL"/>
                        <a:t> Search</a:t>
                      </a:r>
                    </a:p>
                  </a:txBody>
                  <a:tcPr/>
                </a:tc>
                <a:tc>
                  <a:txBody>
                    <a:bodyPr/>
                    <a:lstStyle/>
                    <a:p>
                      <a:r>
                        <a:rPr lang="nl-NL"/>
                        <a:t>3</a:t>
                      </a:r>
                    </a:p>
                  </a:txBody>
                  <a:tcPr/>
                </a:tc>
                <a:tc>
                  <a:txBody>
                    <a:bodyPr/>
                    <a:lstStyle/>
                    <a:p>
                      <a:pPr lvl="0">
                        <a:buNone/>
                      </a:pPr>
                      <a:r>
                        <a:rPr lang="nl-NL"/>
                        <a:t>495.90</a:t>
                      </a:r>
                    </a:p>
                  </a:txBody>
                  <a:tcPr/>
                </a:tc>
                <a:tc>
                  <a:txBody>
                    <a:bodyPr/>
                    <a:lstStyle/>
                    <a:p>
                      <a:r>
                        <a:rPr lang="nl-NL"/>
                        <a:t>2557.65</a:t>
                      </a:r>
                    </a:p>
                  </a:txBody>
                  <a:tcPr/>
                </a:tc>
                <a:extLst>
                  <a:ext uri="{0D108BD9-81ED-4DB2-BD59-A6C34878D82A}">
                    <a16:rowId xmlns:a16="http://schemas.microsoft.com/office/drawing/2014/main" val="2398460561"/>
                  </a:ext>
                </a:extLst>
              </a:tr>
              <a:tr h="370838">
                <a:tc>
                  <a:txBody>
                    <a:bodyPr/>
                    <a:lstStyle/>
                    <a:p>
                      <a:pPr lvl="0" algn="l">
                        <a:lnSpc>
                          <a:spcPct val="100000"/>
                        </a:lnSpc>
                        <a:spcBef>
                          <a:spcPts val="0"/>
                        </a:spcBef>
                        <a:spcAft>
                          <a:spcPts val="0"/>
                        </a:spcAft>
                        <a:buNone/>
                      </a:pPr>
                      <a:r>
                        <a:rPr lang="nl-NL" sz="1800" b="0" i="0" u="none" strike="noStrike" noProof="0" err="1">
                          <a:solidFill>
                            <a:srgbClr val="000000"/>
                          </a:solidFill>
                          <a:latin typeface="Calibri"/>
                        </a:rPr>
                        <a:t>Simulated</a:t>
                      </a:r>
                      <a:r>
                        <a:rPr lang="nl-NL" sz="1800" b="0" i="0" u="none" strike="noStrike" noProof="0">
                          <a:solidFill>
                            <a:srgbClr val="000000"/>
                          </a:solidFill>
                          <a:latin typeface="Calibri"/>
                        </a:rPr>
                        <a:t> </a:t>
                      </a:r>
                      <a:r>
                        <a:rPr lang="nl-NL" sz="1800" b="0" i="0" u="none" strike="noStrike" noProof="0" err="1">
                          <a:solidFill>
                            <a:srgbClr val="000000"/>
                          </a:solidFill>
                          <a:latin typeface="Calibri"/>
                        </a:rPr>
                        <a:t>Annealing</a:t>
                      </a:r>
                    </a:p>
                  </a:txBody>
                  <a:tcPr/>
                </a:tc>
                <a:tc>
                  <a:txBody>
                    <a:bodyPr/>
                    <a:lstStyle/>
                    <a:p>
                      <a:pPr lvl="0">
                        <a:buNone/>
                      </a:pPr>
                      <a:r>
                        <a:rPr lang="nl-NL"/>
                        <a:t>100</a:t>
                      </a:r>
                    </a:p>
                  </a:txBody>
                  <a:tcPr/>
                </a:tc>
                <a:tc>
                  <a:txBody>
                    <a:bodyPr/>
                    <a:lstStyle/>
                    <a:p>
                      <a:pPr lvl="0">
                        <a:buNone/>
                      </a:pPr>
                      <a:r>
                        <a:rPr lang="nl-NL" sz="1800" b="0" i="0" u="none" strike="noStrike" noProof="0">
                          <a:solidFill>
                            <a:srgbClr val="000000"/>
                          </a:solidFill>
                          <a:latin typeface="Aptos"/>
                        </a:rPr>
                        <a:t>57.96 </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5849.50</a:t>
                      </a:r>
                    </a:p>
                  </a:txBody>
                  <a:tcPr/>
                </a:tc>
                <a:extLst>
                  <a:ext uri="{0D108BD9-81ED-4DB2-BD59-A6C34878D82A}">
                    <a16:rowId xmlns:a16="http://schemas.microsoft.com/office/drawing/2014/main" val="4011151491"/>
                  </a:ext>
                </a:extLst>
              </a:tr>
              <a:tr h="370838">
                <a:tc>
                  <a:txBody>
                    <a:bodyPr/>
                    <a:lstStyle/>
                    <a:p>
                      <a:pPr lvl="0" algn="l">
                        <a:lnSpc>
                          <a:spcPct val="100000"/>
                        </a:lnSpc>
                        <a:spcBef>
                          <a:spcPts val="0"/>
                        </a:spcBef>
                        <a:spcAft>
                          <a:spcPts val="0"/>
                        </a:spcAft>
                        <a:buNone/>
                      </a:pPr>
                      <a:r>
                        <a:rPr lang="nl-NL" sz="1800" b="0" i="0" u="none" strike="noStrike" noProof="0" err="1">
                          <a:solidFill>
                            <a:srgbClr val="000000"/>
                          </a:solidFill>
                          <a:latin typeface="Calibri"/>
                        </a:rPr>
                        <a:t>Simulated</a:t>
                      </a:r>
                      <a:r>
                        <a:rPr lang="nl-NL" sz="1800" b="0" i="0" u="none" strike="noStrike" noProof="0">
                          <a:solidFill>
                            <a:srgbClr val="000000"/>
                          </a:solidFill>
                          <a:latin typeface="Calibri"/>
                        </a:rPr>
                        <a:t> </a:t>
                      </a:r>
                      <a:r>
                        <a:rPr lang="nl-NL" sz="1800" b="0" i="0" u="none" strike="noStrike" noProof="0" err="1">
                          <a:solidFill>
                            <a:srgbClr val="000000"/>
                          </a:solidFill>
                          <a:latin typeface="Calibri"/>
                        </a:rPr>
                        <a:t>Annealing</a:t>
                      </a:r>
                      <a:endParaRPr lang="en-US" err="1"/>
                    </a:p>
                  </a:txBody>
                  <a:tcPr/>
                </a:tc>
                <a:tc>
                  <a:txBody>
                    <a:bodyPr/>
                    <a:lstStyle/>
                    <a:p>
                      <a:pPr lvl="0">
                        <a:buNone/>
                      </a:pPr>
                      <a:r>
                        <a:rPr lang="nl-NL"/>
                        <a:t>1.000</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127.84</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4811.44</a:t>
                      </a:r>
                      <a:endParaRPr lang="en-US"/>
                    </a:p>
                  </a:txBody>
                  <a:tcPr/>
                </a:tc>
                <a:extLst>
                  <a:ext uri="{0D108BD9-81ED-4DB2-BD59-A6C34878D82A}">
                    <a16:rowId xmlns:a16="http://schemas.microsoft.com/office/drawing/2014/main" val="27968632"/>
                  </a:ext>
                </a:extLst>
              </a:tr>
              <a:tr h="370838">
                <a:tc>
                  <a:txBody>
                    <a:bodyPr/>
                    <a:lstStyle/>
                    <a:p>
                      <a:pPr lvl="0" algn="l">
                        <a:lnSpc>
                          <a:spcPct val="100000"/>
                        </a:lnSpc>
                        <a:spcBef>
                          <a:spcPts val="0"/>
                        </a:spcBef>
                        <a:spcAft>
                          <a:spcPts val="0"/>
                        </a:spcAft>
                        <a:buNone/>
                      </a:pPr>
                      <a:r>
                        <a:rPr lang="nl-NL" sz="1800" b="0" i="0" u="none" strike="noStrike" noProof="0" err="1">
                          <a:solidFill>
                            <a:srgbClr val="000000"/>
                          </a:solidFill>
                          <a:latin typeface="Calibri"/>
                        </a:rPr>
                        <a:t>Simulated</a:t>
                      </a:r>
                      <a:r>
                        <a:rPr lang="nl-NL" sz="1800" b="0" i="0" u="none" strike="noStrike" noProof="0">
                          <a:solidFill>
                            <a:srgbClr val="000000"/>
                          </a:solidFill>
                          <a:latin typeface="Calibri"/>
                        </a:rPr>
                        <a:t> </a:t>
                      </a:r>
                      <a:r>
                        <a:rPr lang="nl-NL" sz="1800" b="0" i="0" u="none" strike="noStrike" noProof="0" err="1">
                          <a:solidFill>
                            <a:srgbClr val="000000"/>
                          </a:solidFill>
                          <a:latin typeface="Calibri"/>
                        </a:rPr>
                        <a:t>Annealing</a:t>
                      </a:r>
                      <a:endParaRPr lang="en-US" err="1"/>
                    </a:p>
                  </a:txBody>
                  <a:tcPr/>
                </a:tc>
                <a:tc>
                  <a:txBody>
                    <a:bodyPr/>
                    <a:lstStyle/>
                    <a:p>
                      <a:pPr lvl="0">
                        <a:buNone/>
                      </a:pPr>
                      <a:r>
                        <a:rPr lang="nl-NL"/>
                        <a:t>10.000</a:t>
                      </a:r>
                    </a:p>
                  </a:txBody>
                  <a:tcPr/>
                </a:tc>
                <a:tc>
                  <a:txBody>
                    <a:bodyPr/>
                    <a:lstStyle/>
                    <a:p>
                      <a:pPr lvl="0">
                        <a:buNone/>
                      </a:pPr>
                      <a:r>
                        <a:rPr lang="nl-NL" sz="1800" b="0" i="0" u="none" strike="noStrike" noProof="0">
                          <a:solidFill>
                            <a:srgbClr val="000000"/>
                          </a:solidFill>
                          <a:latin typeface="Aptos"/>
                        </a:rPr>
                        <a:t>559.15 </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2309.85</a:t>
                      </a:r>
                    </a:p>
                  </a:txBody>
                  <a:tcPr/>
                </a:tc>
                <a:extLst>
                  <a:ext uri="{0D108BD9-81ED-4DB2-BD59-A6C34878D82A}">
                    <a16:rowId xmlns:a16="http://schemas.microsoft.com/office/drawing/2014/main" val="2916531525"/>
                  </a:ext>
                </a:extLst>
              </a:tr>
            </a:tbl>
          </a:graphicData>
        </a:graphic>
      </p:graphicFrame>
      <p:sp>
        <p:nvSpPr>
          <p:cNvPr id="12" name="Titel 1">
            <a:extLst>
              <a:ext uri="{FF2B5EF4-FFF2-40B4-BE49-F238E27FC236}">
                <a16:creationId xmlns:a16="http://schemas.microsoft.com/office/drawing/2014/main" id="{F1C3D173-69E1-BE30-EB3A-291EE891B84F}"/>
              </a:ext>
            </a:extLst>
          </p:cNvPr>
          <p:cNvSpPr txBox="1">
            <a:spLocks/>
          </p:cNvSpPr>
          <p:nvPr/>
        </p:nvSpPr>
        <p:spPr>
          <a:xfrm>
            <a:off x="1343330" y="1478283"/>
            <a:ext cx="3449782" cy="480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a:solidFill>
                  <a:schemeClr val="tx1"/>
                </a:solidFill>
                <a:latin typeface="+mn-lt"/>
                <a:ea typeface="+mj-ea"/>
                <a:cs typeface="+mj-cs"/>
              </a:defRPr>
            </a:lvl1pPr>
          </a:lstStyle>
          <a:p>
            <a:pPr algn="ctr"/>
            <a:r>
              <a:rPr lang="nl-NL" b="0" err="1">
                <a:latin typeface="Aptos Display"/>
              </a:rPr>
              <a:t>Initial</a:t>
            </a:r>
            <a:r>
              <a:rPr lang="nl-NL" b="0">
                <a:latin typeface="Aptos Display"/>
              </a:rPr>
              <a:t> Schedule : Best </a:t>
            </a:r>
            <a:r>
              <a:rPr lang="nl-NL" b="0" err="1">
                <a:latin typeface="Aptos Display"/>
              </a:rPr>
              <a:t>Costs</a:t>
            </a:r>
            <a:endParaRPr lang="nl-NL" b="0">
              <a:latin typeface="Aptos Display"/>
            </a:endParaRPr>
          </a:p>
        </p:txBody>
      </p:sp>
      <p:graphicFrame>
        <p:nvGraphicFramePr>
          <p:cNvPr id="7" name="Tabel 6">
            <a:extLst>
              <a:ext uri="{FF2B5EF4-FFF2-40B4-BE49-F238E27FC236}">
                <a16:creationId xmlns:a16="http://schemas.microsoft.com/office/drawing/2014/main" id="{CEEF7C00-BB20-91A5-6300-047113A4623E}"/>
              </a:ext>
            </a:extLst>
          </p:cNvPr>
          <p:cNvGraphicFramePr>
            <a:graphicFrameLocks noGrp="1"/>
          </p:cNvGraphicFramePr>
          <p:nvPr>
            <p:extLst>
              <p:ext uri="{D42A27DB-BD31-4B8C-83A1-F6EECF244321}">
                <p14:modId xmlns:p14="http://schemas.microsoft.com/office/powerpoint/2010/main" val="4143986304"/>
              </p:ext>
            </p:extLst>
          </p:nvPr>
        </p:nvGraphicFramePr>
        <p:xfrm>
          <a:off x="6167886" y="1955320"/>
          <a:ext cx="5559036" cy="2774509"/>
        </p:xfrm>
        <a:graphic>
          <a:graphicData uri="http://schemas.openxmlformats.org/drawingml/2006/table">
            <a:tbl>
              <a:tblPr firstRow="1" bandRow="1">
                <a:tableStyleId>{5C22544A-7EE6-4342-B048-85BDC9FD1C3A}</a:tableStyleId>
              </a:tblPr>
              <a:tblGrid>
                <a:gridCol w="2232219">
                  <a:extLst>
                    <a:ext uri="{9D8B030D-6E8A-4147-A177-3AD203B41FA5}">
                      <a16:colId xmlns:a16="http://schemas.microsoft.com/office/drawing/2014/main" val="3548335055"/>
                    </a:ext>
                  </a:extLst>
                </a:gridCol>
                <a:gridCol w="1133354">
                  <a:extLst>
                    <a:ext uri="{9D8B030D-6E8A-4147-A177-3AD203B41FA5}">
                      <a16:colId xmlns:a16="http://schemas.microsoft.com/office/drawing/2014/main" val="568910396"/>
                    </a:ext>
                  </a:extLst>
                </a:gridCol>
                <a:gridCol w="1161589">
                  <a:extLst>
                    <a:ext uri="{9D8B030D-6E8A-4147-A177-3AD203B41FA5}">
                      <a16:colId xmlns:a16="http://schemas.microsoft.com/office/drawing/2014/main" val="380597787"/>
                    </a:ext>
                  </a:extLst>
                </a:gridCol>
                <a:gridCol w="1031874">
                  <a:extLst>
                    <a:ext uri="{9D8B030D-6E8A-4147-A177-3AD203B41FA5}">
                      <a16:colId xmlns:a16="http://schemas.microsoft.com/office/drawing/2014/main" val="3913888390"/>
                    </a:ext>
                  </a:extLst>
                </a:gridCol>
              </a:tblGrid>
              <a:tr h="370839">
                <a:tc>
                  <a:txBody>
                    <a:bodyPr/>
                    <a:lstStyle/>
                    <a:p>
                      <a:r>
                        <a:rPr lang="nl-NL"/>
                        <a:t>Type</a:t>
                      </a:r>
                    </a:p>
                  </a:txBody>
                  <a:tcPr/>
                </a:tc>
                <a:tc>
                  <a:txBody>
                    <a:bodyPr/>
                    <a:lstStyle/>
                    <a:p>
                      <a:r>
                        <a:rPr lang="nl-NL" err="1"/>
                        <a:t>Iterations</a:t>
                      </a:r>
                    </a:p>
                  </a:txBody>
                  <a:tcPr/>
                </a:tc>
                <a:tc>
                  <a:txBody>
                    <a:bodyPr/>
                    <a:lstStyle/>
                    <a:p>
                      <a:pPr lvl="0">
                        <a:buNone/>
                      </a:pPr>
                      <a:r>
                        <a:rPr lang="nl-NL"/>
                        <a:t>Time (sec)</a:t>
                      </a:r>
                    </a:p>
                  </a:txBody>
                  <a:tcPr/>
                </a:tc>
                <a:tc>
                  <a:txBody>
                    <a:bodyPr/>
                    <a:lstStyle/>
                    <a:p>
                      <a:r>
                        <a:rPr lang="nl-NL" err="1"/>
                        <a:t>Costs</a:t>
                      </a:r>
                    </a:p>
                  </a:txBody>
                  <a:tcPr/>
                </a:tc>
                <a:extLst>
                  <a:ext uri="{0D108BD9-81ED-4DB2-BD59-A6C34878D82A}">
                    <a16:rowId xmlns:a16="http://schemas.microsoft.com/office/drawing/2014/main" val="144747697"/>
                  </a:ext>
                </a:extLst>
              </a:tr>
              <a:tr h="370839">
                <a:tc>
                  <a:txBody>
                    <a:bodyPr/>
                    <a:lstStyle/>
                    <a:p>
                      <a:r>
                        <a:rPr lang="nl-NL" err="1"/>
                        <a:t>Constructive</a:t>
                      </a:r>
                      <a:r>
                        <a:rPr lang="nl-NL"/>
                        <a:t> </a:t>
                      </a:r>
                      <a:r>
                        <a:rPr lang="nl-NL" err="1"/>
                        <a:t>Heurisic</a:t>
                      </a:r>
                    </a:p>
                  </a:txBody>
                  <a:tcPr/>
                </a:tc>
                <a:tc>
                  <a:txBody>
                    <a:bodyPr/>
                    <a:lstStyle/>
                    <a:p>
                      <a:r>
                        <a:rPr lang="nl-NL"/>
                        <a:t>-</a:t>
                      </a:r>
                    </a:p>
                  </a:txBody>
                  <a:tcPr/>
                </a:tc>
                <a:tc>
                  <a:txBody>
                    <a:bodyPr/>
                    <a:lstStyle/>
                    <a:p>
                      <a:pPr lvl="0">
                        <a:buNone/>
                      </a:pPr>
                      <a:r>
                        <a:rPr lang="nl-NL"/>
                        <a:t>2.09</a:t>
                      </a:r>
                    </a:p>
                  </a:txBody>
                  <a:tcPr/>
                </a:tc>
                <a:tc>
                  <a:txBody>
                    <a:bodyPr/>
                    <a:lstStyle/>
                    <a:p>
                      <a:pPr lvl="0">
                        <a:buNone/>
                      </a:pPr>
                      <a:r>
                        <a:rPr lang="en-US" sz="1800" b="0" i="0" u="none" strike="noStrike" noProof="0">
                          <a:solidFill>
                            <a:srgbClr val="000000"/>
                          </a:solidFill>
                          <a:latin typeface="Calibri"/>
                        </a:rPr>
                        <a:t>6803.82</a:t>
                      </a:r>
                      <a:endParaRPr lang="nl-NL"/>
                    </a:p>
                  </a:txBody>
                  <a:tcPr/>
                </a:tc>
                <a:extLst>
                  <a:ext uri="{0D108BD9-81ED-4DB2-BD59-A6C34878D82A}">
                    <a16:rowId xmlns:a16="http://schemas.microsoft.com/office/drawing/2014/main" val="910797063"/>
                  </a:ext>
                </a:extLst>
              </a:tr>
              <a:tr h="370838">
                <a:tc>
                  <a:txBody>
                    <a:bodyPr/>
                    <a:lstStyle/>
                    <a:p>
                      <a:pPr lvl="0" algn="l">
                        <a:lnSpc>
                          <a:spcPct val="100000"/>
                        </a:lnSpc>
                        <a:spcBef>
                          <a:spcPts val="0"/>
                        </a:spcBef>
                        <a:spcAft>
                          <a:spcPts val="0"/>
                        </a:spcAft>
                        <a:buNone/>
                      </a:pPr>
                      <a:r>
                        <a:rPr lang="nl-NL" sz="1800" b="0" i="0" u="none" strike="noStrike" noProof="0">
                          <a:solidFill>
                            <a:srgbClr val="000000"/>
                          </a:solidFill>
                          <a:latin typeface="Calibri"/>
                        </a:rPr>
                        <a:t>Discrete </a:t>
                      </a:r>
                      <a:r>
                        <a:rPr lang="nl-NL" sz="1800" b="0" i="0" u="none" strike="noStrike" noProof="0" err="1">
                          <a:solidFill>
                            <a:srgbClr val="000000"/>
                          </a:solidFill>
                          <a:latin typeface="Calibri"/>
                        </a:rPr>
                        <a:t>Improving</a:t>
                      </a:r>
                      <a:r>
                        <a:rPr lang="nl-NL" sz="1800" b="0" i="0" u="none" strike="noStrike" noProof="0">
                          <a:solidFill>
                            <a:srgbClr val="000000"/>
                          </a:solidFill>
                          <a:latin typeface="Calibri"/>
                        </a:rPr>
                        <a:t> Search</a:t>
                      </a:r>
                    </a:p>
                  </a:txBody>
                  <a:tcPr/>
                </a:tc>
                <a:tc>
                  <a:txBody>
                    <a:bodyPr/>
                    <a:lstStyle/>
                    <a:p>
                      <a:pPr lvl="0">
                        <a:buNone/>
                      </a:pPr>
                      <a:r>
                        <a:rPr lang="nl-NL"/>
                        <a:t>2</a:t>
                      </a:r>
                    </a:p>
                  </a:txBody>
                  <a:tcPr/>
                </a:tc>
                <a:tc>
                  <a:txBody>
                    <a:bodyPr/>
                    <a:lstStyle/>
                    <a:p>
                      <a:pPr lvl="0">
                        <a:buNone/>
                      </a:pPr>
                      <a:r>
                        <a:rPr lang="nl-NL"/>
                        <a:t>263.89</a:t>
                      </a:r>
                    </a:p>
                  </a:txBody>
                  <a:tcPr/>
                </a:tc>
                <a:tc>
                  <a:txBody>
                    <a:bodyPr/>
                    <a:lstStyle/>
                    <a:p>
                      <a:pPr lvl="0">
                        <a:buNone/>
                      </a:pPr>
                      <a:r>
                        <a:rPr lang="nl-NL" sz="1800" b="0" i="0" u="none" strike="noStrike" noProof="0">
                          <a:solidFill>
                            <a:srgbClr val="000000"/>
                          </a:solidFill>
                          <a:latin typeface="Calibri"/>
                        </a:rPr>
                        <a:t>5170.91</a:t>
                      </a:r>
                    </a:p>
                  </a:txBody>
                  <a:tcPr/>
                </a:tc>
                <a:extLst>
                  <a:ext uri="{0D108BD9-81ED-4DB2-BD59-A6C34878D82A}">
                    <a16:rowId xmlns:a16="http://schemas.microsoft.com/office/drawing/2014/main" val="4033655102"/>
                  </a:ext>
                </a:extLst>
              </a:tr>
              <a:tr h="370838">
                <a:tc>
                  <a:txBody>
                    <a:bodyPr/>
                    <a:lstStyle/>
                    <a:p>
                      <a:pPr lvl="0" algn="l">
                        <a:lnSpc>
                          <a:spcPct val="100000"/>
                        </a:lnSpc>
                        <a:spcBef>
                          <a:spcPts val="0"/>
                        </a:spcBef>
                        <a:spcAft>
                          <a:spcPts val="0"/>
                        </a:spcAft>
                        <a:buNone/>
                      </a:pPr>
                      <a:r>
                        <a:rPr lang="nl-NL" sz="1800" b="0" i="0" u="none" strike="noStrike" noProof="0" err="1">
                          <a:solidFill>
                            <a:srgbClr val="000000"/>
                          </a:solidFill>
                          <a:latin typeface="Calibri"/>
                        </a:rPr>
                        <a:t>Simulated</a:t>
                      </a:r>
                      <a:r>
                        <a:rPr lang="nl-NL" sz="1800" b="0" i="0" u="none" strike="noStrike" noProof="0">
                          <a:solidFill>
                            <a:srgbClr val="000000"/>
                          </a:solidFill>
                          <a:latin typeface="Calibri"/>
                        </a:rPr>
                        <a:t> </a:t>
                      </a:r>
                      <a:r>
                        <a:rPr lang="nl-NL" sz="1800" b="0" i="0" u="none" strike="noStrike" noProof="0" err="1">
                          <a:solidFill>
                            <a:srgbClr val="000000"/>
                          </a:solidFill>
                          <a:latin typeface="Calibri"/>
                        </a:rPr>
                        <a:t>Annealing</a:t>
                      </a:r>
                      <a:endParaRPr lang="en-US" err="1"/>
                    </a:p>
                  </a:txBody>
                  <a:tcPr/>
                </a:tc>
                <a:tc>
                  <a:txBody>
                    <a:bodyPr/>
                    <a:lstStyle/>
                    <a:p>
                      <a:pPr lvl="0">
                        <a:buNone/>
                      </a:pPr>
                      <a:r>
                        <a:rPr lang="nl-NL"/>
                        <a:t>100</a:t>
                      </a:r>
                    </a:p>
                  </a:txBody>
                  <a:tcPr/>
                </a:tc>
                <a:tc>
                  <a:txBody>
                    <a:bodyPr/>
                    <a:lstStyle/>
                    <a:p>
                      <a:pPr lvl="0">
                        <a:buNone/>
                      </a:pPr>
                      <a:r>
                        <a:rPr lang="nl-NL" sz="1800" b="0" i="0" u="none" strike="noStrike" noProof="0">
                          <a:solidFill>
                            <a:srgbClr val="000000"/>
                          </a:solidFill>
                          <a:latin typeface="Aptos"/>
                        </a:rPr>
                        <a:t>139.56</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5823.91</a:t>
                      </a:r>
                    </a:p>
                  </a:txBody>
                  <a:tcPr/>
                </a:tc>
                <a:extLst>
                  <a:ext uri="{0D108BD9-81ED-4DB2-BD59-A6C34878D82A}">
                    <a16:rowId xmlns:a16="http://schemas.microsoft.com/office/drawing/2014/main" val="4011151491"/>
                  </a:ext>
                </a:extLst>
              </a:tr>
              <a:tr h="651075">
                <a:tc>
                  <a:txBody>
                    <a:bodyPr/>
                    <a:lstStyle/>
                    <a:p>
                      <a:pPr lvl="0" algn="l">
                        <a:lnSpc>
                          <a:spcPct val="100000"/>
                        </a:lnSpc>
                        <a:spcBef>
                          <a:spcPts val="0"/>
                        </a:spcBef>
                        <a:spcAft>
                          <a:spcPts val="0"/>
                        </a:spcAft>
                        <a:buNone/>
                      </a:pPr>
                      <a:r>
                        <a:rPr lang="nl-NL" sz="1800" b="0" i="0" u="none" strike="noStrike" noProof="0" err="1">
                          <a:solidFill>
                            <a:srgbClr val="000000"/>
                          </a:solidFill>
                          <a:latin typeface="Calibri"/>
                        </a:rPr>
                        <a:t>Simulated</a:t>
                      </a:r>
                      <a:r>
                        <a:rPr lang="nl-NL" sz="1800" b="0" i="0" u="none" strike="noStrike" noProof="0">
                          <a:solidFill>
                            <a:srgbClr val="000000"/>
                          </a:solidFill>
                          <a:latin typeface="Calibri"/>
                        </a:rPr>
                        <a:t> </a:t>
                      </a:r>
                      <a:r>
                        <a:rPr lang="nl-NL" sz="1800" b="0" i="0" u="none" strike="noStrike" noProof="0" err="1">
                          <a:solidFill>
                            <a:srgbClr val="000000"/>
                          </a:solidFill>
                          <a:latin typeface="Calibri"/>
                        </a:rPr>
                        <a:t>Annealing</a:t>
                      </a:r>
                      <a:endParaRPr lang="en-US"/>
                    </a:p>
                  </a:txBody>
                  <a:tcPr/>
                </a:tc>
                <a:tc>
                  <a:txBody>
                    <a:bodyPr/>
                    <a:lstStyle/>
                    <a:p>
                      <a:pPr lvl="0">
                        <a:buNone/>
                      </a:pPr>
                      <a:r>
                        <a:rPr lang="nl-NL"/>
                        <a:t>1.000</a:t>
                      </a:r>
                      <a:endParaRPr lang="en-US"/>
                    </a:p>
                  </a:txBody>
                  <a:tcPr/>
                </a:tc>
                <a:tc>
                  <a:txBody>
                    <a:bodyPr/>
                    <a:lstStyle/>
                    <a:p>
                      <a:pPr lvl="0">
                        <a:buNone/>
                      </a:pPr>
                      <a:r>
                        <a:rPr lang="nl-NL" sz="1800" b="0" i="0" u="none" strike="noStrike" noProof="0">
                          <a:solidFill>
                            <a:srgbClr val="000000"/>
                          </a:solidFill>
                          <a:latin typeface="Aptos"/>
                        </a:rPr>
                        <a:t>114.40</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5140.79</a:t>
                      </a:r>
                    </a:p>
                  </a:txBody>
                  <a:tcPr/>
                </a:tc>
                <a:extLst>
                  <a:ext uri="{0D108BD9-81ED-4DB2-BD59-A6C34878D82A}">
                    <a16:rowId xmlns:a16="http://schemas.microsoft.com/office/drawing/2014/main" val="27968632"/>
                  </a:ext>
                </a:extLst>
              </a:tr>
              <a:tr h="370838">
                <a:tc>
                  <a:txBody>
                    <a:bodyPr/>
                    <a:lstStyle/>
                    <a:p>
                      <a:pPr lvl="0" algn="l">
                        <a:lnSpc>
                          <a:spcPct val="100000"/>
                        </a:lnSpc>
                        <a:spcBef>
                          <a:spcPts val="0"/>
                        </a:spcBef>
                        <a:spcAft>
                          <a:spcPts val="0"/>
                        </a:spcAft>
                        <a:buNone/>
                      </a:pPr>
                      <a:r>
                        <a:rPr lang="nl-NL" sz="1800" b="0" i="0" u="none" strike="noStrike" noProof="0" err="1">
                          <a:solidFill>
                            <a:srgbClr val="000000"/>
                          </a:solidFill>
                          <a:latin typeface="Calibri"/>
                        </a:rPr>
                        <a:t>Simulated</a:t>
                      </a:r>
                      <a:r>
                        <a:rPr lang="nl-NL" sz="1800" b="0" i="0" u="none" strike="noStrike" noProof="0">
                          <a:solidFill>
                            <a:srgbClr val="000000"/>
                          </a:solidFill>
                          <a:latin typeface="Calibri"/>
                        </a:rPr>
                        <a:t> </a:t>
                      </a:r>
                      <a:r>
                        <a:rPr lang="nl-NL" sz="1800" b="0" i="0" u="none" strike="noStrike" noProof="0" err="1">
                          <a:solidFill>
                            <a:srgbClr val="000000"/>
                          </a:solidFill>
                          <a:latin typeface="Calibri"/>
                        </a:rPr>
                        <a:t>Annealing</a:t>
                      </a:r>
                      <a:endParaRPr lang="en-US" err="1"/>
                    </a:p>
                  </a:txBody>
                  <a:tcPr/>
                </a:tc>
                <a:tc>
                  <a:txBody>
                    <a:bodyPr/>
                    <a:lstStyle/>
                    <a:p>
                      <a:pPr lvl="0">
                        <a:buNone/>
                      </a:pPr>
                      <a:r>
                        <a:rPr lang="nl-NL"/>
                        <a:t>10.000</a:t>
                      </a:r>
                    </a:p>
                  </a:txBody>
                  <a:tcPr/>
                </a:tc>
                <a:tc>
                  <a:txBody>
                    <a:bodyPr/>
                    <a:lstStyle/>
                    <a:p>
                      <a:pPr lvl="0">
                        <a:buNone/>
                      </a:pPr>
                      <a:r>
                        <a:rPr lang="nl-NL" sz="1800" b="0" i="0" u="none" strike="noStrike" noProof="0">
                          <a:solidFill>
                            <a:srgbClr val="000000"/>
                          </a:solidFill>
                          <a:latin typeface="Aptos"/>
                        </a:rPr>
                        <a:t>735.69</a:t>
                      </a:r>
                      <a:endParaRPr lang="en-US"/>
                    </a:p>
                  </a:txBody>
                  <a:tcPr/>
                </a:tc>
                <a:tc>
                  <a:txBody>
                    <a:bodyPr/>
                    <a:lstStyle/>
                    <a:p>
                      <a:pPr lvl="0" algn="l">
                        <a:lnSpc>
                          <a:spcPct val="100000"/>
                        </a:lnSpc>
                        <a:spcBef>
                          <a:spcPts val="0"/>
                        </a:spcBef>
                        <a:spcAft>
                          <a:spcPts val="0"/>
                        </a:spcAft>
                        <a:buNone/>
                      </a:pPr>
                      <a:r>
                        <a:rPr lang="nl-NL" sz="1800" b="0" i="0" u="none" strike="noStrike" noProof="0">
                          <a:solidFill>
                            <a:srgbClr val="000000"/>
                          </a:solidFill>
                          <a:latin typeface="Aptos"/>
                        </a:rPr>
                        <a:t>1917.74</a:t>
                      </a:r>
                    </a:p>
                  </a:txBody>
                  <a:tcPr/>
                </a:tc>
                <a:extLst>
                  <a:ext uri="{0D108BD9-81ED-4DB2-BD59-A6C34878D82A}">
                    <a16:rowId xmlns:a16="http://schemas.microsoft.com/office/drawing/2014/main" val="2916531525"/>
                  </a:ext>
                </a:extLst>
              </a:tr>
            </a:tbl>
          </a:graphicData>
        </a:graphic>
      </p:graphicFrame>
      <p:sp>
        <p:nvSpPr>
          <p:cNvPr id="9" name="Titel 1">
            <a:extLst>
              <a:ext uri="{FF2B5EF4-FFF2-40B4-BE49-F238E27FC236}">
                <a16:creationId xmlns:a16="http://schemas.microsoft.com/office/drawing/2014/main" id="{4A8103C4-76B4-7E44-AA8A-2ADD115D4944}"/>
              </a:ext>
            </a:extLst>
          </p:cNvPr>
          <p:cNvSpPr txBox="1">
            <a:spLocks/>
          </p:cNvSpPr>
          <p:nvPr/>
        </p:nvSpPr>
        <p:spPr>
          <a:xfrm>
            <a:off x="7326060" y="1478283"/>
            <a:ext cx="3449782" cy="480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a:solidFill>
                  <a:schemeClr val="tx1"/>
                </a:solidFill>
                <a:latin typeface="+mn-lt"/>
                <a:ea typeface="+mj-ea"/>
                <a:cs typeface="+mj-cs"/>
              </a:defRPr>
            </a:lvl1pPr>
          </a:lstStyle>
          <a:p>
            <a:pPr algn="ctr"/>
            <a:r>
              <a:rPr lang="nl-NL" b="0" err="1">
                <a:latin typeface="Aptos Display"/>
              </a:rPr>
              <a:t>Initial</a:t>
            </a:r>
            <a:r>
              <a:rPr lang="nl-NL" b="0">
                <a:latin typeface="Aptos Display"/>
              </a:rPr>
              <a:t> Schedule : Deadline</a:t>
            </a:r>
          </a:p>
        </p:txBody>
      </p:sp>
    </p:spTree>
    <p:extLst>
      <p:ext uri="{BB962C8B-B14F-4D97-AF65-F5344CB8AC3E}">
        <p14:creationId xmlns:p14="http://schemas.microsoft.com/office/powerpoint/2010/main" val="198593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8B16680E-5ED0-4647-B2CC-20421E7279EE}" type="datetime1">
              <a:rPr lang="nl-NL" smtClean="0"/>
              <a:t>21-10-2024</a:t>
            </a:fld>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19</a:t>
            </a:fld>
            <a:endParaRPr lang="nl-NL"/>
          </a:p>
        </p:txBody>
      </p:sp>
      <p:sp>
        <p:nvSpPr>
          <p:cNvPr id="8" name="Content Placeholder 7">
            <a:extLst>
              <a:ext uri="{FF2B5EF4-FFF2-40B4-BE49-F238E27FC236}">
                <a16:creationId xmlns:a16="http://schemas.microsoft.com/office/drawing/2014/main" id="{34FA055C-E13F-6A23-11CB-308F06F2F43C}"/>
              </a:ext>
            </a:extLst>
          </p:cNvPr>
          <p:cNvSpPr>
            <a:spLocks noGrp="1"/>
          </p:cNvSpPr>
          <p:nvPr>
            <p:ph idx="1"/>
          </p:nvPr>
        </p:nvSpPr>
        <p:spPr/>
        <p:txBody>
          <a:bodyPr vert="horz" lIns="91440" tIns="45720" rIns="91440" bIns="45720" rtlCol="0" anchor="t">
            <a:normAutofit fontScale="77500" lnSpcReduction="20000"/>
          </a:bodyPr>
          <a:lstStyle/>
          <a:p>
            <a:pPr>
              <a:buNone/>
            </a:pPr>
            <a:r>
              <a:rPr lang="en-US" sz="1500" b="1">
                <a:latin typeface="Aptos Display"/>
                <a:ea typeface="Cambria Math"/>
                <a:cs typeface="Calibri"/>
              </a:rPr>
              <a:t>Sets</a:t>
            </a:r>
          </a:p>
          <a:p>
            <a:pPr>
              <a:buFont typeface="Calibri" panose="020B0604020202020204" pitchFamily="34" charset="0"/>
              <a:buChar char="-"/>
            </a:pPr>
            <a:r>
              <a:rPr lang="en-US" sz="1500">
                <a:latin typeface="Aptos Display"/>
                <a:ea typeface="Cambria Math"/>
                <a:cs typeface="Calibri"/>
              </a:rPr>
              <a:t>Orders, set of all orders O </a:t>
            </a:r>
            <a:r>
              <a:rPr lang="en-US" sz="1500">
                <a:latin typeface="Aptos Display"/>
                <a:ea typeface="Cambria Math"/>
                <a:cs typeface="Arial"/>
              </a:rPr>
              <a:t>={0,1,…, 29}</a:t>
            </a:r>
            <a:endParaRPr lang="en-US" sz="1500">
              <a:latin typeface="Aptos Display"/>
              <a:ea typeface="Cambria Math"/>
              <a:cs typeface="Calibri"/>
            </a:endParaRPr>
          </a:p>
          <a:p>
            <a:pPr>
              <a:buFont typeface="Calibri" panose="020B0604020202020204" pitchFamily="34" charset="0"/>
              <a:buChar char="-"/>
            </a:pPr>
            <a:r>
              <a:rPr lang="en-US" sz="1500">
                <a:latin typeface="Aptos Display"/>
                <a:ea typeface="Cambria Math"/>
                <a:cs typeface="Calibri"/>
              </a:rPr>
              <a:t>Machines, set of all machines </a:t>
            </a:r>
            <a:r>
              <a:rPr lang="en-US" sz="1500">
                <a:latin typeface="Aptos Display"/>
                <a:ea typeface="Cambria Math"/>
                <a:cs typeface="Arial"/>
              </a:rPr>
              <a:t>M={</a:t>
            </a:r>
            <a:r>
              <a:rPr lang="en-US" sz="1500">
                <a:latin typeface="Aptos Display"/>
                <a:cs typeface="Calibri"/>
              </a:rPr>
              <a:t>1,2,3}</a:t>
            </a:r>
          </a:p>
          <a:p>
            <a:pPr>
              <a:buFont typeface="Calibri" panose="020B0604020202020204" pitchFamily="34" charset="0"/>
              <a:buChar char="-"/>
            </a:pPr>
            <a:r>
              <a:rPr lang="en-US" sz="1500">
                <a:latin typeface="Aptos Display"/>
                <a:cs typeface="Calibri"/>
              </a:rPr>
              <a:t>Setups, set of all setup times H = {6, 2, …, 4}</a:t>
            </a:r>
          </a:p>
          <a:p>
            <a:pPr marL="0" indent="0">
              <a:buNone/>
            </a:pPr>
            <a:endParaRPr lang="en-US" sz="1500" b="1">
              <a:latin typeface="Aptos Display"/>
              <a:cs typeface="Calibri"/>
            </a:endParaRPr>
          </a:p>
          <a:p>
            <a:pPr marL="0" indent="0">
              <a:buNone/>
            </a:pPr>
            <a:r>
              <a:rPr lang="en-US" sz="1500" b="1">
                <a:latin typeface="Aptos Display"/>
                <a:cs typeface="Calibri"/>
              </a:rPr>
              <a:t>Functions defined</a:t>
            </a:r>
            <a:endParaRPr lang="en-US" sz="1500">
              <a:latin typeface="Aptos Display"/>
              <a:cs typeface="Calibri"/>
            </a:endParaRPr>
          </a:p>
          <a:p>
            <a:pPr marL="0" indent="0">
              <a:buNone/>
            </a:pPr>
            <a:r>
              <a:rPr lang="en-US" sz="1200" b="1" err="1">
                <a:latin typeface="Calibri"/>
                <a:cs typeface="Calibri"/>
              </a:rPr>
              <a:t>processing_time</a:t>
            </a:r>
            <a:endParaRPr lang="en-US" sz="1200" b="1">
              <a:latin typeface="Calibri"/>
              <a:cs typeface="Calibri"/>
            </a:endParaRPr>
          </a:p>
          <a:p>
            <a:r>
              <a:rPr lang="en-US" sz="1200" b="1">
                <a:ea typeface="+mn-lt"/>
                <a:cs typeface="+mn-lt"/>
              </a:rPr>
              <a:t>Description</a:t>
            </a:r>
            <a:r>
              <a:rPr lang="en-US" sz="1200">
                <a:ea typeface="+mn-lt"/>
                <a:cs typeface="+mn-lt"/>
              </a:rPr>
              <a:t>: Calculates the processing time required for a specific order on a given machine.</a:t>
            </a:r>
            <a:endParaRPr lang="en-US" sz="1200">
              <a:cs typeface="Calibri"/>
            </a:endParaRPr>
          </a:p>
          <a:p>
            <a:r>
              <a:rPr lang="en-US" sz="1200" b="1">
                <a:ea typeface="+mn-lt"/>
                <a:cs typeface="+mn-lt"/>
              </a:rPr>
              <a:t>Input</a:t>
            </a:r>
            <a:r>
              <a:rPr lang="en-US" sz="1200">
                <a:ea typeface="+mn-lt"/>
                <a:cs typeface="+mn-lt"/>
              </a:rPr>
              <a:t>: </a:t>
            </a:r>
            <a:r>
              <a:rPr lang="en-US" sz="1200" err="1">
                <a:latin typeface="Calibri"/>
                <a:cs typeface="Calibri"/>
              </a:rPr>
              <a:t>ordernumber</a:t>
            </a:r>
            <a:r>
              <a:rPr lang="en-US" sz="1200">
                <a:ea typeface="+mn-lt"/>
                <a:cs typeface="+mn-lt"/>
              </a:rPr>
              <a:t> (the number of the order), </a:t>
            </a:r>
            <a:r>
              <a:rPr lang="en-US" sz="1200" err="1">
                <a:latin typeface="Calibri"/>
                <a:cs typeface="Calibri"/>
              </a:rPr>
              <a:t>machine_idx</a:t>
            </a:r>
            <a:r>
              <a:rPr lang="en-US" sz="1200">
                <a:ea typeface="+mn-lt"/>
                <a:cs typeface="+mn-lt"/>
              </a:rPr>
              <a:t> (the index of the machine).</a:t>
            </a:r>
            <a:endParaRPr lang="en-US" sz="1200">
              <a:cs typeface="Calibri"/>
            </a:endParaRPr>
          </a:p>
          <a:p>
            <a:r>
              <a:rPr lang="en-US" sz="1200" b="1">
                <a:ea typeface="+mn-lt"/>
                <a:cs typeface="+mn-lt"/>
              </a:rPr>
              <a:t>Output</a:t>
            </a:r>
            <a:r>
              <a:rPr lang="en-US" sz="1200">
                <a:ea typeface="+mn-lt"/>
                <a:cs typeface="+mn-lt"/>
              </a:rPr>
              <a:t>: The time required to execute the order, known as the processing time.</a:t>
            </a:r>
            <a:endParaRPr lang="en-US" sz="1200">
              <a:cs typeface="Calibri"/>
            </a:endParaRPr>
          </a:p>
          <a:p>
            <a:pPr marL="0" indent="0">
              <a:buNone/>
            </a:pPr>
            <a:r>
              <a:rPr lang="en-US" sz="1200" b="1" err="1">
                <a:latin typeface="Calibri"/>
                <a:cs typeface="Calibri"/>
              </a:rPr>
              <a:t>setup_time</a:t>
            </a:r>
            <a:endParaRPr lang="en-US" sz="1200" b="1">
              <a:latin typeface="Calibri"/>
              <a:cs typeface="Calibri"/>
            </a:endParaRPr>
          </a:p>
          <a:p>
            <a:r>
              <a:rPr lang="en-US" sz="1200" b="1">
                <a:ea typeface="+mn-lt"/>
                <a:cs typeface="+mn-lt"/>
              </a:rPr>
              <a:t>Description</a:t>
            </a:r>
            <a:r>
              <a:rPr lang="en-US" sz="1200">
                <a:ea typeface="+mn-lt"/>
                <a:cs typeface="+mn-lt"/>
              </a:rPr>
              <a:t>: Retrieves the setup time needed to switch from one color to another.</a:t>
            </a:r>
            <a:endParaRPr lang="en-US" sz="1200">
              <a:cs typeface="Calibri"/>
            </a:endParaRPr>
          </a:p>
          <a:p>
            <a:r>
              <a:rPr lang="en-US" sz="1200" b="1">
                <a:ea typeface="+mn-lt"/>
                <a:cs typeface="+mn-lt"/>
              </a:rPr>
              <a:t>Input</a:t>
            </a:r>
            <a:r>
              <a:rPr lang="en-US" sz="1200">
                <a:ea typeface="+mn-lt"/>
                <a:cs typeface="+mn-lt"/>
              </a:rPr>
              <a:t>: </a:t>
            </a:r>
            <a:r>
              <a:rPr lang="en-US" sz="1200" err="1">
                <a:latin typeface="Calibri"/>
                <a:cs typeface="Calibri"/>
              </a:rPr>
              <a:t>prev_colour</a:t>
            </a:r>
            <a:r>
              <a:rPr lang="en-US" sz="1200">
                <a:ea typeface="+mn-lt"/>
                <a:cs typeface="+mn-lt"/>
              </a:rPr>
              <a:t> (the current color on the machine), </a:t>
            </a:r>
            <a:r>
              <a:rPr lang="en-US" sz="1200" err="1">
                <a:latin typeface="Calibri"/>
                <a:cs typeface="Calibri"/>
              </a:rPr>
              <a:t>new_colour</a:t>
            </a:r>
            <a:r>
              <a:rPr lang="en-US" sz="1200">
                <a:ea typeface="+mn-lt"/>
                <a:cs typeface="+mn-lt"/>
              </a:rPr>
              <a:t> (the new color needed for the next order).</a:t>
            </a:r>
            <a:endParaRPr lang="en-US" sz="1200">
              <a:cs typeface="Calibri"/>
            </a:endParaRPr>
          </a:p>
          <a:p>
            <a:r>
              <a:rPr lang="en-US" sz="1200" b="1">
                <a:ea typeface="+mn-lt"/>
                <a:cs typeface="+mn-lt"/>
              </a:rPr>
              <a:t>Output</a:t>
            </a:r>
            <a:r>
              <a:rPr lang="en-US" sz="1200">
                <a:ea typeface="+mn-lt"/>
                <a:cs typeface="+mn-lt"/>
              </a:rPr>
              <a:t>: The setup time required to prepare the machine for the new color.</a:t>
            </a:r>
            <a:endParaRPr lang="en-US" sz="1200">
              <a:cs typeface="Calibri"/>
            </a:endParaRPr>
          </a:p>
          <a:p>
            <a:pPr marL="0" indent="0">
              <a:buNone/>
            </a:pPr>
            <a:r>
              <a:rPr lang="en-US" sz="1200" b="1" err="1">
                <a:latin typeface="Calibri"/>
                <a:cs typeface="Calibri"/>
              </a:rPr>
              <a:t>total_schedule_cost</a:t>
            </a:r>
            <a:endParaRPr lang="en-US" sz="1200" b="1">
              <a:latin typeface="Calibri"/>
              <a:cs typeface="Calibri"/>
            </a:endParaRPr>
          </a:p>
          <a:p>
            <a:r>
              <a:rPr lang="en-US" sz="1200" b="1">
                <a:ea typeface="+mn-lt"/>
                <a:cs typeface="+mn-lt"/>
              </a:rPr>
              <a:t>Description</a:t>
            </a:r>
            <a:r>
              <a:rPr lang="en-US" sz="1200">
                <a:ea typeface="+mn-lt"/>
                <a:cs typeface="+mn-lt"/>
              </a:rPr>
              <a:t>: Calculates the total cost of the current schedule by summing the penalty costs for all orders.</a:t>
            </a:r>
            <a:endParaRPr lang="en-US" sz="1200">
              <a:cs typeface="Calibri"/>
            </a:endParaRPr>
          </a:p>
          <a:p>
            <a:r>
              <a:rPr lang="en-US" sz="1200" b="1">
                <a:ea typeface="+mn-lt"/>
                <a:cs typeface="+mn-lt"/>
              </a:rPr>
              <a:t>Input</a:t>
            </a:r>
            <a:r>
              <a:rPr lang="en-US" sz="1200">
                <a:ea typeface="+mn-lt"/>
                <a:cs typeface="+mn-lt"/>
              </a:rPr>
              <a:t>: </a:t>
            </a:r>
            <a:r>
              <a:rPr lang="en-US" sz="1200" err="1">
                <a:latin typeface="Calibri"/>
                <a:cs typeface="Calibri"/>
              </a:rPr>
              <a:t>results_df</a:t>
            </a:r>
            <a:r>
              <a:rPr lang="en-US" sz="1200">
                <a:ea typeface="+mn-lt"/>
                <a:cs typeface="+mn-lt"/>
              </a:rPr>
              <a:t> (</a:t>
            </a:r>
            <a:r>
              <a:rPr lang="en-US" sz="1200" err="1">
                <a:ea typeface="+mn-lt"/>
                <a:cs typeface="+mn-lt"/>
              </a:rPr>
              <a:t>DataFrame</a:t>
            </a:r>
            <a:r>
              <a:rPr lang="en-US" sz="1200">
                <a:ea typeface="+mn-lt"/>
                <a:cs typeface="+mn-lt"/>
              </a:rPr>
              <a:t> with information on the orders, including penalty costs).</a:t>
            </a:r>
            <a:endParaRPr lang="en-US" sz="1200">
              <a:cs typeface="Calibri"/>
            </a:endParaRPr>
          </a:p>
          <a:p>
            <a:r>
              <a:rPr lang="en-US" sz="1200" b="1">
                <a:ea typeface="+mn-lt"/>
                <a:cs typeface="+mn-lt"/>
              </a:rPr>
              <a:t>Output</a:t>
            </a:r>
            <a:r>
              <a:rPr lang="en-US" sz="1200">
                <a:ea typeface="+mn-lt"/>
                <a:cs typeface="+mn-lt"/>
              </a:rPr>
              <a:t>: The total penalty cost for all orders in the schedule.</a:t>
            </a:r>
            <a:endParaRPr lang="en-US" sz="1200">
              <a:cs typeface="Calibri"/>
            </a:endParaRPr>
          </a:p>
          <a:p>
            <a:pPr marL="0" indent="0">
              <a:buNone/>
            </a:pPr>
            <a:r>
              <a:rPr lang="en-US" sz="1200" b="1" err="1">
                <a:latin typeface="Calibri"/>
                <a:cs typeface="Calibri"/>
              </a:rPr>
              <a:t>swap_orders</a:t>
            </a:r>
            <a:endParaRPr lang="en-US" sz="1200" b="1">
              <a:latin typeface="Calibri"/>
              <a:cs typeface="Calibri"/>
            </a:endParaRPr>
          </a:p>
          <a:p>
            <a:r>
              <a:rPr lang="en-US" sz="1200" b="1">
                <a:ea typeface="+mn-lt"/>
                <a:cs typeface="+mn-lt"/>
              </a:rPr>
              <a:t>Description</a:t>
            </a:r>
            <a:r>
              <a:rPr lang="en-US" sz="1200">
                <a:ea typeface="+mn-lt"/>
                <a:cs typeface="+mn-lt"/>
              </a:rPr>
              <a:t>: Swaps the positions of two random orders in the schedule to create an alternative sequence.</a:t>
            </a:r>
            <a:endParaRPr lang="en-US" sz="1200">
              <a:cs typeface="Calibri"/>
            </a:endParaRPr>
          </a:p>
          <a:p>
            <a:r>
              <a:rPr lang="en-US" sz="1200" b="1">
                <a:ea typeface="+mn-lt"/>
                <a:cs typeface="+mn-lt"/>
              </a:rPr>
              <a:t>Input</a:t>
            </a:r>
            <a:r>
              <a:rPr lang="en-US" sz="1200">
                <a:ea typeface="+mn-lt"/>
                <a:cs typeface="+mn-lt"/>
              </a:rPr>
              <a:t>: </a:t>
            </a:r>
            <a:r>
              <a:rPr lang="en-US" sz="1200" err="1">
                <a:latin typeface="Calibri"/>
                <a:cs typeface="Calibri"/>
              </a:rPr>
              <a:t>results_df</a:t>
            </a:r>
            <a:r>
              <a:rPr lang="en-US" sz="1200">
                <a:ea typeface="+mn-lt"/>
                <a:cs typeface="+mn-lt"/>
              </a:rPr>
              <a:t> (</a:t>
            </a:r>
            <a:r>
              <a:rPr lang="en-US" sz="1200" err="1">
                <a:ea typeface="+mn-lt"/>
                <a:cs typeface="+mn-lt"/>
              </a:rPr>
              <a:t>DataFrame</a:t>
            </a:r>
            <a:r>
              <a:rPr lang="en-US" sz="1200">
                <a:ea typeface="+mn-lt"/>
                <a:cs typeface="+mn-lt"/>
              </a:rPr>
              <a:t> containing the current orders and their sequence).</a:t>
            </a:r>
            <a:endParaRPr lang="en-US" sz="1200">
              <a:cs typeface="Calibri"/>
            </a:endParaRPr>
          </a:p>
          <a:p>
            <a:r>
              <a:rPr lang="en-US" sz="1200" b="1">
                <a:ea typeface="+mn-lt"/>
                <a:cs typeface="+mn-lt"/>
              </a:rPr>
              <a:t>Output</a:t>
            </a:r>
            <a:r>
              <a:rPr lang="en-US" sz="1200">
                <a:ea typeface="+mn-lt"/>
                <a:cs typeface="+mn-lt"/>
              </a:rPr>
              <a:t>: A new </a:t>
            </a:r>
            <a:r>
              <a:rPr lang="en-US" sz="1200" err="1">
                <a:ea typeface="+mn-lt"/>
                <a:cs typeface="+mn-lt"/>
              </a:rPr>
              <a:t>DataFrame</a:t>
            </a:r>
            <a:r>
              <a:rPr lang="en-US" sz="1200">
                <a:ea typeface="+mn-lt"/>
                <a:cs typeface="+mn-lt"/>
              </a:rPr>
              <a:t> with a modified sequence of orders.</a:t>
            </a:r>
            <a:endParaRPr lang="en-US" sz="1200">
              <a:cs typeface="Calibri"/>
            </a:endParaRPr>
          </a:p>
          <a:p>
            <a:endParaRPr lang="en-US" sz="1500">
              <a:latin typeface="Aptos Display"/>
              <a:cs typeface="Calibri"/>
            </a:endParaRPr>
          </a:p>
          <a:p>
            <a:pPr marL="0" indent="0">
              <a:buNone/>
            </a:pPr>
            <a:endParaRPr lang="en-US" sz="1500">
              <a:latin typeface="Aptos Display"/>
              <a:cs typeface="Calibri"/>
            </a:endParaRPr>
          </a:p>
        </p:txBody>
      </p:sp>
      <p:sp>
        <p:nvSpPr>
          <p:cNvPr id="7" name="Titel 1">
            <a:extLst>
              <a:ext uri="{FF2B5EF4-FFF2-40B4-BE49-F238E27FC236}">
                <a16:creationId xmlns:a16="http://schemas.microsoft.com/office/drawing/2014/main" id="{D1245E74-B832-AE28-86BA-3BBF18913E67}"/>
              </a:ext>
            </a:extLst>
          </p:cNvPr>
          <p:cNvSpPr txBox="1">
            <a:spLocks/>
          </p:cNvSpPr>
          <p:nvPr/>
        </p:nvSpPr>
        <p:spPr>
          <a:xfrm>
            <a:off x="990600" y="517526"/>
            <a:ext cx="10515600" cy="48092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000" b="1" kern="1200">
                <a:solidFill>
                  <a:schemeClr val="tx1"/>
                </a:solidFill>
                <a:latin typeface="+mn-lt"/>
                <a:ea typeface="+mj-ea"/>
                <a:cs typeface="+mj-cs"/>
              </a:defRPr>
            </a:lvl1pPr>
          </a:lstStyle>
          <a:p>
            <a:r>
              <a:rPr lang="nl-NL" sz="4400" b="0">
                <a:latin typeface="Aptos Display"/>
              </a:rPr>
              <a:t>Python </a:t>
            </a:r>
            <a:r>
              <a:rPr lang="nl-NL" sz="4400" b="0" err="1">
                <a:latin typeface="Aptos Display"/>
              </a:rPr>
              <a:t>Implementation</a:t>
            </a:r>
            <a:endParaRPr lang="nl-NL" sz="4400" b="0">
              <a:latin typeface="Aptos Display"/>
            </a:endParaRPr>
          </a:p>
        </p:txBody>
      </p:sp>
    </p:spTree>
    <p:extLst>
      <p:ext uri="{BB962C8B-B14F-4D97-AF65-F5344CB8AC3E}">
        <p14:creationId xmlns:p14="http://schemas.microsoft.com/office/powerpoint/2010/main" val="26033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DC0A91-87B8-A61D-7052-745614A63728}"/>
              </a:ext>
            </a:extLst>
          </p:cNvPr>
          <p:cNvSpPr>
            <a:spLocks noGrp="1"/>
          </p:cNvSpPr>
          <p:nvPr>
            <p:ph type="title"/>
          </p:nvPr>
        </p:nvSpPr>
        <p:spPr/>
        <p:txBody>
          <a:bodyPr/>
          <a:lstStyle/>
          <a:p>
            <a:r>
              <a:rPr lang="nl-NL"/>
              <a:t>Contents</a:t>
            </a:r>
          </a:p>
        </p:txBody>
      </p:sp>
      <p:sp>
        <p:nvSpPr>
          <p:cNvPr id="3" name="Tijdelijke aanduiding voor inhoud 2">
            <a:extLst>
              <a:ext uri="{FF2B5EF4-FFF2-40B4-BE49-F238E27FC236}">
                <a16:creationId xmlns:a16="http://schemas.microsoft.com/office/drawing/2014/main" id="{59D1B71A-85E9-30B7-36DE-588B88DCF6F9}"/>
              </a:ext>
            </a:extLst>
          </p:cNvPr>
          <p:cNvSpPr>
            <a:spLocks noGrp="1"/>
          </p:cNvSpPr>
          <p:nvPr>
            <p:ph sz="half" idx="1"/>
          </p:nvPr>
        </p:nvSpPr>
        <p:spPr>
          <a:xfrm>
            <a:off x="838200" y="1739362"/>
            <a:ext cx="8445259" cy="4437601"/>
          </a:xfrm>
        </p:spPr>
        <p:txBody>
          <a:bodyPr vert="horz" lIns="91440" tIns="45720" rIns="91440" bIns="45720" rtlCol="0" anchor="t">
            <a:normAutofit/>
          </a:bodyPr>
          <a:lstStyle/>
          <a:p>
            <a:r>
              <a:rPr lang="en-US" sz="1200" dirty="0">
                <a:latin typeface="Calibri"/>
                <a:cs typeface="Calibri"/>
              </a:rPr>
              <a:t>Problem definition</a:t>
            </a:r>
            <a:endParaRPr lang="en-US"/>
          </a:p>
          <a:p>
            <a:r>
              <a:rPr lang="en-US" sz="1200" dirty="0">
                <a:latin typeface="Calibri"/>
                <a:cs typeface="Calibri"/>
              </a:rPr>
              <a:t>Research approach</a:t>
            </a:r>
          </a:p>
          <a:p>
            <a:r>
              <a:rPr lang="en-US" sz="1200" dirty="0">
                <a:latin typeface="Calibri"/>
                <a:cs typeface="Calibri"/>
              </a:rPr>
              <a:t>Designing Heuristic based on Improving Search</a:t>
            </a:r>
          </a:p>
          <a:p>
            <a:r>
              <a:rPr lang="nl-NL" sz="1200" dirty="0">
                <a:latin typeface="Calibri"/>
                <a:cs typeface="Calibri"/>
              </a:rPr>
              <a:t>Discrete </a:t>
            </a:r>
            <a:r>
              <a:rPr lang="en-US" sz="1200" dirty="0">
                <a:latin typeface="Calibri"/>
                <a:cs typeface="Calibri"/>
              </a:rPr>
              <a:t>Improving</a:t>
            </a:r>
            <a:r>
              <a:rPr lang="nl-NL" sz="1200" dirty="0">
                <a:latin typeface="Calibri"/>
                <a:cs typeface="Calibri"/>
              </a:rPr>
              <a:t> Search: Logic</a:t>
            </a:r>
          </a:p>
          <a:p>
            <a:r>
              <a:rPr lang="nl-NL" sz="1200" dirty="0">
                <a:latin typeface="Calibri"/>
                <a:cs typeface="Calibri"/>
              </a:rPr>
              <a:t>Discrete </a:t>
            </a:r>
            <a:r>
              <a:rPr lang="nl-NL" sz="1200" err="1">
                <a:latin typeface="Calibri"/>
                <a:cs typeface="Calibri"/>
              </a:rPr>
              <a:t>Improving</a:t>
            </a:r>
            <a:r>
              <a:rPr lang="nl-NL" sz="1200" dirty="0">
                <a:latin typeface="Calibri"/>
                <a:cs typeface="Calibri"/>
              </a:rPr>
              <a:t> Search: Tests </a:t>
            </a:r>
            <a:r>
              <a:rPr lang="nl-NL" sz="1200" err="1">
                <a:latin typeface="Calibri"/>
                <a:cs typeface="Calibri"/>
              </a:rPr>
              <a:t>and</a:t>
            </a:r>
            <a:r>
              <a:rPr lang="nl-NL" sz="1200" dirty="0">
                <a:latin typeface="Calibri"/>
                <a:cs typeface="Calibri"/>
              </a:rPr>
              <a:t> </a:t>
            </a:r>
            <a:r>
              <a:rPr lang="nl-NL" sz="1200" err="1">
                <a:latin typeface="Calibri"/>
                <a:cs typeface="Calibri"/>
              </a:rPr>
              <a:t>Experiments</a:t>
            </a:r>
            <a:endParaRPr lang="nl-NL" sz="1200" dirty="0">
              <a:latin typeface="Calibri"/>
              <a:cs typeface="Calibri"/>
            </a:endParaRPr>
          </a:p>
          <a:p>
            <a:r>
              <a:rPr lang="nl-NL" sz="1200" dirty="0">
                <a:latin typeface="Calibri"/>
                <a:cs typeface="Calibri"/>
              </a:rPr>
              <a:t>Discrete </a:t>
            </a:r>
            <a:r>
              <a:rPr lang="nl-NL" sz="1200" err="1">
                <a:latin typeface="Calibri"/>
                <a:cs typeface="Calibri"/>
              </a:rPr>
              <a:t>Improving</a:t>
            </a:r>
            <a:r>
              <a:rPr lang="nl-NL" sz="1200" dirty="0">
                <a:latin typeface="Calibri"/>
                <a:cs typeface="Calibri"/>
              </a:rPr>
              <a:t> Search: Schedule </a:t>
            </a:r>
            <a:r>
              <a:rPr lang="nl-NL" sz="1200" err="1">
                <a:latin typeface="Calibri"/>
                <a:cs typeface="Calibri"/>
              </a:rPr>
              <a:t>visualisations</a:t>
            </a:r>
            <a:endParaRPr lang="nl-NL" sz="1200" dirty="0">
              <a:latin typeface="Calibri"/>
              <a:cs typeface="Calibri"/>
            </a:endParaRPr>
          </a:p>
          <a:p>
            <a:r>
              <a:rPr lang="nl-NL" sz="1200" err="1">
                <a:latin typeface="Calibri"/>
                <a:cs typeface="Calibri"/>
              </a:rPr>
              <a:t>Simulated</a:t>
            </a:r>
            <a:r>
              <a:rPr lang="nl-NL" sz="1200" dirty="0">
                <a:latin typeface="Calibri"/>
                <a:cs typeface="Calibri"/>
              </a:rPr>
              <a:t> </a:t>
            </a:r>
            <a:r>
              <a:rPr lang="nl-NL" sz="1200" err="1">
                <a:latin typeface="Calibri"/>
                <a:cs typeface="Calibri"/>
              </a:rPr>
              <a:t>Annealing</a:t>
            </a:r>
            <a:r>
              <a:rPr lang="nl-NL" sz="1200" dirty="0">
                <a:latin typeface="Calibri"/>
                <a:cs typeface="Calibri"/>
              </a:rPr>
              <a:t>: Logic</a:t>
            </a:r>
          </a:p>
          <a:p>
            <a:r>
              <a:rPr lang="en-US" sz="1200" dirty="0">
                <a:latin typeface="Calibri"/>
                <a:cs typeface="Calibri"/>
              </a:rPr>
              <a:t>Simulated Annealing: Tests and Experiments </a:t>
            </a:r>
          </a:p>
          <a:p>
            <a:r>
              <a:rPr lang="nl-NL" sz="1200" err="1">
                <a:latin typeface="Calibri"/>
                <a:cs typeface="Calibri"/>
              </a:rPr>
              <a:t>Simulated</a:t>
            </a:r>
            <a:r>
              <a:rPr lang="nl-NL" sz="1200" dirty="0">
                <a:latin typeface="Calibri"/>
                <a:cs typeface="Calibri"/>
              </a:rPr>
              <a:t> </a:t>
            </a:r>
            <a:r>
              <a:rPr lang="nl-NL" sz="1200" err="1">
                <a:latin typeface="Calibri"/>
                <a:cs typeface="Calibri"/>
              </a:rPr>
              <a:t>Annealing</a:t>
            </a:r>
            <a:r>
              <a:rPr lang="nl-NL" sz="1200" dirty="0">
                <a:latin typeface="Calibri"/>
                <a:cs typeface="Calibri"/>
              </a:rPr>
              <a:t>: Schedule </a:t>
            </a:r>
            <a:r>
              <a:rPr lang="nl-NL" sz="1200" err="1">
                <a:latin typeface="Calibri"/>
                <a:cs typeface="Calibri"/>
              </a:rPr>
              <a:t>visualisations</a:t>
            </a:r>
            <a:endParaRPr lang="en-US" sz="1200" dirty="0">
              <a:latin typeface="Calibri"/>
              <a:cs typeface="Calibri"/>
            </a:endParaRPr>
          </a:p>
          <a:p>
            <a:r>
              <a:rPr lang="nl-NL" sz="1200" err="1">
                <a:latin typeface="Calibri"/>
                <a:cs typeface="Calibri"/>
              </a:rPr>
              <a:t>Comparing</a:t>
            </a:r>
            <a:r>
              <a:rPr lang="nl-NL" sz="1200" dirty="0">
                <a:latin typeface="Calibri"/>
                <a:cs typeface="Calibri"/>
              </a:rPr>
              <a:t> </a:t>
            </a:r>
            <a:r>
              <a:rPr lang="nl-NL" sz="1200" err="1">
                <a:latin typeface="Calibri"/>
                <a:cs typeface="Calibri"/>
              </a:rPr>
              <a:t>methods</a:t>
            </a:r>
            <a:endParaRPr lang="nl-NL" sz="1200" dirty="0">
              <a:latin typeface="Calibri"/>
              <a:cs typeface="Calibri"/>
            </a:endParaRPr>
          </a:p>
          <a:p>
            <a:r>
              <a:rPr lang="en-US" sz="1200" dirty="0">
                <a:latin typeface="Calibri"/>
                <a:cs typeface="Calibri"/>
              </a:rPr>
              <a:t>Python Implementation</a:t>
            </a:r>
            <a:endParaRPr lang="nl-NL" sz="1200" dirty="0">
              <a:latin typeface="Calibri"/>
              <a:cs typeface="Calibri"/>
            </a:endParaRPr>
          </a:p>
          <a:p>
            <a:r>
              <a:rPr lang="en-GB" sz="1200" dirty="0">
                <a:latin typeface="Calibri"/>
                <a:cs typeface="Calibri"/>
              </a:rPr>
              <a:t>Organization</a:t>
            </a:r>
            <a:r>
              <a:rPr lang="nl-NL" sz="1200" dirty="0">
                <a:latin typeface="Calibri"/>
                <a:cs typeface="Calibri"/>
              </a:rPr>
              <a:t> of code</a:t>
            </a:r>
          </a:p>
          <a:p>
            <a:r>
              <a:rPr lang="nl-NL" sz="1200" err="1">
                <a:latin typeface="Calibri"/>
                <a:cs typeface="Calibri"/>
              </a:rPr>
              <a:t>Conclusion</a:t>
            </a:r>
            <a:endParaRPr lang="nl-NL" sz="1200" dirty="0">
              <a:latin typeface="Calibri"/>
              <a:cs typeface="Calibri"/>
            </a:endParaRPr>
          </a:p>
          <a:p>
            <a:r>
              <a:rPr lang="en-US" sz="1200" dirty="0">
                <a:latin typeface="Calibri"/>
                <a:cs typeface="Calibri"/>
              </a:rPr>
              <a:t>Realized Depth in OR</a:t>
            </a:r>
          </a:p>
        </p:txBody>
      </p:sp>
      <p:sp>
        <p:nvSpPr>
          <p:cNvPr id="4" name="Tijdelijke aanduiding voor inhoud 3">
            <a:extLst>
              <a:ext uri="{FF2B5EF4-FFF2-40B4-BE49-F238E27FC236}">
                <a16:creationId xmlns:a16="http://schemas.microsoft.com/office/drawing/2014/main" id="{7892D81A-6352-E346-3937-7CA51A50B7E1}"/>
              </a:ext>
            </a:extLst>
          </p:cNvPr>
          <p:cNvSpPr>
            <a:spLocks noGrp="1"/>
          </p:cNvSpPr>
          <p:nvPr>
            <p:ph sz="half" idx="2"/>
          </p:nvPr>
        </p:nvSpPr>
        <p:spPr/>
        <p:txBody>
          <a:bodyPr vert="horz" lIns="91440" tIns="45720" rIns="91440" bIns="45720" rtlCol="0" anchor="t">
            <a:normAutofit/>
          </a:bodyPr>
          <a:lstStyle/>
          <a:p>
            <a:endParaRPr lang="nl-NL"/>
          </a:p>
          <a:p>
            <a:endParaRPr lang="nl-NL"/>
          </a:p>
        </p:txBody>
      </p:sp>
      <p:sp>
        <p:nvSpPr>
          <p:cNvPr id="5" name="Slide Number Placeholder 4">
            <a:extLst>
              <a:ext uri="{FF2B5EF4-FFF2-40B4-BE49-F238E27FC236}">
                <a16:creationId xmlns:a16="http://schemas.microsoft.com/office/drawing/2014/main" id="{80108214-ED9D-9A88-0446-D0C52DB332ED}"/>
              </a:ext>
            </a:extLst>
          </p:cNvPr>
          <p:cNvSpPr>
            <a:spLocks noGrp="1"/>
          </p:cNvSpPr>
          <p:nvPr>
            <p:ph type="sldNum" sz="quarter" idx="12"/>
          </p:nvPr>
        </p:nvSpPr>
        <p:spPr/>
        <p:txBody>
          <a:bodyPr/>
          <a:lstStyle/>
          <a:p>
            <a:fld id="{4CD814C8-F66B-4915-9FEC-D62A1DED085F}" type="slidenum">
              <a:rPr lang="de-DE" smtClean="0"/>
              <a:t>2</a:t>
            </a:fld>
            <a:endParaRPr lang="en-US"/>
          </a:p>
        </p:txBody>
      </p:sp>
    </p:spTree>
    <p:extLst>
      <p:ext uri="{BB962C8B-B14F-4D97-AF65-F5344CB8AC3E}">
        <p14:creationId xmlns:p14="http://schemas.microsoft.com/office/powerpoint/2010/main" val="56013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sz="4400" b="0">
                <a:latin typeface="Aptos Display"/>
              </a:rPr>
              <a:t>Python </a:t>
            </a:r>
            <a:r>
              <a:rPr lang="nl-NL" sz="4400" b="0" err="1">
                <a:latin typeface="Aptos Display"/>
              </a:rPr>
              <a:t>Implementation</a:t>
            </a:r>
            <a:endParaRPr lang="nl-NL" sz="4400" b="0">
              <a:latin typeface="Aptos Display"/>
            </a:endParaRPr>
          </a:p>
        </p:txBody>
      </p:sp>
      <p:sp>
        <p:nvSpPr>
          <p:cNvPr id="4" name="Tijdelijke aanduiding voor datum 3"/>
          <p:cNvSpPr>
            <a:spLocks noGrp="1"/>
          </p:cNvSpPr>
          <p:nvPr>
            <p:ph type="dt" sz="half" idx="10"/>
          </p:nvPr>
        </p:nvSpPr>
        <p:spPr/>
        <p:txBody>
          <a:bodyPr/>
          <a:lstStyle/>
          <a:p>
            <a:fld id="{8B16680E-5ED0-4647-B2CC-20421E7279EE}" type="datetime1">
              <a:rPr lang="nl-NL" smtClean="0"/>
              <a:t>21-10-2024</a:t>
            </a:fld>
            <a:endParaRPr lang="nl-NL"/>
          </a:p>
        </p:txBody>
      </p:sp>
      <p:sp>
        <p:nvSpPr>
          <p:cNvPr id="6" name="Tijdelijke aanduiding voor dianummer 5"/>
          <p:cNvSpPr>
            <a:spLocks noGrp="1"/>
          </p:cNvSpPr>
          <p:nvPr>
            <p:ph type="sldNum" sz="quarter" idx="12"/>
          </p:nvPr>
        </p:nvSpPr>
        <p:spPr/>
        <p:txBody>
          <a:bodyPr/>
          <a:lstStyle/>
          <a:p>
            <a:fld id="{0F87A206-A0E5-4A0F-8101-6C7ABB3D69EC}" type="slidenum">
              <a:rPr lang="nl-NL" smtClean="0"/>
              <a:t>20</a:t>
            </a:fld>
            <a:endParaRPr lang="nl-NL"/>
          </a:p>
        </p:txBody>
      </p:sp>
      <p:sp>
        <p:nvSpPr>
          <p:cNvPr id="8" name="Content Placeholder 7">
            <a:extLst>
              <a:ext uri="{FF2B5EF4-FFF2-40B4-BE49-F238E27FC236}">
                <a16:creationId xmlns:a16="http://schemas.microsoft.com/office/drawing/2014/main" id="{34FA055C-E13F-6A23-11CB-308F06F2F43C}"/>
              </a:ext>
            </a:extLst>
          </p:cNvPr>
          <p:cNvSpPr>
            <a:spLocks noGrp="1"/>
          </p:cNvSpPr>
          <p:nvPr>
            <p:ph idx="1"/>
          </p:nvPr>
        </p:nvSpPr>
        <p:spPr/>
        <p:txBody>
          <a:bodyPr vert="horz" lIns="91440" tIns="45720" rIns="91440" bIns="45720" rtlCol="0" anchor="t">
            <a:noAutofit/>
          </a:bodyPr>
          <a:lstStyle/>
          <a:p>
            <a:pPr>
              <a:buNone/>
            </a:pPr>
            <a:r>
              <a:rPr lang="en-US" sz="1200" b="1" err="1">
                <a:latin typeface="Calibri"/>
                <a:cs typeface="Calibri"/>
              </a:rPr>
              <a:t>reassign_machine</a:t>
            </a:r>
          </a:p>
          <a:p>
            <a:pPr>
              <a:buFont typeface="Arial"/>
              <a:buChar char="•"/>
            </a:pPr>
            <a:r>
              <a:rPr lang="en-US" sz="1200" b="1">
                <a:ea typeface="+mn-lt"/>
                <a:cs typeface="+mn-lt"/>
              </a:rPr>
              <a:t>Description</a:t>
            </a:r>
            <a:r>
              <a:rPr lang="en-US" sz="1200">
                <a:ea typeface="+mn-lt"/>
                <a:cs typeface="+mn-lt"/>
              </a:rPr>
              <a:t>: Reassigns a random order to a different machine.</a:t>
            </a:r>
            <a:endParaRPr lang="en-US" sz="1200">
              <a:cs typeface="Calibri" panose="020F0502020204030204"/>
            </a:endParaRPr>
          </a:p>
          <a:p>
            <a:pPr>
              <a:buFont typeface="Arial"/>
              <a:buChar char="•"/>
            </a:pPr>
            <a:r>
              <a:rPr lang="en-US" sz="1200" b="1">
                <a:ea typeface="+mn-lt"/>
                <a:cs typeface="+mn-lt"/>
              </a:rPr>
              <a:t>Input</a:t>
            </a:r>
            <a:r>
              <a:rPr lang="en-US" sz="1200">
                <a:ea typeface="+mn-lt"/>
                <a:cs typeface="+mn-lt"/>
              </a:rPr>
              <a:t>: </a:t>
            </a:r>
            <a:r>
              <a:rPr lang="en-US" sz="1200" err="1">
                <a:latin typeface="Calibri"/>
                <a:cs typeface="Calibri"/>
              </a:rPr>
              <a:t>results_df</a:t>
            </a:r>
            <a:r>
              <a:rPr lang="en-US" sz="1200">
                <a:ea typeface="+mn-lt"/>
                <a:cs typeface="+mn-lt"/>
              </a:rPr>
              <a:t> (</a:t>
            </a:r>
            <a:r>
              <a:rPr lang="en-US" sz="1200" err="1">
                <a:ea typeface="+mn-lt"/>
                <a:cs typeface="+mn-lt"/>
              </a:rPr>
              <a:t>DataFrame</a:t>
            </a:r>
            <a:r>
              <a:rPr lang="en-US" sz="1200">
                <a:ea typeface="+mn-lt"/>
                <a:cs typeface="+mn-lt"/>
              </a:rPr>
              <a:t> containing the current orders and machine assignments).</a:t>
            </a:r>
            <a:endParaRPr lang="en-US" sz="1200">
              <a:cs typeface="Calibri"/>
            </a:endParaRPr>
          </a:p>
          <a:p>
            <a:pPr>
              <a:buFont typeface="Arial"/>
              <a:buChar char="•"/>
            </a:pPr>
            <a:r>
              <a:rPr lang="en-US" sz="1200" b="1">
                <a:ea typeface="+mn-lt"/>
                <a:cs typeface="+mn-lt"/>
              </a:rPr>
              <a:t>Output</a:t>
            </a:r>
            <a:r>
              <a:rPr lang="en-US" sz="1200">
                <a:ea typeface="+mn-lt"/>
                <a:cs typeface="+mn-lt"/>
              </a:rPr>
              <a:t>: A new </a:t>
            </a:r>
            <a:r>
              <a:rPr lang="en-US" sz="1200" err="1">
                <a:ea typeface="+mn-lt"/>
                <a:cs typeface="+mn-lt"/>
              </a:rPr>
              <a:t>DataFrame</a:t>
            </a:r>
            <a:r>
              <a:rPr lang="en-US" sz="1200">
                <a:ea typeface="+mn-lt"/>
                <a:cs typeface="+mn-lt"/>
              </a:rPr>
              <a:t> in which an order has been assigned to a different machine.</a:t>
            </a:r>
            <a:endParaRPr lang="en-US" sz="1200">
              <a:latin typeface="Calibri"/>
              <a:cs typeface="Calibri"/>
            </a:endParaRPr>
          </a:p>
          <a:p>
            <a:pPr marL="0" indent="0">
              <a:buNone/>
            </a:pPr>
            <a:r>
              <a:rPr lang="en-US" sz="1200" b="1" err="1">
                <a:latin typeface="Calibri"/>
                <a:cs typeface="Calibri"/>
              </a:rPr>
              <a:t>acceptance_probability</a:t>
            </a:r>
            <a:endParaRPr lang="en-US" b="1" err="1"/>
          </a:p>
          <a:p>
            <a:pPr>
              <a:buFont typeface="Arial"/>
              <a:buChar char="•"/>
            </a:pPr>
            <a:r>
              <a:rPr lang="en-US" sz="1200" b="1">
                <a:ea typeface="+mn-lt"/>
                <a:cs typeface="+mn-lt"/>
              </a:rPr>
              <a:t>Description</a:t>
            </a:r>
            <a:r>
              <a:rPr lang="en-US" sz="1200">
                <a:ea typeface="+mn-lt"/>
                <a:cs typeface="+mn-lt"/>
              </a:rPr>
              <a:t>: Calculates the probability of accepting a new solution, even if the cost is higher than the current solution’s cost.</a:t>
            </a:r>
            <a:endParaRPr lang="en-US" sz="1200">
              <a:cs typeface="Calibri"/>
            </a:endParaRPr>
          </a:p>
          <a:p>
            <a:pPr>
              <a:buFont typeface="Arial"/>
              <a:buChar char="•"/>
            </a:pPr>
            <a:r>
              <a:rPr lang="en-US" sz="1200" b="1">
                <a:ea typeface="+mn-lt"/>
                <a:cs typeface="+mn-lt"/>
              </a:rPr>
              <a:t>Input</a:t>
            </a:r>
            <a:r>
              <a:rPr lang="en-US" sz="1200">
                <a:ea typeface="+mn-lt"/>
                <a:cs typeface="+mn-lt"/>
              </a:rPr>
              <a:t>: </a:t>
            </a:r>
            <a:r>
              <a:rPr lang="en-US" sz="1200" err="1">
                <a:latin typeface="Calibri"/>
                <a:cs typeface="Calibri"/>
              </a:rPr>
              <a:t>old_cost</a:t>
            </a:r>
            <a:r>
              <a:rPr lang="en-US" sz="1200">
                <a:ea typeface="+mn-lt"/>
                <a:cs typeface="+mn-lt"/>
              </a:rPr>
              <a:t> (cost of the current solution), </a:t>
            </a:r>
            <a:r>
              <a:rPr lang="en-US" sz="1200" err="1">
                <a:latin typeface="Calibri"/>
                <a:cs typeface="Calibri"/>
              </a:rPr>
              <a:t>new_cost</a:t>
            </a:r>
            <a:r>
              <a:rPr lang="en-US" sz="1200">
                <a:ea typeface="+mn-lt"/>
                <a:cs typeface="+mn-lt"/>
              </a:rPr>
              <a:t> (cost of the new solution), </a:t>
            </a:r>
            <a:r>
              <a:rPr lang="en-US" sz="1200">
                <a:latin typeface="Calibri"/>
                <a:cs typeface="Calibri"/>
              </a:rPr>
              <a:t>temperature</a:t>
            </a:r>
            <a:r>
              <a:rPr lang="en-US" sz="1200">
                <a:ea typeface="+mn-lt"/>
                <a:cs typeface="+mn-lt"/>
              </a:rPr>
              <a:t> (current temperature in the simulated annealing process).</a:t>
            </a:r>
            <a:endParaRPr lang="en-US" sz="1200">
              <a:cs typeface="Calibri"/>
            </a:endParaRPr>
          </a:p>
          <a:p>
            <a:pPr>
              <a:buFont typeface="Arial"/>
              <a:buChar char="•"/>
            </a:pPr>
            <a:r>
              <a:rPr lang="en-US" sz="1200" b="1">
                <a:ea typeface="+mn-lt"/>
                <a:cs typeface="+mn-lt"/>
              </a:rPr>
              <a:t>Output</a:t>
            </a:r>
            <a:r>
              <a:rPr lang="en-US" sz="1200">
                <a:ea typeface="+mn-lt"/>
                <a:cs typeface="+mn-lt"/>
              </a:rPr>
              <a:t>: A probability value indicating whether the new solution should be accepted.</a:t>
            </a:r>
            <a:endParaRPr lang="en-US" sz="1200">
              <a:latin typeface="Calibri"/>
              <a:cs typeface="Calibri"/>
            </a:endParaRPr>
          </a:p>
          <a:p>
            <a:pPr marL="0" indent="0">
              <a:buNone/>
            </a:pPr>
            <a:r>
              <a:rPr lang="en-US" sz="1200" b="1" err="1">
                <a:latin typeface="Calibri"/>
                <a:cs typeface="Calibri"/>
              </a:rPr>
              <a:t>simulated_annealing_search</a:t>
            </a:r>
            <a:endParaRPr lang="en-US" sz="1200" b="1">
              <a:latin typeface="Calibri"/>
              <a:cs typeface="Calibri"/>
            </a:endParaRPr>
          </a:p>
          <a:p>
            <a:pPr>
              <a:buFont typeface="Arial"/>
              <a:buChar char="•"/>
            </a:pPr>
            <a:r>
              <a:rPr lang="en-US" sz="1200" b="1">
                <a:ea typeface="+mn-lt"/>
                <a:cs typeface="+mn-lt"/>
              </a:rPr>
              <a:t>Description</a:t>
            </a:r>
            <a:r>
              <a:rPr lang="en-US" sz="1200">
                <a:ea typeface="+mn-lt"/>
                <a:cs typeface="+mn-lt"/>
              </a:rPr>
              <a:t>: Performs the simulated annealing algorithm to optimize the schedule by repeatedly swapping orders and reallocating them across machines, occasionally accepting worse solutions to escape local minima.</a:t>
            </a:r>
            <a:endParaRPr lang="en-US" sz="1200">
              <a:cs typeface="Calibri"/>
            </a:endParaRPr>
          </a:p>
          <a:p>
            <a:pPr>
              <a:buFont typeface="Arial"/>
              <a:buChar char="•"/>
            </a:pPr>
            <a:r>
              <a:rPr lang="en-US" sz="1200" b="1">
                <a:ea typeface="+mn-lt"/>
                <a:cs typeface="+mn-lt"/>
              </a:rPr>
              <a:t>Input</a:t>
            </a:r>
            <a:r>
              <a:rPr lang="en-US" sz="1200">
                <a:ea typeface="+mn-lt"/>
                <a:cs typeface="+mn-lt"/>
              </a:rPr>
              <a:t>: </a:t>
            </a:r>
            <a:r>
              <a:rPr lang="en-US" sz="1200" err="1">
                <a:latin typeface="Calibri"/>
                <a:cs typeface="Calibri"/>
              </a:rPr>
              <a:t>results_df</a:t>
            </a:r>
            <a:r>
              <a:rPr lang="en-US" sz="1200">
                <a:ea typeface="+mn-lt"/>
                <a:cs typeface="+mn-lt"/>
              </a:rPr>
              <a:t> (</a:t>
            </a:r>
            <a:r>
              <a:rPr lang="en-US" sz="1200" err="1">
                <a:ea typeface="+mn-lt"/>
                <a:cs typeface="+mn-lt"/>
              </a:rPr>
              <a:t>DataFrame</a:t>
            </a:r>
            <a:r>
              <a:rPr lang="en-US" sz="1200">
                <a:ea typeface="+mn-lt"/>
                <a:cs typeface="+mn-lt"/>
              </a:rPr>
              <a:t> with the current order schedule), </a:t>
            </a:r>
            <a:r>
              <a:rPr lang="en-US" sz="1200">
                <a:latin typeface="Calibri"/>
                <a:cs typeface="Calibri"/>
              </a:rPr>
              <a:t>iterations</a:t>
            </a:r>
            <a:r>
              <a:rPr lang="en-US" sz="1200">
                <a:ea typeface="+mn-lt"/>
                <a:cs typeface="+mn-lt"/>
              </a:rPr>
              <a:t> (number of iterations), </a:t>
            </a:r>
            <a:r>
              <a:rPr lang="en-US" sz="1200" err="1">
                <a:latin typeface="Calibri"/>
                <a:cs typeface="Calibri"/>
              </a:rPr>
              <a:t>initial_temperature</a:t>
            </a:r>
            <a:r>
              <a:rPr lang="en-US" sz="1200">
                <a:ea typeface="+mn-lt"/>
                <a:cs typeface="+mn-lt"/>
              </a:rPr>
              <a:t> (starting temperature), </a:t>
            </a:r>
            <a:r>
              <a:rPr lang="en-US" sz="1200" err="1">
                <a:latin typeface="Calibri"/>
                <a:cs typeface="Calibri"/>
              </a:rPr>
              <a:t>cooling_rate</a:t>
            </a:r>
            <a:r>
              <a:rPr lang="en-US" sz="1200">
                <a:ea typeface="+mn-lt"/>
                <a:cs typeface="+mn-lt"/>
              </a:rPr>
              <a:t> (rate of cooling per iteration).</a:t>
            </a:r>
            <a:endParaRPr lang="en-US" sz="1200">
              <a:cs typeface="Calibri"/>
            </a:endParaRPr>
          </a:p>
          <a:p>
            <a:pPr>
              <a:buFont typeface="Arial"/>
              <a:buChar char="•"/>
            </a:pPr>
            <a:r>
              <a:rPr lang="en-US" sz="1200" b="1">
                <a:ea typeface="+mn-lt"/>
                <a:cs typeface="+mn-lt"/>
              </a:rPr>
              <a:t>Output</a:t>
            </a:r>
            <a:r>
              <a:rPr lang="en-US" sz="1200">
                <a:ea typeface="+mn-lt"/>
                <a:cs typeface="+mn-lt"/>
              </a:rPr>
              <a:t>: The best order schedule found during the process.</a:t>
            </a:r>
            <a:endParaRPr lang="en-US" sz="1200">
              <a:latin typeface="Calibri"/>
              <a:cs typeface="Calibri"/>
            </a:endParaRPr>
          </a:p>
          <a:p>
            <a:pPr marL="0" indent="0">
              <a:buNone/>
            </a:pPr>
            <a:r>
              <a:rPr lang="en-US" sz="1200" b="1" err="1">
                <a:latin typeface="Calibri"/>
                <a:cs typeface="Calibri"/>
              </a:rPr>
              <a:t>plot_gantt_chart</a:t>
            </a:r>
            <a:endParaRPr lang="en-US" sz="1200" b="1">
              <a:latin typeface="Calibri"/>
              <a:cs typeface="Calibri"/>
            </a:endParaRPr>
          </a:p>
          <a:p>
            <a:pPr>
              <a:buFont typeface="Arial"/>
              <a:buChar char="•"/>
            </a:pPr>
            <a:r>
              <a:rPr lang="en-US" sz="1200" b="1">
                <a:ea typeface="+mn-lt"/>
                <a:cs typeface="+mn-lt"/>
              </a:rPr>
              <a:t>Description</a:t>
            </a:r>
            <a:r>
              <a:rPr lang="en-US" sz="1200">
                <a:ea typeface="+mn-lt"/>
                <a:cs typeface="+mn-lt"/>
              </a:rPr>
              <a:t>: Visualizes the order schedule in a Gantt chart to show the timing distribution of orders across machines, including setup and processing times.</a:t>
            </a:r>
            <a:endParaRPr lang="en-US" sz="1200">
              <a:cs typeface="Calibri"/>
            </a:endParaRPr>
          </a:p>
          <a:p>
            <a:pPr>
              <a:buFont typeface="Arial"/>
              <a:buChar char="•"/>
            </a:pPr>
            <a:r>
              <a:rPr lang="en-US" sz="1200" b="1">
                <a:ea typeface="+mn-lt"/>
                <a:cs typeface="+mn-lt"/>
              </a:rPr>
              <a:t>Input</a:t>
            </a:r>
            <a:r>
              <a:rPr lang="en-US" sz="1200">
                <a:ea typeface="+mn-lt"/>
                <a:cs typeface="+mn-lt"/>
              </a:rPr>
              <a:t>: </a:t>
            </a:r>
            <a:r>
              <a:rPr lang="en-US" sz="1200" err="1">
                <a:latin typeface="Calibri"/>
                <a:cs typeface="Calibri"/>
              </a:rPr>
              <a:t>schedule_df</a:t>
            </a:r>
            <a:r>
              <a:rPr lang="en-US" sz="1200">
                <a:ea typeface="+mn-lt"/>
                <a:cs typeface="+mn-lt"/>
              </a:rPr>
              <a:t> (</a:t>
            </a:r>
            <a:r>
              <a:rPr lang="en-US" sz="1200" err="1">
                <a:ea typeface="+mn-lt"/>
                <a:cs typeface="+mn-lt"/>
              </a:rPr>
              <a:t>DataFrame</a:t>
            </a:r>
            <a:r>
              <a:rPr lang="en-US" sz="1200">
                <a:ea typeface="+mn-lt"/>
                <a:cs typeface="+mn-lt"/>
              </a:rPr>
              <a:t> containing order details such as start and end times, color, and machine).</a:t>
            </a:r>
            <a:endParaRPr lang="en-US" sz="1200">
              <a:cs typeface="Calibri"/>
            </a:endParaRPr>
          </a:p>
          <a:p>
            <a:pPr>
              <a:buFont typeface="Arial"/>
              <a:buChar char="•"/>
            </a:pPr>
            <a:r>
              <a:rPr lang="en-US" sz="1200" b="1">
                <a:ea typeface="+mn-lt"/>
                <a:cs typeface="+mn-lt"/>
              </a:rPr>
              <a:t>Output</a:t>
            </a:r>
            <a:r>
              <a:rPr lang="en-US" sz="1200">
                <a:ea typeface="+mn-lt"/>
                <a:cs typeface="+mn-lt"/>
              </a:rPr>
              <a:t>: A Gantt chart that graphically displays how orders are scheduled overtime and across machines.</a:t>
            </a:r>
            <a:endParaRPr lang="en-US"/>
          </a:p>
          <a:p>
            <a:pPr marL="0" indent="0">
              <a:buNone/>
            </a:pPr>
            <a:endParaRPr lang="en-US" sz="1200" b="1">
              <a:cs typeface="Calibri"/>
            </a:endParaRPr>
          </a:p>
        </p:txBody>
      </p:sp>
    </p:spTree>
    <p:extLst>
      <p:ext uri="{BB962C8B-B14F-4D97-AF65-F5344CB8AC3E}">
        <p14:creationId xmlns:p14="http://schemas.microsoft.com/office/powerpoint/2010/main" val="196682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DFCA-E23B-36C1-8A16-88A5CAC3670C}"/>
              </a:ext>
            </a:extLst>
          </p:cNvPr>
          <p:cNvSpPr>
            <a:spLocks noGrp="1"/>
          </p:cNvSpPr>
          <p:nvPr>
            <p:ph type="title"/>
          </p:nvPr>
        </p:nvSpPr>
        <p:spPr/>
        <p:txBody>
          <a:bodyPr/>
          <a:lstStyle/>
          <a:p>
            <a:r>
              <a:rPr lang="en-GB" sz="4000" dirty="0">
                <a:ea typeface="+mj-lt"/>
                <a:cs typeface="+mj-lt"/>
              </a:rPr>
              <a:t>Organization</a:t>
            </a:r>
            <a:r>
              <a:rPr lang="nl-NL" sz="4000" dirty="0">
                <a:ea typeface="+mj-lt"/>
                <a:cs typeface="+mj-lt"/>
              </a:rPr>
              <a:t> of code</a:t>
            </a:r>
            <a:endParaRPr lang="nl-NL" sz="4000" dirty="0"/>
          </a:p>
        </p:txBody>
      </p:sp>
      <p:sp>
        <p:nvSpPr>
          <p:cNvPr id="3" name="Content Placeholder 2">
            <a:extLst>
              <a:ext uri="{FF2B5EF4-FFF2-40B4-BE49-F238E27FC236}">
                <a16:creationId xmlns:a16="http://schemas.microsoft.com/office/drawing/2014/main" id="{1962DABD-F453-0FFF-9B08-1BA95A31C74E}"/>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Calibri"/>
                <a:ea typeface="Lato"/>
                <a:cs typeface="Lato"/>
              </a:rPr>
              <a:t>There are 3 files containing </a:t>
            </a:r>
            <a:r>
              <a:rPr lang="en-US" sz="2000" dirty="0">
                <a:latin typeface="Calibri"/>
                <a:ea typeface="+mn-lt"/>
                <a:cs typeface="+mn-lt"/>
              </a:rPr>
              <a:t>Constructive Heuristic</a:t>
            </a:r>
            <a:r>
              <a:rPr lang="en-US" sz="2000" dirty="0">
                <a:latin typeface="Calibri"/>
                <a:ea typeface="Lato"/>
                <a:cs typeface="Lato"/>
              </a:rPr>
              <a:t>, </a:t>
            </a:r>
            <a:r>
              <a:rPr lang="en-US" sz="2000" dirty="0">
                <a:latin typeface="Calibri"/>
                <a:ea typeface="+mn-lt"/>
                <a:cs typeface="+mn-lt"/>
              </a:rPr>
              <a:t>Discreet Improving Search</a:t>
            </a:r>
            <a:r>
              <a:rPr lang="en-US" sz="2000" dirty="0">
                <a:latin typeface="Calibri"/>
                <a:ea typeface="Lato"/>
                <a:cs typeface="Lato"/>
              </a:rPr>
              <a:t> and </a:t>
            </a:r>
            <a:r>
              <a:rPr lang="en-US" sz="2000" dirty="0">
                <a:latin typeface="Calibri"/>
                <a:ea typeface="+mn-lt"/>
                <a:cs typeface="+mn-lt"/>
              </a:rPr>
              <a:t>Simulated Annealing</a:t>
            </a:r>
            <a:r>
              <a:rPr lang="en-US" sz="2000" dirty="0">
                <a:latin typeface="Calibri"/>
                <a:ea typeface="Lato"/>
                <a:cs typeface="Lato"/>
              </a:rPr>
              <a:t>.</a:t>
            </a:r>
          </a:p>
          <a:p>
            <a:pPr marL="0" indent="0">
              <a:buNone/>
            </a:pPr>
            <a:r>
              <a:rPr lang="en-US" sz="2000" dirty="0">
                <a:latin typeface="Calibri"/>
                <a:ea typeface="Lato"/>
                <a:cs typeface="Lato"/>
              </a:rPr>
              <a:t>• Constructive Heuristic: Gives 2 feasible solutions in excel format</a:t>
            </a:r>
            <a:br>
              <a:rPr lang="en-US" sz="2000" dirty="0">
                <a:latin typeface="Calibri"/>
                <a:ea typeface="Lato"/>
                <a:cs typeface="Lato"/>
              </a:rPr>
            </a:br>
            <a:r>
              <a:rPr lang="en-US" sz="2000" dirty="0">
                <a:latin typeface="Calibri"/>
                <a:ea typeface="Lato"/>
                <a:cs typeface="Lato"/>
              </a:rPr>
              <a:t>• Discrete Improving Search is implemented in function </a:t>
            </a:r>
            <a:r>
              <a:rPr lang="en-US" sz="2000" err="1">
                <a:latin typeface="Calibri"/>
                <a:ea typeface="Lato"/>
                <a:cs typeface="Lato"/>
              </a:rPr>
              <a:t>two_opt</a:t>
            </a:r>
            <a:br>
              <a:rPr lang="en-US" sz="2000" dirty="0">
                <a:latin typeface="Calibri"/>
                <a:ea typeface="Lato"/>
                <a:cs typeface="Lato"/>
              </a:rPr>
            </a:br>
            <a:r>
              <a:rPr lang="en-US" sz="2000" dirty="0">
                <a:latin typeface="Calibri"/>
                <a:ea typeface="Lato"/>
                <a:cs typeface="Lato"/>
              </a:rPr>
              <a:t>• Simulated Annealing is implemented in </a:t>
            </a:r>
            <a:r>
              <a:rPr lang="en-US" sz="2000" dirty="0">
                <a:solidFill>
                  <a:srgbClr val="000000"/>
                </a:solidFill>
                <a:latin typeface="Calibri"/>
                <a:ea typeface="Lato"/>
                <a:cs typeface="Calibri"/>
              </a:rPr>
              <a:t>function </a:t>
            </a:r>
            <a:r>
              <a:rPr lang="en-US" sz="2000" err="1">
                <a:solidFill>
                  <a:srgbClr val="000000"/>
                </a:solidFill>
                <a:latin typeface="Calibri"/>
                <a:ea typeface="Lato"/>
                <a:cs typeface="Lato"/>
              </a:rPr>
              <a:t>simulated_annealing_search</a:t>
            </a:r>
            <a:endParaRPr lang="en-US" sz="2000" err="1">
              <a:solidFill>
                <a:srgbClr val="DCDCAA"/>
              </a:solidFill>
              <a:latin typeface="Consolas"/>
              <a:ea typeface="Lato"/>
              <a:cs typeface="Lato"/>
            </a:endParaRPr>
          </a:p>
          <a:p>
            <a:pPr marL="0" indent="0">
              <a:buNone/>
            </a:pPr>
            <a:br>
              <a:rPr lang="en-US" sz="1800" dirty="0">
                <a:latin typeface="Calibri"/>
                <a:ea typeface="Lato"/>
                <a:cs typeface="Lato"/>
              </a:rPr>
            </a:br>
            <a:br>
              <a:rPr lang="en-US" sz="1800" dirty="0">
                <a:latin typeface="Lato"/>
                <a:ea typeface="Lato"/>
                <a:cs typeface="Lato"/>
              </a:rPr>
            </a:br>
            <a:br>
              <a:rPr lang="en-US" dirty="0"/>
            </a:br>
            <a:endParaRPr lang="en-US"/>
          </a:p>
        </p:txBody>
      </p:sp>
      <p:sp>
        <p:nvSpPr>
          <p:cNvPr id="4" name="Slide Number Placeholder 3">
            <a:extLst>
              <a:ext uri="{FF2B5EF4-FFF2-40B4-BE49-F238E27FC236}">
                <a16:creationId xmlns:a16="http://schemas.microsoft.com/office/drawing/2014/main" id="{EED924C3-6FFB-C46C-CE4F-A9B8A3BC8E13}"/>
              </a:ext>
            </a:extLst>
          </p:cNvPr>
          <p:cNvSpPr>
            <a:spLocks noGrp="1"/>
          </p:cNvSpPr>
          <p:nvPr>
            <p:ph type="sldNum" sz="quarter" idx="12"/>
          </p:nvPr>
        </p:nvSpPr>
        <p:spPr/>
        <p:txBody>
          <a:bodyPr/>
          <a:lstStyle/>
          <a:p>
            <a:fld id="{4CD814C8-F66B-4915-9FEC-D62A1DED085F}" type="slidenum">
              <a:rPr lang="de-DE" smtClean="0"/>
              <a:t>21</a:t>
            </a:fld>
            <a:endParaRPr lang="de-DE"/>
          </a:p>
        </p:txBody>
      </p:sp>
    </p:spTree>
    <p:extLst>
      <p:ext uri="{BB962C8B-B14F-4D97-AF65-F5344CB8AC3E}">
        <p14:creationId xmlns:p14="http://schemas.microsoft.com/office/powerpoint/2010/main" val="264938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E5DB-5025-288D-EF51-B3C280D623E3}"/>
              </a:ext>
            </a:extLst>
          </p:cNvPr>
          <p:cNvSpPr>
            <a:spLocks noGrp="1"/>
          </p:cNvSpPr>
          <p:nvPr>
            <p:ph type="title"/>
          </p:nvPr>
        </p:nvSpPr>
        <p:spPr/>
        <p:txBody>
          <a:bodyPr/>
          <a:lstStyle/>
          <a:p>
            <a:r>
              <a:rPr lang="nl-NL" err="1"/>
              <a:t>Conclusion</a:t>
            </a:r>
          </a:p>
        </p:txBody>
      </p:sp>
      <p:sp>
        <p:nvSpPr>
          <p:cNvPr id="3" name="Tijdelijke aanduiding voor inhoud 2">
            <a:extLst>
              <a:ext uri="{FF2B5EF4-FFF2-40B4-BE49-F238E27FC236}">
                <a16:creationId xmlns:a16="http://schemas.microsoft.com/office/drawing/2014/main" id="{A9E169F6-5C65-6C60-5F5D-BB8130ECBB3D}"/>
              </a:ext>
            </a:extLst>
          </p:cNvPr>
          <p:cNvSpPr>
            <a:spLocks noGrp="1"/>
          </p:cNvSpPr>
          <p:nvPr>
            <p:ph idx="1"/>
          </p:nvPr>
        </p:nvSpPr>
        <p:spPr/>
        <p:txBody>
          <a:bodyPr vert="horz" lIns="91440" tIns="45720" rIns="91440" bIns="45720" rtlCol="0" anchor="t">
            <a:noAutofit/>
          </a:bodyPr>
          <a:lstStyle/>
          <a:p>
            <a:r>
              <a:rPr lang="en-US" sz="2000" dirty="0">
                <a:latin typeface="Calibri"/>
                <a:ea typeface="+mn-lt"/>
                <a:cs typeface="Calibri"/>
              </a:rPr>
              <a:t>When comparing the two methods discrete improving search and simulated annealing, it can be concluded based on this data that the final results are close to each other. </a:t>
            </a:r>
            <a:endParaRPr lang="en-US" sz="2000">
              <a:latin typeface="Calibri"/>
              <a:ea typeface="Calibri"/>
              <a:cs typeface="Calibri"/>
            </a:endParaRPr>
          </a:p>
          <a:p>
            <a:r>
              <a:rPr lang="en-US" sz="2000" dirty="0">
                <a:latin typeface="Calibri"/>
                <a:ea typeface="+mn-lt"/>
                <a:cs typeface="Calibri"/>
              </a:rPr>
              <a:t>The higher the iterations with simulated annealing, the lower the costs become. This does take more time. If few iterations are used, this already gives a good improvement and takes a relatively short time. </a:t>
            </a:r>
            <a:endParaRPr lang="en-US" sz="2000">
              <a:latin typeface="Calibri"/>
              <a:ea typeface="Calibri"/>
              <a:cs typeface="Calibri"/>
            </a:endParaRPr>
          </a:p>
          <a:p>
            <a:r>
              <a:rPr lang="en-US" sz="2000" dirty="0">
                <a:latin typeface="Calibri"/>
                <a:ea typeface="+mn-lt"/>
                <a:cs typeface="Calibri"/>
              </a:rPr>
              <a:t>Discrete improving search takes a relatively long time, because it takes a long time to iterate through the entire data frame. It does give a good improvement. However, it is a local optimum, so it cannot be said with certainty that this is the most optimal solution.</a:t>
            </a:r>
            <a:endParaRPr lang="en-US" sz="2000">
              <a:latin typeface="Calibri"/>
              <a:ea typeface="Calibri"/>
              <a:cs typeface="Calibri"/>
            </a:endParaRPr>
          </a:p>
          <a:p>
            <a:r>
              <a:rPr lang="en-US" sz="2000" dirty="0">
                <a:latin typeface="Calibri"/>
                <a:ea typeface="+mn-lt"/>
                <a:cs typeface="Calibri"/>
              </a:rPr>
              <a:t>different initial schemes give a good picture and allows you to check yourself. It also gives more options to come to a solution.</a:t>
            </a:r>
            <a:endParaRPr lang="en-US" sz="2000" dirty="0">
              <a:latin typeface="Calibri"/>
              <a:ea typeface="Calibri"/>
              <a:cs typeface="Calibri"/>
            </a:endParaRPr>
          </a:p>
          <a:p>
            <a:endParaRPr lang="en-US" sz="1600">
              <a:latin typeface="Aptos"/>
              <a:ea typeface="Calibri"/>
              <a:cs typeface="Calibri"/>
            </a:endParaRPr>
          </a:p>
          <a:p>
            <a:pPr marL="0" indent="0">
              <a:buNone/>
            </a:pPr>
            <a:endParaRPr lang="en-US" sz="1600">
              <a:latin typeface="Calibri"/>
              <a:ea typeface="Calibri"/>
              <a:cs typeface="Calibri"/>
            </a:endParaRPr>
          </a:p>
          <a:p>
            <a:endParaRPr lang="en-US" sz="1600">
              <a:latin typeface="Calibri"/>
              <a:ea typeface="Calibri"/>
              <a:cs typeface="Calibri"/>
            </a:endParaRPr>
          </a:p>
          <a:p>
            <a:endParaRPr lang="en-US" sz="1600">
              <a:latin typeface="Calibri"/>
              <a:ea typeface="Calibri"/>
              <a:cs typeface="Calibri"/>
            </a:endParaRPr>
          </a:p>
          <a:p>
            <a:pPr marL="0" indent="0">
              <a:buNone/>
            </a:pPr>
            <a:endParaRPr lang="nl-NL" sz="1600">
              <a:latin typeface="Calibri"/>
              <a:ea typeface="Calibri"/>
              <a:cs typeface="Calibri"/>
            </a:endParaRPr>
          </a:p>
          <a:p>
            <a:endParaRPr lang="nl-NL" sz="1600">
              <a:latin typeface="Calibri"/>
              <a:ea typeface="Calibri"/>
              <a:cs typeface="Calibri"/>
            </a:endParaRPr>
          </a:p>
          <a:p>
            <a:endParaRPr lang="nl-NL">
              <a:latin typeface="Aptos" panose="020B0004020202020204"/>
              <a:ea typeface="Calibri"/>
              <a:cs typeface="Calibri"/>
            </a:endParaRPr>
          </a:p>
        </p:txBody>
      </p:sp>
      <p:sp>
        <p:nvSpPr>
          <p:cNvPr id="4" name="Slide Number Placeholder 3">
            <a:extLst>
              <a:ext uri="{FF2B5EF4-FFF2-40B4-BE49-F238E27FC236}">
                <a16:creationId xmlns:a16="http://schemas.microsoft.com/office/drawing/2014/main" id="{3F7F7BF1-C1CC-A0F9-56A4-52DBA23A3CE8}"/>
              </a:ext>
            </a:extLst>
          </p:cNvPr>
          <p:cNvSpPr>
            <a:spLocks noGrp="1"/>
          </p:cNvSpPr>
          <p:nvPr>
            <p:ph type="sldNum" sz="quarter" idx="12"/>
          </p:nvPr>
        </p:nvSpPr>
        <p:spPr/>
        <p:txBody>
          <a:bodyPr/>
          <a:lstStyle/>
          <a:p>
            <a:fld id="{4CD814C8-F66B-4915-9FEC-D62A1DED085F}" type="slidenum">
              <a:rPr lang="de-DE" smtClean="0"/>
              <a:t>22</a:t>
            </a:fld>
            <a:endParaRPr lang="en-US"/>
          </a:p>
        </p:txBody>
      </p:sp>
    </p:spTree>
    <p:extLst>
      <p:ext uri="{BB962C8B-B14F-4D97-AF65-F5344CB8AC3E}">
        <p14:creationId xmlns:p14="http://schemas.microsoft.com/office/powerpoint/2010/main" val="259809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0DA4B2-96B9-DCC1-D7D1-0E4460C426F9}"/>
              </a:ext>
            </a:extLst>
          </p:cNvPr>
          <p:cNvSpPr>
            <a:spLocks noGrp="1"/>
          </p:cNvSpPr>
          <p:nvPr>
            <p:ph type="title"/>
          </p:nvPr>
        </p:nvSpPr>
        <p:spPr/>
        <p:txBody>
          <a:bodyPr/>
          <a:lstStyle/>
          <a:p>
            <a:r>
              <a:rPr lang="en-US"/>
              <a:t>Realized Depth in OR</a:t>
            </a:r>
          </a:p>
        </p:txBody>
      </p:sp>
      <p:sp>
        <p:nvSpPr>
          <p:cNvPr id="3" name="Tijdelijke aanduiding voor inhoud 2">
            <a:extLst>
              <a:ext uri="{FF2B5EF4-FFF2-40B4-BE49-F238E27FC236}">
                <a16:creationId xmlns:a16="http://schemas.microsoft.com/office/drawing/2014/main" id="{7711711A-2E02-EED2-4685-D42B8FD616D9}"/>
              </a:ext>
            </a:extLst>
          </p:cNvPr>
          <p:cNvSpPr>
            <a:spLocks noGrp="1"/>
          </p:cNvSpPr>
          <p:nvPr>
            <p:ph idx="1"/>
          </p:nvPr>
        </p:nvSpPr>
        <p:spPr/>
        <p:txBody>
          <a:bodyPr vert="horz" lIns="91440" tIns="45720" rIns="91440" bIns="45720" rtlCol="0" anchor="t">
            <a:normAutofit/>
          </a:bodyPr>
          <a:lstStyle/>
          <a:p>
            <a:r>
              <a:rPr lang="en-US" sz="2000" dirty="0">
                <a:latin typeface="Calibri"/>
                <a:ea typeface="Calibri"/>
                <a:cs typeface="Calibri"/>
              </a:rPr>
              <a:t>Implemented constructive heuristic Nearest Neighbor</a:t>
            </a:r>
            <a:endParaRPr lang="en-US" sz="2000">
              <a:latin typeface="Calibri"/>
              <a:cs typeface="Calibri"/>
            </a:endParaRPr>
          </a:p>
          <a:p>
            <a:r>
              <a:rPr lang="en-US" sz="2000" dirty="0">
                <a:latin typeface="Calibri"/>
                <a:ea typeface="Calibri"/>
                <a:cs typeface="Calibri"/>
              </a:rPr>
              <a:t>Implemented Discrete Improving Search</a:t>
            </a:r>
          </a:p>
          <a:p>
            <a:r>
              <a:rPr lang="en-US" sz="2000" dirty="0">
                <a:latin typeface="Calibri"/>
                <a:ea typeface="Calibri"/>
                <a:cs typeface="Calibri"/>
              </a:rPr>
              <a:t>Implemented Simulated Annealing</a:t>
            </a:r>
          </a:p>
          <a:p>
            <a:r>
              <a:rPr lang="en-US" sz="2000" dirty="0">
                <a:latin typeface="Calibri"/>
                <a:ea typeface="Calibri"/>
                <a:cs typeface="Calibri"/>
              </a:rPr>
              <a:t>Compared performance between Constructive Heuristic, Discrete Improving Search, Simulated Annealing based on a number of experiments</a:t>
            </a:r>
            <a:endParaRPr lang="en-US" sz="2000" dirty="0"/>
          </a:p>
          <a:p>
            <a:endParaRPr lang="nl-NL"/>
          </a:p>
        </p:txBody>
      </p:sp>
      <p:sp>
        <p:nvSpPr>
          <p:cNvPr id="4" name="Slide Number Placeholder 3">
            <a:extLst>
              <a:ext uri="{FF2B5EF4-FFF2-40B4-BE49-F238E27FC236}">
                <a16:creationId xmlns:a16="http://schemas.microsoft.com/office/drawing/2014/main" id="{57C53827-4BBA-94B0-072D-A893AAE77A22}"/>
              </a:ext>
            </a:extLst>
          </p:cNvPr>
          <p:cNvSpPr>
            <a:spLocks noGrp="1"/>
          </p:cNvSpPr>
          <p:nvPr>
            <p:ph type="sldNum" sz="quarter" idx="12"/>
          </p:nvPr>
        </p:nvSpPr>
        <p:spPr/>
        <p:txBody>
          <a:bodyPr/>
          <a:lstStyle/>
          <a:p>
            <a:fld id="{4CD814C8-F66B-4915-9FEC-D62A1DED085F}" type="slidenum">
              <a:rPr lang="de-DE" smtClean="0"/>
              <a:t>23</a:t>
            </a:fld>
            <a:endParaRPr lang="en-US"/>
          </a:p>
        </p:txBody>
      </p:sp>
    </p:spTree>
    <p:extLst>
      <p:ext uri="{BB962C8B-B14F-4D97-AF65-F5344CB8AC3E}">
        <p14:creationId xmlns:p14="http://schemas.microsoft.com/office/powerpoint/2010/main" val="12005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err="1"/>
              <a:t>Problem</a:t>
            </a:r>
            <a:r>
              <a:rPr lang="nl-NL"/>
              <a:t> Definition</a:t>
            </a:r>
          </a:p>
        </p:txBody>
      </p:sp>
      <p:pic>
        <p:nvPicPr>
          <p:cNvPr id="4" name="Tijdelijke aanduiding voor inhoud 3" descr="Afbeelding met tekst, schermopname, Lettertype, document&#10;&#10;Automatisch gegenereerde beschrijving">
            <a:extLst>
              <a:ext uri="{FF2B5EF4-FFF2-40B4-BE49-F238E27FC236}">
                <a16:creationId xmlns:a16="http://schemas.microsoft.com/office/drawing/2014/main" id="{7F7ABBAD-2CDD-A97D-04FD-CC99F69D15E9}"/>
              </a:ext>
            </a:extLst>
          </p:cNvPr>
          <p:cNvPicPr>
            <a:picLocks noGrp="1" noChangeAspect="1"/>
          </p:cNvPicPr>
          <p:nvPr>
            <p:ph idx="1"/>
          </p:nvPr>
        </p:nvPicPr>
        <p:blipFill>
          <a:blip r:embed="rId2"/>
          <a:stretch>
            <a:fillRect/>
          </a:stretch>
        </p:blipFill>
        <p:spPr>
          <a:xfrm>
            <a:off x="1300278" y="1750129"/>
            <a:ext cx="4440529" cy="4955187"/>
          </a:xfrm>
        </p:spPr>
      </p:pic>
      <p:pic>
        <p:nvPicPr>
          <p:cNvPr id="5" name="Afbeelding 4" descr="Afbeelding met tekst, Lettertype, schermopname, handschrift&#10;&#10;Automatisch gegenereerde beschrijving">
            <a:extLst>
              <a:ext uri="{FF2B5EF4-FFF2-40B4-BE49-F238E27FC236}">
                <a16:creationId xmlns:a16="http://schemas.microsoft.com/office/drawing/2014/main" id="{6B30F9D9-A69B-ACC3-67DC-72935FB9A8CF}"/>
              </a:ext>
            </a:extLst>
          </p:cNvPr>
          <p:cNvPicPr>
            <a:picLocks noChangeAspect="1"/>
          </p:cNvPicPr>
          <p:nvPr/>
        </p:nvPicPr>
        <p:blipFill>
          <a:blip r:embed="rId3"/>
          <a:stretch>
            <a:fillRect/>
          </a:stretch>
        </p:blipFill>
        <p:spPr>
          <a:xfrm>
            <a:off x="7218274" y="1545717"/>
            <a:ext cx="4824144" cy="4928919"/>
          </a:xfrm>
          <a:prstGeom prst="rect">
            <a:avLst/>
          </a:prstGeom>
        </p:spPr>
      </p:pic>
      <p:sp>
        <p:nvSpPr>
          <p:cNvPr id="3" name="Rechthoek 2">
            <a:extLst>
              <a:ext uri="{FF2B5EF4-FFF2-40B4-BE49-F238E27FC236}">
                <a16:creationId xmlns:a16="http://schemas.microsoft.com/office/drawing/2014/main" id="{6E0EE52F-5282-A49E-3314-30F3ED016FE9}"/>
              </a:ext>
            </a:extLst>
          </p:cNvPr>
          <p:cNvSpPr/>
          <p:nvPr/>
        </p:nvSpPr>
        <p:spPr>
          <a:xfrm>
            <a:off x="11277004" y="3183775"/>
            <a:ext cx="132657" cy="48641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4EE3417C-03BA-886F-AF6A-F2E2AA51E4E6}"/>
              </a:ext>
            </a:extLst>
          </p:cNvPr>
          <p:cNvSpPr/>
          <p:nvPr/>
        </p:nvSpPr>
        <p:spPr>
          <a:xfrm>
            <a:off x="11283576" y="2813660"/>
            <a:ext cx="132657" cy="48641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Slide Number Placeholder 7">
            <a:extLst>
              <a:ext uri="{FF2B5EF4-FFF2-40B4-BE49-F238E27FC236}">
                <a16:creationId xmlns:a16="http://schemas.microsoft.com/office/drawing/2014/main" id="{2096F8F0-21DA-74E9-364F-3C00D36E4966}"/>
              </a:ext>
            </a:extLst>
          </p:cNvPr>
          <p:cNvSpPr>
            <a:spLocks noGrp="1"/>
          </p:cNvSpPr>
          <p:nvPr>
            <p:ph type="sldNum" sz="quarter" idx="12"/>
          </p:nvPr>
        </p:nvSpPr>
        <p:spPr/>
        <p:txBody>
          <a:bodyPr/>
          <a:lstStyle/>
          <a:p>
            <a:fld id="{4CD814C8-F66B-4915-9FEC-D62A1DED085F}" type="slidenum">
              <a:rPr lang="de-DE" smtClean="0"/>
              <a:t>3</a:t>
            </a:fld>
            <a:endParaRPr lang="en-US"/>
          </a:p>
        </p:txBody>
      </p:sp>
    </p:spTree>
    <p:extLst>
      <p:ext uri="{BB962C8B-B14F-4D97-AF65-F5344CB8AC3E}">
        <p14:creationId xmlns:p14="http://schemas.microsoft.com/office/powerpoint/2010/main" val="112701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a:t>Research Approach</a:t>
            </a:r>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r>
              <a:rPr lang="en-GB"/>
              <a:t>Literature</a:t>
            </a:r>
          </a:p>
          <a:p>
            <a:pPr lvl="1">
              <a:buFont typeface="Courier New" panose="020B0604020202020204" pitchFamily="34" charset="0"/>
              <a:buChar char="o"/>
            </a:pPr>
            <a:r>
              <a:rPr lang="en-GB" sz="1800"/>
              <a:t>R. Rardin (2014), Optimization in Operations Research, Pearson New International Edition</a:t>
            </a:r>
          </a:p>
          <a:p>
            <a:r>
              <a:rPr lang="en-GB"/>
              <a:t>Use of other external sources</a:t>
            </a:r>
          </a:p>
          <a:p>
            <a:pPr lvl="1"/>
            <a:r>
              <a:rPr lang="en-GB"/>
              <a:t>Chat GPT 4.0 </a:t>
            </a:r>
          </a:p>
          <a:p>
            <a:pPr lvl="2">
              <a:buFont typeface="Wingdings" panose="020B0604020202020204" pitchFamily="34" charset="0"/>
              <a:buChar char="§"/>
            </a:pPr>
            <a:r>
              <a:rPr lang="en-GB"/>
              <a:t>Making a start structure of algorithm Constructive Heuristic</a:t>
            </a:r>
          </a:p>
          <a:p>
            <a:pPr lvl="2">
              <a:buFont typeface="Wingdings" panose="020B0604020202020204" pitchFamily="34" charset="0"/>
              <a:buChar char="§"/>
            </a:pPr>
            <a:r>
              <a:rPr lang="en-GB"/>
              <a:t>Calculating costs Discrete Improving Search</a:t>
            </a:r>
          </a:p>
          <a:p>
            <a:pPr lvl="2">
              <a:buFont typeface="Wingdings" panose="020B0604020202020204" pitchFamily="34" charset="0"/>
              <a:buChar char="§"/>
            </a:pPr>
            <a:r>
              <a:rPr lang="en-GB"/>
              <a:t>Making a start structure of algorithm Simulated Annealing</a:t>
            </a:r>
          </a:p>
          <a:p>
            <a:pPr lvl="2">
              <a:buFont typeface="Wingdings" panose="020B0604020202020204" pitchFamily="34" charset="0"/>
              <a:buChar char="§"/>
            </a:pPr>
            <a:r>
              <a:rPr lang="en-GB"/>
              <a:t>Start structure Gantt chart</a:t>
            </a:r>
          </a:p>
          <a:p>
            <a:pPr marL="457200" lvl="1" indent="0">
              <a:buNone/>
            </a:pPr>
            <a:endParaRPr lang="en-GB"/>
          </a:p>
          <a:p>
            <a:pPr lvl="1"/>
            <a:endParaRPr lang="en-GB"/>
          </a:p>
          <a:p>
            <a:endParaRPr lang="en-GB"/>
          </a:p>
        </p:txBody>
      </p:sp>
      <p:sp>
        <p:nvSpPr>
          <p:cNvPr id="4" name="Slide Number Placeholder 3">
            <a:extLst>
              <a:ext uri="{FF2B5EF4-FFF2-40B4-BE49-F238E27FC236}">
                <a16:creationId xmlns:a16="http://schemas.microsoft.com/office/drawing/2014/main" id="{AB66B419-9800-676C-9B31-5B8D2738C75C}"/>
              </a:ext>
            </a:extLst>
          </p:cNvPr>
          <p:cNvSpPr>
            <a:spLocks noGrp="1"/>
          </p:cNvSpPr>
          <p:nvPr>
            <p:ph type="sldNum" sz="quarter" idx="12"/>
          </p:nvPr>
        </p:nvSpPr>
        <p:spPr/>
        <p:txBody>
          <a:bodyPr/>
          <a:lstStyle/>
          <a:p>
            <a:fld id="{4CD814C8-F66B-4915-9FEC-D62A1DED085F}" type="slidenum">
              <a:rPr lang="de-DE" smtClean="0"/>
              <a:t>4</a:t>
            </a:fld>
            <a:endParaRPr lang="en-US"/>
          </a:p>
        </p:txBody>
      </p:sp>
    </p:spTree>
    <p:extLst>
      <p:ext uri="{BB962C8B-B14F-4D97-AF65-F5344CB8AC3E}">
        <p14:creationId xmlns:p14="http://schemas.microsoft.com/office/powerpoint/2010/main" val="376174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a:t>Design </a:t>
            </a:r>
            <a:r>
              <a:rPr lang="nl-NL" err="1"/>
              <a:t>Heuristic</a:t>
            </a:r>
            <a:r>
              <a:rPr lang="nl-NL"/>
              <a:t> </a:t>
            </a:r>
            <a:r>
              <a:rPr lang="nl-NL" err="1"/>
              <a:t>based</a:t>
            </a:r>
            <a:r>
              <a:rPr lang="nl-NL"/>
              <a:t> on </a:t>
            </a:r>
            <a:r>
              <a:rPr lang="nl-NL" err="1"/>
              <a:t>Improving</a:t>
            </a:r>
            <a:r>
              <a:rPr lang="nl-NL"/>
              <a:t> Search</a:t>
            </a:r>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fontScale="77500" lnSpcReduction="20000"/>
          </a:bodyPr>
          <a:lstStyle/>
          <a:p>
            <a:r>
              <a:rPr lang="en-GB">
                <a:ea typeface="+mn-lt"/>
                <a:cs typeface="+mn-lt"/>
              </a:rPr>
              <a:t>Accountability Chosen 2 Neighbourhoods</a:t>
            </a:r>
            <a:endParaRPr lang="en-GB" err="1"/>
          </a:p>
          <a:p>
            <a:pPr lvl="1">
              <a:buFont typeface="Courier New" panose="020B0604020202020204" pitchFamily="34" charset="0"/>
              <a:buChar char="o"/>
            </a:pPr>
            <a:r>
              <a:rPr lang="en-GB"/>
              <a:t>Ensures</a:t>
            </a:r>
            <a:r>
              <a:rPr lang="en-GB">
                <a:ea typeface="+mn-lt"/>
                <a:cs typeface="+mn-lt"/>
              </a:rPr>
              <a:t> improvements of sufficient quality within a reasonable time</a:t>
            </a:r>
            <a:endParaRPr lang="en-GB"/>
          </a:p>
          <a:p>
            <a:pPr lvl="1">
              <a:buFont typeface="Courier New" panose="020B0604020202020204" pitchFamily="34" charset="0"/>
              <a:buChar char="o"/>
            </a:pPr>
            <a:r>
              <a:rPr lang="en-GB"/>
              <a:t>Efficient and feasible in terms of calculation costs</a:t>
            </a:r>
          </a:p>
          <a:p>
            <a:pPr lvl="1">
              <a:buFont typeface="Courier New" panose="020B0604020202020204" pitchFamily="34" charset="0"/>
              <a:buChar char="o"/>
            </a:pPr>
            <a:r>
              <a:rPr lang="en-GB"/>
              <a:t>Flexible enough</a:t>
            </a:r>
          </a:p>
          <a:p>
            <a:r>
              <a:rPr lang="en-GB"/>
              <a:t>Neighbourhood structures</a:t>
            </a:r>
          </a:p>
          <a:p>
            <a:pPr lvl="1">
              <a:buFont typeface="Courier New" panose="020B0604020202020204" pitchFamily="34" charset="0"/>
              <a:buChar char="o"/>
            </a:pPr>
            <a:r>
              <a:rPr lang="en-GB"/>
              <a:t>Best cost:  The order machine combination with the lowest cost are chosen as the best option.</a:t>
            </a:r>
          </a:p>
          <a:p>
            <a:pPr lvl="1">
              <a:buFont typeface="Courier New" panose="020B0604020202020204" pitchFamily="34" charset="0"/>
              <a:buChar char="o"/>
            </a:pPr>
            <a:r>
              <a:rPr lang="en-GB"/>
              <a:t>Deadline:  The order is chosen with the closest deadline and checks the machine with the lowest working pressure.</a:t>
            </a:r>
          </a:p>
          <a:p>
            <a:r>
              <a:rPr lang="en-GB"/>
              <a:t>Accountability Heuristic</a:t>
            </a:r>
          </a:p>
          <a:p>
            <a:pPr lvl="1">
              <a:buFont typeface="Courier New" panose="020B0604020202020204" pitchFamily="34" charset="0"/>
              <a:buChar char="o"/>
            </a:pPr>
            <a:r>
              <a:rPr lang="en-GB"/>
              <a:t>Discrete Improving Search</a:t>
            </a:r>
          </a:p>
          <a:p>
            <a:pPr lvl="2"/>
            <a:r>
              <a:rPr lang="en-GB">
                <a:ea typeface="+mn-lt"/>
                <a:cs typeface="+mn-lt"/>
              </a:rPr>
              <a:t>Step-by-step improvement that is logical and easy to implement in the search process</a:t>
            </a:r>
            <a:endParaRPr lang="en-GB"/>
          </a:p>
          <a:p>
            <a:pPr lvl="2"/>
            <a:r>
              <a:rPr lang="en-GB"/>
              <a:t>Less time-consuming</a:t>
            </a:r>
          </a:p>
          <a:p>
            <a:pPr lvl="1">
              <a:buFont typeface="Courier New" panose="020B0604020202020204" pitchFamily="34" charset="0"/>
              <a:buChar char="o"/>
            </a:pPr>
            <a:r>
              <a:rPr lang="en-GB">
                <a:solidFill>
                  <a:srgbClr val="000000"/>
                </a:solidFill>
              </a:rPr>
              <a:t>Simulated Annealing</a:t>
            </a:r>
          </a:p>
          <a:p>
            <a:pPr lvl="2"/>
            <a:r>
              <a:rPr lang="en-GB">
                <a:solidFill>
                  <a:srgbClr val="000000"/>
                </a:solidFill>
                <a:latin typeface="Aptos" panose="020B0004020202020204"/>
                <a:cs typeface="Calibri"/>
              </a:rPr>
              <a:t>It goes to a random solution and checks if the new cost is better or worse. If it is better, it excepts it as it is and if it is worse, it is accepted with a probability based on the temperature and the difference in costs.</a:t>
            </a:r>
            <a:endParaRPr lang="en-US" sz="1300">
              <a:solidFill>
                <a:srgbClr val="000000"/>
              </a:solidFill>
              <a:latin typeface="Aptos Display"/>
              <a:cs typeface="Calibri"/>
            </a:endParaRPr>
          </a:p>
          <a:p>
            <a:pPr marL="0" indent="0">
              <a:buNone/>
            </a:pPr>
            <a:endParaRPr lang="nl-NL" sz="1400">
              <a:solidFill>
                <a:srgbClr val="000000"/>
              </a:solidFill>
              <a:latin typeface="Calibri"/>
              <a:cs typeface="Calibri"/>
            </a:endParaRPr>
          </a:p>
          <a:p>
            <a:pPr lvl="2"/>
            <a:endParaRPr lang="en-GB">
              <a:solidFill>
                <a:srgbClr val="000000"/>
              </a:solidFill>
              <a:latin typeface="Aptos"/>
              <a:cs typeface="Calibri"/>
            </a:endParaRPr>
          </a:p>
          <a:p>
            <a:pPr marL="457200" lvl="1" indent="0">
              <a:buNone/>
            </a:pPr>
            <a:endParaRPr lang="nl-NL">
              <a:solidFill>
                <a:srgbClr val="2D3B45"/>
              </a:solidFill>
            </a:endParaRPr>
          </a:p>
          <a:p>
            <a:pPr lvl="1">
              <a:buFont typeface="Courier New" panose="020B0604020202020204" pitchFamily="34" charset="0"/>
              <a:buChar char="o"/>
            </a:pPr>
            <a:endParaRPr lang="nl-NL">
              <a:solidFill>
                <a:srgbClr val="000000"/>
              </a:solidFill>
            </a:endParaRPr>
          </a:p>
          <a:p>
            <a:endParaRPr lang="nl-NL"/>
          </a:p>
        </p:txBody>
      </p:sp>
      <p:sp>
        <p:nvSpPr>
          <p:cNvPr id="4" name="Slide Number Placeholder 3">
            <a:extLst>
              <a:ext uri="{FF2B5EF4-FFF2-40B4-BE49-F238E27FC236}">
                <a16:creationId xmlns:a16="http://schemas.microsoft.com/office/drawing/2014/main" id="{DDABB2E6-DAF7-3F06-C908-460794F4076A}"/>
              </a:ext>
            </a:extLst>
          </p:cNvPr>
          <p:cNvSpPr>
            <a:spLocks noGrp="1"/>
          </p:cNvSpPr>
          <p:nvPr>
            <p:ph type="sldNum" sz="quarter" idx="12"/>
          </p:nvPr>
        </p:nvSpPr>
        <p:spPr/>
        <p:txBody>
          <a:bodyPr/>
          <a:lstStyle/>
          <a:p>
            <a:fld id="{4CD814C8-F66B-4915-9FEC-D62A1DED085F}" type="slidenum">
              <a:rPr lang="de-DE" smtClean="0"/>
              <a:t>5</a:t>
            </a:fld>
            <a:endParaRPr lang="en-US"/>
          </a:p>
        </p:txBody>
      </p:sp>
    </p:spTree>
    <p:extLst>
      <p:ext uri="{BB962C8B-B14F-4D97-AF65-F5344CB8AC3E}">
        <p14:creationId xmlns:p14="http://schemas.microsoft.com/office/powerpoint/2010/main" val="171825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a:t>Discrete </a:t>
            </a:r>
            <a:r>
              <a:rPr lang="en-US"/>
              <a:t>Improving</a:t>
            </a:r>
            <a:r>
              <a:rPr lang="nl-NL"/>
              <a:t> Search: Logic</a:t>
            </a:r>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a:p>
          <a:p>
            <a:endParaRPr lang="nl-NL"/>
          </a:p>
        </p:txBody>
      </p:sp>
      <p:sp>
        <p:nvSpPr>
          <p:cNvPr id="5" name="Slide Number Placeholder 4">
            <a:extLst>
              <a:ext uri="{FF2B5EF4-FFF2-40B4-BE49-F238E27FC236}">
                <a16:creationId xmlns:a16="http://schemas.microsoft.com/office/drawing/2014/main" id="{5C763A79-DF49-627E-FEAC-837A44842839}"/>
              </a:ext>
            </a:extLst>
          </p:cNvPr>
          <p:cNvSpPr>
            <a:spLocks noGrp="1"/>
          </p:cNvSpPr>
          <p:nvPr>
            <p:ph type="sldNum" sz="quarter" idx="12"/>
          </p:nvPr>
        </p:nvSpPr>
        <p:spPr/>
        <p:txBody>
          <a:bodyPr/>
          <a:lstStyle/>
          <a:p>
            <a:fld id="{4CD814C8-F66B-4915-9FEC-D62A1DED085F}" type="slidenum">
              <a:rPr lang="de-DE" smtClean="0"/>
              <a:t>6</a:t>
            </a:fld>
            <a:endParaRPr lang="en-US"/>
          </a:p>
        </p:txBody>
      </p:sp>
      <p:sp>
        <p:nvSpPr>
          <p:cNvPr id="6" name="Tekstvak 5">
            <a:extLst>
              <a:ext uri="{FF2B5EF4-FFF2-40B4-BE49-F238E27FC236}">
                <a16:creationId xmlns:a16="http://schemas.microsoft.com/office/drawing/2014/main" id="{0601ACA4-F9D7-DF4D-8ED3-9AF41D1B440B}"/>
              </a:ext>
            </a:extLst>
          </p:cNvPr>
          <p:cNvSpPr txBox="1"/>
          <p:nvPr/>
        </p:nvSpPr>
        <p:spPr>
          <a:xfrm>
            <a:off x="839990" y="1819421"/>
            <a:ext cx="955206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Step 1: initialize </a:t>
            </a:r>
          </a:p>
          <a:p>
            <a:pPr lvl="1"/>
            <a:r>
              <a:rPr lang="en-GB"/>
              <a:t>Set </a:t>
            </a:r>
            <a:r>
              <a:rPr lang="en-GB" err="1"/>
              <a:t>current_schedule</a:t>
            </a:r>
            <a:r>
              <a:rPr lang="en-GB"/>
              <a:t> to </a:t>
            </a:r>
            <a:r>
              <a:rPr lang="en-GB" err="1"/>
              <a:t>initial_schedule</a:t>
            </a:r>
          </a:p>
          <a:p>
            <a:pPr lvl="1"/>
            <a:r>
              <a:rPr lang="en-GB"/>
              <a:t>Set </a:t>
            </a:r>
            <a:r>
              <a:rPr lang="en-GB" err="1"/>
              <a:t>current_costs</a:t>
            </a:r>
            <a:r>
              <a:rPr lang="en-GB"/>
              <a:t> as initial costs</a:t>
            </a:r>
          </a:p>
          <a:p>
            <a:pPr lvl="1"/>
            <a:r>
              <a:rPr lang="en-GB"/>
              <a:t>Set improved to true</a:t>
            </a:r>
          </a:p>
          <a:p>
            <a:r>
              <a:rPr lang="en-GB"/>
              <a:t>Step 2: Main</a:t>
            </a:r>
          </a:p>
          <a:p>
            <a:pPr lvl="1"/>
            <a:r>
              <a:rPr lang="en-GB"/>
              <a:t>While improved: Set improved to False</a:t>
            </a:r>
          </a:p>
          <a:p>
            <a:r>
              <a:rPr lang="en-GB"/>
              <a:t>Step 3: Check </a:t>
            </a:r>
            <a:r>
              <a:rPr lang="en-GB" err="1"/>
              <a:t>neighborhood</a:t>
            </a:r>
          </a:p>
          <a:p>
            <a:pPr lvl="1"/>
            <a:r>
              <a:rPr lang="en-GB">
                <a:ea typeface="+mn-lt"/>
                <a:cs typeface="+mn-lt"/>
              </a:rPr>
              <a:t>FOR </a:t>
            </a:r>
            <a:r>
              <a:rPr lang="en-GB" err="1">
                <a:ea typeface="+mn-lt"/>
                <a:cs typeface="+mn-lt"/>
              </a:rPr>
              <a:t>i</a:t>
            </a:r>
            <a:r>
              <a:rPr lang="en-GB">
                <a:ea typeface="+mn-lt"/>
                <a:cs typeface="+mn-lt"/>
              </a:rPr>
              <a:t> FROM 0 TO length(</a:t>
            </a:r>
            <a:r>
              <a:rPr lang="en-GB" err="1">
                <a:ea typeface="+mn-lt"/>
                <a:cs typeface="+mn-lt"/>
              </a:rPr>
              <a:t>current_schedule</a:t>
            </a:r>
            <a:r>
              <a:rPr lang="en-GB">
                <a:ea typeface="+mn-lt"/>
                <a:cs typeface="+mn-lt"/>
              </a:rPr>
              <a:t>) - 2 </a:t>
            </a:r>
          </a:p>
          <a:p>
            <a:pPr lvl="2"/>
            <a:r>
              <a:rPr lang="en-GB">
                <a:ea typeface="+mn-lt"/>
                <a:cs typeface="+mn-lt"/>
              </a:rPr>
              <a:t>FOR j FROM </a:t>
            </a:r>
            <a:r>
              <a:rPr lang="en-GB" err="1">
                <a:ea typeface="+mn-lt"/>
                <a:cs typeface="+mn-lt"/>
              </a:rPr>
              <a:t>i</a:t>
            </a:r>
            <a:r>
              <a:rPr lang="en-GB">
                <a:ea typeface="+mn-lt"/>
                <a:cs typeface="+mn-lt"/>
              </a:rPr>
              <a:t> + 1 TO length(</a:t>
            </a:r>
            <a:r>
              <a:rPr lang="en-GB" err="1">
                <a:ea typeface="+mn-lt"/>
                <a:cs typeface="+mn-lt"/>
              </a:rPr>
              <a:t>current_schedule</a:t>
            </a:r>
            <a:r>
              <a:rPr lang="en-GB">
                <a:ea typeface="+mn-lt"/>
                <a:cs typeface="+mn-lt"/>
              </a:rPr>
              <a:t>) -  1</a:t>
            </a:r>
          </a:p>
          <a:p>
            <a:r>
              <a:rPr lang="en-GB"/>
              <a:t>Step 4: Make a copy of current schedule</a:t>
            </a:r>
          </a:p>
          <a:p>
            <a:r>
              <a:rPr lang="en-GB"/>
              <a:t>Step 5: Swap orders on position </a:t>
            </a:r>
            <a:r>
              <a:rPr lang="en-GB" err="1"/>
              <a:t>i</a:t>
            </a:r>
            <a:r>
              <a:rPr lang="en-GB"/>
              <a:t> and j</a:t>
            </a:r>
          </a:p>
          <a:p>
            <a:r>
              <a:rPr lang="en-GB"/>
              <a:t>Step 6: recalculate costs of the new schedule</a:t>
            </a:r>
          </a:p>
          <a:p>
            <a:r>
              <a:rPr lang="en-GB"/>
              <a:t>Step 7: check if the new schedule is better</a:t>
            </a:r>
          </a:p>
          <a:p>
            <a:r>
              <a:rPr lang="en-GB"/>
              <a:t>Step 8: </a:t>
            </a:r>
          </a:p>
          <a:p>
            <a:pPr lvl="1"/>
            <a:r>
              <a:rPr lang="en-GB"/>
              <a:t>If there is no improvement, then return best schedule</a:t>
            </a:r>
          </a:p>
          <a:p>
            <a:pPr lvl="1"/>
            <a:r>
              <a:rPr lang="en-GB"/>
              <a:t>Otherwise, return to step 1</a:t>
            </a:r>
          </a:p>
          <a:p>
            <a:endParaRPr lang="en-GB"/>
          </a:p>
        </p:txBody>
      </p:sp>
    </p:spTree>
    <p:extLst>
      <p:ext uri="{BB962C8B-B14F-4D97-AF65-F5344CB8AC3E}">
        <p14:creationId xmlns:p14="http://schemas.microsoft.com/office/powerpoint/2010/main" val="75103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4000"/>
              <a:t>Discrete </a:t>
            </a:r>
            <a:r>
              <a:rPr lang="nl-NL" sz="4000" err="1"/>
              <a:t>Improving</a:t>
            </a:r>
            <a:r>
              <a:rPr lang="nl-NL" sz="4000"/>
              <a:t> Search: Tests </a:t>
            </a:r>
            <a:r>
              <a:rPr lang="nl-NL" sz="4000" err="1"/>
              <a:t>and</a:t>
            </a:r>
            <a:r>
              <a:rPr lang="nl-NL" sz="4000"/>
              <a:t>  </a:t>
            </a:r>
            <a:r>
              <a:rPr lang="nl-NL" sz="4000" err="1"/>
              <a:t>Experiments</a:t>
            </a:r>
            <a:endParaRPr lang="nl-NL" sz="40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5" name="Content Placeholder 2">
            <a:extLst>
              <a:ext uri="{FF2B5EF4-FFF2-40B4-BE49-F238E27FC236}">
                <a16:creationId xmlns:a16="http://schemas.microsoft.com/office/drawing/2014/main" id="{979DD740-26C3-F33A-9C13-710437E0296D}"/>
              </a:ext>
            </a:extLst>
          </p:cNvPr>
          <p:cNvSpPr txBox="1">
            <a:spLocks/>
          </p:cNvSpPr>
          <p:nvPr/>
        </p:nvSpPr>
        <p:spPr>
          <a:xfrm>
            <a:off x="838200" y="1710606"/>
            <a:ext cx="10515600"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latin typeface="Aptos Display"/>
                <a:ea typeface="Calibri"/>
                <a:cs typeface="Calibri"/>
              </a:rPr>
              <a:t>Started with </a:t>
            </a:r>
            <a:r>
              <a:rPr lang="en-US" sz="1200" err="1">
                <a:latin typeface="Aptos Display"/>
                <a:ea typeface="Calibri"/>
                <a:cs typeface="Calibri"/>
              </a:rPr>
              <a:t>Roys</a:t>
            </a:r>
            <a:r>
              <a:rPr lang="en-US" sz="1200">
                <a:latin typeface="Aptos Display"/>
                <a:ea typeface="Calibri"/>
                <a:cs typeface="Calibri"/>
              </a:rPr>
              <a:t> code on Discrete Improving Search on Traveling Salesman Problem</a:t>
            </a:r>
            <a:endParaRPr lang="en-US" sz="1200">
              <a:latin typeface="Aptos Display"/>
            </a:endParaRPr>
          </a:p>
          <a:p>
            <a:pPr marL="0" indent="0">
              <a:buNone/>
            </a:pPr>
            <a:r>
              <a:rPr lang="en-US" sz="1200" b="1">
                <a:latin typeface="Aptos Display"/>
                <a:cs typeface="Calibri"/>
              </a:rPr>
              <a:t>This code was not complete for the current problem</a:t>
            </a:r>
          </a:p>
          <a:p>
            <a:r>
              <a:rPr lang="en-US" sz="1200">
                <a:latin typeface="Aptos Display"/>
                <a:ea typeface="Calibri"/>
                <a:cs typeface="Calibri"/>
              </a:rPr>
              <a:t>Double-checked implementation of Constructive Heuristic</a:t>
            </a:r>
            <a:endParaRPr lang="en-US" sz="1200" b="1">
              <a:solidFill>
                <a:srgbClr val="00B050"/>
              </a:solidFill>
              <a:latin typeface="Aptos Display"/>
              <a:ea typeface="Calibri"/>
              <a:cs typeface="Calibri"/>
            </a:endParaRPr>
          </a:p>
          <a:p>
            <a:r>
              <a:rPr lang="en-US" sz="1200">
                <a:latin typeface="Aptos Display"/>
                <a:ea typeface="Calibri"/>
                <a:cs typeface="Calibri"/>
              </a:rPr>
              <a:t>Double-checked implementation of  Discrete Improving Search for current Problem: </a:t>
            </a:r>
            <a:endParaRPr lang="en-US" sz="1200" b="1">
              <a:solidFill>
                <a:srgbClr val="FF0000"/>
              </a:solidFill>
              <a:latin typeface="Aptos Display"/>
              <a:ea typeface="Calibri"/>
              <a:cs typeface="Calibri"/>
            </a:endParaRPr>
          </a:p>
          <a:p>
            <a:pPr marL="0" indent="0">
              <a:buNone/>
            </a:pPr>
            <a:r>
              <a:rPr lang="en-US" sz="1200">
                <a:latin typeface="Aptos Display"/>
                <a:ea typeface="Calibri"/>
                <a:cs typeface="Calibri"/>
              </a:rPr>
              <a:t>  Costs were not calculated</a:t>
            </a:r>
          </a:p>
          <a:p>
            <a:pPr marL="0" indent="0">
              <a:buNone/>
            </a:pPr>
            <a:r>
              <a:rPr lang="en-US" sz="1200">
                <a:latin typeface="Aptos Display"/>
                <a:ea typeface="Calibri"/>
                <a:cs typeface="Calibri"/>
              </a:rPr>
              <a:t>  Different parameters</a:t>
            </a:r>
          </a:p>
          <a:p>
            <a:pPr marL="0" indent="0">
              <a:buFont typeface="Arial" panose="020B0604020202020204" pitchFamily="34" charset="0"/>
              <a:buNone/>
            </a:pPr>
            <a:r>
              <a:rPr lang="en-US" sz="1200" b="1">
                <a:latin typeface="Aptos Display"/>
                <a:ea typeface="Calibri"/>
                <a:cs typeface="Calibri"/>
              </a:rPr>
              <a:t>Code extensions</a:t>
            </a:r>
            <a:endParaRPr lang="en-US" sz="1200" b="1">
              <a:latin typeface="Aptos Display"/>
            </a:endParaRPr>
          </a:p>
          <a:p>
            <a:r>
              <a:rPr lang="en-US" sz="1200">
                <a:latin typeface="Aptos Display"/>
                <a:cs typeface="Calibri"/>
              </a:rPr>
              <a:t>Other calculations for the gain: calculating the cost of the scheme</a:t>
            </a:r>
          </a:p>
          <a:p>
            <a:r>
              <a:rPr lang="en-US" sz="1200">
                <a:latin typeface="Aptos Display"/>
                <a:ea typeface="Calibri"/>
                <a:cs typeface="Calibri"/>
              </a:rPr>
              <a:t>Gantt chart for visualizing the schedule</a:t>
            </a:r>
          </a:p>
          <a:p>
            <a:r>
              <a:rPr lang="en-US" sz="1200">
                <a:latin typeface="Aptos Display"/>
                <a:ea typeface="Calibri"/>
                <a:cs typeface="Calibri"/>
              </a:rPr>
              <a:t>Height of costs visualized as moves move closer to local optimum</a:t>
            </a:r>
            <a:endParaRPr lang="en-US" sz="1200">
              <a:latin typeface="Aptos Display"/>
            </a:endParaRPr>
          </a:p>
          <a:p>
            <a:pPr marL="0" indent="0">
              <a:buFont typeface="Arial" panose="020B0604020202020204" pitchFamily="34" charset="0"/>
              <a:buNone/>
            </a:pPr>
            <a:r>
              <a:rPr lang="en-US" sz="1200" b="1">
                <a:latin typeface="Aptos Display"/>
                <a:ea typeface="Calibri"/>
                <a:cs typeface="Calibri"/>
              </a:rPr>
              <a:t>Tests:</a:t>
            </a:r>
            <a:endParaRPr lang="en-US" sz="1200" b="1">
              <a:latin typeface="Aptos Display"/>
            </a:endParaRPr>
          </a:p>
          <a:p>
            <a:pPr marL="285750" indent="-285750"/>
            <a:r>
              <a:rPr lang="en-US" sz="1200">
                <a:latin typeface="Aptos Display"/>
                <a:ea typeface="Calibri"/>
                <a:cs typeface="Calibri"/>
              </a:rPr>
              <a:t>Different initial schedules: Best Costs and Deadline</a:t>
            </a:r>
          </a:p>
          <a:p>
            <a:pPr marL="285750" indent="-285750"/>
            <a:r>
              <a:rPr lang="en-US" sz="1200">
                <a:latin typeface="Aptos Display"/>
                <a:ea typeface="Calibri"/>
                <a:cs typeface="Calibri"/>
              </a:rPr>
              <a:t>Visually inspected Gantt chart </a:t>
            </a:r>
            <a:endParaRPr lang="en-US" sz="1200">
              <a:latin typeface="Aptos Display"/>
            </a:endParaRPr>
          </a:p>
          <a:p>
            <a:endParaRPr lang="en-US" sz="1200">
              <a:latin typeface="Aptos Display"/>
            </a:endParaRPr>
          </a:p>
        </p:txBody>
      </p:sp>
      <p:sp>
        <p:nvSpPr>
          <p:cNvPr id="4" name="Slide Number Placeholder 3">
            <a:extLst>
              <a:ext uri="{FF2B5EF4-FFF2-40B4-BE49-F238E27FC236}">
                <a16:creationId xmlns:a16="http://schemas.microsoft.com/office/drawing/2014/main" id="{5F94FEBF-A710-4D71-9209-A38E2A324384}"/>
              </a:ext>
            </a:extLst>
          </p:cNvPr>
          <p:cNvSpPr>
            <a:spLocks noGrp="1"/>
          </p:cNvSpPr>
          <p:nvPr>
            <p:ph type="sldNum" sz="quarter" idx="12"/>
          </p:nvPr>
        </p:nvSpPr>
        <p:spPr/>
        <p:txBody>
          <a:bodyPr/>
          <a:lstStyle/>
          <a:p>
            <a:fld id="{4CD814C8-F66B-4915-9FEC-D62A1DED085F}" type="slidenum">
              <a:rPr lang="de-DE" smtClean="0"/>
              <a:t>7</a:t>
            </a:fld>
            <a:endParaRPr lang="en-US"/>
          </a:p>
        </p:txBody>
      </p:sp>
    </p:spTree>
    <p:extLst>
      <p:ext uri="{BB962C8B-B14F-4D97-AF65-F5344CB8AC3E}">
        <p14:creationId xmlns:p14="http://schemas.microsoft.com/office/powerpoint/2010/main" val="286587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a:t>Discrete </a:t>
            </a:r>
            <a:r>
              <a:rPr lang="nl-NL" sz="3600" err="1"/>
              <a:t>Improving</a:t>
            </a:r>
            <a:r>
              <a:rPr lang="nl-NL" sz="3600"/>
              <a:t> Search: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4283576" y="5406264"/>
            <a:ext cx="36274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Costs</a:t>
            </a:r>
            <a:r>
              <a:rPr lang="nl-NL"/>
              <a:t> = 2557.65</a:t>
            </a:r>
          </a:p>
          <a:p>
            <a:r>
              <a:rPr lang="nl-NL"/>
              <a:t>Time taken = 495.80 sec</a:t>
            </a:r>
          </a:p>
          <a:p>
            <a:r>
              <a:rPr lang="nl-NL" err="1"/>
              <a:t>Initial</a:t>
            </a:r>
            <a:r>
              <a:rPr lang="nl-NL"/>
              <a:t> Schedule = Best </a:t>
            </a:r>
            <a:r>
              <a:rPr lang="nl-NL" err="1"/>
              <a:t>Costs</a:t>
            </a:r>
            <a:endParaRPr lang="nl-NL"/>
          </a:p>
        </p:txBody>
      </p:sp>
      <p:sp>
        <p:nvSpPr>
          <p:cNvPr id="5" name="Slide Number Placeholder 4">
            <a:extLst>
              <a:ext uri="{FF2B5EF4-FFF2-40B4-BE49-F238E27FC236}">
                <a16:creationId xmlns:a16="http://schemas.microsoft.com/office/drawing/2014/main" id="{E1D315BA-5F72-6383-5281-DD8F58B98DDB}"/>
              </a:ext>
            </a:extLst>
          </p:cNvPr>
          <p:cNvSpPr>
            <a:spLocks noGrp="1"/>
          </p:cNvSpPr>
          <p:nvPr>
            <p:ph type="sldNum" sz="quarter" idx="12"/>
          </p:nvPr>
        </p:nvSpPr>
        <p:spPr/>
        <p:txBody>
          <a:bodyPr/>
          <a:lstStyle/>
          <a:p>
            <a:fld id="{4CD814C8-F66B-4915-9FEC-D62A1DED085F}" type="slidenum">
              <a:rPr lang="de-DE" smtClean="0"/>
              <a:t>8</a:t>
            </a:fld>
            <a:endParaRPr lang="en-US"/>
          </a:p>
        </p:txBody>
      </p:sp>
      <p:pic>
        <p:nvPicPr>
          <p:cNvPr id="4" name="Afbeelding 3" descr="Afbeelding met tekst, lijn, Perceel, diagram&#10;&#10;Automatisch gegenereerde beschrijving">
            <a:extLst>
              <a:ext uri="{FF2B5EF4-FFF2-40B4-BE49-F238E27FC236}">
                <a16:creationId xmlns:a16="http://schemas.microsoft.com/office/drawing/2014/main" id="{884210E4-DBE5-2BC5-1013-B011F253E2F0}"/>
              </a:ext>
            </a:extLst>
          </p:cNvPr>
          <p:cNvPicPr>
            <a:picLocks noChangeAspect="1"/>
          </p:cNvPicPr>
          <p:nvPr/>
        </p:nvPicPr>
        <p:blipFill>
          <a:blip r:embed="rId3"/>
          <a:stretch>
            <a:fillRect/>
          </a:stretch>
        </p:blipFill>
        <p:spPr>
          <a:xfrm>
            <a:off x="6101571" y="1791239"/>
            <a:ext cx="6027349" cy="3232389"/>
          </a:xfrm>
          <a:prstGeom prst="rect">
            <a:avLst/>
          </a:prstGeom>
        </p:spPr>
      </p:pic>
      <p:pic>
        <p:nvPicPr>
          <p:cNvPr id="8" name="Afbeelding 7" descr="Afbeelding met tekst, schermopname, Kleurrijkheid, Rechthoek&#10;&#10;Automatisch gegenereerde beschrijving">
            <a:extLst>
              <a:ext uri="{FF2B5EF4-FFF2-40B4-BE49-F238E27FC236}">
                <a16:creationId xmlns:a16="http://schemas.microsoft.com/office/drawing/2014/main" id="{209D3D79-3918-2C7B-129A-96E0F465164C}"/>
              </a:ext>
            </a:extLst>
          </p:cNvPr>
          <p:cNvPicPr>
            <a:picLocks noChangeAspect="1"/>
          </p:cNvPicPr>
          <p:nvPr/>
        </p:nvPicPr>
        <p:blipFill>
          <a:blip r:embed="rId4"/>
          <a:stretch>
            <a:fillRect/>
          </a:stretch>
        </p:blipFill>
        <p:spPr>
          <a:xfrm>
            <a:off x="719" y="1762576"/>
            <a:ext cx="6080184" cy="3260964"/>
          </a:xfrm>
          <a:prstGeom prst="rect">
            <a:avLst/>
          </a:prstGeom>
        </p:spPr>
      </p:pic>
    </p:spTree>
    <p:extLst>
      <p:ext uri="{BB962C8B-B14F-4D97-AF65-F5344CB8AC3E}">
        <p14:creationId xmlns:p14="http://schemas.microsoft.com/office/powerpoint/2010/main" val="371281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A8A5B-DB40-979B-2EC1-BD5E65C8C90A}"/>
              </a:ext>
            </a:extLst>
          </p:cNvPr>
          <p:cNvSpPr>
            <a:spLocks noGrp="1"/>
          </p:cNvSpPr>
          <p:nvPr>
            <p:ph type="title"/>
          </p:nvPr>
        </p:nvSpPr>
        <p:spPr/>
        <p:txBody>
          <a:bodyPr/>
          <a:lstStyle/>
          <a:p>
            <a:r>
              <a:rPr lang="nl-NL" sz="3600"/>
              <a:t>Discrete </a:t>
            </a:r>
            <a:r>
              <a:rPr lang="nl-NL" sz="3600" err="1"/>
              <a:t>Improving</a:t>
            </a:r>
            <a:r>
              <a:rPr lang="nl-NL" sz="3600"/>
              <a:t> Search: Schedule </a:t>
            </a:r>
            <a:r>
              <a:rPr lang="nl-NL" sz="3600" err="1"/>
              <a:t>visualisations</a:t>
            </a:r>
            <a:endParaRPr lang="nl-NL" sz="3600"/>
          </a:p>
        </p:txBody>
      </p:sp>
      <p:sp>
        <p:nvSpPr>
          <p:cNvPr id="3" name="Tijdelijke aanduiding voor inhoud 2">
            <a:extLst>
              <a:ext uri="{FF2B5EF4-FFF2-40B4-BE49-F238E27FC236}">
                <a16:creationId xmlns:a16="http://schemas.microsoft.com/office/drawing/2014/main" id="{FD84C723-E712-153C-134D-1AA1D3C8D7A8}"/>
              </a:ext>
            </a:extLst>
          </p:cNvPr>
          <p:cNvSpPr>
            <a:spLocks noGrp="1"/>
          </p:cNvSpPr>
          <p:nvPr>
            <p:ph idx="1"/>
          </p:nvPr>
        </p:nvSpPr>
        <p:spPr/>
        <p:txBody>
          <a:bodyPr vert="horz" lIns="91440" tIns="45720" rIns="91440" bIns="45720" rtlCol="0" anchor="t">
            <a:normAutofit/>
          </a:bodyPr>
          <a:lstStyle/>
          <a:p>
            <a:endParaRPr lang="nl-NL" err="1"/>
          </a:p>
          <a:p>
            <a:endParaRPr lang="nl-NL"/>
          </a:p>
        </p:txBody>
      </p:sp>
      <p:sp>
        <p:nvSpPr>
          <p:cNvPr id="6" name="Tekstvak 5">
            <a:extLst>
              <a:ext uri="{FF2B5EF4-FFF2-40B4-BE49-F238E27FC236}">
                <a16:creationId xmlns:a16="http://schemas.microsoft.com/office/drawing/2014/main" id="{EB9A8B35-BB9C-240F-F5AD-429A2CAD035A}"/>
              </a:ext>
            </a:extLst>
          </p:cNvPr>
          <p:cNvSpPr txBox="1"/>
          <p:nvPr/>
        </p:nvSpPr>
        <p:spPr>
          <a:xfrm>
            <a:off x="4283576" y="5406264"/>
            <a:ext cx="36274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t>Costs</a:t>
            </a:r>
            <a:r>
              <a:rPr lang="nl-NL"/>
              <a:t> = 5170.91</a:t>
            </a:r>
          </a:p>
          <a:p>
            <a:r>
              <a:rPr lang="nl-NL"/>
              <a:t>Time taken = 263.89 sec</a:t>
            </a:r>
          </a:p>
          <a:p>
            <a:r>
              <a:rPr lang="nl-NL" err="1"/>
              <a:t>Initial</a:t>
            </a:r>
            <a:r>
              <a:rPr lang="nl-NL"/>
              <a:t> Schedule = Deadline</a:t>
            </a:r>
          </a:p>
        </p:txBody>
      </p:sp>
      <p:sp>
        <p:nvSpPr>
          <p:cNvPr id="5" name="Slide Number Placeholder 4">
            <a:extLst>
              <a:ext uri="{FF2B5EF4-FFF2-40B4-BE49-F238E27FC236}">
                <a16:creationId xmlns:a16="http://schemas.microsoft.com/office/drawing/2014/main" id="{E1D315BA-5F72-6383-5281-DD8F58B98DDB}"/>
              </a:ext>
            </a:extLst>
          </p:cNvPr>
          <p:cNvSpPr>
            <a:spLocks noGrp="1"/>
          </p:cNvSpPr>
          <p:nvPr>
            <p:ph type="sldNum" sz="quarter" idx="12"/>
          </p:nvPr>
        </p:nvSpPr>
        <p:spPr/>
        <p:txBody>
          <a:bodyPr/>
          <a:lstStyle/>
          <a:p>
            <a:fld id="{4CD814C8-F66B-4915-9FEC-D62A1DED085F}" type="slidenum">
              <a:rPr lang="de-DE" smtClean="0"/>
              <a:t>9</a:t>
            </a:fld>
            <a:endParaRPr lang="en-US"/>
          </a:p>
        </p:txBody>
      </p:sp>
      <p:pic>
        <p:nvPicPr>
          <p:cNvPr id="4" name="Afbeelding 3" descr="Afbeelding met tekst, lijn, Perceel, schermopname&#10;&#10;Automatisch gegenereerde beschrijving">
            <a:extLst>
              <a:ext uri="{FF2B5EF4-FFF2-40B4-BE49-F238E27FC236}">
                <a16:creationId xmlns:a16="http://schemas.microsoft.com/office/drawing/2014/main" id="{8F55FE9E-8BE4-0D0E-0E13-EFAEDA24D71C}"/>
              </a:ext>
            </a:extLst>
          </p:cNvPr>
          <p:cNvPicPr>
            <a:picLocks noChangeAspect="1"/>
          </p:cNvPicPr>
          <p:nvPr/>
        </p:nvPicPr>
        <p:blipFill>
          <a:blip r:embed="rId3"/>
          <a:stretch>
            <a:fillRect/>
          </a:stretch>
        </p:blipFill>
        <p:spPr>
          <a:xfrm>
            <a:off x="6101482" y="1819724"/>
            <a:ext cx="6099415" cy="3247307"/>
          </a:xfrm>
          <a:prstGeom prst="rect">
            <a:avLst/>
          </a:prstGeom>
        </p:spPr>
      </p:pic>
      <p:pic>
        <p:nvPicPr>
          <p:cNvPr id="7" name="Afbeelding 6" descr="Afbeelding met schermopname, tekst, Kleurrijkheid, Rechthoek&#10;&#10;Automatisch gegenereerde beschrijving">
            <a:extLst>
              <a:ext uri="{FF2B5EF4-FFF2-40B4-BE49-F238E27FC236}">
                <a16:creationId xmlns:a16="http://schemas.microsoft.com/office/drawing/2014/main" id="{CB7DBA9A-A8A4-960B-9086-EF5CA31DD3B9}"/>
              </a:ext>
            </a:extLst>
          </p:cNvPr>
          <p:cNvPicPr>
            <a:picLocks noChangeAspect="1"/>
          </p:cNvPicPr>
          <p:nvPr/>
        </p:nvPicPr>
        <p:blipFill>
          <a:blip r:embed="rId4"/>
          <a:stretch>
            <a:fillRect/>
          </a:stretch>
        </p:blipFill>
        <p:spPr>
          <a:xfrm>
            <a:off x="10423" y="1700573"/>
            <a:ext cx="6103908" cy="3528743"/>
          </a:xfrm>
          <a:prstGeom prst="rect">
            <a:avLst/>
          </a:prstGeom>
        </p:spPr>
      </p:pic>
    </p:spTree>
    <p:extLst>
      <p:ext uri="{BB962C8B-B14F-4D97-AF65-F5344CB8AC3E}">
        <p14:creationId xmlns:p14="http://schemas.microsoft.com/office/powerpoint/2010/main" val="77079008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Kantoor">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1A1E624138CF4F8DE932AF5F0187A0" ma:contentTypeVersion="4" ma:contentTypeDescription="Een nieuw document maken." ma:contentTypeScope="" ma:versionID="6579bb1cdf5097cc4ae3c10e8156329a">
  <xsd:schema xmlns:xsd="http://www.w3.org/2001/XMLSchema" xmlns:xs="http://www.w3.org/2001/XMLSchema" xmlns:p="http://schemas.microsoft.com/office/2006/metadata/properties" xmlns:ns2="4316fcfd-4201-40e7-87df-21bdbb690003" targetNamespace="http://schemas.microsoft.com/office/2006/metadata/properties" ma:root="true" ma:fieldsID="602466f61b80ab65441ec8b2b3c32844" ns2:_="">
    <xsd:import namespace="4316fcfd-4201-40e7-87df-21bdbb69000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6fcfd-4201-40e7-87df-21bdbb690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3C620E-EED0-46E6-814F-D50ACB3976FD}">
  <ds:schemaRefs>
    <ds:schemaRef ds:uri="4316fcfd-4201-40e7-87df-21bdbb6900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66998E-A5AE-44A0-A7D5-C1661ABDEA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14</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Kantoorthema</vt:lpstr>
      <vt:lpstr>Kantoorthema</vt:lpstr>
      <vt:lpstr>Improving Search applied to Paintshop Schedule </vt:lpstr>
      <vt:lpstr>Contents</vt:lpstr>
      <vt:lpstr>Problem Definition</vt:lpstr>
      <vt:lpstr>Research Approach</vt:lpstr>
      <vt:lpstr>Design Heuristic based on Improving Search</vt:lpstr>
      <vt:lpstr>Discrete Improving Search: Logic</vt:lpstr>
      <vt:lpstr>Discrete Improving Search: Tests and  Experiments</vt:lpstr>
      <vt:lpstr>Discrete Improving Search: Schedule visualisations</vt:lpstr>
      <vt:lpstr>Discrete Improving Search: Schedule visualisations</vt:lpstr>
      <vt:lpstr>Simulated Annealing: Logic</vt:lpstr>
      <vt:lpstr>Simulated Annealing: Tests and Experiments </vt:lpstr>
      <vt:lpstr>Simulated Annealing: Schedule visualisations</vt:lpstr>
      <vt:lpstr>Simulated Annealing: Schedule visualisations</vt:lpstr>
      <vt:lpstr>Simulated Annealing: Schedule visualisations</vt:lpstr>
      <vt:lpstr>Simulated Annealing: Schedule visualisations</vt:lpstr>
      <vt:lpstr>Simulated Annealing: Schedule visualisations</vt:lpstr>
      <vt:lpstr>Simulated Annealing: Schedule visualisations</vt:lpstr>
      <vt:lpstr>Comparing methods</vt:lpstr>
      <vt:lpstr>PowerPoint Presentation</vt:lpstr>
      <vt:lpstr>Python Implementation</vt:lpstr>
      <vt:lpstr>Organization of code</vt:lpstr>
      <vt:lpstr>Conclusion</vt:lpstr>
      <vt:lpstr>Realized Depth in 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104</cp:revision>
  <dcterms:created xsi:type="dcterms:W3CDTF">2024-10-05T15:00:05Z</dcterms:created>
  <dcterms:modified xsi:type="dcterms:W3CDTF">2024-10-21T11:50:25Z</dcterms:modified>
</cp:coreProperties>
</file>