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Darker Grotesque Medium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Darker Grotesque"/>
      <p:regular r:id="rId39"/>
      <p:bold r:id="rId40"/>
    </p:embeddedFont>
    <p:embeddedFont>
      <p:font typeface="PT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-bold.fntdata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44" Type="http://schemas.openxmlformats.org/officeDocument/2006/relationships/font" Target="fonts/PTSans-boldItalic.fntdata"/><Relationship Id="rId4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DarkerGrotesqueMedium-bold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DarkerGrotesque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DarkerGrotesque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SLIDES_API5890083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SLIDES_API5890083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4248997980_0_5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4248997980_0_5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SLIDES_API9168243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SLIDES_API9168243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42702406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42702406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7e340bf41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7e340bf4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7e340bf41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7e340bf41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SLIDES_API6101020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SLIDES_API6101020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4248997980_0_4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4248997980_0_4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4248997980_0_4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4248997980_0_4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7e340bf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7e340bf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43e1d3b0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43e1d3b0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dd75e4c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dd75e4c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SLIDES_API17642685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SLIDES_API17642685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7e340bf41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7e340bf41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42702406ee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42702406ee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42702406ee_0_2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242702406ee_0_2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42702406ee_0_3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42702406ee_0_3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10297dab3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10297dab3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7d218720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7d218720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SLIDES_API161964750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SLIDES_API161964750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42489979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42489979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hasCustomPrompt="1"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4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hasCustomPrompt="1"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/>
          <p:nvPr>
            <p:ph hasCustomPrompt="1"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/>
          <p:nvPr>
            <p:ph hasCustomPrompt="1"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/>
          <p:nvPr>
            <p:ph hasCustomPrompt="1"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16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7" name="Google Shape;247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0" name="Google Shape;260;p17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1" name="Google Shape;261;p1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19"/>
          <p:cNvSpPr txBox="1"/>
          <p:nvPr>
            <p:ph hasCustomPrompt="1"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8" name="Google Shape;308;p20"/>
          <p:cNvSpPr txBox="1"/>
          <p:nvPr>
            <p:ph hasCustomPrompt="1"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21"/>
          <p:cNvSpPr txBox="1"/>
          <p:nvPr>
            <p:ph hasCustomPrompt="1"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22"/>
          <p:cNvSpPr txBox="1"/>
          <p:nvPr>
            <p:ph hasCustomPrompt="1"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3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23"/>
          <p:cNvSpPr txBox="1"/>
          <p:nvPr>
            <p:ph hasCustomPrompt="1"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4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24"/>
          <p:cNvSpPr txBox="1"/>
          <p:nvPr>
            <p:ph hasCustomPrompt="1"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5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25"/>
          <p:cNvSpPr txBox="1"/>
          <p:nvPr>
            <p:ph hasCustomPrompt="1"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26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7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8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30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1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1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1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16" name="Google Shape;516;p32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33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" name="Google Shape;521;p33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2" name="Google Shape;522;p33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3" name="Google Shape;523;p33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7" name="Google Shape;537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4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8" name="Google Shape;548;p34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34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0" name="Google Shape;550;p34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5" name="Google Shape;565;p35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36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36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6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2" name="Google Shape;572;p36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36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4" name="Google Shape;574;p36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37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9" name="Google Shape;589;p37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37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1" name="Google Shape;591;p37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7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3" name="Google Shape;593;p37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7" name="Google Shape;607;p38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38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38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39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4" name="Google Shape;624;p39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39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6" name="Google Shape;626;p39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39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39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39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39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3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3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4" name="Google Shape;644;p40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5" name="Google Shape;645;p40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0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7" name="Google Shape;647;p40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40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9" name="Google Shape;649;p40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40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40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5" name="Google Shape;665;p41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6" name="Google Shape;666;p41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41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8" name="Google Shape;668;p41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41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0" name="Google Shape;670;p41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41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2" name="Google Shape;672;p41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41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41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41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41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6" name="Google Shape;716;p4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8" name="Google Shape;778;p48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 txBox="1"/>
          <p:nvPr>
            <p:ph hasCustomPrompt="1"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7" name="Google Shape;787;p49"/>
          <p:cNvSpPr txBox="1"/>
          <p:nvPr>
            <p:ph hasCustomPrompt="1"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9" name="Google Shape;789;p49"/>
          <p:cNvSpPr txBox="1"/>
          <p:nvPr>
            <p:ph hasCustomPrompt="1"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1" name="Google Shape;791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0"/>
          <p:cNvSpPr txBox="1"/>
          <p:nvPr>
            <p:ph hasCustomPrompt="1"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5" name="Google Shape;805;p50"/>
          <p:cNvSpPr txBox="1"/>
          <p:nvPr>
            <p:ph hasCustomPrompt="1"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7" name="Google Shape;807;p50"/>
          <p:cNvSpPr txBox="1"/>
          <p:nvPr>
            <p:ph hasCustomPrompt="1"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9" name="Google Shape;809;p5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5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 txBox="1"/>
          <p:nvPr>
            <p:ph hasCustomPrompt="1"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5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51"/>
          <p:cNvSpPr txBox="1"/>
          <p:nvPr>
            <p:ph hasCustomPrompt="1"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1" name="Google Shape;831;p51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52"/>
          <p:cNvSpPr txBox="1"/>
          <p:nvPr>
            <p:ph hasCustomPrompt="1"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0" name="Google Shape;850;p52"/>
          <p:cNvSpPr txBox="1"/>
          <p:nvPr>
            <p:ph hasCustomPrompt="1"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2" name="Google Shape;852;p52"/>
          <p:cNvSpPr txBox="1"/>
          <p:nvPr>
            <p:ph hasCustomPrompt="1"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4" name="Google Shape;854;p52"/>
          <p:cNvSpPr txBox="1"/>
          <p:nvPr>
            <p:ph hasCustomPrompt="1"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53"/>
          <p:cNvSpPr txBox="1"/>
          <p:nvPr>
            <p:ph hasCustomPrompt="1"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0" name="Google Shape;870;p53"/>
          <p:cNvSpPr txBox="1"/>
          <p:nvPr>
            <p:ph hasCustomPrompt="1"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2" name="Google Shape;872;p5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55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6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1" name="Google Shape;891;p56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2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.do/features-google-slides?payload=eyJwb2xsVXVpZCI6IjI1MWMzOGY0LWIwYWItNGJkZC04MTJmLTc1Njk3ZGE1ZGJhYyIsInByZXNlbnRhdGlvbklkIjoiMTVWZlpZOG5Fdms0cTg5dXFXT205VTFDcGQ5cTBHSUMzRDhqckpoeVBCQUEiLCJzbGlkZUlkIjoiU0xJREVTX0FQSTU4OTAwODMxMF8wIiwidGltZWxpbmUiOlt7InNob3dSZXN1bHRzIjp0cnVlLCJwb2xsUXVlc3Rpb25VdWlkIjoiYzAxMWUyMDItMjYxYy00NzQwLTk3NTYtYmRiNTczMjBmMzEzIn1dLCJ0eXBlIjoiU2xpZG9Qb2xsIn0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3BlblRleHQ%3D" TargetMode="External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li.do/features-google-slides?payload=eyJwb2xsVXVpZCI6ImNlMTg1YTg4LTMyNmQtNDc5Zi05MTNjLWU5ODJmN2Q0YWU1ZSIsInByZXNlbnRhdGlvbklkIjoiMTVWZlpZOG5Fdms0cTg5dXFXT205VTFDcGQ5cTBHSUMzRDhqckpoeVBCQUEiLCJzbGlkZUlkIjoiU0xJREVTX0FQSTkxNjgyNDMyOV8wIiwidGltZWxpbmUiOlt7InNob3dSZXN1bHRzIjp0cnVlLCJwb2xsUXVlc3Rpb25VdWlkIjoiZmM5ZTQ1NzQtMjJhOC00Mjc3LWE5NzgtOTY0YmMzN2JmMTcyIn1dLCJ0eXBlIjoiU2xpZG9Qb2xsIn0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.do/features-google-slides?payload=eyJwb2xsVXVpZCI6ImRhMWQ0ZWQ3LTVmZmItNGIxYi1iZDI4LTk1NGY5OTM3MDJkMyIsInByZXNlbnRhdGlvbklkIjoiMTVWZlpZOG5Fdms0cTg5dXFXT205VTFDcGQ5cTBHSUMzRDhqckpoeVBCQUEiLCJzbGlkZUlkIjoiU0xJREVTX0FQSTYxMDEwMjA4OV8wIiwidGltZWxpbmUiOlt7InNob3dSZXN1bHRzIjp0cnVlLCJwb2xsUXVlc3Rpb25VdWlkIjoiYTE2YzkzMGUtNmUwMi00ZjEwLWI2OTMtNjJlNzE1Zjk2NzAxIn1dLCJ0eXBlIjoiU2xpZG9Qb2xsIn0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sli.do/features-google-slides?payload=eyJwb2xsVXVpZCI6IjRkN2UxMzMyLTI4N2ItNGE5YS1hNDA5LTUzMjFmZWNjMmQ5ZSIsInByZXNlbnRhdGlvbklkIjoiMTVWZlpZOG5Fdms0cTg5dXFXT205VTFDcGQ5cTBHSUMzRDhqckpoeVBCQUEiLCJzbGlkZUlkIjoiU0xJREVTX0FQSTE3NjQyNjg1NDlfMCIsInRpbWVsaW5lIjpbeyJzaG93UmVzdWx0cyI6dHJ1ZSwicG9sbFF1ZXN0aW9uVXVpZCI6IjY5NDVmNTdhLThmNDAtNGEzMC1hYTljLWZjZWY3NDI4ZGVmNyJ9XSwidHlwZSI6IlNsaWRvUG9sbCJ9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3BlblRleHQ%3D" TargetMode="External"/><Relationship Id="rId7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6.xml"/><Relationship Id="rId4" Type="http://schemas.openxmlformats.org/officeDocument/2006/relationships/slide" Target="/ppt/slides/slide4.xml"/><Relationship Id="rId5" Type="http://schemas.openxmlformats.org/officeDocument/2006/relationships/slide" Target="/ppt/slides/slide22.xml"/><Relationship Id="rId6" Type="http://schemas.openxmlformats.org/officeDocument/2006/relationships/slide" Target="/ppt/slides/slide2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z5359505@unsw.edu.a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gi.cse.unsw.edu.au/~cs6080/23T3" TargetMode="External"/><Relationship Id="rId4" Type="http://schemas.openxmlformats.org/officeDocument/2006/relationships/hyperlink" Target="https://edstem.org/au/courses/13869/discussion/" TargetMode="External"/><Relationship Id="rId5" Type="http://schemas.openxmlformats.org/officeDocument/2006/relationships/hyperlink" Target="https://nw-syd-gitlab.cseunsw.tech/COMP6080/23T3/" TargetMode="External"/><Relationship Id="rId6" Type="http://schemas.openxmlformats.org/officeDocument/2006/relationships/hyperlink" Target="mailto:cs6080@cse.unsw.edu.a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li.do/features-google-slides?payload=eyJwb2xsVXVpZCI6IjRhYzI1ZjA1LTRhN2ItNDkyOC1hM2YwLWMxYWVhODI3NTlmNCIsInByZXNlbnRhdGlvbklkIjoiMTVWZlpZOG5Fdms0cTg5dXFXT205VTFDcGQ5cTBHSUMzRDhqckpoeVBCQUEiLCJzbGlkZUlkIjoiU0xJREVTX0FQSTE2MTk2NDc1MDJfMCIsInRpbWVsaW5lIjpbeyJzaG93UmVzdWx0cyI6dHJ1ZSwicG9sbFF1ZXN0aW9uVXVpZCI6IjczZThkNDk0LWFhMmEtNDIwYi1iNzU4LWM5NDAzNDgyYzI5ZiJ9XSwidHlwZSI6IlNsaWRvUG9sbCJ9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3BlblRleHQ%3D" TargetMode="Externa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955" name="Google Shape;955;p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956" name="Google Shape;956;p6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one thing from COMP6080 that you want to achieve by the end of this term?</a:t>
            </a:r>
            <a:endParaRPr b="1" sz="32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957" name="Google Shape;957;p61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958" name="Google Shape;958;p61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959" name="Google Shape;959;p6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70"/>
          <p:cNvSpPr txBox="1"/>
          <p:nvPr>
            <p:ph type="title"/>
          </p:nvPr>
        </p:nvSpPr>
        <p:spPr>
          <a:xfrm>
            <a:off x="1070250" y="3816000"/>
            <a:ext cx="70035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be the background colour of this div?</a:t>
            </a:r>
            <a:endParaRPr/>
          </a:p>
        </p:txBody>
      </p:sp>
      <p:pic>
        <p:nvPicPr>
          <p:cNvPr id="1184" name="Google Shape;118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325" y="302950"/>
            <a:ext cx="2941325" cy="22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937" y="2835275"/>
            <a:ext cx="6120125" cy="7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190" name="Google Shape;1190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191" name="Google Shape;1191;p7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would be the background colour of this div?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192" name="Google Shape;1192;p71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193" name="Google Shape;1193;p71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194" name="Google Shape;1194;p7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Box Model</a:t>
            </a:r>
            <a:endParaRPr/>
          </a:p>
        </p:txBody>
      </p:sp>
      <p:sp>
        <p:nvSpPr>
          <p:cNvPr id="1200" name="Google Shape;1200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7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7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7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72"/>
          <p:cNvSpPr/>
          <p:nvPr/>
        </p:nvSpPr>
        <p:spPr>
          <a:xfrm>
            <a:off x="5972850" y="1148738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72"/>
          <p:cNvSpPr txBox="1"/>
          <p:nvPr/>
        </p:nvSpPr>
        <p:spPr>
          <a:xfrm>
            <a:off x="6133350" y="1221638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72"/>
          <p:cNvSpPr txBox="1"/>
          <p:nvPr/>
        </p:nvSpPr>
        <p:spPr>
          <a:xfrm>
            <a:off x="6133350" y="1543213"/>
            <a:ext cx="272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Outside the border, for spacing between elements</a:t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07" name="Google Shape;1207;p72"/>
          <p:cNvSpPr/>
          <p:nvPr/>
        </p:nvSpPr>
        <p:spPr>
          <a:xfrm>
            <a:off x="5972850" y="2283200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72"/>
          <p:cNvSpPr txBox="1"/>
          <p:nvPr/>
        </p:nvSpPr>
        <p:spPr>
          <a:xfrm>
            <a:off x="6133350" y="2356100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72"/>
          <p:cNvSpPr txBox="1"/>
          <p:nvPr/>
        </p:nvSpPr>
        <p:spPr>
          <a:xfrm>
            <a:off x="6133350" y="2554900"/>
            <a:ext cx="251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Edge of the box</a:t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10" name="Google Shape;1210;p72"/>
          <p:cNvSpPr/>
          <p:nvPr/>
        </p:nvSpPr>
        <p:spPr>
          <a:xfrm>
            <a:off x="5972850" y="3096075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72"/>
          <p:cNvSpPr txBox="1"/>
          <p:nvPr/>
        </p:nvSpPr>
        <p:spPr>
          <a:xfrm>
            <a:off x="6133350" y="316897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72"/>
          <p:cNvSpPr txBox="1"/>
          <p:nvPr/>
        </p:nvSpPr>
        <p:spPr>
          <a:xfrm>
            <a:off x="6133350" y="3490550"/>
            <a:ext cx="25701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Inside the border, for spacing between the content and box edge</a:t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13" name="Google Shape;1213;p72"/>
          <p:cNvSpPr/>
          <p:nvPr/>
        </p:nvSpPr>
        <p:spPr>
          <a:xfrm>
            <a:off x="2748827" y="2703300"/>
            <a:ext cx="654000" cy="654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4" name="Google Shape;121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450" y="1841538"/>
            <a:ext cx="2659100" cy="1799524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215" name="Google Shape;1215;p72"/>
          <p:cNvCxnSpPr/>
          <p:nvPr/>
        </p:nvCxnSpPr>
        <p:spPr>
          <a:xfrm flipH="1">
            <a:off x="3733552" y="1303363"/>
            <a:ext cx="2239200" cy="84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72"/>
          <p:cNvCxnSpPr>
            <a:stCxn id="1207" idx="1"/>
          </p:cNvCxnSpPr>
          <p:nvPr/>
        </p:nvCxnSpPr>
        <p:spPr>
          <a:xfrm flipH="1">
            <a:off x="3532050" y="2452250"/>
            <a:ext cx="2440800" cy="17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72"/>
          <p:cNvCxnSpPr>
            <a:stCxn id="1210" idx="1"/>
          </p:cNvCxnSpPr>
          <p:nvPr/>
        </p:nvCxnSpPr>
        <p:spPr>
          <a:xfrm rot="10800000">
            <a:off x="3214350" y="2965125"/>
            <a:ext cx="2758500" cy="30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Box sizing</a:t>
            </a:r>
            <a:endParaRPr/>
          </a:p>
        </p:txBody>
      </p:sp>
      <p:sp>
        <p:nvSpPr>
          <p:cNvPr id="1223" name="Google Shape;1223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7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7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7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73"/>
          <p:cNvSpPr txBox="1"/>
          <p:nvPr/>
        </p:nvSpPr>
        <p:spPr>
          <a:xfrm>
            <a:off x="1096025" y="1352450"/>
            <a:ext cx="73281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</a:pP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By default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:</a:t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</a:pP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actual width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of an element = </a:t>
            </a: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width + padding + border</a:t>
            </a:r>
            <a:endParaRPr b="1" sz="20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</a:pP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actual height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of an element = </a:t>
            </a: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height + padding + border</a:t>
            </a:r>
            <a:endParaRPr b="1" sz="20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1228" name="Google Shape;1228;p73"/>
          <p:cNvPicPr preferRelativeResize="0"/>
          <p:nvPr/>
        </p:nvPicPr>
        <p:blipFill rotWithShape="1">
          <a:blip r:embed="rId3">
            <a:alphaModFix/>
          </a:blip>
          <a:srcRect b="0" l="49807" r="-1045" t="0"/>
          <a:stretch/>
        </p:blipFill>
        <p:spPr>
          <a:xfrm>
            <a:off x="4786875" y="2344813"/>
            <a:ext cx="2188382" cy="21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73"/>
          <p:cNvSpPr txBox="1"/>
          <p:nvPr/>
        </p:nvSpPr>
        <p:spPr>
          <a:xfrm>
            <a:off x="1119488" y="2408513"/>
            <a:ext cx="31704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"/>
              <a:buChar char="●"/>
            </a:pP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box-sizing: border-box;</a:t>
            </a:r>
            <a:endParaRPr b="1" sz="20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</a:pP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Includes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border and padding in the 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element's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total width and height</a:t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74"/>
          <p:cNvSpPr txBox="1"/>
          <p:nvPr>
            <p:ph type="title"/>
          </p:nvPr>
        </p:nvSpPr>
        <p:spPr>
          <a:xfrm>
            <a:off x="1878000" y="3608300"/>
            <a:ext cx="53880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width of this div?</a:t>
            </a:r>
            <a:endParaRPr/>
          </a:p>
        </p:txBody>
      </p:sp>
      <p:pic>
        <p:nvPicPr>
          <p:cNvPr id="1235" name="Google Shape;12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13" y="1441275"/>
            <a:ext cx="3609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240" name="Google Shape;1240;p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241" name="Google Shape;1241;p75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width of this div?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242" name="Google Shape;1242;p75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243" name="Google Shape;1243;p75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244" name="Google Shape;1244;p7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76"/>
          <p:cNvSpPr/>
          <p:nvPr/>
        </p:nvSpPr>
        <p:spPr>
          <a:xfrm>
            <a:off x="6470396" y="1885509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76"/>
          <p:cNvSpPr/>
          <p:nvPr/>
        </p:nvSpPr>
        <p:spPr>
          <a:xfrm>
            <a:off x="6470396" y="33646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6"/>
          <p:cNvSpPr/>
          <p:nvPr/>
        </p:nvSpPr>
        <p:spPr>
          <a:xfrm>
            <a:off x="2569984" y="33646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6"/>
          <p:cNvSpPr/>
          <p:nvPr/>
        </p:nvSpPr>
        <p:spPr>
          <a:xfrm>
            <a:off x="2569984" y="1885509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‘Display’ Property</a:t>
            </a:r>
            <a:endParaRPr/>
          </a:p>
        </p:txBody>
      </p:sp>
      <p:sp>
        <p:nvSpPr>
          <p:cNvPr id="1254" name="Google Shape;1254;p76"/>
          <p:cNvSpPr txBox="1"/>
          <p:nvPr>
            <p:ph idx="6" type="subTitle"/>
          </p:nvPr>
        </p:nvSpPr>
        <p:spPr>
          <a:xfrm>
            <a:off x="2522637" y="3702750"/>
            <a:ext cx="2051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Stays on same line, width of content</a:t>
            </a:r>
            <a:endParaRPr sz="2000"/>
          </a:p>
        </p:txBody>
      </p:sp>
      <p:sp>
        <p:nvSpPr>
          <p:cNvPr id="1255" name="Google Shape;1255;p76"/>
          <p:cNvSpPr txBox="1"/>
          <p:nvPr>
            <p:ph idx="2" type="title"/>
          </p:nvPr>
        </p:nvSpPr>
        <p:spPr>
          <a:xfrm>
            <a:off x="2826788" y="1969182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</a:t>
            </a:r>
            <a:endParaRPr/>
          </a:p>
        </p:txBody>
      </p:sp>
      <p:sp>
        <p:nvSpPr>
          <p:cNvPr id="1256" name="Google Shape;1256;p76"/>
          <p:cNvSpPr txBox="1"/>
          <p:nvPr>
            <p:ph idx="1" type="subTitle"/>
          </p:nvPr>
        </p:nvSpPr>
        <p:spPr>
          <a:xfrm>
            <a:off x="2590550" y="2231975"/>
            <a:ext cx="19320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Starts on a new line, fills width</a:t>
            </a:r>
            <a:endParaRPr sz="2000"/>
          </a:p>
        </p:txBody>
      </p:sp>
      <p:sp>
        <p:nvSpPr>
          <p:cNvPr id="1257" name="Google Shape;1257;p76"/>
          <p:cNvSpPr txBox="1"/>
          <p:nvPr>
            <p:ph idx="3" type="title"/>
          </p:nvPr>
        </p:nvSpPr>
        <p:spPr>
          <a:xfrm>
            <a:off x="6727200" y="1969182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258" name="Google Shape;1258;p76"/>
          <p:cNvSpPr txBox="1"/>
          <p:nvPr>
            <p:ph idx="4" type="subTitle"/>
          </p:nvPr>
        </p:nvSpPr>
        <p:spPr>
          <a:xfrm>
            <a:off x="6532850" y="2231975"/>
            <a:ext cx="18606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Completely removes element</a:t>
            </a:r>
            <a:endParaRPr sz="2000"/>
          </a:p>
        </p:txBody>
      </p:sp>
      <p:sp>
        <p:nvSpPr>
          <p:cNvPr id="1259" name="Google Shape;1259;p76"/>
          <p:cNvSpPr txBox="1"/>
          <p:nvPr>
            <p:ph idx="5" type="title"/>
          </p:nvPr>
        </p:nvSpPr>
        <p:spPr>
          <a:xfrm>
            <a:off x="2826788" y="3432298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</a:t>
            </a:r>
            <a:endParaRPr/>
          </a:p>
        </p:txBody>
      </p:sp>
      <p:sp>
        <p:nvSpPr>
          <p:cNvPr id="1260" name="Google Shape;1260;p76"/>
          <p:cNvSpPr txBox="1"/>
          <p:nvPr>
            <p:ph idx="7" type="title"/>
          </p:nvPr>
        </p:nvSpPr>
        <p:spPr>
          <a:xfrm>
            <a:off x="6727200" y="3432298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</a:t>
            </a:r>
            <a:endParaRPr/>
          </a:p>
        </p:txBody>
      </p:sp>
      <p:sp>
        <p:nvSpPr>
          <p:cNvPr id="1261" name="Google Shape;1261;p76"/>
          <p:cNvSpPr txBox="1"/>
          <p:nvPr>
            <p:ph idx="8" type="subTitle"/>
          </p:nvPr>
        </p:nvSpPr>
        <p:spPr>
          <a:xfrm>
            <a:off x="6362775" y="3702750"/>
            <a:ext cx="2197200" cy="1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Positions child/inner elements based on available space</a:t>
            </a:r>
            <a:endParaRPr sz="2000"/>
          </a:p>
        </p:txBody>
      </p:sp>
      <p:sp>
        <p:nvSpPr>
          <p:cNvPr id="1262" name="Google Shape;126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7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7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7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76"/>
          <p:cNvSpPr txBox="1"/>
          <p:nvPr/>
        </p:nvSpPr>
        <p:spPr>
          <a:xfrm>
            <a:off x="521675" y="1137775"/>
            <a:ext cx="803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Every element is rendered in a box; ‘display’ specifies the type of box</a:t>
            </a:r>
            <a:endParaRPr b="1"/>
          </a:p>
        </p:txBody>
      </p:sp>
      <p:pic>
        <p:nvPicPr>
          <p:cNvPr id="1267" name="Google Shape;126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323" y="1949262"/>
            <a:ext cx="1011285" cy="123082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8" name="Google Shape;126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300" y="3688100"/>
            <a:ext cx="1623325" cy="4926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9" name="Google Shape;126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488" y="3508605"/>
            <a:ext cx="1623325" cy="851593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76"/>
          <p:cNvSpPr/>
          <p:nvPr/>
        </p:nvSpPr>
        <p:spPr>
          <a:xfrm>
            <a:off x="4941700" y="2066200"/>
            <a:ext cx="1255200" cy="869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76"/>
          <p:cNvSpPr/>
          <p:nvPr/>
        </p:nvSpPr>
        <p:spPr>
          <a:xfrm>
            <a:off x="5261815" y="2192125"/>
            <a:ext cx="614700" cy="61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2" name="Google Shape;1272;p76"/>
          <p:cNvGrpSpPr/>
          <p:nvPr/>
        </p:nvGrpSpPr>
        <p:grpSpPr>
          <a:xfrm>
            <a:off x="5403115" y="2354368"/>
            <a:ext cx="332330" cy="293059"/>
            <a:chOff x="4464150" y="3979125"/>
            <a:chExt cx="373825" cy="329650"/>
          </a:xfrm>
        </p:grpSpPr>
        <p:sp>
          <p:nvSpPr>
            <p:cNvPr id="1273" name="Google Shape;1273;p76"/>
            <p:cNvSpPr/>
            <p:nvPr/>
          </p:nvSpPr>
          <p:spPr>
            <a:xfrm>
              <a:off x="4537750" y="4154875"/>
              <a:ext cx="18750" cy="32575"/>
            </a:xfrm>
            <a:custGeom>
              <a:rect b="b" l="l" r="r" t="t"/>
              <a:pathLst>
                <a:path extrusionOk="0" h="1303" w="750">
                  <a:moveTo>
                    <a:pt x="750" y="0"/>
                  </a:moveTo>
                  <a:cubicBezTo>
                    <a:pt x="553" y="339"/>
                    <a:pt x="286" y="821"/>
                    <a:pt x="0" y="1303"/>
                  </a:cubicBezTo>
                  <a:lnTo>
                    <a:pt x="750" y="1303"/>
                  </a:lnTo>
                  <a:cubicBezTo>
                    <a:pt x="750" y="821"/>
                    <a:pt x="750" y="357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6"/>
            <p:cNvSpPr/>
            <p:nvPr/>
          </p:nvSpPr>
          <p:spPr>
            <a:xfrm>
              <a:off x="4771925" y="3979125"/>
              <a:ext cx="66050" cy="65600"/>
            </a:xfrm>
            <a:custGeom>
              <a:rect b="b" l="l" r="r" t="t"/>
              <a:pathLst>
                <a:path extrusionOk="0" h="2624" w="2642">
                  <a:moveTo>
                    <a:pt x="1" y="0"/>
                  </a:moveTo>
                  <a:lnTo>
                    <a:pt x="1" y="2623"/>
                  </a:lnTo>
                  <a:lnTo>
                    <a:pt x="2641" y="2623"/>
                  </a:lnTo>
                  <a:lnTo>
                    <a:pt x="2641" y="429"/>
                  </a:lnTo>
                  <a:cubicBezTo>
                    <a:pt x="2641" y="197"/>
                    <a:pt x="2445" y="0"/>
                    <a:pt x="2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6"/>
            <p:cNvSpPr/>
            <p:nvPr/>
          </p:nvSpPr>
          <p:spPr>
            <a:xfrm>
              <a:off x="4464150" y="3979125"/>
              <a:ext cx="285950" cy="65600"/>
            </a:xfrm>
            <a:custGeom>
              <a:rect b="b" l="l" r="r" t="t"/>
              <a:pathLst>
                <a:path extrusionOk="0" h="2624" w="11438">
                  <a:moveTo>
                    <a:pt x="428" y="0"/>
                  </a:moveTo>
                  <a:cubicBezTo>
                    <a:pt x="197" y="0"/>
                    <a:pt x="0" y="197"/>
                    <a:pt x="0" y="429"/>
                  </a:cubicBezTo>
                  <a:lnTo>
                    <a:pt x="0" y="2623"/>
                  </a:lnTo>
                  <a:lnTo>
                    <a:pt x="11437" y="2623"/>
                  </a:lnTo>
                  <a:lnTo>
                    <a:pt x="11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6"/>
            <p:cNvSpPr/>
            <p:nvPr/>
          </p:nvSpPr>
          <p:spPr>
            <a:xfrm>
              <a:off x="4634100" y="4137925"/>
              <a:ext cx="33475" cy="78075"/>
            </a:xfrm>
            <a:custGeom>
              <a:rect b="b" l="l" r="r" t="t"/>
              <a:pathLst>
                <a:path extrusionOk="0" h="3123" w="1339">
                  <a:moveTo>
                    <a:pt x="678" y="0"/>
                  </a:moveTo>
                  <a:cubicBezTo>
                    <a:pt x="304" y="0"/>
                    <a:pt x="0" y="304"/>
                    <a:pt x="0" y="678"/>
                  </a:cubicBezTo>
                  <a:lnTo>
                    <a:pt x="0" y="2445"/>
                  </a:lnTo>
                  <a:cubicBezTo>
                    <a:pt x="0" y="2819"/>
                    <a:pt x="304" y="3123"/>
                    <a:pt x="678" y="3123"/>
                  </a:cubicBezTo>
                  <a:cubicBezTo>
                    <a:pt x="1035" y="3123"/>
                    <a:pt x="1338" y="2819"/>
                    <a:pt x="1338" y="2445"/>
                  </a:cubicBezTo>
                  <a:lnTo>
                    <a:pt x="1338" y="678"/>
                  </a:lnTo>
                  <a:cubicBezTo>
                    <a:pt x="1338" y="304"/>
                    <a:pt x="1035" y="0"/>
                    <a:pt x="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6"/>
            <p:cNvSpPr/>
            <p:nvPr/>
          </p:nvSpPr>
          <p:spPr>
            <a:xfrm>
              <a:off x="4741150" y="4154875"/>
              <a:ext cx="18325" cy="32575"/>
            </a:xfrm>
            <a:custGeom>
              <a:rect b="b" l="l" r="r" t="t"/>
              <a:pathLst>
                <a:path extrusionOk="0" h="1303" w="733">
                  <a:moveTo>
                    <a:pt x="732" y="0"/>
                  </a:moveTo>
                  <a:cubicBezTo>
                    <a:pt x="536" y="339"/>
                    <a:pt x="268" y="821"/>
                    <a:pt x="1" y="1303"/>
                  </a:cubicBezTo>
                  <a:lnTo>
                    <a:pt x="732" y="1303"/>
                  </a:lnTo>
                  <a:cubicBezTo>
                    <a:pt x="732" y="821"/>
                    <a:pt x="732" y="357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6"/>
            <p:cNvSpPr/>
            <p:nvPr/>
          </p:nvSpPr>
          <p:spPr>
            <a:xfrm>
              <a:off x="4464150" y="4066550"/>
              <a:ext cx="373825" cy="242225"/>
            </a:xfrm>
            <a:custGeom>
              <a:rect b="b" l="l" r="r" t="t"/>
              <a:pathLst>
                <a:path extrusionOk="0" h="9689" w="14953">
                  <a:moveTo>
                    <a:pt x="3909" y="2136"/>
                  </a:moveTo>
                  <a:cubicBezTo>
                    <a:pt x="3967" y="2136"/>
                    <a:pt x="4027" y="2144"/>
                    <a:pt x="4086" y="2159"/>
                  </a:cubicBezTo>
                  <a:cubicBezTo>
                    <a:pt x="4354" y="2249"/>
                    <a:pt x="4532" y="2498"/>
                    <a:pt x="4550" y="2802"/>
                  </a:cubicBezTo>
                  <a:cubicBezTo>
                    <a:pt x="4568" y="2944"/>
                    <a:pt x="4568" y="3926"/>
                    <a:pt x="4568" y="4836"/>
                  </a:cubicBezTo>
                  <a:lnTo>
                    <a:pt x="4604" y="4836"/>
                  </a:lnTo>
                  <a:cubicBezTo>
                    <a:pt x="4853" y="4836"/>
                    <a:pt x="5050" y="5032"/>
                    <a:pt x="5050" y="5282"/>
                  </a:cubicBezTo>
                  <a:cubicBezTo>
                    <a:pt x="5050" y="5514"/>
                    <a:pt x="4853" y="5710"/>
                    <a:pt x="4604" y="5710"/>
                  </a:cubicBezTo>
                  <a:lnTo>
                    <a:pt x="4550" y="5710"/>
                  </a:lnTo>
                  <a:cubicBezTo>
                    <a:pt x="4550" y="6031"/>
                    <a:pt x="4550" y="6281"/>
                    <a:pt x="4550" y="6406"/>
                  </a:cubicBezTo>
                  <a:cubicBezTo>
                    <a:pt x="4550" y="6656"/>
                    <a:pt x="4354" y="6852"/>
                    <a:pt x="4104" y="6852"/>
                  </a:cubicBezTo>
                  <a:cubicBezTo>
                    <a:pt x="3872" y="6834"/>
                    <a:pt x="3676" y="6638"/>
                    <a:pt x="3676" y="6406"/>
                  </a:cubicBezTo>
                  <a:cubicBezTo>
                    <a:pt x="3676" y="6192"/>
                    <a:pt x="3676" y="5960"/>
                    <a:pt x="3676" y="5710"/>
                  </a:cubicBezTo>
                  <a:lnTo>
                    <a:pt x="2195" y="5710"/>
                  </a:lnTo>
                  <a:cubicBezTo>
                    <a:pt x="2052" y="5710"/>
                    <a:pt x="1909" y="5639"/>
                    <a:pt x="1820" y="5496"/>
                  </a:cubicBezTo>
                  <a:cubicBezTo>
                    <a:pt x="1749" y="5371"/>
                    <a:pt x="1749" y="5193"/>
                    <a:pt x="1820" y="5068"/>
                  </a:cubicBezTo>
                  <a:cubicBezTo>
                    <a:pt x="2124" y="4515"/>
                    <a:pt x="3123" y="2695"/>
                    <a:pt x="3355" y="2427"/>
                  </a:cubicBezTo>
                  <a:cubicBezTo>
                    <a:pt x="3507" y="2233"/>
                    <a:pt x="3703" y="2136"/>
                    <a:pt x="3909" y="2136"/>
                  </a:cubicBezTo>
                  <a:close/>
                  <a:moveTo>
                    <a:pt x="7476" y="1981"/>
                  </a:moveTo>
                  <a:cubicBezTo>
                    <a:pt x="8333" y="1981"/>
                    <a:pt x="9011" y="2677"/>
                    <a:pt x="9011" y="3533"/>
                  </a:cubicBezTo>
                  <a:lnTo>
                    <a:pt x="9011" y="5300"/>
                  </a:lnTo>
                  <a:cubicBezTo>
                    <a:pt x="9011" y="6156"/>
                    <a:pt x="8333" y="6852"/>
                    <a:pt x="7476" y="6852"/>
                  </a:cubicBezTo>
                  <a:cubicBezTo>
                    <a:pt x="6620" y="6852"/>
                    <a:pt x="5924" y="6156"/>
                    <a:pt x="5924" y="5300"/>
                  </a:cubicBezTo>
                  <a:lnTo>
                    <a:pt x="5924" y="3533"/>
                  </a:lnTo>
                  <a:cubicBezTo>
                    <a:pt x="5924" y="2677"/>
                    <a:pt x="6620" y="1981"/>
                    <a:pt x="7476" y="1981"/>
                  </a:cubicBezTo>
                  <a:close/>
                  <a:moveTo>
                    <a:pt x="12045" y="2136"/>
                  </a:moveTo>
                  <a:cubicBezTo>
                    <a:pt x="12104" y="2136"/>
                    <a:pt x="12163" y="2144"/>
                    <a:pt x="12222" y="2159"/>
                  </a:cubicBezTo>
                  <a:cubicBezTo>
                    <a:pt x="12472" y="2249"/>
                    <a:pt x="12669" y="2498"/>
                    <a:pt x="12686" y="2802"/>
                  </a:cubicBezTo>
                  <a:cubicBezTo>
                    <a:pt x="12704" y="2944"/>
                    <a:pt x="12704" y="3926"/>
                    <a:pt x="12686" y="4836"/>
                  </a:cubicBezTo>
                  <a:lnTo>
                    <a:pt x="12740" y="4836"/>
                  </a:lnTo>
                  <a:cubicBezTo>
                    <a:pt x="12990" y="4836"/>
                    <a:pt x="13186" y="5032"/>
                    <a:pt x="13186" y="5282"/>
                  </a:cubicBezTo>
                  <a:cubicBezTo>
                    <a:pt x="13186" y="5514"/>
                    <a:pt x="12990" y="5710"/>
                    <a:pt x="12740" y="5710"/>
                  </a:cubicBezTo>
                  <a:lnTo>
                    <a:pt x="12686" y="5710"/>
                  </a:lnTo>
                  <a:cubicBezTo>
                    <a:pt x="12686" y="6031"/>
                    <a:pt x="12686" y="6281"/>
                    <a:pt x="12686" y="6406"/>
                  </a:cubicBezTo>
                  <a:cubicBezTo>
                    <a:pt x="12669" y="6656"/>
                    <a:pt x="12490" y="6852"/>
                    <a:pt x="12240" y="6852"/>
                  </a:cubicBezTo>
                  <a:cubicBezTo>
                    <a:pt x="11991" y="6834"/>
                    <a:pt x="11794" y="6638"/>
                    <a:pt x="11812" y="6406"/>
                  </a:cubicBezTo>
                  <a:cubicBezTo>
                    <a:pt x="11812" y="6192"/>
                    <a:pt x="11812" y="5960"/>
                    <a:pt x="11812" y="5710"/>
                  </a:cubicBezTo>
                  <a:lnTo>
                    <a:pt x="10331" y="5710"/>
                  </a:lnTo>
                  <a:cubicBezTo>
                    <a:pt x="10171" y="5710"/>
                    <a:pt x="10028" y="5639"/>
                    <a:pt x="9956" y="5496"/>
                  </a:cubicBezTo>
                  <a:cubicBezTo>
                    <a:pt x="9885" y="5371"/>
                    <a:pt x="9867" y="5193"/>
                    <a:pt x="9956" y="5068"/>
                  </a:cubicBezTo>
                  <a:cubicBezTo>
                    <a:pt x="10260" y="4515"/>
                    <a:pt x="11259" y="2695"/>
                    <a:pt x="11473" y="2427"/>
                  </a:cubicBezTo>
                  <a:cubicBezTo>
                    <a:pt x="11640" y="2233"/>
                    <a:pt x="11839" y="2136"/>
                    <a:pt x="12045" y="2136"/>
                  </a:cubicBezTo>
                  <a:close/>
                  <a:moveTo>
                    <a:pt x="0" y="0"/>
                  </a:moveTo>
                  <a:lnTo>
                    <a:pt x="0" y="9261"/>
                  </a:lnTo>
                  <a:cubicBezTo>
                    <a:pt x="0" y="9493"/>
                    <a:pt x="197" y="9689"/>
                    <a:pt x="428" y="9689"/>
                  </a:cubicBezTo>
                  <a:lnTo>
                    <a:pt x="14506" y="9689"/>
                  </a:lnTo>
                  <a:cubicBezTo>
                    <a:pt x="14756" y="9689"/>
                    <a:pt x="14952" y="9493"/>
                    <a:pt x="14952" y="9261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1284" name="Google Shape;12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7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7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7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77"/>
          <p:cNvSpPr txBox="1"/>
          <p:nvPr/>
        </p:nvSpPr>
        <p:spPr>
          <a:xfrm>
            <a:off x="689550" y="1137775"/>
            <a:ext cx="7704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Flexbox 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is a layout method 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for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arranging 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items in rows or columns.</a:t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</a:pP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Justify-content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is used to manage the space between and around content items along the </a:t>
            </a: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main-axis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of a flex container.</a:t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"/>
              <a:buChar char="●"/>
            </a:pP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Align-items 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is used to control the alignment of items on the </a:t>
            </a: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Cross Axis</a:t>
            </a:r>
            <a:endParaRPr b="1" sz="20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"/>
              <a:buChar char="●"/>
            </a:pP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Align-content 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is used to manage the space between and around content items along </a:t>
            </a: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cross-axis 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of a flex container, </a:t>
            </a:r>
            <a:r>
              <a:rPr b="1" lang="en" sz="2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only when there is more than one line</a:t>
            </a:r>
            <a:r>
              <a:rPr lang="en"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!</a:t>
            </a:r>
            <a:endParaRPr sz="20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78"/>
          <p:cNvSpPr/>
          <p:nvPr/>
        </p:nvSpPr>
        <p:spPr>
          <a:xfrm>
            <a:off x="1041825" y="2546663"/>
            <a:ext cx="2552700" cy="87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1295" name="Google Shape;1295;p7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7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7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7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78"/>
          <p:cNvSpPr/>
          <p:nvPr/>
        </p:nvSpPr>
        <p:spPr>
          <a:xfrm>
            <a:off x="1156975" y="2657063"/>
            <a:ext cx="671400" cy="629700"/>
          </a:xfrm>
          <a:prstGeom prst="rect">
            <a:avLst/>
          </a:prstGeom>
          <a:solidFill>
            <a:srgbClr val="42FF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0" name="Google Shape;1300;p78"/>
          <p:cNvSpPr/>
          <p:nvPr/>
        </p:nvSpPr>
        <p:spPr>
          <a:xfrm>
            <a:off x="1982475" y="2657063"/>
            <a:ext cx="671400" cy="629700"/>
          </a:xfrm>
          <a:prstGeom prst="rect">
            <a:avLst/>
          </a:prstGeom>
          <a:solidFill>
            <a:srgbClr val="42FF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01" name="Google Shape;1301;p78"/>
          <p:cNvSpPr/>
          <p:nvPr/>
        </p:nvSpPr>
        <p:spPr>
          <a:xfrm>
            <a:off x="2807975" y="2657063"/>
            <a:ext cx="671400" cy="629700"/>
          </a:xfrm>
          <a:prstGeom prst="rect">
            <a:avLst/>
          </a:prstGeom>
          <a:solidFill>
            <a:srgbClr val="42FF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302" name="Google Shape;1302;p78"/>
          <p:cNvCxnSpPr/>
          <p:nvPr/>
        </p:nvCxnSpPr>
        <p:spPr>
          <a:xfrm flipH="1" rot="10800000">
            <a:off x="1168875" y="2453613"/>
            <a:ext cx="22986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78"/>
          <p:cNvSpPr txBox="1"/>
          <p:nvPr/>
        </p:nvSpPr>
        <p:spPr>
          <a:xfrm>
            <a:off x="1712625" y="2053763"/>
            <a:ext cx="1211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Main axis</a:t>
            </a:r>
            <a:endParaRPr b="1" sz="13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1304" name="Google Shape;1304;p78"/>
          <p:cNvCxnSpPr/>
          <p:nvPr/>
        </p:nvCxnSpPr>
        <p:spPr>
          <a:xfrm>
            <a:off x="3811275" y="2491913"/>
            <a:ext cx="0" cy="98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78"/>
          <p:cNvSpPr txBox="1"/>
          <p:nvPr/>
        </p:nvSpPr>
        <p:spPr>
          <a:xfrm>
            <a:off x="3866150" y="2765513"/>
            <a:ext cx="94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Cross </a:t>
            </a:r>
            <a:r>
              <a:rPr b="1" lang="en" sz="13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axis</a:t>
            </a:r>
            <a:endParaRPr b="1" sz="13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06" name="Google Shape;1306;p78"/>
          <p:cNvSpPr/>
          <p:nvPr/>
        </p:nvSpPr>
        <p:spPr>
          <a:xfrm>
            <a:off x="1296175" y="1360888"/>
            <a:ext cx="21837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78"/>
          <p:cNvSpPr txBox="1"/>
          <p:nvPr/>
        </p:nvSpPr>
        <p:spPr>
          <a:xfrm>
            <a:off x="1358247" y="1434838"/>
            <a:ext cx="20565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Flex-direction: row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78"/>
          <p:cNvSpPr/>
          <p:nvPr/>
        </p:nvSpPr>
        <p:spPr>
          <a:xfrm rot="5400000">
            <a:off x="5691525" y="2618187"/>
            <a:ext cx="1821000" cy="625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78"/>
          <p:cNvSpPr/>
          <p:nvPr/>
        </p:nvSpPr>
        <p:spPr>
          <a:xfrm>
            <a:off x="6371625" y="2117277"/>
            <a:ext cx="479100" cy="449400"/>
          </a:xfrm>
          <a:prstGeom prst="rect">
            <a:avLst/>
          </a:prstGeom>
          <a:solidFill>
            <a:srgbClr val="42FF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10" name="Google Shape;1310;p78"/>
          <p:cNvSpPr/>
          <p:nvPr/>
        </p:nvSpPr>
        <p:spPr>
          <a:xfrm>
            <a:off x="6371625" y="2706130"/>
            <a:ext cx="479100" cy="449400"/>
          </a:xfrm>
          <a:prstGeom prst="rect">
            <a:avLst/>
          </a:prstGeom>
          <a:solidFill>
            <a:srgbClr val="42FF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1" name="Google Shape;1311;p78"/>
          <p:cNvSpPr/>
          <p:nvPr/>
        </p:nvSpPr>
        <p:spPr>
          <a:xfrm>
            <a:off x="6371625" y="3294984"/>
            <a:ext cx="479100" cy="449400"/>
          </a:xfrm>
          <a:prstGeom prst="rect">
            <a:avLst/>
          </a:prstGeom>
          <a:solidFill>
            <a:srgbClr val="42FF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312" name="Google Shape;1312;p78"/>
          <p:cNvCxnSpPr/>
          <p:nvPr/>
        </p:nvCxnSpPr>
        <p:spPr>
          <a:xfrm>
            <a:off x="7131000" y="2020275"/>
            <a:ext cx="0" cy="182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78"/>
          <p:cNvSpPr txBox="1"/>
          <p:nvPr/>
        </p:nvSpPr>
        <p:spPr>
          <a:xfrm>
            <a:off x="7182250" y="2766988"/>
            <a:ext cx="920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Main axis</a:t>
            </a:r>
            <a:endParaRPr b="1" sz="13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1314" name="Google Shape;1314;p78"/>
          <p:cNvCxnSpPr/>
          <p:nvPr/>
        </p:nvCxnSpPr>
        <p:spPr>
          <a:xfrm>
            <a:off x="6168963" y="3963500"/>
            <a:ext cx="884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78"/>
          <p:cNvSpPr txBox="1"/>
          <p:nvPr/>
        </p:nvSpPr>
        <p:spPr>
          <a:xfrm>
            <a:off x="6005625" y="3921213"/>
            <a:ext cx="1211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Cross </a:t>
            </a:r>
            <a:r>
              <a:rPr b="1" lang="en" sz="13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axis</a:t>
            </a:r>
            <a:endParaRPr b="1" sz="13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16" name="Google Shape;1316;p78"/>
          <p:cNvSpPr/>
          <p:nvPr/>
        </p:nvSpPr>
        <p:spPr>
          <a:xfrm>
            <a:off x="5398775" y="1360888"/>
            <a:ext cx="25797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78"/>
          <p:cNvSpPr txBox="1"/>
          <p:nvPr/>
        </p:nvSpPr>
        <p:spPr>
          <a:xfrm>
            <a:off x="5472106" y="1434838"/>
            <a:ext cx="24294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Flex-direction: column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79"/>
          <p:cNvSpPr txBox="1"/>
          <p:nvPr>
            <p:ph type="title"/>
          </p:nvPr>
        </p:nvSpPr>
        <p:spPr>
          <a:xfrm>
            <a:off x="699600" y="3644550"/>
            <a:ext cx="77448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CSS flexbox properties are missing in lines 3 and 4?</a:t>
            </a:r>
            <a:endParaRPr/>
          </a:p>
        </p:txBody>
      </p:sp>
      <p:pic>
        <p:nvPicPr>
          <p:cNvPr id="1323" name="Google Shape;132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25" y="243063"/>
            <a:ext cx="3345080" cy="33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450" y="374650"/>
            <a:ext cx="39624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2"/>
          <p:cNvSpPr/>
          <p:nvPr/>
        </p:nvSpPr>
        <p:spPr>
          <a:xfrm>
            <a:off x="653050" y="1526925"/>
            <a:ext cx="4134900" cy="852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2"/>
          <p:cNvSpPr txBox="1"/>
          <p:nvPr>
            <p:ph type="ctrTitle"/>
          </p:nvPr>
        </p:nvSpPr>
        <p:spPr>
          <a:xfrm>
            <a:off x="713200" y="2571750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Welcome to Front End!</a:t>
            </a:r>
            <a:endParaRPr b="1" sz="4000">
              <a:solidFill>
                <a:schemeClr val="accent6"/>
              </a:solidFill>
            </a:endParaRPr>
          </a:p>
        </p:txBody>
      </p:sp>
      <p:sp>
        <p:nvSpPr>
          <p:cNvPr id="966" name="Google Shape;966;p62"/>
          <p:cNvSpPr txBox="1"/>
          <p:nvPr>
            <p:ph idx="1" type="subTitle"/>
          </p:nvPr>
        </p:nvSpPr>
        <p:spPr>
          <a:xfrm>
            <a:off x="5439500" y="3658375"/>
            <a:ext cx="299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Tutorial: H17</a:t>
            </a:r>
            <a:r>
              <a:rPr lang="en" sz="2000"/>
              <a:t>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Tutor: Edison Hien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Credits to Kate Oh for slide template :D</a:t>
            </a:r>
            <a:endParaRPr i="1" sz="1200"/>
          </a:p>
        </p:txBody>
      </p:sp>
      <p:grpSp>
        <p:nvGrpSpPr>
          <p:cNvPr id="967" name="Google Shape;967;p62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8" name="Google Shape;968;p6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62"/>
          <p:cNvSpPr txBox="1"/>
          <p:nvPr/>
        </p:nvSpPr>
        <p:spPr>
          <a:xfrm>
            <a:off x="713200" y="1640325"/>
            <a:ext cx="3998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COMP6080 Week 1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973" name="Google Shape;973;p62"/>
          <p:cNvGrpSpPr/>
          <p:nvPr/>
        </p:nvGrpSpPr>
        <p:grpSpPr>
          <a:xfrm>
            <a:off x="5049295" y="1526928"/>
            <a:ext cx="3384487" cy="2229033"/>
            <a:chOff x="5029270" y="1457228"/>
            <a:chExt cx="3384487" cy="2229033"/>
          </a:xfrm>
        </p:grpSpPr>
        <p:sp>
          <p:nvSpPr>
            <p:cNvPr id="974" name="Google Shape;974;p62"/>
            <p:cNvSpPr/>
            <p:nvPr/>
          </p:nvSpPr>
          <p:spPr>
            <a:xfrm>
              <a:off x="6320045" y="1469966"/>
              <a:ext cx="595048" cy="126376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2"/>
            <p:cNvSpPr/>
            <p:nvPr/>
          </p:nvSpPr>
          <p:spPr>
            <a:xfrm>
              <a:off x="5452793" y="1926498"/>
              <a:ext cx="2708863" cy="132731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2"/>
            <p:cNvSpPr/>
            <p:nvPr/>
          </p:nvSpPr>
          <p:spPr>
            <a:xfrm>
              <a:off x="5476434" y="1941497"/>
              <a:ext cx="2661605" cy="1297327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2"/>
            <p:cNvSpPr/>
            <p:nvPr/>
          </p:nvSpPr>
          <p:spPr>
            <a:xfrm>
              <a:off x="5476434" y="1941497"/>
              <a:ext cx="1724685" cy="1297327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2"/>
            <p:cNvSpPr/>
            <p:nvPr/>
          </p:nvSpPr>
          <p:spPr>
            <a:xfrm>
              <a:off x="7275637" y="2153536"/>
              <a:ext cx="392035" cy="289714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2"/>
            <p:cNvSpPr/>
            <p:nvPr/>
          </p:nvSpPr>
          <p:spPr>
            <a:xfrm>
              <a:off x="7748407" y="2184761"/>
              <a:ext cx="292790" cy="37608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2"/>
            <p:cNvSpPr/>
            <p:nvPr/>
          </p:nvSpPr>
          <p:spPr>
            <a:xfrm>
              <a:off x="7748407" y="2279690"/>
              <a:ext cx="292790" cy="37608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2"/>
            <p:cNvSpPr/>
            <p:nvPr/>
          </p:nvSpPr>
          <p:spPr>
            <a:xfrm>
              <a:off x="7748407" y="2374618"/>
              <a:ext cx="169100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2"/>
            <p:cNvSpPr/>
            <p:nvPr/>
          </p:nvSpPr>
          <p:spPr>
            <a:xfrm>
              <a:off x="7275637" y="2514738"/>
              <a:ext cx="392035" cy="289714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2"/>
            <p:cNvSpPr/>
            <p:nvPr/>
          </p:nvSpPr>
          <p:spPr>
            <a:xfrm>
              <a:off x="7748407" y="2545757"/>
              <a:ext cx="292790" cy="37814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2"/>
            <p:cNvSpPr/>
            <p:nvPr/>
          </p:nvSpPr>
          <p:spPr>
            <a:xfrm>
              <a:off x="7748407" y="2640673"/>
              <a:ext cx="292790" cy="37826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2"/>
            <p:cNvSpPr/>
            <p:nvPr/>
          </p:nvSpPr>
          <p:spPr>
            <a:xfrm>
              <a:off x="7748407" y="2735601"/>
              <a:ext cx="169100" cy="37814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2"/>
            <p:cNvSpPr/>
            <p:nvPr/>
          </p:nvSpPr>
          <p:spPr>
            <a:xfrm>
              <a:off x="7275637" y="2875940"/>
              <a:ext cx="392035" cy="289714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2"/>
            <p:cNvSpPr/>
            <p:nvPr/>
          </p:nvSpPr>
          <p:spPr>
            <a:xfrm>
              <a:off x="7748407" y="2906959"/>
              <a:ext cx="292790" cy="37620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2"/>
            <p:cNvSpPr/>
            <p:nvPr/>
          </p:nvSpPr>
          <p:spPr>
            <a:xfrm>
              <a:off x="7748407" y="3001875"/>
              <a:ext cx="292790" cy="37620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2"/>
            <p:cNvSpPr/>
            <p:nvPr/>
          </p:nvSpPr>
          <p:spPr>
            <a:xfrm>
              <a:off x="7748407" y="3096803"/>
              <a:ext cx="169100" cy="37620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2"/>
            <p:cNvSpPr/>
            <p:nvPr/>
          </p:nvSpPr>
          <p:spPr>
            <a:xfrm>
              <a:off x="5920835" y="3483481"/>
              <a:ext cx="99865" cy="100072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2"/>
            <p:cNvSpPr/>
            <p:nvPr/>
          </p:nvSpPr>
          <p:spPr>
            <a:xfrm>
              <a:off x="6613861" y="1706048"/>
              <a:ext cx="1714402" cy="373134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2"/>
            <p:cNvSpPr/>
            <p:nvPr/>
          </p:nvSpPr>
          <p:spPr>
            <a:xfrm>
              <a:off x="6617556" y="1709743"/>
              <a:ext cx="1707012" cy="365744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2"/>
            <p:cNvSpPr/>
            <p:nvPr/>
          </p:nvSpPr>
          <p:spPr>
            <a:xfrm>
              <a:off x="6703441" y="1776095"/>
              <a:ext cx="233011" cy="233011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2"/>
            <p:cNvSpPr/>
            <p:nvPr/>
          </p:nvSpPr>
          <p:spPr>
            <a:xfrm>
              <a:off x="7036480" y="1829515"/>
              <a:ext cx="674967" cy="37620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2"/>
            <p:cNvSpPr/>
            <p:nvPr/>
          </p:nvSpPr>
          <p:spPr>
            <a:xfrm>
              <a:off x="7759285" y="1829515"/>
              <a:ext cx="477315" cy="37620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7036480" y="1924444"/>
              <a:ext cx="265064" cy="37620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5673267" y="1457228"/>
              <a:ext cx="459836" cy="389787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5817909" y="1559948"/>
              <a:ext cx="170547" cy="138713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5300175" y="2956587"/>
              <a:ext cx="436632" cy="284986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5374951" y="3039798"/>
              <a:ext cx="287065" cy="60824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7782513" y="1481684"/>
              <a:ext cx="269999" cy="269987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7870039" y="1520494"/>
              <a:ext cx="97191" cy="96195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7823803" y="1637592"/>
              <a:ext cx="184732" cy="105676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4" name="Google Shape;1004;p62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5" name="Google Shape;1005;p62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62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7" name="Google Shape;1007;p62"/>
            <p:cNvSpPr/>
            <p:nvPr/>
          </p:nvSpPr>
          <p:spPr>
            <a:xfrm>
              <a:off x="8072364" y="2213821"/>
              <a:ext cx="292500" cy="29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8" name="Google Shape;1008;p62"/>
            <p:cNvGrpSpPr/>
            <p:nvPr/>
          </p:nvGrpSpPr>
          <p:grpSpPr>
            <a:xfrm>
              <a:off x="6387030" y="2729646"/>
              <a:ext cx="995069" cy="816206"/>
              <a:chOff x="6710430" y="2844909"/>
              <a:chExt cx="995069" cy="816206"/>
            </a:xfrm>
          </p:grpSpPr>
          <p:sp>
            <p:nvSpPr>
              <p:cNvPr id="1009" name="Google Shape;1009;p62"/>
              <p:cNvSpPr/>
              <p:nvPr/>
            </p:nvSpPr>
            <p:spPr>
              <a:xfrm>
                <a:off x="6710430" y="2844909"/>
                <a:ext cx="995069" cy="655240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62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62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62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62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4" name="Google Shape;1014;p62"/>
            <p:cNvSpPr/>
            <p:nvPr/>
          </p:nvSpPr>
          <p:spPr>
            <a:xfrm>
              <a:off x="6878913" y="36373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2"/>
            <p:cNvSpPr/>
            <p:nvPr/>
          </p:nvSpPr>
          <p:spPr>
            <a:xfrm>
              <a:off x="8364857" y="248429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2"/>
            <p:cNvSpPr/>
            <p:nvPr/>
          </p:nvSpPr>
          <p:spPr>
            <a:xfrm>
              <a:off x="7170539" y="147307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2"/>
            <p:cNvSpPr/>
            <p:nvPr/>
          </p:nvSpPr>
          <p:spPr>
            <a:xfrm>
              <a:off x="5226503" y="239643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2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329" name="Google Shape;1329;p8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330" name="Google Shape;1330;p8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Which CSS flexbox properties are missing in lines 3 and 4?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331" name="Google Shape;1331;p80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332" name="Google Shape;1332;p80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333" name="Google Shape;1333;p80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81"/>
          <p:cNvSpPr/>
          <p:nvPr/>
        </p:nvSpPr>
        <p:spPr>
          <a:xfrm>
            <a:off x="3008550" y="1073775"/>
            <a:ext cx="3363000" cy="486300"/>
          </a:xfrm>
          <a:prstGeom prst="wedgeRoundRectCallout">
            <a:avLst>
              <a:gd fmla="val -20323" name="adj1"/>
              <a:gd fmla="val 107989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81"/>
          <p:cNvSpPr/>
          <p:nvPr/>
        </p:nvSpPr>
        <p:spPr>
          <a:xfrm>
            <a:off x="2782125" y="3611625"/>
            <a:ext cx="3789300" cy="701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81"/>
          <p:cNvSpPr txBox="1"/>
          <p:nvPr>
            <p:ph type="title"/>
          </p:nvPr>
        </p:nvSpPr>
        <p:spPr>
          <a:xfrm>
            <a:off x="2720625" y="1924050"/>
            <a:ext cx="39123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Simple Box and CSS Properties</a:t>
            </a:r>
            <a:endParaRPr sz="3500"/>
          </a:p>
        </p:txBody>
      </p:sp>
      <p:sp>
        <p:nvSpPr>
          <p:cNvPr id="1341" name="Google Shape;1341;p81"/>
          <p:cNvSpPr txBox="1"/>
          <p:nvPr>
            <p:ph idx="2" type="title"/>
          </p:nvPr>
        </p:nvSpPr>
        <p:spPr>
          <a:xfrm>
            <a:off x="3008550" y="1073775"/>
            <a:ext cx="3363000" cy="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HTML/CSS Demo</a:t>
            </a:r>
            <a:endParaRPr sz="2500"/>
          </a:p>
        </p:txBody>
      </p:sp>
      <p:sp>
        <p:nvSpPr>
          <p:cNvPr id="1342" name="Google Shape;1342;p81"/>
          <p:cNvSpPr txBox="1"/>
          <p:nvPr>
            <p:ph idx="1" type="subTitle"/>
          </p:nvPr>
        </p:nvSpPr>
        <p:spPr>
          <a:xfrm>
            <a:off x="2733900" y="3702775"/>
            <a:ext cx="3912300" cy="7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HTML/CSS to show some properties and how to improve css code</a:t>
            </a:r>
            <a:endParaRPr/>
          </a:p>
        </p:txBody>
      </p:sp>
      <p:sp>
        <p:nvSpPr>
          <p:cNvPr id="1343" name="Google Shape;1343;p81"/>
          <p:cNvSpPr/>
          <p:nvPr/>
        </p:nvSpPr>
        <p:spPr>
          <a:xfrm rot="5400000">
            <a:off x="415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81">
            <a:hlinkClick action="ppaction://hlinkshowjump?jump=previousslide"/>
          </p:cNvPr>
          <p:cNvSpPr/>
          <p:nvPr/>
        </p:nvSpPr>
        <p:spPr>
          <a:xfrm>
            <a:off x="4450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81">
            <a:hlinkClick action="ppaction://hlinkshowjump?jump=nextslide"/>
          </p:cNvPr>
          <p:cNvSpPr/>
          <p:nvPr/>
        </p:nvSpPr>
        <p:spPr>
          <a:xfrm flipH="1" rot="10800000">
            <a:off x="4447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81">
            <a:hlinkClick/>
          </p:cNvPr>
          <p:cNvSpPr/>
          <p:nvPr/>
        </p:nvSpPr>
        <p:spPr>
          <a:xfrm rot="5400000">
            <a:off x="4447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82"/>
          <p:cNvSpPr/>
          <p:nvPr/>
        </p:nvSpPr>
        <p:spPr>
          <a:xfrm>
            <a:off x="936625" y="1073775"/>
            <a:ext cx="3363000" cy="486300"/>
          </a:xfrm>
          <a:prstGeom prst="wedgeRoundRectCallout">
            <a:avLst>
              <a:gd fmla="val -20323" name="adj1"/>
              <a:gd fmla="val 107989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82"/>
          <p:cNvSpPr/>
          <p:nvPr/>
        </p:nvSpPr>
        <p:spPr>
          <a:xfrm>
            <a:off x="710200" y="3469225"/>
            <a:ext cx="3789300" cy="594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82"/>
          <p:cNvSpPr txBox="1"/>
          <p:nvPr>
            <p:ph type="title"/>
          </p:nvPr>
        </p:nvSpPr>
        <p:spPr>
          <a:xfrm>
            <a:off x="872725" y="192405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css-replicate-cities-layout</a:t>
            </a:r>
            <a:endParaRPr sz="3500"/>
          </a:p>
        </p:txBody>
      </p:sp>
      <p:sp>
        <p:nvSpPr>
          <p:cNvPr id="1354" name="Google Shape;1354;p82"/>
          <p:cNvSpPr txBox="1"/>
          <p:nvPr>
            <p:ph idx="2" type="title"/>
          </p:nvPr>
        </p:nvSpPr>
        <p:spPr>
          <a:xfrm>
            <a:off x="936625" y="1073775"/>
            <a:ext cx="3363000" cy="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Tutorial Exercise</a:t>
            </a:r>
            <a:endParaRPr sz="2500"/>
          </a:p>
        </p:txBody>
      </p:sp>
      <p:sp>
        <p:nvSpPr>
          <p:cNvPr id="1355" name="Google Shape;1355;p82"/>
          <p:cNvSpPr txBox="1"/>
          <p:nvPr>
            <p:ph idx="1" type="subTitle"/>
          </p:nvPr>
        </p:nvSpPr>
        <p:spPr>
          <a:xfrm>
            <a:off x="661975" y="3469225"/>
            <a:ext cx="39123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CSS to replicate a layout of information about cities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8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8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8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8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0" name="Google Shape;136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500" y="1662988"/>
            <a:ext cx="3231101" cy="18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1366" name="Google Shape;1366;p83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This Week</a:t>
            </a:r>
            <a:endParaRPr b="1"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Icebreaker: </a:t>
            </a:r>
            <a:r>
              <a:rPr lang="en" sz="2000"/>
              <a:t>Discussing good/bad websites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Recap:</a:t>
            </a:r>
            <a:r>
              <a:rPr lang="en" sz="2000"/>
              <a:t> CSS Specificity/Box Sizing, Box Model/’Display’ Property, Flexbox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Tutorial Exercise: </a:t>
            </a:r>
            <a:r>
              <a:rPr lang="en" sz="2000"/>
              <a:t>css-replicate-cities-layout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For Next Week</a:t>
            </a:r>
            <a:endParaRPr b="1"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highlight>
                  <a:schemeClr val="accent4"/>
                </a:highlight>
              </a:rPr>
              <a:t>Start Assignment 1!</a:t>
            </a:r>
            <a:endParaRPr b="1" sz="2000">
              <a:highlight>
                <a:schemeClr val="accent4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 with HTML/CSS pages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4"/>
          <p:cNvSpPr/>
          <p:nvPr/>
        </p:nvSpPr>
        <p:spPr>
          <a:xfrm>
            <a:off x="1992238" y="1183125"/>
            <a:ext cx="1952400" cy="18198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84"/>
          <p:cNvGrpSpPr/>
          <p:nvPr/>
        </p:nvGrpSpPr>
        <p:grpSpPr>
          <a:xfrm>
            <a:off x="2093034" y="1296650"/>
            <a:ext cx="1750805" cy="94001"/>
            <a:chOff x="3569131" y="2288083"/>
            <a:chExt cx="2721600" cy="146100"/>
          </a:xfrm>
        </p:grpSpPr>
        <p:sp>
          <p:nvSpPr>
            <p:cNvPr id="1373" name="Google Shape;1373;p84"/>
            <p:cNvSpPr/>
            <p:nvPr/>
          </p:nvSpPr>
          <p:spPr>
            <a:xfrm>
              <a:off x="3569131" y="2288083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4" name="Google Shape;1374;p84"/>
            <p:cNvGrpSpPr/>
            <p:nvPr/>
          </p:nvGrpSpPr>
          <p:grpSpPr>
            <a:xfrm flipH="1" rot="10800000">
              <a:off x="3595847" y="2314168"/>
              <a:ext cx="429322" cy="93999"/>
              <a:chOff x="5795037" y="1823180"/>
              <a:chExt cx="431653" cy="94500"/>
            </a:xfrm>
          </p:grpSpPr>
          <p:sp>
            <p:nvSpPr>
              <p:cNvPr id="1375" name="Google Shape;1375;p84"/>
              <p:cNvSpPr/>
              <p:nvPr/>
            </p:nvSpPr>
            <p:spPr>
              <a:xfrm>
                <a:off x="5795037" y="1823180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84"/>
              <p:cNvSpPr/>
              <p:nvPr/>
            </p:nvSpPr>
            <p:spPr>
              <a:xfrm>
                <a:off x="5963614" y="1823180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84"/>
              <p:cNvSpPr/>
              <p:nvPr/>
            </p:nvSpPr>
            <p:spPr>
              <a:xfrm>
                <a:off x="6132190" y="1823180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8" name="Google Shape;1378;p84"/>
          <p:cNvSpPr/>
          <p:nvPr/>
        </p:nvSpPr>
        <p:spPr>
          <a:xfrm>
            <a:off x="1992238" y="343947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84"/>
          <p:cNvSpPr/>
          <p:nvPr/>
        </p:nvSpPr>
        <p:spPr>
          <a:xfrm>
            <a:off x="5164449" y="343947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Edison’s </a:t>
            </a:r>
            <a:r>
              <a:rPr lang="en"/>
              <a:t>Tutorial </a:t>
            </a:r>
            <a:r>
              <a:rPr lang="en"/>
              <a:t>Resources</a:t>
            </a:r>
            <a:endParaRPr/>
          </a:p>
        </p:txBody>
      </p:sp>
      <p:sp>
        <p:nvSpPr>
          <p:cNvPr id="1381" name="Google Shape;1381;p84"/>
          <p:cNvSpPr txBox="1"/>
          <p:nvPr>
            <p:ph idx="2" type="title"/>
          </p:nvPr>
        </p:nvSpPr>
        <p:spPr>
          <a:xfrm>
            <a:off x="2170437" y="352625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</a:t>
            </a:r>
            <a:endParaRPr/>
          </a:p>
        </p:txBody>
      </p:sp>
      <p:sp>
        <p:nvSpPr>
          <p:cNvPr id="1382" name="Google Shape;1382;p84"/>
          <p:cNvSpPr txBox="1"/>
          <p:nvPr>
            <p:ph idx="1" type="subTitle"/>
          </p:nvPr>
        </p:nvSpPr>
        <p:spPr>
          <a:xfrm>
            <a:off x="1826150" y="3738850"/>
            <a:ext cx="22749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https://drive.google.com/drive/folders/1P3O9wqIxYxjbZ02UvUYIdQEYjtLlOpmm?usp=sharing</a:t>
            </a:r>
            <a:endParaRPr/>
          </a:p>
        </p:txBody>
      </p:sp>
      <p:sp>
        <p:nvSpPr>
          <p:cNvPr id="1383" name="Google Shape;1383;p84"/>
          <p:cNvSpPr txBox="1"/>
          <p:nvPr>
            <p:ph idx="5" type="title"/>
          </p:nvPr>
        </p:nvSpPr>
        <p:spPr>
          <a:xfrm>
            <a:off x="5342654" y="352625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1384" name="Google Shape;1384;p84"/>
          <p:cNvSpPr txBox="1"/>
          <p:nvPr>
            <p:ph idx="6" type="subTitle"/>
          </p:nvPr>
        </p:nvSpPr>
        <p:spPr>
          <a:xfrm>
            <a:off x="5052999" y="37388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https://forms.gle/QH29rsr7xt7hp6rc8</a:t>
            </a:r>
            <a:endParaRPr/>
          </a:p>
        </p:txBody>
      </p:sp>
      <p:sp>
        <p:nvSpPr>
          <p:cNvPr id="1385" name="Google Shape;1385;p84"/>
          <p:cNvSpPr/>
          <p:nvPr/>
        </p:nvSpPr>
        <p:spPr>
          <a:xfrm>
            <a:off x="1992238" y="317418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84"/>
          <p:cNvSpPr/>
          <p:nvPr/>
        </p:nvSpPr>
        <p:spPr>
          <a:xfrm>
            <a:off x="5164450" y="317418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8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8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8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84"/>
          <p:cNvSpPr/>
          <p:nvPr/>
        </p:nvSpPr>
        <p:spPr>
          <a:xfrm>
            <a:off x="5164450" y="1183013"/>
            <a:ext cx="1952400" cy="18198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84"/>
          <p:cNvGrpSpPr/>
          <p:nvPr/>
        </p:nvGrpSpPr>
        <p:grpSpPr>
          <a:xfrm>
            <a:off x="5265247" y="1296538"/>
            <a:ext cx="1750805" cy="94001"/>
            <a:chOff x="3569131" y="2288083"/>
            <a:chExt cx="2721600" cy="146100"/>
          </a:xfrm>
        </p:grpSpPr>
        <p:sp>
          <p:nvSpPr>
            <p:cNvPr id="1393" name="Google Shape;1393;p84"/>
            <p:cNvSpPr/>
            <p:nvPr/>
          </p:nvSpPr>
          <p:spPr>
            <a:xfrm>
              <a:off x="3569131" y="2288083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4" name="Google Shape;1394;p84"/>
            <p:cNvGrpSpPr/>
            <p:nvPr/>
          </p:nvGrpSpPr>
          <p:grpSpPr>
            <a:xfrm flipH="1" rot="10800000">
              <a:off x="3595847" y="2314168"/>
              <a:ext cx="429322" cy="93999"/>
              <a:chOff x="5795037" y="1823180"/>
              <a:chExt cx="431653" cy="94500"/>
            </a:xfrm>
          </p:grpSpPr>
          <p:sp>
            <p:nvSpPr>
              <p:cNvPr id="1395" name="Google Shape;1395;p84"/>
              <p:cNvSpPr/>
              <p:nvPr/>
            </p:nvSpPr>
            <p:spPr>
              <a:xfrm>
                <a:off x="5795037" y="1823180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84"/>
              <p:cNvSpPr/>
              <p:nvPr/>
            </p:nvSpPr>
            <p:spPr>
              <a:xfrm>
                <a:off x="5963614" y="1823180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84"/>
              <p:cNvSpPr/>
              <p:nvPr/>
            </p:nvSpPr>
            <p:spPr>
              <a:xfrm>
                <a:off x="6132190" y="1823180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8" name="Google Shape;1398;p84"/>
          <p:cNvSpPr/>
          <p:nvPr/>
        </p:nvSpPr>
        <p:spPr>
          <a:xfrm>
            <a:off x="5711475" y="3083000"/>
            <a:ext cx="1596000" cy="276300"/>
          </a:xfrm>
          <a:prstGeom prst="wedgeRoundRectCallout">
            <a:avLst>
              <a:gd fmla="val -20782" name="adj1"/>
              <a:gd fmla="val -116884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84"/>
          <p:cNvSpPr txBox="1"/>
          <p:nvPr/>
        </p:nvSpPr>
        <p:spPr>
          <a:xfrm>
            <a:off x="5711475" y="3082998"/>
            <a:ext cx="1596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 love feedback!</a:t>
            </a:r>
            <a:endParaRPr sz="1600">
              <a:solidFill>
                <a:schemeClr val="accent6"/>
              </a:solidFill>
            </a:endParaRPr>
          </a:p>
        </p:txBody>
      </p:sp>
      <p:grpSp>
        <p:nvGrpSpPr>
          <p:cNvPr id="1400" name="Google Shape;1400;p84"/>
          <p:cNvGrpSpPr/>
          <p:nvPr/>
        </p:nvGrpSpPr>
        <p:grpSpPr>
          <a:xfrm>
            <a:off x="1107532" y="620719"/>
            <a:ext cx="506437" cy="276316"/>
            <a:chOff x="6930163" y="1358338"/>
            <a:chExt cx="891300" cy="486300"/>
          </a:xfrm>
        </p:grpSpPr>
        <p:sp>
          <p:nvSpPr>
            <p:cNvPr id="1401" name="Google Shape;1401;p84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2" name="Google Shape;1402;p84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03" name="Google Shape;1403;p84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84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84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406" name="Google Shape;140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950" y="1501500"/>
            <a:ext cx="1333501" cy="133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851" y="1537499"/>
            <a:ext cx="1261500" cy="12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3">
            <a:hlinkClick/>
          </p:cNvPr>
          <p:cNvSpPr txBox="1"/>
          <p:nvPr>
            <p:ph idx="17" type="title"/>
          </p:nvPr>
        </p:nvSpPr>
        <p:spPr>
          <a:xfrm>
            <a:off x="2875338" y="34032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24" name="Google Shape;1024;p63">
            <a:hlinkClick/>
          </p:cNvPr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5" name="Google Shape;1025;p63">
            <a:hlinkClick/>
          </p:cNvPr>
          <p:cNvSpPr txBox="1"/>
          <p:nvPr>
            <p:ph idx="2" type="title"/>
          </p:nvPr>
        </p:nvSpPr>
        <p:spPr>
          <a:xfrm>
            <a:off x="5769963" y="1632625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026" name="Google Shape;1026;p63">
            <a:hlinkClick action="ppaction://hlinksldjump" r:id="rId3"/>
          </p:cNvPr>
          <p:cNvSpPr txBox="1"/>
          <p:nvPr>
            <p:ph idx="5" type="title"/>
          </p:nvPr>
        </p:nvSpPr>
        <p:spPr>
          <a:xfrm>
            <a:off x="2159813" y="25179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</a:t>
            </a:r>
            <a:endParaRPr/>
          </a:p>
        </p:txBody>
      </p:sp>
      <p:sp>
        <p:nvSpPr>
          <p:cNvPr id="1027" name="Google Shape;1027;p63">
            <a:hlinkClick action="ppaction://hlinksldjump" r:id="rId4"/>
          </p:cNvPr>
          <p:cNvSpPr txBox="1"/>
          <p:nvPr>
            <p:ph idx="7" type="title"/>
          </p:nvPr>
        </p:nvSpPr>
        <p:spPr>
          <a:xfrm>
            <a:off x="2159813" y="1632617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28" name="Google Shape;1028;p63">
            <a:hlinkClick action="ppaction://hlinksldjump" r:id="rId5"/>
          </p:cNvPr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Exercises</a:t>
            </a:r>
            <a:endParaRPr/>
          </a:p>
        </p:txBody>
      </p:sp>
      <p:sp>
        <p:nvSpPr>
          <p:cNvPr id="1029" name="Google Shape;1029;p63">
            <a:hlinkClick action="ppaction://hlinksldjump" r:id="rId6"/>
          </p:cNvPr>
          <p:cNvSpPr txBox="1"/>
          <p:nvPr>
            <p:ph idx="14" type="title"/>
          </p:nvPr>
        </p:nvSpPr>
        <p:spPr>
          <a:xfrm>
            <a:off x="3963162" y="34032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 + Q&amp;A</a:t>
            </a:r>
            <a:endParaRPr/>
          </a:p>
        </p:txBody>
      </p:sp>
      <p:sp>
        <p:nvSpPr>
          <p:cNvPr id="1030" name="Google Shape;1030;p63"/>
          <p:cNvSpPr txBox="1"/>
          <p:nvPr>
            <p:ph type="title"/>
          </p:nvPr>
        </p:nvSpPr>
        <p:spPr>
          <a:xfrm>
            <a:off x="720000" y="535250"/>
            <a:ext cx="77040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31" name="Google Shape;1031;p63">
            <a:hlinkClick/>
          </p:cNvPr>
          <p:cNvSpPr txBox="1"/>
          <p:nvPr>
            <p:ph idx="16" type="title"/>
          </p:nvPr>
        </p:nvSpPr>
        <p:spPr>
          <a:xfrm>
            <a:off x="1070825" y="25179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2" name="Google Shape;1032;p63">
            <a:hlinkClick/>
          </p:cNvPr>
          <p:cNvSpPr txBox="1"/>
          <p:nvPr>
            <p:ph idx="20" type="title"/>
          </p:nvPr>
        </p:nvSpPr>
        <p:spPr>
          <a:xfrm>
            <a:off x="4680988" y="1632625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3" name="Google Shape;1033;p63">
            <a:hlinkClick/>
          </p:cNvPr>
          <p:cNvSpPr txBox="1"/>
          <p:nvPr>
            <p:ph idx="21" type="title"/>
          </p:nvPr>
        </p:nvSpPr>
        <p:spPr>
          <a:xfrm>
            <a:off x="1070838" y="1632617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34" name="Google Shape;1034;p63"/>
          <p:cNvGrpSpPr/>
          <p:nvPr/>
        </p:nvGrpSpPr>
        <p:grpSpPr>
          <a:xfrm flipH="1">
            <a:off x="1772990" y="1711174"/>
            <a:ext cx="337856" cy="93999"/>
            <a:chOff x="5963614" y="809024"/>
            <a:chExt cx="339690" cy="94500"/>
          </a:xfrm>
        </p:grpSpPr>
        <p:sp>
          <p:nvSpPr>
            <p:cNvPr id="1035" name="Google Shape;1035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63"/>
          <p:cNvGrpSpPr/>
          <p:nvPr/>
        </p:nvGrpSpPr>
        <p:grpSpPr>
          <a:xfrm flipH="1">
            <a:off x="5383140" y="1752724"/>
            <a:ext cx="337856" cy="93999"/>
            <a:chOff x="5963614" y="809024"/>
            <a:chExt cx="339690" cy="94500"/>
          </a:xfrm>
        </p:grpSpPr>
        <p:sp>
          <p:nvSpPr>
            <p:cNvPr id="1038" name="Google Shape;1038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63"/>
          <p:cNvGrpSpPr/>
          <p:nvPr/>
        </p:nvGrpSpPr>
        <p:grpSpPr>
          <a:xfrm flipH="1">
            <a:off x="1772990" y="2616624"/>
            <a:ext cx="337856" cy="93999"/>
            <a:chOff x="5963614" y="809024"/>
            <a:chExt cx="339690" cy="94500"/>
          </a:xfrm>
        </p:grpSpPr>
        <p:sp>
          <p:nvSpPr>
            <p:cNvPr id="1041" name="Google Shape;1041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63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44" name="Google Shape;1044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63"/>
          <p:cNvGrpSpPr/>
          <p:nvPr/>
        </p:nvGrpSpPr>
        <p:grpSpPr>
          <a:xfrm flipH="1">
            <a:off x="3625290" y="3501949"/>
            <a:ext cx="337856" cy="93999"/>
            <a:chOff x="5963614" y="809024"/>
            <a:chExt cx="339690" cy="94500"/>
          </a:xfrm>
        </p:grpSpPr>
        <p:sp>
          <p:nvSpPr>
            <p:cNvPr id="1047" name="Google Shape;1047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6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6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6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4"/>
          <p:cNvSpPr/>
          <p:nvPr/>
        </p:nvSpPr>
        <p:spPr>
          <a:xfrm flipH="1">
            <a:off x="1225650" y="1367681"/>
            <a:ext cx="6692700" cy="27306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 txBox="1"/>
          <p:nvPr>
            <p:ph idx="1" type="subTitle"/>
          </p:nvPr>
        </p:nvSpPr>
        <p:spPr>
          <a:xfrm flipH="1">
            <a:off x="1314000" y="1730226"/>
            <a:ext cx="6516000" cy="20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Hi, I’m Edison!</a:t>
            </a:r>
            <a:endParaRPr b="1"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latin typeface="Darker Grotesque"/>
                <a:ea typeface="Darker Grotesque"/>
                <a:cs typeface="Darker Grotesque"/>
                <a:sym typeface="Darker Grotesque"/>
              </a:rPr>
              <a:t>4th and final year Computer Science student</a:t>
            </a:r>
            <a:endParaRPr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arker Grotesque"/>
              <a:buChar char="●"/>
            </a:pPr>
            <a:r>
              <a:rPr lang="en" sz="2000">
                <a:latin typeface="Darker Grotesque"/>
                <a:ea typeface="Darker Grotesque"/>
                <a:cs typeface="Darker Grotesque"/>
                <a:sym typeface="Darker Grotesque"/>
              </a:rPr>
              <a:t>Software Engineer Intern at Nine</a:t>
            </a:r>
            <a:endParaRPr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latin typeface="Darker Grotesque"/>
                <a:ea typeface="Darker Grotesque"/>
                <a:cs typeface="Darker Grotesque"/>
                <a:sym typeface="Darker Grotesque"/>
              </a:rPr>
              <a:t>Took COMP6080 in 23T1</a:t>
            </a:r>
            <a:endParaRPr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latin typeface="Darker Grotesque"/>
                <a:ea typeface="Darker Grotesque"/>
                <a:cs typeface="Darker Grotesque"/>
                <a:sym typeface="Darker Grotesque"/>
              </a:rPr>
              <a:t>You’ll see me in tutorials, forum posts and help sessions</a:t>
            </a:r>
            <a:endParaRPr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latin typeface="Darker Grotesque"/>
                <a:ea typeface="Darker Grotesque"/>
                <a:cs typeface="Darker Grotesque"/>
                <a:sym typeface="Darker Grotesque"/>
              </a:rPr>
              <a:t>Email me at </a:t>
            </a:r>
            <a:r>
              <a:rPr lang="en" sz="2000" u="sng">
                <a:latin typeface="Darker Grotesque"/>
                <a:ea typeface="Darker Grotesque"/>
                <a:cs typeface="Darker Grotesque"/>
                <a:sym typeface="Darker Grotesque"/>
                <a:hlinkClick r:id="rId3"/>
              </a:rPr>
              <a:t>z5308785@unsw.edu.au</a:t>
            </a:r>
            <a:r>
              <a:rPr lang="en" sz="2000">
                <a:latin typeface="Darker Grotesque"/>
                <a:ea typeface="Darker Grotesque"/>
                <a:cs typeface="Darker Grotesque"/>
                <a:sym typeface="Darker Grotesque"/>
              </a:rPr>
              <a:t> if you need me!</a:t>
            </a:r>
            <a:endParaRPr/>
          </a:p>
        </p:txBody>
      </p:sp>
      <p:sp>
        <p:nvSpPr>
          <p:cNvPr id="1059" name="Google Shape;1059;p64"/>
          <p:cNvSpPr/>
          <p:nvPr/>
        </p:nvSpPr>
        <p:spPr>
          <a:xfrm flipH="1">
            <a:off x="1225718" y="1045225"/>
            <a:ext cx="3878100" cy="5118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4"/>
          <p:cNvSpPr txBox="1"/>
          <p:nvPr>
            <p:ph type="title"/>
          </p:nvPr>
        </p:nvSpPr>
        <p:spPr>
          <a:xfrm flipH="1">
            <a:off x="1808549" y="1152174"/>
            <a:ext cx="3001800" cy="2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Introduction</a:t>
            </a:r>
            <a:endParaRPr sz="1700"/>
          </a:p>
        </p:txBody>
      </p:sp>
      <p:sp>
        <p:nvSpPr>
          <p:cNvPr id="1061" name="Google Shape;1061;p64"/>
          <p:cNvSpPr/>
          <p:nvPr/>
        </p:nvSpPr>
        <p:spPr>
          <a:xfrm flipH="1">
            <a:off x="1363837" y="1149782"/>
            <a:ext cx="317400" cy="317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64"/>
          <p:cNvGrpSpPr/>
          <p:nvPr/>
        </p:nvGrpSpPr>
        <p:grpSpPr>
          <a:xfrm flipH="1">
            <a:off x="5365693" y="1541366"/>
            <a:ext cx="2354314" cy="171229"/>
            <a:chOff x="847125" y="3296850"/>
            <a:chExt cx="2008800" cy="146100"/>
          </a:xfrm>
        </p:grpSpPr>
        <p:sp>
          <p:nvSpPr>
            <p:cNvPr id="1063" name="Google Shape;1063;p6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4" name="Google Shape;1064;p6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065" name="Google Shape;1065;p6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6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6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8" name="Google Shape;1068;p6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6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6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6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077" name="Google Shape;1077;p65"/>
          <p:cNvSpPr txBox="1"/>
          <p:nvPr>
            <p:ph idx="1" type="body"/>
          </p:nvPr>
        </p:nvSpPr>
        <p:spPr>
          <a:xfrm>
            <a:off x="720000" y="1437925"/>
            <a:ext cx="77040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Course Resources</a:t>
            </a:r>
            <a:endParaRPr b="1"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Course Website:</a:t>
            </a:r>
            <a:r>
              <a:rPr lang="en" sz="2000"/>
              <a:t> </a:t>
            </a:r>
            <a:r>
              <a:rPr lang="en" sz="2000">
                <a:uFill>
                  <a:noFill/>
                </a:uFill>
                <a:hlinkClick r:id="rId3"/>
              </a:rPr>
              <a:t>https://cgi.cse.unsw.edu.au/~cs6080/23T3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EdStem Forum:</a:t>
            </a:r>
            <a:r>
              <a:rPr lang="en" sz="2000"/>
              <a:t> </a:t>
            </a:r>
            <a:r>
              <a:rPr lang="en" sz="2000">
                <a:uFill>
                  <a:noFill/>
                </a:uFill>
                <a:hlinkClick r:id="rId4"/>
              </a:rPr>
              <a:t>https://edstem.org/au/courses/13869/discussion/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GitLab Repos: </a:t>
            </a:r>
            <a:r>
              <a:rPr lang="en" sz="2000">
                <a:uFill>
                  <a:noFill/>
                </a:uFill>
                <a:hlinkClick r:id="rId5"/>
              </a:rPr>
              <a:t>https://nw-syd-gitlab.cseunsw.tech/COMP6080/23T3/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2000"/>
              <a:t>Course Admin Email:</a:t>
            </a:r>
            <a:r>
              <a:rPr lang="en" sz="2000"/>
              <a:t> </a:t>
            </a:r>
            <a:r>
              <a:rPr lang="en" sz="2000">
                <a:uFill>
                  <a:noFill/>
                </a:uFill>
                <a:hlinkClick r:id="rId6"/>
              </a:rPr>
              <a:t>cs6080@cse.unsw.edu.au</a:t>
            </a:r>
            <a:br>
              <a:rPr b="1" lang="en" sz="2100"/>
            </a:b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Course Updates</a:t>
            </a:r>
            <a:endParaRPr b="1"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Assignment 1 ‘PicToCode’ Released: </a:t>
            </a:r>
            <a:r>
              <a:rPr lang="en" sz="1800"/>
              <a:t>due Week 3 </a:t>
            </a:r>
            <a:r>
              <a:rPr lang="en" sz="1800"/>
              <a:t>Friday 29th September, 10pm</a:t>
            </a:r>
            <a:endParaRPr sz="2300"/>
          </a:p>
        </p:txBody>
      </p:sp>
      <p:sp>
        <p:nvSpPr>
          <p:cNvPr id="1078" name="Google Shape;1078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6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6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6"/>
          <p:cNvSpPr txBox="1"/>
          <p:nvPr>
            <p:ph idx="1" type="subTitle"/>
          </p:nvPr>
        </p:nvSpPr>
        <p:spPr>
          <a:xfrm>
            <a:off x="1373525" y="1450350"/>
            <a:ext cx="65781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</a:t>
            </a:r>
            <a:r>
              <a:rPr b="1" lang="en" sz="2000"/>
              <a:t>groups of 3</a:t>
            </a:r>
            <a:r>
              <a:rPr lang="en" sz="2000"/>
              <a:t>, you will spend </a:t>
            </a:r>
            <a:r>
              <a:rPr b="1" lang="en" sz="2000"/>
              <a:t>5 minutes</a:t>
            </a:r>
            <a:r>
              <a:rPr lang="en" sz="2000"/>
              <a:t> collecting</a:t>
            </a:r>
            <a:r>
              <a:rPr b="1" lang="en" sz="2000"/>
              <a:t> 4 links to websites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 links</a:t>
            </a:r>
            <a:r>
              <a:rPr b="1" lang="en" sz="2000"/>
              <a:t> </a:t>
            </a:r>
            <a:r>
              <a:rPr lang="en" sz="2000"/>
              <a:t>should be websites that your group thinks are great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other 2 links should be websites that your group thinks are pretty awful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We’ll then discuss whether these websites are good or bad as a class!</a:t>
            </a:r>
            <a:endParaRPr b="1" sz="2000"/>
          </a:p>
        </p:txBody>
      </p:sp>
      <p:sp>
        <p:nvSpPr>
          <p:cNvPr id="1087" name="Google Shape;1087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6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6"/>
          <p:cNvSpPr txBox="1"/>
          <p:nvPr/>
        </p:nvSpPr>
        <p:spPr>
          <a:xfrm>
            <a:off x="2171100" y="660400"/>
            <a:ext cx="480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Icebreaker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096" name="Google Shape;1096;p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097" name="Google Shape;1097;p6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Please enter the links to the websites here!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098" name="Google Shape;1098;p67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099" name="Google Shape;1099;p67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100" name="Google Shape;1100;p6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8"/>
          <p:cNvSpPr/>
          <p:nvPr/>
        </p:nvSpPr>
        <p:spPr>
          <a:xfrm flipH="1">
            <a:off x="5978050" y="1661650"/>
            <a:ext cx="2281500" cy="24096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06" name="Google Shape;1106;p68"/>
          <p:cNvSpPr/>
          <p:nvPr/>
        </p:nvSpPr>
        <p:spPr>
          <a:xfrm>
            <a:off x="846475" y="1661650"/>
            <a:ext cx="5010000" cy="24096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8"/>
          <p:cNvSpPr/>
          <p:nvPr/>
        </p:nvSpPr>
        <p:spPr>
          <a:xfrm>
            <a:off x="1049150" y="188360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8"/>
          <p:cNvSpPr/>
          <p:nvPr/>
        </p:nvSpPr>
        <p:spPr>
          <a:xfrm>
            <a:off x="3595871" y="188360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8"/>
          <p:cNvSpPr/>
          <p:nvPr/>
        </p:nvSpPr>
        <p:spPr>
          <a:xfrm>
            <a:off x="6142599" y="188360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0" name="Google Shape;1110;p68"/>
          <p:cNvGrpSpPr/>
          <p:nvPr/>
        </p:nvGrpSpPr>
        <p:grpSpPr>
          <a:xfrm>
            <a:off x="1149947" y="1959900"/>
            <a:ext cx="1750805" cy="94001"/>
            <a:chOff x="3569131" y="3296864"/>
            <a:chExt cx="2721600" cy="146100"/>
          </a:xfrm>
        </p:grpSpPr>
        <p:sp>
          <p:nvSpPr>
            <p:cNvPr id="1111" name="Google Shape;1111;p6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2" name="Google Shape;1112;p68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113" name="Google Shape;1113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6" name="Google Shape;1116;p68"/>
          <p:cNvGrpSpPr/>
          <p:nvPr/>
        </p:nvGrpSpPr>
        <p:grpSpPr>
          <a:xfrm>
            <a:off x="3696672" y="1959900"/>
            <a:ext cx="1750805" cy="94001"/>
            <a:chOff x="3569131" y="3296864"/>
            <a:chExt cx="2721600" cy="146100"/>
          </a:xfrm>
        </p:grpSpPr>
        <p:sp>
          <p:nvSpPr>
            <p:cNvPr id="1117" name="Google Shape;1117;p6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8" name="Google Shape;1118;p68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119" name="Google Shape;1119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68"/>
          <p:cNvGrpSpPr/>
          <p:nvPr/>
        </p:nvGrpSpPr>
        <p:grpSpPr>
          <a:xfrm>
            <a:off x="6243397" y="1959900"/>
            <a:ext cx="1750805" cy="94001"/>
            <a:chOff x="3569131" y="3296864"/>
            <a:chExt cx="2721600" cy="146100"/>
          </a:xfrm>
        </p:grpSpPr>
        <p:sp>
          <p:nvSpPr>
            <p:cNvPr id="1123" name="Google Shape;1123;p6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4" name="Google Shape;1124;p68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125" name="Google Shape;1125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8" name="Google Shape;1128;p68"/>
          <p:cNvSpPr/>
          <p:nvPr/>
        </p:nvSpPr>
        <p:spPr>
          <a:xfrm>
            <a:off x="1049150" y="3178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68"/>
          <p:cNvSpPr/>
          <p:nvPr/>
        </p:nvSpPr>
        <p:spPr>
          <a:xfrm>
            <a:off x="3595871" y="3178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68"/>
          <p:cNvSpPr/>
          <p:nvPr/>
        </p:nvSpPr>
        <p:spPr>
          <a:xfrm>
            <a:off x="6142599" y="3178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Recap</a:t>
            </a:r>
            <a:endParaRPr/>
          </a:p>
        </p:txBody>
      </p:sp>
      <p:sp>
        <p:nvSpPr>
          <p:cNvPr id="1132" name="Google Shape;1132;p68"/>
          <p:cNvSpPr txBox="1"/>
          <p:nvPr>
            <p:ph idx="2" type="title"/>
          </p:nvPr>
        </p:nvSpPr>
        <p:spPr>
          <a:xfrm>
            <a:off x="1227350" y="3264825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133" name="Google Shape;1133;p68"/>
          <p:cNvSpPr txBox="1"/>
          <p:nvPr>
            <p:ph idx="1" type="subTitle"/>
          </p:nvPr>
        </p:nvSpPr>
        <p:spPr>
          <a:xfrm>
            <a:off x="937700" y="3597975"/>
            <a:ext cx="21753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Page structure</a:t>
            </a:r>
            <a:endParaRPr sz="2000"/>
          </a:p>
        </p:txBody>
      </p:sp>
      <p:sp>
        <p:nvSpPr>
          <p:cNvPr id="1134" name="Google Shape;1134;p68"/>
          <p:cNvSpPr txBox="1"/>
          <p:nvPr>
            <p:ph idx="3" type="title"/>
          </p:nvPr>
        </p:nvSpPr>
        <p:spPr>
          <a:xfrm>
            <a:off x="3774099" y="3264825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135" name="Google Shape;1135;p68"/>
          <p:cNvSpPr txBox="1"/>
          <p:nvPr>
            <p:ph idx="4" type="subTitle"/>
          </p:nvPr>
        </p:nvSpPr>
        <p:spPr>
          <a:xfrm>
            <a:off x="3484422" y="3597975"/>
            <a:ext cx="21753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Page aesthetics</a:t>
            </a:r>
            <a:endParaRPr sz="2000"/>
          </a:p>
        </p:txBody>
      </p:sp>
      <p:sp>
        <p:nvSpPr>
          <p:cNvPr id="1136" name="Google Shape;1136;p68"/>
          <p:cNvSpPr txBox="1"/>
          <p:nvPr>
            <p:ph idx="5" type="title"/>
          </p:nvPr>
        </p:nvSpPr>
        <p:spPr>
          <a:xfrm>
            <a:off x="6320804" y="3264825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137" name="Google Shape;1137;p68"/>
          <p:cNvSpPr txBox="1"/>
          <p:nvPr>
            <p:ph idx="6" type="subTitle"/>
          </p:nvPr>
        </p:nvSpPr>
        <p:spPr>
          <a:xfrm>
            <a:off x="6031150" y="3597975"/>
            <a:ext cx="21753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Page dynamics</a:t>
            </a:r>
            <a:endParaRPr sz="2000"/>
          </a:p>
        </p:txBody>
      </p:sp>
      <p:sp>
        <p:nvSpPr>
          <p:cNvPr id="1138" name="Google Shape;1138;p68"/>
          <p:cNvSpPr/>
          <p:nvPr/>
        </p:nvSpPr>
        <p:spPr>
          <a:xfrm>
            <a:off x="1624700" y="212762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68"/>
          <p:cNvSpPr/>
          <p:nvPr/>
        </p:nvSpPr>
        <p:spPr>
          <a:xfrm>
            <a:off x="4171421" y="212762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68"/>
          <p:cNvSpPr/>
          <p:nvPr/>
        </p:nvSpPr>
        <p:spPr>
          <a:xfrm>
            <a:off x="6718149" y="212762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8"/>
          <p:cNvSpPr txBox="1"/>
          <p:nvPr/>
        </p:nvSpPr>
        <p:spPr>
          <a:xfrm>
            <a:off x="846475" y="1222413"/>
            <a:ext cx="1952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Week 1 Content</a:t>
            </a:r>
            <a:endParaRPr b="1" sz="2000">
              <a:solidFill>
                <a:schemeClr val="accent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146" name="Google Shape;1146;p68"/>
          <p:cNvGrpSpPr/>
          <p:nvPr/>
        </p:nvGrpSpPr>
        <p:grpSpPr>
          <a:xfrm>
            <a:off x="1823877" y="2351346"/>
            <a:ext cx="402940" cy="353851"/>
            <a:chOff x="713620" y="1566649"/>
            <a:chExt cx="422679" cy="371185"/>
          </a:xfrm>
        </p:grpSpPr>
        <p:sp>
          <p:nvSpPr>
            <p:cNvPr id="1147" name="Google Shape;1147;p68"/>
            <p:cNvSpPr/>
            <p:nvPr/>
          </p:nvSpPr>
          <p:spPr>
            <a:xfrm>
              <a:off x="713620" y="1690368"/>
              <a:ext cx="422679" cy="247466"/>
            </a:xfrm>
            <a:custGeom>
              <a:rect b="b" l="l" r="r" t="t"/>
              <a:pathLst>
                <a:path extrusionOk="0" h="9179" w="15678">
                  <a:moveTo>
                    <a:pt x="13346" y="1369"/>
                  </a:moveTo>
                  <a:cubicBezTo>
                    <a:pt x="13601" y="1369"/>
                    <a:pt x="13812" y="1580"/>
                    <a:pt x="13812" y="1836"/>
                  </a:cubicBezTo>
                  <a:cubicBezTo>
                    <a:pt x="13812" y="2091"/>
                    <a:pt x="13601" y="2287"/>
                    <a:pt x="13346" y="2287"/>
                  </a:cubicBezTo>
                  <a:lnTo>
                    <a:pt x="2333" y="2287"/>
                  </a:lnTo>
                  <a:cubicBezTo>
                    <a:pt x="2076" y="2287"/>
                    <a:pt x="1866" y="2091"/>
                    <a:pt x="1866" y="1836"/>
                  </a:cubicBezTo>
                  <a:cubicBezTo>
                    <a:pt x="1866" y="1580"/>
                    <a:pt x="2076" y="1369"/>
                    <a:pt x="2333" y="1369"/>
                  </a:cubicBezTo>
                  <a:close/>
                  <a:moveTo>
                    <a:pt x="5085" y="3205"/>
                  </a:moveTo>
                  <a:cubicBezTo>
                    <a:pt x="5206" y="3205"/>
                    <a:pt x="5326" y="3250"/>
                    <a:pt x="5416" y="3341"/>
                  </a:cubicBezTo>
                  <a:cubicBezTo>
                    <a:pt x="5582" y="3521"/>
                    <a:pt x="5582" y="3822"/>
                    <a:pt x="5416" y="3987"/>
                  </a:cubicBezTo>
                  <a:lnTo>
                    <a:pt x="3897" y="5507"/>
                  </a:lnTo>
                  <a:lnTo>
                    <a:pt x="5416" y="7012"/>
                  </a:lnTo>
                  <a:cubicBezTo>
                    <a:pt x="5582" y="7192"/>
                    <a:pt x="5582" y="7493"/>
                    <a:pt x="5416" y="7658"/>
                  </a:cubicBezTo>
                  <a:cubicBezTo>
                    <a:pt x="5326" y="7748"/>
                    <a:pt x="5206" y="7793"/>
                    <a:pt x="5085" y="7793"/>
                  </a:cubicBezTo>
                  <a:cubicBezTo>
                    <a:pt x="4965" y="7793"/>
                    <a:pt x="4845" y="7748"/>
                    <a:pt x="4754" y="7658"/>
                  </a:cubicBezTo>
                  <a:lnTo>
                    <a:pt x="2919" y="5822"/>
                  </a:lnTo>
                  <a:cubicBezTo>
                    <a:pt x="2738" y="5657"/>
                    <a:pt x="2738" y="5357"/>
                    <a:pt x="2919" y="5176"/>
                  </a:cubicBezTo>
                  <a:lnTo>
                    <a:pt x="4754" y="3341"/>
                  </a:lnTo>
                  <a:cubicBezTo>
                    <a:pt x="4845" y="3250"/>
                    <a:pt x="4965" y="3205"/>
                    <a:pt x="5085" y="3205"/>
                  </a:cubicBezTo>
                  <a:close/>
                  <a:moveTo>
                    <a:pt x="10592" y="3205"/>
                  </a:moveTo>
                  <a:cubicBezTo>
                    <a:pt x="10712" y="3205"/>
                    <a:pt x="10833" y="3250"/>
                    <a:pt x="10923" y="3341"/>
                  </a:cubicBezTo>
                  <a:lnTo>
                    <a:pt x="12758" y="5176"/>
                  </a:lnTo>
                  <a:cubicBezTo>
                    <a:pt x="12939" y="5357"/>
                    <a:pt x="12939" y="5657"/>
                    <a:pt x="12758" y="5822"/>
                  </a:cubicBezTo>
                  <a:lnTo>
                    <a:pt x="10923" y="7658"/>
                  </a:lnTo>
                  <a:cubicBezTo>
                    <a:pt x="10833" y="7748"/>
                    <a:pt x="10712" y="7793"/>
                    <a:pt x="10592" y="7793"/>
                  </a:cubicBezTo>
                  <a:cubicBezTo>
                    <a:pt x="10472" y="7793"/>
                    <a:pt x="10351" y="7748"/>
                    <a:pt x="10261" y="7658"/>
                  </a:cubicBezTo>
                  <a:cubicBezTo>
                    <a:pt x="10096" y="7493"/>
                    <a:pt x="10096" y="7192"/>
                    <a:pt x="10261" y="7012"/>
                  </a:cubicBezTo>
                  <a:lnTo>
                    <a:pt x="11781" y="5507"/>
                  </a:lnTo>
                  <a:lnTo>
                    <a:pt x="10261" y="3987"/>
                  </a:lnTo>
                  <a:cubicBezTo>
                    <a:pt x="10096" y="3822"/>
                    <a:pt x="10096" y="3521"/>
                    <a:pt x="10261" y="3341"/>
                  </a:cubicBezTo>
                  <a:cubicBezTo>
                    <a:pt x="10351" y="3250"/>
                    <a:pt x="10472" y="3205"/>
                    <a:pt x="10592" y="3205"/>
                  </a:cubicBezTo>
                  <a:close/>
                  <a:moveTo>
                    <a:pt x="8753" y="3211"/>
                  </a:moveTo>
                  <a:cubicBezTo>
                    <a:pt x="8826" y="3211"/>
                    <a:pt x="8899" y="3228"/>
                    <a:pt x="8967" y="3265"/>
                  </a:cubicBezTo>
                  <a:cubicBezTo>
                    <a:pt x="9193" y="3371"/>
                    <a:pt x="9284" y="3641"/>
                    <a:pt x="9163" y="3882"/>
                  </a:cubicBezTo>
                  <a:lnTo>
                    <a:pt x="7328" y="7553"/>
                  </a:lnTo>
                  <a:cubicBezTo>
                    <a:pt x="7254" y="7710"/>
                    <a:pt x="7100" y="7802"/>
                    <a:pt x="6931" y="7802"/>
                  </a:cubicBezTo>
                  <a:cubicBezTo>
                    <a:pt x="6858" y="7802"/>
                    <a:pt x="6783" y="7785"/>
                    <a:pt x="6710" y="7748"/>
                  </a:cubicBezTo>
                  <a:cubicBezTo>
                    <a:pt x="6485" y="7643"/>
                    <a:pt x="6395" y="7357"/>
                    <a:pt x="6515" y="7132"/>
                  </a:cubicBezTo>
                  <a:lnTo>
                    <a:pt x="8351" y="3461"/>
                  </a:lnTo>
                  <a:cubicBezTo>
                    <a:pt x="8424" y="3303"/>
                    <a:pt x="8586" y="3211"/>
                    <a:pt x="8753" y="3211"/>
                  </a:cubicBezTo>
                  <a:close/>
                  <a:moveTo>
                    <a:pt x="0" y="0"/>
                  </a:moveTo>
                  <a:lnTo>
                    <a:pt x="0" y="8711"/>
                  </a:lnTo>
                  <a:cubicBezTo>
                    <a:pt x="0" y="8967"/>
                    <a:pt x="211" y="9178"/>
                    <a:pt x="467" y="9178"/>
                  </a:cubicBezTo>
                  <a:lnTo>
                    <a:pt x="15211" y="9178"/>
                  </a:lnTo>
                  <a:cubicBezTo>
                    <a:pt x="15467" y="9178"/>
                    <a:pt x="15677" y="8967"/>
                    <a:pt x="15677" y="8711"/>
                  </a:cubicBezTo>
                  <a:lnTo>
                    <a:pt x="15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713620" y="1566649"/>
              <a:ext cx="422679" cy="98997"/>
            </a:xfrm>
            <a:custGeom>
              <a:rect b="b" l="l" r="r" t="t"/>
              <a:pathLst>
                <a:path extrusionOk="0" h="3672" w="15678">
                  <a:moveTo>
                    <a:pt x="6921" y="1370"/>
                  </a:moveTo>
                  <a:cubicBezTo>
                    <a:pt x="7177" y="1370"/>
                    <a:pt x="7372" y="1580"/>
                    <a:pt x="7372" y="1836"/>
                  </a:cubicBezTo>
                  <a:cubicBezTo>
                    <a:pt x="7372" y="2092"/>
                    <a:pt x="7177" y="2287"/>
                    <a:pt x="6921" y="2287"/>
                  </a:cubicBezTo>
                  <a:lnTo>
                    <a:pt x="2333" y="2287"/>
                  </a:lnTo>
                  <a:cubicBezTo>
                    <a:pt x="2076" y="2287"/>
                    <a:pt x="1866" y="2092"/>
                    <a:pt x="1866" y="1836"/>
                  </a:cubicBezTo>
                  <a:cubicBezTo>
                    <a:pt x="1866" y="1580"/>
                    <a:pt x="2076" y="1370"/>
                    <a:pt x="2333" y="1370"/>
                  </a:cubicBezTo>
                  <a:close/>
                  <a:moveTo>
                    <a:pt x="9675" y="1370"/>
                  </a:moveTo>
                  <a:cubicBezTo>
                    <a:pt x="9930" y="1370"/>
                    <a:pt x="10141" y="1580"/>
                    <a:pt x="10141" y="1836"/>
                  </a:cubicBezTo>
                  <a:cubicBezTo>
                    <a:pt x="10141" y="2092"/>
                    <a:pt x="9930" y="2287"/>
                    <a:pt x="9675" y="2287"/>
                  </a:cubicBezTo>
                  <a:cubicBezTo>
                    <a:pt x="9418" y="2287"/>
                    <a:pt x="9223" y="2092"/>
                    <a:pt x="9223" y="1836"/>
                  </a:cubicBezTo>
                  <a:cubicBezTo>
                    <a:pt x="9223" y="1580"/>
                    <a:pt x="9418" y="1370"/>
                    <a:pt x="9675" y="1370"/>
                  </a:cubicBezTo>
                  <a:close/>
                  <a:moveTo>
                    <a:pt x="11510" y="1370"/>
                  </a:moveTo>
                  <a:cubicBezTo>
                    <a:pt x="11765" y="1370"/>
                    <a:pt x="11976" y="1580"/>
                    <a:pt x="11976" y="1836"/>
                  </a:cubicBezTo>
                  <a:cubicBezTo>
                    <a:pt x="11976" y="2092"/>
                    <a:pt x="11765" y="2287"/>
                    <a:pt x="11510" y="2287"/>
                  </a:cubicBezTo>
                  <a:cubicBezTo>
                    <a:pt x="11254" y="2287"/>
                    <a:pt x="11059" y="2092"/>
                    <a:pt x="11059" y="1836"/>
                  </a:cubicBezTo>
                  <a:cubicBezTo>
                    <a:pt x="11059" y="1580"/>
                    <a:pt x="11254" y="1370"/>
                    <a:pt x="11510" y="1370"/>
                  </a:cubicBezTo>
                  <a:close/>
                  <a:moveTo>
                    <a:pt x="13346" y="1370"/>
                  </a:moveTo>
                  <a:cubicBezTo>
                    <a:pt x="13601" y="1370"/>
                    <a:pt x="13812" y="1580"/>
                    <a:pt x="13812" y="1836"/>
                  </a:cubicBezTo>
                  <a:cubicBezTo>
                    <a:pt x="13812" y="2092"/>
                    <a:pt x="13601" y="2287"/>
                    <a:pt x="13346" y="2287"/>
                  </a:cubicBezTo>
                  <a:cubicBezTo>
                    <a:pt x="13089" y="2287"/>
                    <a:pt x="12894" y="2092"/>
                    <a:pt x="12894" y="1836"/>
                  </a:cubicBezTo>
                  <a:cubicBezTo>
                    <a:pt x="12894" y="1580"/>
                    <a:pt x="13089" y="1370"/>
                    <a:pt x="13346" y="1370"/>
                  </a:cubicBezTo>
                  <a:close/>
                  <a:moveTo>
                    <a:pt x="467" y="0"/>
                  </a:moveTo>
                  <a:cubicBezTo>
                    <a:pt x="211" y="0"/>
                    <a:pt x="0" y="196"/>
                    <a:pt x="0" y="451"/>
                  </a:cubicBezTo>
                  <a:lnTo>
                    <a:pt x="0" y="3671"/>
                  </a:lnTo>
                  <a:lnTo>
                    <a:pt x="15677" y="3671"/>
                  </a:lnTo>
                  <a:lnTo>
                    <a:pt x="15677" y="451"/>
                  </a:lnTo>
                  <a:cubicBezTo>
                    <a:pt x="15677" y="196"/>
                    <a:pt x="15467" y="0"/>
                    <a:pt x="15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68"/>
          <p:cNvGrpSpPr/>
          <p:nvPr/>
        </p:nvGrpSpPr>
        <p:grpSpPr>
          <a:xfrm>
            <a:off x="4431313" y="2356239"/>
            <a:ext cx="281528" cy="343776"/>
            <a:chOff x="1533770" y="2113020"/>
            <a:chExt cx="295320" cy="360617"/>
          </a:xfrm>
        </p:grpSpPr>
        <p:sp>
          <p:nvSpPr>
            <p:cNvPr id="1150" name="Google Shape;1150;p68"/>
            <p:cNvSpPr/>
            <p:nvPr/>
          </p:nvSpPr>
          <p:spPr>
            <a:xfrm>
              <a:off x="1639238" y="2240379"/>
              <a:ext cx="84385" cy="129408"/>
            </a:xfrm>
            <a:custGeom>
              <a:rect b="b" l="l" r="r" t="t"/>
              <a:pathLst>
                <a:path extrusionOk="0" h="4800" w="3130">
                  <a:moveTo>
                    <a:pt x="1565" y="1"/>
                  </a:moveTo>
                  <a:cubicBezTo>
                    <a:pt x="708" y="1"/>
                    <a:pt x="1" y="707"/>
                    <a:pt x="1" y="1566"/>
                  </a:cubicBezTo>
                  <a:cubicBezTo>
                    <a:pt x="1" y="2212"/>
                    <a:pt x="873" y="4048"/>
                    <a:pt x="1234" y="4619"/>
                  </a:cubicBezTo>
                  <a:cubicBezTo>
                    <a:pt x="1310" y="4740"/>
                    <a:pt x="1430" y="4800"/>
                    <a:pt x="1565" y="4800"/>
                  </a:cubicBezTo>
                  <a:cubicBezTo>
                    <a:pt x="1701" y="4800"/>
                    <a:pt x="1822" y="4740"/>
                    <a:pt x="1896" y="4619"/>
                  </a:cubicBezTo>
                  <a:cubicBezTo>
                    <a:pt x="2273" y="4048"/>
                    <a:pt x="3130" y="2212"/>
                    <a:pt x="3130" y="1566"/>
                  </a:cubicBezTo>
                  <a:cubicBezTo>
                    <a:pt x="3130" y="707"/>
                    <a:pt x="2438" y="1"/>
                    <a:pt x="1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1649779" y="2113020"/>
              <a:ext cx="63302" cy="64111"/>
            </a:xfrm>
            <a:custGeom>
              <a:rect b="b" l="l" r="r" t="t"/>
              <a:pathLst>
                <a:path extrusionOk="0" h="2378" w="2348">
                  <a:moveTo>
                    <a:pt x="392" y="1"/>
                  </a:moveTo>
                  <a:cubicBezTo>
                    <a:pt x="181" y="1"/>
                    <a:pt x="1" y="181"/>
                    <a:pt x="1" y="392"/>
                  </a:cubicBezTo>
                  <a:lnTo>
                    <a:pt x="1" y="2378"/>
                  </a:lnTo>
                  <a:lnTo>
                    <a:pt x="2348" y="2378"/>
                  </a:lnTo>
                  <a:lnTo>
                    <a:pt x="2348" y="392"/>
                  </a:lnTo>
                  <a:cubicBezTo>
                    <a:pt x="2348" y="181"/>
                    <a:pt x="2183" y="1"/>
                    <a:pt x="1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8"/>
            <p:cNvSpPr/>
            <p:nvPr/>
          </p:nvSpPr>
          <p:spPr>
            <a:xfrm>
              <a:off x="1649779" y="2198214"/>
              <a:ext cx="63302" cy="30033"/>
            </a:xfrm>
            <a:custGeom>
              <a:rect b="b" l="l" r="r" t="t"/>
              <a:pathLst>
                <a:path extrusionOk="0" h="1114" w="2348">
                  <a:moveTo>
                    <a:pt x="1" y="0"/>
                  </a:moveTo>
                  <a:lnTo>
                    <a:pt x="1" y="1114"/>
                  </a:lnTo>
                  <a:cubicBezTo>
                    <a:pt x="347" y="917"/>
                    <a:pt x="753" y="783"/>
                    <a:pt x="1174" y="783"/>
                  </a:cubicBezTo>
                  <a:cubicBezTo>
                    <a:pt x="1611" y="783"/>
                    <a:pt x="2002" y="917"/>
                    <a:pt x="2348" y="1114"/>
                  </a:cubicBezTo>
                  <a:lnTo>
                    <a:pt x="2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8"/>
            <p:cNvSpPr/>
            <p:nvPr/>
          </p:nvSpPr>
          <p:spPr>
            <a:xfrm>
              <a:off x="1533770" y="2346655"/>
              <a:ext cx="42219" cy="42219"/>
            </a:xfrm>
            <a:custGeom>
              <a:rect b="b" l="l" r="r" t="t"/>
              <a:pathLst>
                <a:path extrusionOk="0" h="1566" w="1566">
                  <a:moveTo>
                    <a:pt x="392" y="1"/>
                  </a:moveTo>
                  <a:cubicBezTo>
                    <a:pt x="167" y="1"/>
                    <a:pt x="1" y="181"/>
                    <a:pt x="1" y="392"/>
                  </a:cubicBezTo>
                  <a:lnTo>
                    <a:pt x="1" y="1174"/>
                  </a:lnTo>
                  <a:cubicBezTo>
                    <a:pt x="1" y="1399"/>
                    <a:pt x="167" y="1566"/>
                    <a:pt x="392" y="1566"/>
                  </a:cubicBezTo>
                  <a:lnTo>
                    <a:pt x="1565" y="1566"/>
                  </a:lnTo>
                  <a:lnTo>
                    <a:pt x="1565" y="392"/>
                  </a:lnTo>
                  <a:cubicBezTo>
                    <a:pt x="1565" y="181"/>
                    <a:pt x="1385" y="1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1575963" y="2388848"/>
              <a:ext cx="42219" cy="42597"/>
            </a:xfrm>
            <a:custGeom>
              <a:rect b="b" l="l" r="r" t="t"/>
              <a:pathLst>
                <a:path extrusionOk="0" h="1580" w="1566">
                  <a:moveTo>
                    <a:pt x="0" y="1"/>
                  </a:moveTo>
                  <a:lnTo>
                    <a:pt x="0" y="1188"/>
                  </a:lnTo>
                  <a:cubicBezTo>
                    <a:pt x="0" y="1399"/>
                    <a:pt x="181" y="1580"/>
                    <a:pt x="392" y="1580"/>
                  </a:cubicBezTo>
                  <a:lnTo>
                    <a:pt x="1565" y="1580"/>
                  </a:lnTo>
                  <a:lnTo>
                    <a:pt x="1565" y="392"/>
                  </a:lnTo>
                  <a:cubicBezTo>
                    <a:pt x="1565" y="181"/>
                    <a:pt x="1385" y="1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1618155" y="2431418"/>
              <a:ext cx="42192" cy="42219"/>
            </a:xfrm>
            <a:custGeom>
              <a:rect b="b" l="l" r="r" t="t"/>
              <a:pathLst>
                <a:path extrusionOk="0" h="1566" w="1565">
                  <a:moveTo>
                    <a:pt x="0" y="1"/>
                  </a:moveTo>
                  <a:lnTo>
                    <a:pt x="0" y="1174"/>
                  </a:lnTo>
                  <a:cubicBezTo>
                    <a:pt x="0" y="1385"/>
                    <a:pt x="181" y="1565"/>
                    <a:pt x="391" y="1565"/>
                  </a:cubicBezTo>
                  <a:lnTo>
                    <a:pt x="1174" y="1565"/>
                  </a:lnTo>
                  <a:cubicBezTo>
                    <a:pt x="1384" y="1565"/>
                    <a:pt x="1565" y="1385"/>
                    <a:pt x="1565" y="1174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1702513" y="2431418"/>
              <a:ext cx="42219" cy="42219"/>
            </a:xfrm>
            <a:custGeom>
              <a:rect b="b" l="l" r="r" t="t"/>
              <a:pathLst>
                <a:path extrusionOk="0" h="1566" w="1566">
                  <a:moveTo>
                    <a:pt x="1" y="1"/>
                  </a:moveTo>
                  <a:lnTo>
                    <a:pt x="1" y="1174"/>
                  </a:lnTo>
                  <a:cubicBezTo>
                    <a:pt x="1" y="1385"/>
                    <a:pt x="181" y="1565"/>
                    <a:pt x="392" y="1565"/>
                  </a:cubicBezTo>
                  <a:lnTo>
                    <a:pt x="1174" y="1565"/>
                  </a:lnTo>
                  <a:cubicBezTo>
                    <a:pt x="1400" y="1565"/>
                    <a:pt x="1565" y="1385"/>
                    <a:pt x="1565" y="1174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8"/>
            <p:cNvSpPr/>
            <p:nvPr/>
          </p:nvSpPr>
          <p:spPr>
            <a:xfrm>
              <a:off x="1660320" y="2388848"/>
              <a:ext cx="42219" cy="42597"/>
            </a:xfrm>
            <a:custGeom>
              <a:rect b="b" l="l" r="r" t="t"/>
              <a:pathLst>
                <a:path extrusionOk="0" h="1580" w="1566">
                  <a:moveTo>
                    <a:pt x="392" y="1"/>
                  </a:moveTo>
                  <a:cubicBezTo>
                    <a:pt x="181" y="1"/>
                    <a:pt x="1" y="181"/>
                    <a:pt x="1" y="392"/>
                  </a:cubicBezTo>
                  <a:lnTo>
                    <a:pt x="1" y="1580"/>
                  </a:lnTo>
                  <a:lnTo>
                    <a:pt x="1566" y="1580"/>
                  </a:lnTo>
                  <a:lnTo>
                    <a:pt x="1566" y="392"/>
                  </a:lnTo>
                  <a:cubicBezTo>
                    <a:pt x="1566" y="181"/>
                    <a:pt x="1401" y="1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8"/>
            <p:cNvSpPr/>
            <p:nvPr/>
          </p:nvSpPr>
          <p:spPr>
            <a:xfrm>
              <a:off x="1744705" y="2388848"/>
              <a:ext cx="42219" cy="42597"/>
            </a:xfrm>
            <a:custGeom>
              <a:rect b="b" l="l" r="r" t="t"/>
              <a:pathLst>
                <a:path extrusionOk="0" h="1580" w="1566">
                  <a:moveTo>
                    <a:pt x="391" y="1"/>
                  </a:moveTo>
                  <a:cubicBezTo>
                    <a:pt x="181" y="1"/>
                    <a:pt x="0" y="181"/>
                    <a:pt x="0" y="392"/>
                  </a:cubicBezTo>
                  <a:lnTo>
                    <a:pt x="0" y="1580"/>
                  </a:lnTo>
                  <a:lnTo>
                    <a:pt x="1174" y="1580"/>
                  </a:lnTo>
                  <a:cubicBezTo>
                    <a:pt x="1400" y="1580"/>
                    <a:pt x="1565" y="1399"/>
                    <a:pt x="1565" y="1188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8"/>
            <p:cNvSpPr/>
            <p:nvPr/>
          </p:nvSpPr>
          <p:spPr>
            <a:xfrm>
              <a:off x="1786898" y="2346655"/>
              <a:ext cx="42192" cy="42219"/>
            </a:xfrm>
            <a:custGeom>
              <a:rect b="b" l="l" r="r" t="t"/>
              <a:pathLst>
                <a:path extrusionOk="0" h="1566" w="1565">
                  <a:moveTo>
                    <a:pt x="391" y="1"/>
                  </a:moveTo>
                  <a:cubicBezTo>
                    <a:pt x="181" y="1"/>
                    <a:pt x="0" y="181"/>
                    <a:pt x="0" y="392"/>
                  </a:cubicBezTo>
                  <a:lnTo>
                    <a:pt x="0" y="1566"/>
                  </a:lnTo>
                  <a:lnTo>
                    <a:pt x="1174" y="1566"/>
                  </a:lnTo>
                  <a:cubicBezTo>
                    <a:pt x="1400" y="1566"/>
                    <a:pt x="1565" y="1399"/>
                    <a:pt x="1565" y="1174"/>
                  </a:cubicBezTo>
                  <a:lnTo>
                    <a:pt x="1565" y="392"/>
                  </a:lnTo>
                  <a:cubicBezTo>
                    <a:pt x="1565" y="181"/>
                    <a:pt x="1400" y="1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68"/>
          <p:cNvGrpSpPr/>
          <p:nvPr/>
        </p:nvGrpSpPr>
        <p:grpSpPr>
          <a:xfrm>
            <a:off x="6948181" y="2367797"/>
            <a:ext cx="342234" cy="320954"/>
            <a:chOff x="2378697" y="2734448"/>
            <a:chExt cx="358999" cy="336676"/>
          </a:xfrm>
        </p:grpSpPr>
        <p:sp>
          <p:nvSpPr>
            <p:cNvPr id="1161" name="Google Shape;1161;p68"/>
            <p:cNvSpPr/>
            <p:nvPr/>
          </p:nvSpPr>
          <p:spPr>
            <a:xfrm>
              <a:off x="2442376" y="3028932"/>
              <a:ext cx="231640" cy="42192"/>
            </a:xfrm>
            <a:custGeom>
              <a:rect b="b" l="l" r="r" t="t"/>
              <a:pathLst>
                <a:path extrusionOk="0" h="1565" w="8592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8"/>
            <p:cNvSpPr/>
            <p:nvPr/>
          </p:nvSpPr>
          <p:spPr>
            <a:xfrm>
              <a:off x="2652907" y="2797723"/>
              <a:ext cx="21110" cy="20678"/>
            </a:xfrm>
            <a:custGeom>
              <a:rect b="b" l="l" r="r" t="t"/>
              <a:pathLst>
                <a:path extrusionOk="0" h="767" w="783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8"/>
            <p:cNvSpPr/>
            <p:nvPr/>
          </p:nvSpPr>
          <p:spPr>
            <a:xfrm>
              <a:off x="2378697" y="2734448"/>
              <a:ext cx="358999" cy="210531"/>
            </a:xfrm>
            <a:custGeom>
              <a:rect b="b" l="l" r="r" t="t"/>
              <a:pathLst>
                <a:path extrusionOk="0" h="7809" w="13316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8"/>
            <p:cNvSpPr/>
            <p:nvPr/>
          </p:nvSpPr>
          <p:spPr>
            <a:xfrm>
              <a:off x="2526734" y="2902759"/>
              <a:ext cx="62925" cy="42219"/>
            </a:xfrm>
            <a:custGeom>
              <a:rect b="b" l="l" r="r" t="t"/>
              <a:pathLst>
                <a:path extrusionOk="0" h="1566" w="2334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2463459" y="2839484"/>
              <a:ext cx="189475" cy="105494"/>
            </a:xfrm>
            <a:custGeom>
              <a:rect b="b" l="l" r="r" t="t"/>
              <a:pathLst>
                <a:path extrusionOk="0" h="3913" w="7028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2378697" y="2966034"/>
              <a:ext cx="358999" cy="41815"/>
            </a:xfrm>
            <a:custGeom>
              <a:rect b="b" l="l" r="r" t="t"/>
              <a:pathLst>
                <a:path extrusionOk="0" h="1551" w="13316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7" name="Google Shape;1167;p68"/>
          <p:cNvSpPr txBox="1"/>
          <p:nvPr/>
        </p:nvSpPr>
        <p:spPr>
          <a:xfrm>
            <a:off x="5901850" y="1215388"/>
            <a:ext cx="1952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Coming </a:t>
            </a:r>
            <a:r>
              <a:rPr b="1" lang="en" sz="2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 Week 2</a:t>
            </a:r>
            <a:endParaRPr b="1" sz="2000">
              <a:solidFill>
                <a:schemeClr val="accent4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9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Specificity</a:t>
            </a:r>
            <a:endParaRPr/>
          </a:p>
        </p:txBody>
      </p:sp>
      <p:sp>
        <p:nvSpPr>
          <p:cNvPr id="1173" name="Google Shape;1173;p69"/>
          <p:cNvSpPr txBox="1"/>
          <p:nvPr>
            <p:ph idx="1" type="subTitle"/>
          </p:nvPr>
        </p:nvSpPr>
        <p:spPr>
          <a:xfrm>
            <a:off x="720000" y="1678900"/>
            <a:ext cx="6660000" cy="15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"/>
              <a:buAutoNum type="arabicPeriod"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Inline styles: </a:t>
            </a:r>
            <a:r>
              <a:rPr lang="en" sz="2000"/>
              <a:t>&lt;h1 style=”color: red;”&gt;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"/>
              <a:buAutoNum type="arabicPeriod"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IDs:  </a:t>
            </a:r>
            <a:r>
              <a:rPr lang="en" sz="2000"/>
              <a:t>&lt;h1 id=”red”&gt;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"/>
              <a:buAutoNum type="arabicPeriod"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Classes, Pseudo-classes, Attribute selectors: </a:t>
            </a:r>
            <a:r>
              <a:rPr lang="en" sz="2000"/>
              <a:t>&lt;h1 class=”red”&gt;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"/>
              <a:buAutoNum type="arabicPeriod"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Type selectors and Pseudo-elements: </a:t>
            </a:r>
            <a:r>
              <a:rPr lang="en" sz="2000"/>
              <a:t>&lt;h1&gt;&lt;/h1&gt;</a:t>
            </a:r>
            <a:endParaRPr sz="2000"/>
          </a:p>
        </p:txBody>
      </p:sp>
      <p:sp>
        <p:nvSpPr>
          <p:cNvPr id="1174" name="Google Shape;1174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6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6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6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8" name="Google Shape;117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3377425"/>
            <a:ext cx="3700875" cy="9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