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241BCC-EED5-100C-81CF-D3235016A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8411980-A857-F1D7-E1AD-C538F1B8E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B0C2B8-5597-893E-DE8E-E3B1E84CC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B94F-39F7-4F12-ACF4-2C446C4D4494}" type="datetimeFigureOut">
              <a:rPr lang="fr-CA" smtClean="0"/>
              <a:t>2022-05-26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551FBB-EAD4-EC68-E6E3-3C42A9617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F99D18-D0B7-5037-DF7C-CF6F7C9D2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5154-CCCB-4EC2-A5B8-7C6B965A9BB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9160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C1E64-8B7B-D326-9A6B-C419E7517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EE9844A-5A3E-C108-1DAD-160382EB7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5DD977-3593-4729-24F7-42F1BDD64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B94F-39F7-4F12-ACF4-2C446C4D4494}" type="datetimeFigureOut">
              <a:rPr lang="fr-CA" smtClean="0"/>
              <a:t>2022-05-26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1F1F4D-C226-8CC4-063E-85D01601E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0B55E3-3C46-839B-70E6-8CF776FDA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5154-CCCB-4EC2-A5B8-7C6B965A9BB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7519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569593D-E3D1-1AF9-8534-496232A972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A6F4176-D164-14A8-270E-EB3F11304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9B146F-63BA-280F-5E67-885A27522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B94F-39F7-4F12-ACF4-2C446C4D4494}" type="datetimeFigureOut">
              <a:rPr lang="fr-CA" smtClean="0"/>
              <a:t>2022-05-26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D6E6AE-043C-2472-29DA-08BD1B593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208401-2C2D-8D52-573A-91A399E86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5154-CCCB-4EC2-A5B8-7C6B965A9BB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44859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B6B164-9A90-06A5-942C-442866AE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6153B1-AD95-24DC-EF98-B525358E2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958B60-7011-FE91-7470-B91332AF7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B94F-39F7-4F12-ACF4-2C446C4D4494}" type="datetimeFigureOut">
              <a:rPr lang="fr-CA" smtClean="0"/>
              <a:t>2022-05-26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453769-CFD8-8EF5-904A-C7D038F00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983B36-3DB5-60D2-9192-CB6F2C33C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5154-CCCB-4EC2-A5B8-7C6B965A9BB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64585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B620CE-AB8A-055A-3F24-C1F84DEB4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ADF437-90FE-E0D5-906B-7D9C4CD54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3896CC-752F-507E-C71E-44C9CF8C1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B94F-39F7-4F12-ACF4-2C446C4D4494}" type="datetimeFigureOut">
              <a:rPr lang="fr-CA" smtClean="0"/>
              <a:t>2022-05-26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1B4397-3D76-3886-0458-C1FAE71A1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E50DD9-0B60-0BD1-A463-24C4963C1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5154-CCCB-4EC2-A5B8-7C6B965A9BB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11210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333520-AA12-F914-17DD-E595B08B5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0168F6-DE9C-5330-F117-04C53082BA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7E1237-CB6E-44E4-3A40-D769BF6DB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A0EC9A-763D-D839-7884-DBB6523CE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B94F-39F7-4F12-ACF4-2C446C4D4494}" type="datetimeFigureOut">
              <a:rPr lang="fr-CA" smtClean="0"/>
              <a:t>2022-05-26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EEB157-62C2-C26A-BAA6-17A1956E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E366B6F-C273-05B2-70C5-05FD363BF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5154-CCCB-4EC2-A5B8-7C6B965A9BB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36545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F239A0-6026-0CA4-20AF-02E41DB78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3B5E33-0AEF-BA43-3F5F-768379E04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CA605A9-2136-D09C-DAAE-1C466457C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2E7B145-BE24-C8BC-A7B1-C76F6F90E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9E8A44C-CFCB-30CD-452E-5C9CB2EF60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EA3AAF6-E7B0-5D60-2D0D-5F143E34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B94F-39F7-4F12-ACF4-2C446C4D4494}" type="datetimeFigureOut">
              <a:rPr lang="fr-CA" smtClean="0"/>
              <a:t>2022-05-26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9410424-0C0E-21BB-6B3C-17BEB7C45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BC7C503-5C53-55E0-4927-9C49D207F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5154-CCCB-4EC2-A5B8-7C6B965A9BB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76169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C49050-330E-AE8C-9830-61CA326D8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A3B6A71-2F14-75D7-C8D3-360169715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B94F-39F7-4F12-ACF4-2C446C4D4494}" type="datetimeFigureOut">
              <a:rPr lang="fr-CA" smtClean="0"/>
              <a:t>2022-05-26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C1CC32F-6BB9-7A50-1923-2F6A5545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800B330-94C1-6A22-07F1-209497C6A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5154-CCCB-4EC2-A5B8-7C6B965A9BB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34398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3050DC8-DA75-37AD-B271-B8067B38A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B94F-39F7-4F12-ACF4-2C446C4D4494}" type="datetimeFigureOut">
              <a:rPr lang="fr-CA" smtClean="0"/>
              <a:t>2022-05-26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16BF668-6B21-1EF1-FE7C-0A567DF6F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ACEA50-D573-154C-3C9C-97A511BDC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5154-CCCB-4EC2-A5B8-7C6B965A9BB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8578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562EB6-9779-D19C-8BCF-339F407CB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31BB16-E6EC-AC54-E7C3-467DEC001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31ABFD7-58AA-CABE-8CA3-0592F6915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AFC3689-AB6A-5273-5DDE-7FF18034D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B94F-39F7-4F12-ACF4-2C446C4D4494}" type="datetimeFigureOut">
              <a:rPr lang="fr-CA" smtClean="0"/>
              <a:t>2022-05-26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AC5073-1FC9-9E0D-D7B9-39B352004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3A16AE-8FCB-05AB-F747-FDD83463E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5154-CCCB-4EC2-A5B8-7C6B965A9BB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3937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A9F86D-EA5E-1A1D-07DE-31813F050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EF9C520-6BBC-444E-DB34-3360A6C104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05FF102-909E-0803-1A7D-70F4D438E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F6C55C-58D7-A113-F033-73B8A483D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B94F-39F7-4F12-ACF4-2C446C4D4494}" type="datetimeFigureOut">
              <a:rPr lang="fr-CA" smtClean="0"/>
              <a:t>2022-05-26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146CFAA-C21C-BC8F-CB0E-17296A28C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C80217-AB47-ADBA-0CE9-0F47B84E7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5154-CCCB-4EC2-A5B8-7C6B965A9BB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28313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2125B2F-A604-D5E8-7723-2F415D518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AA7E4A-1D78-67E5-3A0E-DDED839A9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615816-11C3-653E-C36E-EF3E4DC337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FB94F-39F7-4F12-ACF4-2C446C4D4494}" type="datetimeFigureOut">
              <a:rPr lang="fr-CA" smtClean="0"/>
              <a:t>2022-05-26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372981-49A6-0B47-4903-C1746F8B3F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50605A-D08D-9B49-3F1F-53D8EC9785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B5154-CCCB-4EC2-A5B8-7C6B965A9BB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061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Close-up of circuit board">
            <a:extLst>
              <a:ext uri="{FF2B5EF4-FFF2-40B4-BE49-F238E27FC236}">
                <a16:creationId xmlns:a16="http://schemas.microsoft.com/office/drawing/2014/main" id="{5FE60EFA-930B-9394-8D6F-959873B7A5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1570" b="416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EF59B0D-858C-8CD4-6E2C-139B5ACEE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600"/>
            <a:ext cx="9144000" cy="2590800"/>
          </a:xfrm>
        </p:spPr>
        <p:txBody>
          <a:bodyPr>
            <a:normAutofit/>
          </a:bodyPr>
          <a:lstStyle/>
          <a:p>
            <a:r>
              <a:rPr lang="fr-CA" sz="9000" dirty="0">
                <a:solidFill>
                  <a:srgbClr val="FFFFFF"/>
                </a:solidFill>
              </a:rPr>
              <a:t>Crypto </a:t>
            </a:r>
            <a:r>
              <a:rPr lang="fr-CA" sz="9000" dirty="0" err="1">
                <a:solidFill>
                  <a:srgbClr val="FFFFFF"/>
                </a:solidFill>
              </a:rPr>
              <a:t>Newbie</a:t>
            </a:r>
            <a:r>
              <a:rPr lang="fr-CA" sz="9000" dirty="0">
                <a:solidFill>
                  <a:srgbClr val="FFFFFF"/>
                </a:solidFill>
              </a:rPr>
              <a:t>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B497F0-CAEA-B2CA-0BEC-F694DE816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48026"/>
            <a:ext cx="9144000" cy="1038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2800" dirty="0">
                <a:solidFill>
                  <a:srgbClr val="FFFFFF"/>
                </a:solidFill>
              </a:rPr>
              <a:t>Application Web pour débuter dans l’achat et la vente de cryptomonnaies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ACEBC8-5869-6BA5-5D5D-90631CB79DBE}"/>
              </a:ext>
            </a:extLst>
          </p:cNvPr>
          <p:cNvSpPr txBox="1"/>
          <p:nvPr/>
        </p:nvSpPr>
        <p:spPr>
          <a:xfrm>
            <a:off x="3657640" y="5419725"/>
            <a:ext cx="4876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400" dirty="0"/>
              <a:t>Par </a:t>
            </a:r>
            <a:r>
              <a:rPr lang="fr-CA" sz="2400" dirty="0" err="1"/>
              <a:t>Yvanoski</a:t>
            </a:r>
            <a:r>
              <a:rPr lang="fr-CA" sz="2400" dirty="0"/>
              <a:t> </a:t>
            </a:r>
            <a:r>
              <a:rPr lang="fr-CA" sz="2400" dirty="0" err="1"/>
              <a:t>Sanon</a:t>
            </a:r>
            <a:r>
              <a:rPr lang="fr-CA" sz="2400" dirty="0"/>
              <a:t> et Nikolas Ouimet</a:t>
            </a:r>
          </a:p>
        </p:txBody>
      </p:sp>
    </p:spTree>
    <p:extLst>
      <p:ext uri="{BB962C8B-B14F-4D97-AF65-F5344CB8AC3E}">
        <p14:creationId xmlns:p14="http://schemas.microsoft.com/office/powerpoint/2010/main" val="39460582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 advTm="25573">
        <p14:reveal/>
      </p:transition>
    </mc:Choice>
    <mc:Fallback>
      <p:transition spd="slow" advTm="2557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3145193-7391-63DF-32EA-9D3FB9317C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29" r="-1" b="12234"/>
          <a:stretch/>
        </p:blipFill>
        <p:spPr>
          <a:xfrm>
            <a:off x="320040" y="320040"/>
            <a:ext cx="11548872" cy="430346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B342561-7883-48D5-B6D9-7FFB6C88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09083"/>
            <a:ext cx="2889504" cy="1345997"/>
          </a:xfrm>
        </p:spPr>
        <p:txBody>
          <a:bodyPr anchor="ctr">
            <a:normAutofit/>
          </a:bodyPr>
          <a:lstStyle/>
          <a:p>
            <a:r>
              <a:rPr lang="fr-CA" sz="2600">
                <a:solidFill>
                  <a:schemeClr val="bg1"/>
                </a:solidFill>
              </a:rPr>
              <a:t>Naviguez dans l’univers des cryptomonnaies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CED4EC-0E28-EBA8-1D6D-9E080AD91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976" y="5009083"/>
            <a:ext cx="6976872" cy="1345997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</a:rPr>
              <a:t>Consulter</a:t>
            </a:r>
          </a:p>
          <a:p>
            <a:pPr marL="0" indent="0">
              <a:buNone/>
            </a:pPr>
            <a:r>
              <a:rPr lang="en-US" sz="1700" dirty="0" err="1">
                <a:solidFill>
                  <a:schemeClr val="bg1"/>
                </a:solidFill>
              </a:rPr>
              <a:t>Acheter</a:t>
            </a:r>
            <a:endParaRPr lang="en-US" sz="17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700" dirty="0" err="1">
                <a:solidFill>
                  <a:schemeClr val="bg1"/>
                </a:solidFill>
              </a:rPr>
              <a:t>Vendre</a:t>
            </a:r>
            <a:endParaRPr lang="en-US" sz="17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700" dirty="0" err="1">
                <a:solidFill>
                  <a:schemeClr val="bg1"/>
                </a:solidFill>
              </a:rPr>
              <a:t>Suivre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l’évolution</a:t>
            </a:r>
            <a:r>
              <a:rPr lang="en-US" sz="1700" dirty="0">
                <a:solidFill>
                  <a:schemeClr val="bg1"/>
                </a:solidFill>
              </a:rPr>
              <a:t> de son portfolio</a:t>
            </a:r>
          </a:p>
        </p:txBody>
      </p:sp>
    </p:spTree>
    <p:extLst>
      <p:ext uri="{BB962C8B-B14F-4D97-AF65-F5344CB8AC3E}">
        <p14:creationId xmlns:p14="http://schemas.microsoft.com/office/powerpoint/2010/main" val="1082680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3390">
        <p159:morph option="byObject"/>
      </p:transition>
    </mc:Choice>
    <mc:Fallback>
      <p:transition spd="slow" advTm="23390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33</Words>
  <Application>Microsoft Office PowerPoint</Application>
  <PresentationFormat>Grand écran</PresentationFormat>
  <Paragraphs>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Crypto Newbie </vt:lpstr>
      <vt:lpstr>Naviguez dans l’univers des cryptomonnaies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Ouimet Nikolas</dc:creator>
  <cp:lastModifiedBy>Ouimet Nikolas</cp:lastModifiedBy>
  <cp:revision>15</cp:revision>
  <dcterms:created xsi:type="dcterms:W3CDTF">2022-05-26T15:22:55Z</dcterms:created>
  <dcterms:modified xsi:type="dcterms:W3CDTF">2022-05-26T16:28:54Z</dcterms:modified>
</cp:coreProperties>
</file>