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41BCC-EED5-100C-81CF-D3235016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411980-A857-F1D7-E1AD-C538F1B8E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0C2B8-5597-893E-DE8E-E3B1E84C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551FBB-EAD4-EC68-E6E3-3C42A961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F99D18-D0B7-5037-DF7C-CF6F7C9D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160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C1E64-8B7B-D326-9A6B-C419E751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E9844A-5A3E-C108-1DAD-160382EB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5DD977-3593-4729-24F7-42F1BDD6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F1F4D-C226-8CC4-063E-85D01601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0B55E3-3C46-839B-70E6-8CF776FD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51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69593D-E3D1-1AF9-8534-496232A97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6F4176-D164-14A8-270E-EB3F1130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9B146F-63BA-280F-5E67-885A2752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D6E6AE-043C-2472-29DA-08BD1B59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208401-2C2D-8D52-573A-91A399E8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8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6B164-9A90-06A5-942C-442866AE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6153B1-AD95-24DC-EF98-B525358E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958B60-7011-FE91-7470-B91332AF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453769-CFD8-8EF5-904A-C7D038F0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983B36-3DB5-60D2-9192-CB6F2C33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458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620CE-AB8A-055A-3F24-C1F84DEB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ADF437-90FE-E0D5-906B-7D9C4CD5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3896CC-752F-507E-C71E-44C9CF8C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1B4397-3D76-3886-0458-C1FAE71A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E50DD9-0B60-0BD1-A463-24C4963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121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33520-AA12-F914-17DD-E595B08B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168F6-DE9C-5330-F117-04C53082B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7E1237-CB6E-44E4-3A40-D769BF6DB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0EC9A-763D-D839-7884-DBB6523C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EEB157-62C2-C26A-BAA6-17A1956E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366B6F-C273-05B2-70C5-05FD363B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654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239A0-6026-0CA4-20AF-02E41DB7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3B5E33-0AEF-BA43-3F5F-768379E04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A605A9-2136-D09C-DAAE-1C466457C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E7B145-BE24-C8BC-A7B1-C76F6F90E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E8A44C-CFCB-30CD-452E-5C9CB2EF6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A3AAF6-E7B0-5D60-2D0D-5F143E34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9410424-0C0E-21BB-6B3C-17BEB7C4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C7C503-5C53-55E0-4927-9C49D207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616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49050-330E-AE8C-9830-61CA326D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3B6A71-2F14-75D7-C8D3-36016971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1CC32F-6BB9-7A50-1923-2F6A5545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00B330-94C1-6A22-07F1-209497C6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439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050DC8-DA75-37AD-B271-B8067B38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6BF668-6B21-1EF1-FE7C-0A567DF6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ACEA50-D573-154C-3C9C-97A511BD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578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62EB6-9779-D19C-8BCF-339F407C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31BB16-E6EC-AC54-E7C3-467DEC001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1ABFD7-58AA-CABE-8CA3-0592F691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FC3689-AB6A-5273-5DDE-7FF18034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AC5073-1FC9-9E0D-D7B9-39B35200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3A16AE-8FCB-05AB-F747-FDD83463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93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9F86D-EA5E-1A1D-07DE-31813F05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F9C520-6BBC-444E-DB34-3360A6C10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5FF102-909E-0803-1A7D-70F4D438E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F6C55C-58D7-A113-F033-73B8A483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46CFAA-C21C-BC8F-CB0E-17296A28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C80217-AB47-ADBA-0CE9-0F47B84E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831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125B2F-A604-D5E8-7723-2F415D51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AA7E4A-1D78-67E5-3A0E-DDED839A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615816-11C3-653E-C36E-EF3E4DC33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B94F-39F7-4F12-ACF4-2C446C4D4494}" type="datetimeFigureOut">
              <a:rPr lang="fr-CA" smtClean="0"/>
              <a:t>2022-05-26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72981-49A6-0B47-4903-C1746F8B3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0605A-D08D-9B49-3F1F-53D8EC978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5154-CCCB-4EC2-A5B8-7C6B965A9BB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61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lose-up of circuit board">
            <a:extLst>
              <a:ext uri="{FF2B5EF4-FFF2-40B4-BE49-F238E27FC236}">
                <a16:creationId xmlns:a16="http://schemas.microsoft.com/office/drawing/2014/main" id="{5FE60EFA-930B-9394-8D6F-959873B7A58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>
            <a:alphaModFix amt="50000"/>
          </a:blip>
          <a:srcRect t="11570" b="416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EF59B0D-858C-8CD4-6E2C-139B5ACEE9B4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524000" y="228600"/>
            <a:ext cx="9144000" cy="2590800"/>
          </a:xfrm>
        </p:spPr>
        <p:txBody>
          <a:bodyPr>
            <a:normAutofit/>
          </a:bodyPr>
          <a:lstStyle/>
          <a:p>
            <a:r>
              <a:rPr lang="fr-CA" sz="9000" dirty="0">
                <a:solidFill>
                  <a:srgbClr val="FFFFFF"/>
                </a:solidFill>
              </a:rPr>
              <a:t>Crypto </a:t>
            </a:r>
            <a:r>
              <a:rPr lang="fr-CA" sz="9000" dirty="0" err="1">
                <a:solidFill>
                  <a:srgbClr val="FFFFFF"/>
                </a:solidFill>
              </a:rPr>
              <a:t>Newbie</a:t>
            </a:r>
            <a:r>
              <a:rPr lang="fr-CA" sz="90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B497F0-CAEA-B2CA-0BEC-F694DE816467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524000" y="3248026"/>
            <a:ext cx="9144000" cy="1038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 dirty="0">
                <a:solidFill>
                  <a:srgbClr val="FFFFFF"/>
                </a:solidFill>
              </a:rPr>
              <a:t>Application Web pour débuter dans l’achat et la vente de cryptomonnaies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ACEBC8-5869-6BA5-5D5D-90631CB79DB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657640" y="5419725"/>
            <a:ext cx="487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Par </a:t>
            </a:r>
            <a:r>
              <a:rPr lang="fr-CA" sz="2400" dirty="0" err="1"/>
              <a:t>Yvanoski</a:t>
            </a:r>
            <a:r>
              <a:rPr lang="fr-CA" sz="2400" dirty="0"/>
              <a:t> </a:t>
            </a:r>
            <a:r>
              <a:rPr lang="fr-CA" sz="2400" dirty="0" err="1"/>
              <a:t>Sanon</a:t>
            </a:r>
            <a:r>
              <a:rPr lang="fr-CA" sz="2400" dirty="0"/>
              <a:t> et Nikolas Ouimet</a:t>
            </a:r>
          </a:p>
        </p:txBody>
      </p:sp>
    </p:spTree>
    <p:extLst>
      <p:ext uri="{BB962C8B-B14F-4D97-AF65-F5344CB8AC3E}">
        <p14:creationId xmlns:p14="http://schemas.microsoft.com/office/powerpoint/2010/main" val="394605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 advTm="25573">
        <p14:reveal/>
      </p:transition>
    </mc:Choice>
    <mc:Fallback xmlns="">
      <p:transition spd="slow" advTm="255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145193-7391-63DF-32EA-9D3FB9317C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8"/>
          <a:srcRect t="11329" r="-1" b="12234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342561-7883-48D5-B6D9-7FFB6C88AC0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fr-CA" sz="2600">
                <a:solidFill>
                  <a:schemeClr val="bg1"/>
                </a:solidFill>
              </a:rPr>
              <a:t>Naviguez dans l’univers des cryptomonnaies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CED4EC-0E28-EBA8-1D6D-9E080AD91780}"/>
              </a:ext>
            </a:extLst>
          </p:cNvPr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Consulter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Acheter</a:t>
            </a: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Vendre</a:t>
            </a: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Suivre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l’évolution</a:t>
            </a:r>
            <a:r>
              <a:rPr lang="en-US" sz="1700" dirty="0">
                <a:solidFill>
                  <a:schemeClr val="bg1"/>
                </a:solidFill>
              </a:rPr>
              <a:t> de son portfolio</a:t>
            </a:r>
          </a:p>
        </p:txBody>
      </p:sp>
    </p:spTree>
    <p:extLst>
      <p:ext uri="{BB962C8B-B14F-4D97-AF65-F5344CB8AC3E}">
        <p14:creationId xmlns:p14="http://schemas.microsoft.com/office/powerpoint/2010/main" val="1082680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3390">
        <p159:morph option="byObject"/>
      </p:transition>
    </mc:Choice>
    <mc:Fallback xmlns="">
      <p:transition spd="slow" advTm="2339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Crypto Newbie </vt:lpstr>
      <vt:lpstr>Naviguez dans l’univers des cryptomonnaies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Ouimet Nikolas</dc:creator>
  <cp:lastModifiedBy>Ouimet Nikolas</cp:lastModifiedBy>
  <cp:revision>16</cp:revision>
  <dcterms:created xsi:type="dcterms:W3CDTF">2022-05-26T15:22:55Z</dcterms:created>
  <dcterms:modified xsi:type="dcterms:W3CDTF">2022-05-26T22:41:49Z</dcterms:modified>
</cp:coreProperties>
</file>