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B0014F-BCEE-4760-B613-044E889505EE}" v="3" dt="2025-02-06T08:43:06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os Yves GBS-BMTK1a_2023" userId="a969bfb7-8869-4559-ac23-2677cac19304" providerId="ADAL" clId="{67B0014F-BCEE-4760-B613-044E889505EE}"/>
    <pc:docChg chg="undo redo custSel modSld">
      <pc:chgData name="Jaros Yves GBS-BMTK1a_2023" userId="a969bfb7-8869-4559-ac23-2677cac19304" providerId="ADAL" clId="{67B0014F-BCEE-4760-B613-044E889505EE}" dt="2025-02-06T09:25:32.904" v="243" actId="20577"/>
      <pc:docMkLst>
        <pc:docMk/>
      </pc:docMkLst>
      <pc:sldChg chg="addSp modSp mod setBg">
        <pc:chgData name="Jaros Yves GBS-BMTK1a_2023" userId="a969bfb7-8869-4559-ac23-2677cac19304" providerId="ADAL" clId="{67B0014F-BCEE-4760-B613-044E889505EE}" dt="2025-02-06T09:25:32.904" v="243" actId="20577"/>
        <pc:sldMkLst>
          <pc:docMk/>
          <pc:sldMk cId="0" sldId="257"/>
        </pc:sldMkLst>
        <pc:spChg chg="mod">
          <ac:chgData name="Jaros Yves GBS-BMTK1a_2023" userId="a969bfb7-8869-4559-ac23-2677cac19304" providerId="ADAL" clId="{67B0014F-BCEE-4760-B613-044E889505EE}" dt="2025-02-06T09:02:44.316" v="226" actId="20577"/>
          <ac:spMkLst>
            <pc:docMk/>
            <pc:sldMk cId="0" sldId="257"/>
            <ac:spMk id="2" creationId="{C33D347A-B88B-B03D-7DC6-E7C570E6FAA4}"/>
          </ac:spMkLst>
        </pc:spChg>
        <pc:spChg chg="mod">
          <ac:chgData name="Jaros Yves GBS-BMTK1a_2023" userId="a969bfb7-8869-4559-ac23-2677cac19304" providerId="ADAL" clId="{67B0014F-BCEE-4760-B613-044E889505EE}" dt="2025-02-06T08:39:56.430" v="37" actId="27636"/>
          <ac:spMkLst>
            <pc:docMk/>
            <pc:sldMk cId="0" sldId="257"/>
            <ac:spMk id="3" creationId="{45BAB900-E7B6-E218-3A2C-BE110F479740}"/>
          </ac:spMkLst>
        </pc:spChg>
        <pc:spChg chg="mod">
          <ac:chgData name="Jaros Yves GBS-BMTK1a_2023" userId="a969bfb7-8869-4559-ac23-2677cac19304" providerId="ADAL" clId="{67B0014F-BCEE-4760-B613-044E889505EE}" dt="2025-02-06T08:38:05.106" v="24" actId="14100"/>
          <ac:spMkLst>
            <pc:docMk/>
            <pc:sldMk cId="0" sldId="257"/>
            <ac:spMk id="4" creationId="{547ED42E-38C3-57A8-356A-B686CB8322D6}"/>
          </ac:spMkLst>
        </pc:spChg>
        <pc:spChg chg="mod">
          <ac:chgData name="Jaros Yves GBS-BMTK1a_2023" userId="a969bfb7-8869-4559-ac23-2677cac19304" providerId="ADAL" clId="{67B0014F-BCEE-4760-B613-044E889505EE}" dt="2025-02-06T09:07:13.962" v="227" actId="21"/>
          <ac:spMkLst>
            <pc:docMk/>
            <pc:sldMk cId="0" sldId="257"/>
            <ac:spMk id="5" creationId="{31635B15-22C5-5313-C406-EFEB8CD3938E}"/>
          </ac:spMkLst>
        </pc:spChg>
        <pc:spChg chg="mod">
          <ac:chgData name="Jaros Yves GBS-BMTK1a_2023" userId="a969bfb7-8869-4559-ac23-2677cac19304" providerId="ADAL" clId="{67B0014F-BCEE-4760-B613-044E889505EE}" dt="2025-02-06T08:54:54.963" v="171" actId="27636"/>
          <ac:spMkLst>
            <pc:docMk/>
            <pc:sldMk cId="0" sldId="257"/>
            <ac:spMk id="7" creationId="{F736C047-CED3-2AD2-EF2D-305C2D18CD49}"/>
          </ac:spMkLst>
        </pc:spChg>
        <pc:spChg chg="mod">
          <ac:chgData name="Jaros Yves GBS-BMTK1a_2023" userId="a969bfb7-8869-4559-ac23-2677cac19304" providerId="ADAL" clId="{67B0014F-BCEE-4760-B613-044E889505EE}" dt="2025-02-06T09:25:32.904" v="243" actId="20577"/>
          <ac:spMkLst>
            <pc:docMk/>
            <pc:sldMk cId="0" sldId="257"/>
            <ac:spMk id="8" creationId="{DAB31BCD-1E44-6DDD-6069-685AE77B9063}"/>
          </ac:spMkLst>
        </pc:spChg>
        <pc:spChg chg="mod">
          <ac:chgData name="Jaros Yves GBS-BMTK1a_2023" userId="a969bfb7-8869-4559-ac23-2677cac19304" providerId="ADAL" clId="{67B0014F-BCEE-4760-B613-044E889505EE}" dt="2025-02-06T09:01:34.152" v="219" actId="14100"/>
          <ac:spMkLst>
            <pc:docMk/>
            <pc:sldMk cId="0" sldId="257"/>
            <ac:spMk id="9" creationId="{A0CE9A41-ABE3-D9F9-8459-4A5FC487F884}"/>
          </ac:spMkLst>
        </pc:spChg>
        <pc:spChg chg="add mod">
          <ac:chgData name="Jaros Yves GBS-BMTK1a_2023" userId="a969bfb7-8869-4559-ac23-2677cac19304" providerId="ADAL" clId="{67B0014F-BCEE-4760-B613-044E889505EE}" dt="2025-02-06T08:38:14.590" v="27" actId="571"/>
          <ac:spMkLst>
            <pc:docMk/>
            <pc:sldMk cId="0" sldId="257"/>
            <ac:spMk id="12" creationId="{8F648A4B-0E08-0FAA-E9CA-7871A2951911}"/>
          </ac:spMkLst>
        </pc:spChg>
        <pc:spChg chg="add mod">
          <ac:chgData name="Jaros Yves GBS-BMTK1a_2023" userId="a969bfb7-8869-4559-ac23-2677cac19304" providerId="ADAL" clId="{67B0014F-BCEE-4760-B613-044E889505EE}" dt="2025-02-06T08:38:14.590" v="27" actId="571"/>
          <ac:spMkLst>
            <pc:docMk/>
            <pc:sldMk cId="0" sldId="257"/>
            <ac:spMk id="13" creationId="{EEB45FE4-A987-9345-70F4-A17B4E1FF602}"/>
          </ac:spMkLst>
        </pc:spChg>
        <pc:picChg chg="mod">
          <ac:chgData name="Jaros Yves GBS-BMTK1a_2023" userId="a969bfb7-8869-4559-ac23-2677cac19304" providerId="ADAL" clId="{67B0014F-BCEE-4760-B613-044E889505EE}" dt="2025-02-06T08:59:09.850" v="218" actId="1038"/>
          <ac:picMkLst>
            <pc:docMk/>
            <pc:sldMk cId="0" sldId="257"/>
            <ac:picMk id="11" creationId="{7DE62E5D-A3F2-3A01-47AD-881CB57C8527}"/>
          </ac:picMkLst>
        </pc:picChg>
        <pc:picChg chg="mod">
          <ac:chgData name="Jaros Yves GBS-BMTK1a_2023" userId="a969bfb7-8869-4559-ac23-2677cac19304" providerId="ADAL" clId="{67B0014F-BCEE-4760-B613-044E889505EE}" dt="2025-02-06T08:59:09.850" v="218" actId="1038"/>
          <ac:picMkLst>
            <pc:docMk/>
            <pc:sldMk cId="0" sldId="257"/>
            <ac:picMk id="14" creationId="{FDB4F3F0-2540-C1C4-7494-D6F2E3F909E9}"/>
          </ac:picMkLst>
        </pc:picChg>
        <pc:cxnChg chg="add mod">
          <ac:chgData name="Jaros Yves GBS-BMTK1a_2023" userId="a969bfb7-8869-4559-ac23-2677cac19304" providerId="ADAL" clId="{67B0014F-BCEE-4760-B613-044E889505EE}" dt="2025-02-06T08:41:20.521" v="47" actId="14100"/>
          <ac:cxnSpMkLst>
            <pc:docMk/>
            <pc:sldMk cId="0" sldId="257"/>
            <ac:cxnSpMk id="16" creationId="{8145D1BE-DCD4-B19A-5021-F118AA2A488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CF23CC-19E4-983C-E3AE-231BB5B3E79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BE94C7-25D2-5E36-009C-1474CAA7033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43DD8C-1190-5811-8E91-450F81563BB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9D519F-A415-4D3C-BAB0-1E2924F59D3E}" type="datetime1">
              <a:rPr lang="de-CH"/>
              <a:pPr lvl="0"/>
              <a:t>06.02.2025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5CD490-AED4-843E-4B44-BA44C62896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B9C488-4674-B215-2F42-897312E2610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7748DF-4DAB-4F57-9124-0C981CC93EAA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312387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4BD11-E230-F477-911D-D9D8852AE0B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EE2827-5F9F-A5BA-1C26-DFCE450B0CE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B0E6F3-EFC5-56D6-CDA1-D2EF59AE10B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126C9A-BA38-4B16-9A7D-5B69C50FDB2D}" type="datetime1">
              <a:rPr lang="de-CH"/>
              <a:pPr lvl="0"/>
              <a:t>06.02.2025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6E941B-24FD-E2A0-F8FC-E9CC096A8A7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87666-B307-3804-CF0D-EC245F70FCB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6B013C-CBC8-4586-8E89-833CD9C5EEEF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852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61583F0-12D1-9CF6-5517-7717A9E3BBBB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9FC875-95A6-AED3-363A-8CE250CA3B7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3177B8-3039-7ACB-FF35-D71B8AB17B3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216EAF-F081-4317-A5FD-ACBF56773DEE}" type="datetime1">
              <a:rPr lang="de-CH"/>
              <a:pPr lvl="0"/>
              <a:t>06.02.2025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CE309B-7C5D-B9D1-5E3A-67245C2F7E8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0CD39-11B7-3211-D2FB-AD6FC427486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982228-C63D-41E8-A39B-06D226C78A6D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247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5340C-3CA7-12FF-EBA7-5FCF37719CA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D2AA2-BD44-1C1B-9216-B8D15A618A2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F87E35-1F6E-A725-AFEA-2E76FACB01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EE5AE4-24B1-4C15-A6B6-02DC3AA1DC98}" type="datetime1">
              <a:rPr lang="de-CH"/>
              <a:pPr lvl="0"/>
              <a:t>06.02.2025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EDD92B-14A0-013E-2243-E86BA0F4DE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C75D0C-E22E-DEB1-880A-C3EA89C4B52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ABBD395-1D4A-4309-8336-E916ADFAA637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501491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17F4E-885D-BEA2-D7C8-56CEB5EF7C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384576-6210-36BE-D6A6-96365E4E96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04C58-A45D-8369-C017-9CA2A2978A5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7B83A6-1865-46FE-80EC-C56C019875C2}" type="datetime1">
              <a:rPr lang="de-CH"/>
              <a:pPr lvl="0"/>
              <a:t>06.02.2025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C85685-8C87-174D-8297-7B1C3DE8A2F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AFFC55-5ED1-B53F-D8C9-54693EF3BD8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69CE99-487B-43B8-8501-A79CC166DD46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880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4D387-2ED7-C06C-2FE5-6555750CC54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F9BA4D-6898-9C6E-C174-F12E766682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D6313F-0EAC-D9EC-00F4-E50F51C5908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7876E8-3D34-688C-7E3E-2BC2D6E1CA5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2ED2D2-C6D4-4A1E-A2B0-9EE50C34EF39}" type="datetime1">
              <a:rPr lang="de-CH"/>
              <a:pPr lvl="0"/>
              <a:t>06.02.2025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306AA1-64D6-3972-100B-D8D9C6DD85E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6DAC64-77FF-8008-9759-DA99069879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258EAE-5C96-4DBB-B2EF-020DD681C9A2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15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8357E-B037-D89A-97F1-6456F2FAE0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6051CC-B2C5-1F38-4094-BB3ACF9B51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91F529-2635-22B6-CBE8-BDB9FC1EBB8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291D0F-E57D-3CF2-B7AB-DFB691F93FD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1A18AD-AE7D-F383-1A13-343D83EDF8E1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8BE21C-A644-C5B6-0574-9FD0F45233E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665EA0-944E-4761-872B-1F4CF0D446B3}" type="datetime1">
              <a:rPr lang="de-CH"/>
              <a:pPr lvl="0"/>
              <a:t>06.02.2025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5D6A0F-D73A-7B30-3DB1-0D79ACD08BC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4D2CC8-420A-C47C-E2EA-C88328C7071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E5A252-581E-4021-872E-E4E680052947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345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D39B9-489D-DEA5-03FC-248A6E8260A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86B283-F0D9-C9BC-5FEA-5D49696436C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7CB43F-C78C-4286-AEDF-6BDA94B770A5}" type="datetime1">
              <a:rPr lang="de-CH"/>
              <a:pPr lvl="0"/>
              <a:t>06.02.2025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34D355-ED08-AB9F-46F6-A7F077110C2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572F51-3ECA-B5E9-60C0-B20D3CF6FF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825BAA-411E-4F0F-AD84-60E742298FC8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283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32A1D37-5802-4F58-5C8A-BF68DA3EC7D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AAF200-CDD4-4FDB-91DD-D20DA822368D}" type="datetime1">
              <a:rPr lang="de-CH"/>
              <a:pPr lvl="0"/>
              <a:t>06.02.2025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3EDE124-83A1-C773-AE9F-70991E60F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7F4909-89A8-BED7-B6D8-26469B1562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B45781-AC12-4152-BCE4-71951C58777A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126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45233-BA10-4DA8-7014-DA1434BA06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45E01-0603-F9B6-6D26-F200BBAE559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516808-7784-C4C0-9BF2-B5A962300B7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3E24AA-D669-C7D2-94C0-0C5CD65051F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F20B54-19E3-4CD1-9C15-BE4F05C6544C}" type="datetime1">
              <a:rPr lang="de-CH"/>
              <a:pPr lvl="0"/>
              <a:t>06.02.2025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004FBB-8695-BD4D-C634-1B5D03397A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C6FAA6-C861-8FC2-F267-CE935EB4C9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032019-C2C8-46B1-906C-BA0EAD482551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409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B4CA0-05D8-C4A3-B319-2F1014D489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B79D870-F26D-5470-D04B-36C7E29D9AA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de-CH" sz="3200"/>
            </a:lvl1pPr>
          </a:lstStyle>
          <a:p>
            <a:pPr lvl="0"/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6A8538-6A47-B6D1-A972-61905314522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8D4502-4BCD-F98A-485A-9F9F5F6B43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1E1022-D026-4AC4-92D3-E0324A1B83F7}" type="datetime1">
              <a:rPr lang="de-CH"/>
              <a:pPr lvl="0"/>
              <a:t>06.02.2025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619787-8475-961A-950E-E889515CFE6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F89FEB-9909-8309-A818-C1AF7664BC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D80A7E-D57B-4867-BD34-F9F3A0C432C8}" type="slidenum"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509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0267270-C92B-1614-FB12-A2BC32A407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50AE12-9050-CA0A-0450-59A8950D49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758BCC-95E4-6633-1A9D-609E8615278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CH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FACD4A86-EC61-4BAD-9296-E95C7E1A4F4E}" type="datetime1">
              <a:rPr lang="de-CH"/>
              <a:pPr lvl="0"/>
              <a:t>06.02.2025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D10F72-5DAB-076E-CD52-88DF731A2BF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CH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22D8B-184E-9112-10E5-683EAD812EC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CH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A66FE45A-1F67-451E-9AA5-0123029CE713}" type="slidenum"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de-DE" sz="28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D347A-B88B-B03D-7DC6-E7C570E6FA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3808340" cy="1325559"/>
          </a:xfrm>
        </p:spPr>
        <p:txBody>
          <a:bodyPr>
            <a:normAutofit/>
          </a:bodyPr>
          <a:lstStyle/>
          <a:p>
            <a:pPr lvl="0"/>
            <a:r>
              <a:rPr lang="de-CH" dirty="0"/>
              <a:t>Simple Chat</a:t>
            </a:r>
            <a:br>
              <a:rPr lang="de-CH" dirty="0"/>
            </a:br>
            <a:r>
              <a:rPr lang="de-CH"/>
              <a:t>im Terminal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BAB900-E7B6-E218-3A2C-BE110F47974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8"/>
            <a:ext cx="5960162" cy="90774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80000"/>
              </a:lnSpc>
            </a:pPr>
            <a:r>
              <a:rPr lang="de-CH" dirty="0"/>
              <a:t>Direktnachrichten und Chat Räume</a:t>
            </a:r>
          </a:p>
          <a:p>
            <a:pPr lvl="0">
              <a:lnSpc>
                <a:spcPct val="80000"/>
              </a:lnSpc>
            </a:pPr>
            <a:r>
              <a:rPr lang="de-CH" dirty="0"/>
              <a:t>Nur Text support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47ED42E-38C3-57A8-356A-B686CB8322D6}"/>
              </a:ext>
            </a:extLst>
          </p:cNvPr>
          <p:cNvSpPr txBox="1"/>
          <p:nvPr/>
        </p:nvSpPr>
        <p:spPr>
          <a:xfrm>
            <a:off x="838203" y="3072484"/>
            <a:ext cx="5257800" cy="91720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CH" sz="4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Projektinhalt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1635B15-22C5-5313-C406-EFEB8CD3938E}"/>
              </a:ext>
            </a:extLst>
          </p:cNvPr>
          <p:cNvSpPr txBox="1"/>
          <p:nvPr/>
        </p:nvSpPr>
        <p:spPr>
          <a:xfrm>
            <a:off x="838204" y="4030637"/>
            <a:ext cx="4553624" cy="216406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CH" sz="28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C# &amp; .NET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CH" sz="28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Datensicherheit, TCP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CH" sz="28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Server und Client Side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F736C047-CED3-2AD2-EF2D-305C2D18CD49}"/>
              </a:ext>
            </a:extLst>
          </p:cNvPr>
          <p:cNvSpPr txBox="1"/>
          <p:nvPr/>
        </p:nvSpPr>
        <p:spPr>
          <a:xfrm>
            <a:off x="6226278" y="3072483"/>
            <a:ext cx="5965722" cy="9172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850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CH" sz="4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Projekt Infos &amp; Erweiterungen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AB31BCD-1E44-6DDD-6069-685AE77B9063}"/>
              </a:ext>
            </a:extLst>
          </p:cNvPr>
          <p:cNvSpPr txBox="1"/>
          <p:nvPr/>
        </p:nvSpPr>
        <p:spPr>
          <a:xfrm>
            <a:off x="6226277" y="4030637"/>
            <a:ext cx="5054635" cy="216406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CH" sz="2800" dirty="0">
                <a:solidFill>
                  <a:srgbClr val="000000"/>
                </a:solidFill>
                <a:latin typeface="Aptos"/>
              </a:rPr>
              <a:t>Aufwand: 4</a:t>
            </a:r>
            <a:r>
              <a:rPr lang="de-CH" sz="28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 Monate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CH" sz="28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Gruppenarbeit </a:t>
            </a:r>
            <a:r>
              <a:rPr lang="de-CH" sz="2800" dirty="0">
                <a:solidFill>
                  <a:srgbClr val="000000"/>
                </a:solidFill>
                <a:latin typeface="Aptos"/>
              </a:rPr>
              <a:t>möglich</a:t>
            </a:r>
            <a:endParaRPr lang="de-CH" sz="2800" b="0" i="0" u="none" strike="noStrike" kern="1200" cap="none" spc="0" baseline="0" dirty="0">
              <a:solidFill>
                <a:srgbClr val="000000"/>
              </a:solidFill>
              <a:uFillTx/>
              <a:latin typeface="Aptos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CH" sz="2800" dirty="0">
                <a:solidFill>
                  <a:srgbClr val="000000"/>
                </a:solidFill>
                <a:latin typeface="Aptos"/>
              </a:rPr>
              <a:t>Server Hosting</a:t>
            </a:r>
            <a:endParaRPr lang="de-CH" sz="2800" kern="0" dirty="0">
              <a:solidFill>
                <a:srgbClr val="000000"/>
              </a:solidFill>
              <a:latin typeface="Aptos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CH" sz="2800" b="0" i="0" u="none" strike="noStrike" kern="0" cap="none" spc="0" baseline="0" dirty="0">
                <a:solidFill>
                  <a:srgbClr val="000000"/>
                </a:solidFill>
                <a:uFillTx/>
                <a:latin typeface="Aptos"/>
              </a:rPr>
              <a:t>Nachrichten Verschlüsslung</a:t>
            </a:r>
            <a:br>
              <a:rPr lang="de-CH" sz="28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</a:br>
            <a:endParaRPr lang="de-CH" sz="2800" b="0" i="0" u="none" strike="noStrike" kern="1200" cap="none" spc="0" baseline="0" dirty="0">
              <a:solidFill>
                <a:srgbClr val="000000"/>
              </a:solidFill>
              <a:uFillTx/>
              <a:latin typeface="Aptos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DB4F3F0-2540-C1C4-7494-D6F2E3F90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557" y="451907"/>
            <a:ext cx="5711999" cy="11520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0CE9A41-ABE3-D9F9-8459-4A5FC487F884}"/>
              </a:ext>
            </a:extLst>
          </p:cNvPr>
          <p:cNvSpPr txBox="1"/>
          <p:nvPr/>
        </p:nvSpPr>
        <p:spPr>
          <a:xfrm>
            <a:off x="59634" y="6512750"/>
            <a:ext cx="5257800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/>
              <a:t>Bildquelle Terminal Icon: https://icon-icons.com/de/symbol/terminal/22714</a:t>
            </a:r>
          </a:p>
        </p:txBody>
      </p:sp>
      <p:pic>
        <p:nvPicPr>
          <p:cNvPr id="11" name="Grafik 10" descr="Ein Bild, das Grafiken, Kreis, Symbol, Logo enthält.&#10;&#10;KI-generierte Inhalte können fehlerhaft sein.">
            <a:extLst>
              <a:ext uri="{FF2B5EF4-FFF2-40B4-BE49-F238E27FC236}">
                <a16:creationId xmlns:a16="http://schemas.microsoft.com/office/drawing/2014/main" id="{7DE62E5D-A3F2-3A01-47AD-881CB57C8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646" y="365128"/>
            <a:ext cx="1325559" cy="1325559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8145D1BE-DCD4-B19A-5021-F118AA2A488D}"/>
              </a:ext>
            </a:extLst>
          </p:cNvPr>
          <p:cNvCxnSpPr>
            <a:cxnSpLocks/>
          </p:cNvCxnSpPr>
          <p:nvPr/>
        </p:nvCxnSpPr>
        <p:spPr>
          <a:xfrm>
            <a:off x="587478" y="3032727"/>
            <a:ext cx="1089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5daf41bd-338c-4311-b1b0-e1299889c34b}" enabled="0" method="" siteId="{5daf41bd-338c-4311-b1b0-e1299889c34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Simple Chat im Terminal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Jaros Yves GBS-BMTK1a_2023</dc:creator>
  <cp:lastModifiedBy>Jaros Yves GBS-BMTK1a_2023</cp:lastModifiedBy>
  <cp:revision>3</cp:revision>
  <dcterms:created xsi:type="dcterms:W3CDTF">2025-02-06T07:47:34Z</dcterms:created>
  <dcterms:modified xsi:type="dcterms:W3CDTF">2025-02-06T09:25:41Z</dcterms:modified>
</cp:coreProperties>
</file>