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3961E3-9F41-48A1-B249-342DEA6BFD4A}" v="35" dt="2024-05-02T13:20:42.8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eine Formatvorlage, kei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ros Yves GBS-BMTK1a_2023" userId="a969bfb7-8869-4559-ac23-2677cac19304" providerId="ADAL" clId="{623961E3-9F41-48A1-B249-342DEA6BFD4A}"/>
    <pc:docChg chg="undo redo custSel addSld delSld modSld">
      <pc:chgData name="Jaros Yves GBS-BMTK1a_2023" userId="a969bfb7-8869-4559-ac23-2677cac19304" providerId="ADAL" clId="{623961E3-9F41-48A1-B249-342DEA6BFD4A}" dt="2024-05-06T06:18:11.745" v="262" actId="47"/>
      <pc:docMkLst>
        <pc:docMk/>
      </pc:docMkLst>
      <pc:sldChg chg="new del">
        <pc:chgData name="Jaros Yves GBS-BMTK1a_2023" userId="a969bfb7-8869-4559-ac23-2677cac19304" providerId="ADAL" clId="{623961E3-9F41-48A1-B249-342DEA6BFD4A}" dt="2024-05-06T06:18:11.745" v="262" actId="47"/>
        <pc:sldMkLst>
          <pc:docMk/>
          <pc:sldMk cId="221569791" sldId="256"/>
        </pc:sldMkLst>
      </pc:sldChg>
      <pc:sldChg chg="addSp delSp modSp new mod modClrScheme chgLayout">
        <pc:chgData name="Jaros Yves GBS-BMTK1a_2023" userId="a969bfb7-8869-4559-ac23-2677cac19304" providerId="ADAL" clId="{623961E3-9F41-48A1-B249-342DEA6BFD4A}" dt="2024-05-06T06:09:37.827" v="255" actId="1076"/>
        <pc:sldMkLst>
          <pc:docMk/>
          <pc:sldMk cId="1120172557" sldId="257"/>
        </pc:sldMkLst>
        <pc:spChg chg="add del mod">
          <ac:chgData name="Jaros Yves GBS-BMTK1a_2023" userId="a969bfb7-8869-4559-ac23-2677cac19304" providerId="ADAL" clId="{623961E3-9F41-48A1-B249-342DEA6BFD4A}" dt="2024-05-02T12:39:36.782" v="99" actId="478"/>
          <ac:spMkLst>
            <pc:docMk/>
            <pc:sldMk cId="1120172557" sldId="257"/>
            <ac:spMk id="2" creationId="{30583EB0-E86C-4E39-5145-C9F93A5BD652}"/>
          </ac:spMkLst>
        </pc:spChg>
        <pc:spChg chg="del">
          <ac:chgData name="Jaros Yves GBS-BMTK1a_2023" userId="a969bfb7-8869-4559-ac23-2677cac19304" providerId="ADAL" clId="{623961E3-9F41-48A1-B249-342DEA6BFD4A}" dt="2024-05-02T11:58:39.770" v="2" actId="700"/>
          <ac:spMkLst>
            <pc:docMk/>
            <pc:sldMk cId="1120172557" sldId="257"/>
            <ac:spMk id="2" creationId="{9586B913-48C0-7938-C42C-D43C057BA6B4}"/>
          </ac:spMkLst>
        </pc:spChg>
        <pc:spChg chg="del">
          <ac:chgData name="Jaros Yves GBS-BMTK1a_2023" userId="a969bfb7-8869-4559-ac23-2677cac19304" providerId="ADAL" clId="{623961E3-9F41-48A1-B249-342DEA6BFD4A}" dt="2024-05-02T11:58:39.770" v="2" actId="700"/>
          <ac:spMkLst>
            <pc:docMk/>
            <pc:sldMk cId="1120172557" sldId="257"/>
            <ac:spMk id="3" creationId="{08D47B7B-53F1-F0E8-9CD5-6125AB854CD9}"/>
          </ac:spMkLst>
        </pc:spChg>
        <pc:spChg chg="add del mod">
          <ac:chgData name="Jaros Yves GBS-BMTK1a_2023" userId="a969bfb7-8869-4559-ac23-2677cac19304" providerId="ADAL" clId="{623961E3-9F41-48A1-B249-342DEA6BFD4A}" dt="2024-05-02T12:39:36.782" v="99" actId="478"/>
          <ac:spMkLst>
            <pc:docMk/>
            <pc:sldMk cId="1120172557" sldId="257"/>
            <ac:spMk id="3" creationId="{4FD6ED80-A48E-E8EC-1DCA-BA7DE1FF8F44}"/>
          </ac:spMkLst>
        </pc:spChg>
        <pc:spChg chg="add del mod">
          <ac:chgData name="Jaros Yves GBS-BMTK1a_2023" userId="a969bfb7-8869-4559-ac23-2677cac19304" providerId="ADAL" clId="{623961E3-9F41-48A1-B249-342DEA6BFD4A}" dt="2024-05-02T12:39:36.782" v="99" actId="478"/>
          <ac:spMkLst>
            <pc:docMk/>
            <pc:sldMk cId="1120172557" sldId="257"/>
            <ac:spMk id="5" creationId="{9CDFEB17-6F83-9A97-BF16-8D86D0242EE4}"/>
          </ac:spMkLst>
        </pc:spChg>
        <pc:spChg chg="add del mod">
          <ac:chgData name="Jaros Yves GBS-BMTK1a_2023" userId="a969bfb7-8869-4559-ac23-2677cac19304" providerId="ADAL" clId="{623961E3-9F41-48A1-B249-342DEA6BFD4A}" dt="2024-05-02T12:39:36.782" v="99" actId="478"/>
          <ac:spMkLst>
            <pc:docMk/>
            <pc:sldMk cId="1120172557" sldId="257"/>
            <ac:spMk id="6" creationId="{A80A7E98-95BE-090F-C297-F36C752FF8C0}"/>
          </ac:spMkLst>
        </pc:spChg>
        <pc:spChg chg="add del mod">
          <ac:chgData name="Jaros Yves GBS-BMTK1a_2023" userId="a969bfb7-8869-4559-ac23-2677cac19304" providerId="ADAL" clId="{623961E3-9F41-48A1-B249-342DEA6BFD4A}" dt="2024-05-02T12:39:36.782" v="99" actId="478"/>
          <ac:spMkLst>
            <pc:docMk/>
            <pc:sldMk cId="1120172557" sldId="257"/>
            <ac:spMk id="7" creationId="{54A09A40-5430-FEBB-D10F-F58B8085872E}"/>
          </ac:spMkLst>
        </pc:spChg>
        <pc:spChg chg="add del mod">
          <ac:chgData name="Jaros Yves GBS-BMTK1a_2023" userId="a969bfb7-8869-4559-ac23-2677cac19304" providerId="ADAL" clId="{623961E3-9F41-48A1-B249-342DEA6BFD4A}" dt="2024-05-02T12:39:36.782" v="99" actId="478"/>
          <ac:spMkLst>
            <pc:docMk/>
            <pc:sldMk cId="1120172557" sldId="257"/>
            <ac:spMk id="8" creationId="{3D5D7A16-51AD-3E0B-FB34-072C31C5744A}"/>
          </ac:spMkLst>
        </pc:spChg>
        <pc:spChg chg="add del mod">
          <ac:chgData name="Jaros Yves GBS-BMTK1a_2023" userId="a969bfb7-8869-4559-ac23-2677cac19304" providerId="ADAL" clId="{623961E3-9F41-48A1-B249-342DEA6BFD4A}" dt="2024-05-02T12:39:36.782" v="99" actId="478"/>
          <ac:spMkLst>
            <pc:docMk/>
            <pc:sldMk cId="1120172557" sldId="257"/>
            <ac:spMk id="9" creationId="{00BB7DCD-C294-0CC5-14A7-5D314C120EF3}"/>
          </ac:spMkLst>
        </pc:spChg>
        <pc:spChg chg="add del mod">
          <ac:chgData name="Jaros Yves GBS-BMTK1a_2023" userId="a969bfb7-8869-4559-ac23-2677cac19304" providerId="ADAL" clId="{623961E3-9F41-48A1-B249-342DEA6BFD4A}" dt="2024-05-02T12:39:36.782" v="99" actId="478"/>
          <ac:spMkLst>
            <pc:docMk/>
            <pc:sldMk cId="1120172557" sldId="257"/>
            <ac:spMk id="10" creationId="{FE7F551F-E00D-7DE1-A612-114555F7193F}"/>
          </ac:spMkLst>
        </pc:spChg>
        <pc:spChg chg="add del mod">
          <ac:chgData name="Jaros Yves GBS-BMTK1a_2023" userId="a969bfb7-8869-4559-ac23-2677cac19304" providerId="ADAL" clId="{623961E3-9F41-48A1-B249-342DEA6BFD4A}" dt="2024-05-02T12:39:36.782" v="99" actId="478"/>
          <ac:spMkLst>
            <pc:docMk/>
            <pc:sldMk cId="1120172557" sldId="257"/>
            <ac:spMk id="11" creationId="{E910C855-955F-A0A8-92B4-C2BD934186E5}"/>
          </ac:spMkLst>
        </pc:spChg>
        <pc:spChg chg="add del mod">
          <ac:chgData name="Jaros Yves GBS-BMTK1a_2023" userId="a969bfb7-8869-4559-ac23-2677cac19304" providerId="ADAL" clId="{623961E3-9F41-48A1-B249-342DEA6BFD4A}" dt="2024-05-02T12:39:36.782" v="99" actId="478"/>
          <ac:spMkLst>
            <pc:docMk/>
            <pc:sldMk cId="1120172557" sldId="257"/>
            <ac:spMk id="12" creationId="{4E91EC2A-E912-21B6-C4AF-800B66B22DBE}"/>
          </ac:spMkLst>
        </pc:spChg>
        <pc:spChg chg="add del mod">
          <ac:chgData name="Jaros Yves GBS-BMTK1a_2023" userId="a969bfb7-8869-4559-ac23-2677cac19304" providerId="ADAL" clId="{623961E3-9F41-48A1-B249-342DEA6BFD4A}" dt="2024-05-02T12:39:36.782" v="99" actId="478"/>
          <ac:spMkLst>
            <pc:docMk/>
            <pc:sldMk cId="1120172557" sldId="257"/>
            <ac:spMk id="13" creationId="{41838FD6-7E2F-5FC5-6733-BD5D2031F5F7}"/>
          </ac:spMkLst>
        </pc:spChg>
        <pc:spChg chg="add del mod">
          <ac:chgData name="Jaros Yves GBS-BMTK1a_2023" userId="a969bfb7-8869-4559-ac23-2677cac19304" providerId="ADAL" clId="{623961E3-9F41-48A1-B249-342DEA6BFD4A}" dt="2024-05-02T12:39:36.782" v="99" actId="478"/>
          <ac:spMkLst>
            <pc:docMk/>
            <pc:sldMk cId="1120172557" sldId="257"/>
            <ac:spMk id="14" creationId="{0A5BD5C8-FD04-0E25-9DD9-8B1E29F9A511}"/>
          </ac:spMkLst>
        </pc:spChg>
        <pc:spChg chg="add del mod">
          <ac:chgData name="Jaros Yves GBS-BMTK1a_2023" userId="a969bfb7-8869-4559-ac23-2677cac19304" providerId="ADAL" clId="{623961E3-9F41-48A1-B249-342DEA6BFD4A}" dt="2024-05-02T12:39:36.782" v="99" actId="478"/>
          <ac:spMkLst>
            <pc:docMk/>
            <pc:sldMk cId="1120172557" sldId="257"/>
            <ac:spMk id="15" creationId="{0EE9FD6C-19D6-8408-4515-E5DA2C3DB743}"/>
          </ac:spMkLst>
        </pc:spChg>
        <pc:spChg chg="add del mod">
          <ac:chgData name="Jaros Yves GBS-BMTK1a_2023" userId="a969bfb7-8869-4559-ac23-2677cac19304" providerId="ADAL" clId="{623961E3-9F41-48A1-B249-342DEA6BFD4A}" dt="2024-05-02T12:39:36.782" v="99" actId="478"/>
          <ac:spMkLst>
            <pc:docMk/>
            <pc:sldMk cId="1120172557" sldId="257"/>
            <ac:spMk id="16" creationId="{E21D4F44-1785-E29E-EDF2-8BEF50125A95}"/>
          </ac:spMkLst>
        </pc:spChg>
        <pc:spChg chg="add del mod">
          <ac:chgData name="Jaros Yves GBS-BMTK1a_2023" userId="a969bfb7-8869-4559-ac23-2677cac19304" providerId="ADAL" clId="{623961E3-9F41-48A1-B249-342DEA6BFD4A}" dt="2024-05-02T12:39:36.782" v="99" actId="478"/>
          <ac:spMkLst>
            <pc:docMk/>
            <pc:sldMk cId="1120172557" sldId="257"/>
            <ac:spMk id="17" creationId="{FB2070CF-2EC4-17B4-7778-156D147A18D0}"/>
          </ac:spMkLst>
        </pc:spChg>
        <pc:spChg chg="add del mod">
          <ac:chgData name="Jaros Yves GBS-BMTK1a_2023" userId="a969bfb7-8869-4559-ac23-2677cac19304" providerId="ADAL" clId="{623961E3-9F41-48A1-B249-342DEA6BFD4A}" dt="2024-05-02T12:39:36.782" v="99" actId="478"/>
          <ac:spMkLst>
            <pc:docMk/>
            <pc:sldMk cId="1120172557" sldId="257"/>
            <ac:spMk id="18" creationId="{7F451C12-9B3C-28DE-BAF9-04F86F8D779D}"/>
          </ac:spMkLst>
        </pc:spChg>
        <pc:spChg chg="add del mod">
          <ac:chgData name="Jaros Yves GBS-BMTK1a_2023" userId="a969bfb7-8869-4559-ac23-2677cac19304" providerId="ADAL" clId="{623961E3-9F41-48A1-B249-342DEA6BFD4A}" dt="2024-05-02T12:39:36.782" v="99" actId="478"/>
          <ac:spMkLst>
            <pc:docMk/>
            <pc:sldMk cId="1120172557" sldId="257"/>
            <ac:spMk id="19" creationId="{C6BF8FFF-4C19-AC2D-E50C-823C6DEA1C2D}"/>
          </ac:spMkLst>
        </pc:spChg>
        <pc:spChg chg="add mod">
          <ac:chgData name="Jaros Yves GBS-BMTK1a_2023" userId="a969bfb7-8869-4559-ac23-2677cac19304" providerId="ADAL" clId="{623961E3-9F41-48A1-B249-342DEA6BFD4A}" dt="2024-05-02T12:39:30.881" v="89" actId="1076"/>
          <ac:spMkLst>
            <pc:docMk/>
            <pc:sldMk cId="1120172557" sldId="257"/>
            <ac:spMk id="20" creationId="{3784F4B7-FB0A-8796-0769-564392A79CC7}"/>
          </ac:spMkLst>
        </pc:spChg>
        <pc:spChg chg="add mod">
          <ac:chgData name="Jaros Yves GBS-BMTK1a_2023" userId="a969bfb7-8869-4559-ac23-2677cac19304" providerId="ADAL" clId="{623961E3-9F41-48A1-B249-342DEA6BFD4A}" dt="2024-05-02T12:39:30.881" v="89" actId="1076"/>
          <ac:spMkLst>
            <pc:docMk/>
            <pc:sldMk cId="1120172557" sldId="257"/>
            <ac:spMk id="21" creationId="{3CE3835C-B3F2-537A-3E2A-EBD9D713DD03}"/>
          </ac:spMkLst>
        </pc:spChg>
        <pc:spChg chg="add mod">
          <ac:chgData name="Jaros Yves GBS-BMTK1a_2023" userId="a969bfb7-8869-4559-ac23-2677cac19304" providerId="ADAL" clId="{623961E3-9F41-48A1-B249-342DEA6BFD4A}" dt="2024-05-02T12:39:30.881" v="89" actId="1076"/>
          <ac:spMkLst>
            <pc:docMk/>
            <pc:sldMk cId="1120172557" sldId="257"/>
            <ac:spMk id="22" creationId="{71116A69-6075-29E4-ECAC-7540DFF82937}"/>
          </ac:spMkLst>
        </pc:spChg>
        <pc:spChg chg="add mod">
          <ac:chgData name="Jaros Yves GBS-BMTK1a_2023" userId="a969bfb7-8869-4559-ac23-2677cac19304" providerId="ADAL" clId="{623961E3-9F41-48A1-B249-342DEA6BFD4A}" dt="2024-05-02T12:39:30.881" v="89" actId="1076"/>
          <ac:spMkLst>
            <pc:docMk/>
            <pc:sldMk cId="1120172557" sldId="257"/>
            <ac:spMk id="23" creationId="{0DFF6C03-46FD-05D7-9576-05DE73CA18CE}"/>
          </ac:spMkLst>
        </pc:spChg>
        <pc:spChg chg="add mod">
          <ac:chgData name="Jaros Yves GBS-BMTK1a_2023" userId="a969bfb7-8869-4559-ac23-2677cac19304" providerId="ADAL" clId="{623961E3-9F41-48A1-B249-342DEA6BFD4A}" dt="2024-05-02T12:39:30.881" v="89" actId="1076"/>
          <ac:spMkLst>
            <pc:docMk/>
            <pc:sldMk cId="1120172557" sldId="257"/>
            <ac:spMk id="24" creationId="{E95246EF-1A14-E72F-D300-92C114858CE6}"/>
          </ac:spMkLst>
        </pc:spChg>
        <pc:spChg chg="add mod">
          <ac:chgData name="Jaros Yves GBS-BMTK1a_2023" userId="a969bfb7-8869-4559-ac23-2677cac19304" providerId="ADAL" clId="{623961E3-9F41-48A1-B249-342DEA6BFD4A}" dt="2024-05-02T12:39:30.881" v="89" actId="1076"/>
          <ac:spMkLst>
            <pc:docMk/>
            <pc:sldMk cId="1120172557" sldId="257"/>
            <ac:spMk id="25" creationId="{498DC2C3-FB65-759C-51AF-E4C7C198D5BF}"/>
          </ac:spMkLst>
        </pc:spChg>
        <pc:spChg chg="add mod">
          <ac:chgData name="Jaros Yves GBS-BMTK1a_2023" userId="a969bfb7-8869-4559-ac23-2677cac19304" providerId="ADAL" clId="{623961E3-9F41-48A1-B249-342DEA6BFD4A}" dt="2024-05-02T12:39:30.881" v="89" actId="1076"/>
          <ac:spMkLst>
            <pc:docMk/>
            <pc:sldMk cId="1120172557" sldId="257"/>
            <ac:spMk id="26" creationId="{E2F6B51E-9FFC-BDEA-3077-1633B710D2A5}"/>
          </ac:spMkLst>
        </pc:spChg>
        <pc:spChg chg="add mod">
          <ac:chgData name="Jaros Yves GBS-BMTK1a_2023" userId="a969bfb7-8869-4559-ac23-2677cac19304" providerId="ADAL" clId="{623961E3-9F41-48A1-B249-342DEA6BFD4A}" dt="2024-05-02T12:39:30.881" v="89" actId="1076"/>
          <ac:spMkLst>
            <pc:docMk/>
            <pc:sldMk cId="1120172557" sldId="257"/>
            <ac:spMk id="27" creationId="{014D4DE2-7C35-CD7C-3370-F9551F98112C}"/>
          </ac:spMkLst>
        </pc:spChg>
        <pc:spChg chg="add mod">
          <ac:chgData name="Jaros Yves GBS-BMTK1a_2023" userId="a969bfb7-8869-4559-ac23-2677cac19304" providerId="ADAL" clId="{623961E3-9F41-48A1-B249-342DEA6BFD4A}" dt="2024-05-02T12:39:30.881" v="89" actId="1076"/>
          <ac:spMkLst>
            <pc:docMk/>
            <pc:sldMk cId="1120172557" sldId="257"/>
            <ac:spMk id="28" creationId="{7BD4BF20-1041-706B-538C-167C2E04611D}"/>
          </ac:spMkLst>
        </pc:spChg>
        <pc:spChg chg="add mod">
          <ac:chgData name="Jaros Yves GBS-BMTK1a_2023" userId="a969bfb7-8869-4559-ac23-2677cac19304" providerId="ADAL" clId="{623961E3-9F41-48A1-B249-342DEA6BFD4A}" dt="2024-05-02T12:39:30.881" v="89" actId="1076"/>
          <ac:spMkLst>
            <pc:docMk/>
            <pc:sldMk cId="1120172557" sldId="257"/>
            <ac:spMk id="29" creationId="{ACCF0D42-AA45-96B0-5E56-B7ED2299AA76}"/>
          </ac:spMkLst>
        </pc:spChg>
        <pc:spChg chg="add mod">
          <ac:chgData name="Jaros Yves GBS-BMTK1a_2023" userId="a969bfb7-8869-4559-ac23-2677cac19304" providerId="ADAL" clId="{623961E3-9F41-48A1-B249-342DEA6BFD4A}" dt="2024-05-02T12:39:30.881" v="89" actId="1076"/>
          <ac:spMkLst>
            <pc:docMk/>
            <pc:sldMk cId="1120172557" sldId="257"/>
            <ac:spMk id="30" creationId="{F76ED8B9-02A4-B5A2-7095-3DEE8B2618D9}"/>
          </ac:spMkLst>
        </pc:spChg>
        <pc:spChg chg="add mod">
          <ac:chgData name="Jaros Yves GBS-BMTK1a_2023" userId="a969bfb7-8869-4559-ac23-2677cac19304" providerId="ADAL" clId="{623961E3-9F41-48A1-B249-342DEA6BFD4A}" dt="2024-05-02T12:39:30.881" v="89" actId="1076"/>
          <ac:spMkLst>
            <pc:docMk/>
            <pc:sldMk cId="1120172557" sldId="257"/>
            <ac:spMk id="31" creationId="{7D1E3F77-0A12-0C99-B2C6-F2A504F9B4D8}"/>
          </ac:spMkLst>
        </pc:spChg>
        <pc:spChg chg="add mod">
          <ac:chgData name="Jaros Yves GBS-BMTK1a_2023" userId="a969bfb7-8869-4559-ac23-2677cac19304" providerId="ADAL" clId="{623961E3-9F41-48A1-B249-342DEA6BFD4A}" dt="2024-05-02T12:39:30.881" v="89" actId="1076"/>
          <ac:spMkLst>
            <pc:docMk/>
            <pc:sldMk cId="1120172557" sldId="257"/>
            <ac:spMk id="32" creationId="{95F1E2B1-E3B2-BB10-CF68-3B1EE7E77F05}"/>
          </ac:spMkLst>
        </pc:spChg>
        <pc:spChg chg="add mod">
          <ac:chgData name="Jaros Yves GBS-BMTK1a_2023" userId="a969bfb7-8869-4559-ac23-2677cac19304" providerId="ADAL" clId="{623961E3-9F41-48A1-B249-342DEA6BFD4A}" dt="2024-05-02T12:39:30.881" v="89" actId="1076"/>
          <ac:spMkLst>
            <pc:docMk/>
            <pc:sldMk cId="1120172557" sldId="257"/>
            <ac:spMk id="33" creationId="{EAF53AE9-1C11-DF07-0D59-F8F615F23AC9}"/>
          </ac:spMkLst>
        </pc:spChg>
        <pc:spChg chg="add mod">
          <ac:chgData name="Jaros Yves GBS-BMTK1a_2023" userId="a969bfb7-8869-4559-ac23-2677cac19304" providerId="ADAL" clId="{623961E3-9F41-48A1-B249-342DEA6BFD4A}" dt="2024-05-02T12:39:30.881" v="89" actId="1076"/>
          <ac:spMkLst>
            <pc:docMk/>
            <pc:sldMk cId="1120172557" sldId="257"/>
            <ac:spMk id="34" creationId="{7799F845-9FB7-AA32-0B42-134A4175FB6A}"/>
          </ac:spMkLst>
        </pc:spChg>
        <pc:spChg chg="add mod">
          <ac:chgData name="Jaros Yves GBS-BMTK1a_2023" userId="a969bfb7-8869-4559-ac23-2677cac19304" providerId="ADAL" clId="{623961E3-9F41-48A1-B249-342DEA6BFD4A}" dt="2024-05-02T12:39:30.881" v="89" actId="1076"/>
          <ac:spMkLst>
            <pc:docMk/>
            <pc:sldMk cId="1120172557" sldId="257"/>
            <ac:spMk id="35" creationId="{0F36879D-EC98-8036-5B40-D0073AFFC203}"/>
          </ac:spMkLst>
        </pc:spChg>
        <pc:spChg chg="add mod">
          <ac:chgData name="Jaros Yves GBS-BMTK1a_2023" userId="a969bfb7-8869-4559-ac23-2677cac19304" providerId="ADAL" clId="{623961E3-9F41-48A1-B249-342DEA6BFD4A}" dt="2024-05-02T12:39:30.494" v="88" actId="1076"/>
          <ac:spMkLst>
            <pc:docMk/>
            <pc:sldMk cId="1120172557" sldId="257"/>
            <ac:spMk id="36" creationId="{6B427A15-05F9-F9E2-AF52-61F0FD95B2C5}"/>
          </ac:spMkLst>
        </pc:spChg>
        <pc:spChg chg="add mod">
          <ac:chgData name="Jaros Yves GBS-BMTK1a_2023" userId="a969bfb7-8869-4559-ac23-2677cac19304" providerId="ADAL" clId="{623961E3-9F41-48A1-B249-342DEA6BFD4A}" dt="2024-05-02T12:39:30.494" v="88" actId="1076"/>
          <ac:spMkLst>
            <pc:docMk/>
            <pc:sldMk cId="1120172557" sldId="257"/>
            <ac:spMk id="37" creationId="{A3029E0D-BEBA-3E53-98DC-8268802B3DAD}"/>
          </ac:spMkLst>
        </pc:spChg>
        <pc:spChg chg="add mod">
          <ac:chgData name="Jaros Yves GBS-BMTK1a_2023" userId="a969bfb7-8869-4559-ac23-2677cac19304" providerId="ADAL" clId="{623961E3-9F41-48A1-B249-342DEA6BFD4A}" dt="2024-05-02T12:39:30.494" v="88" actId="1076"/>
          <ac:spMkLst>
            <pc:docMk/>
            <pc:sldMk cId="1120172557" sldId="257"/>
            <ac:spMk id="38" creationId="{443FB46F-E2CE-72EC-DEE0-C050A5DB63E8}"/>
          </ac:spMkLst>
        </pc:spChg>
        <pc:spChg chg="add mod">
          <ac:chgData name="Jaros Yves GBS-BMTK1a_2023" userId="a969bfb7-8869-4559-ac23-2677cac19304" providerId="ADAL" clId="{623961E3-9F41-48A1-B249-342DEA6BFD4A}" dt="2024-05-02T12:39:30.494" v="88" actId="1076"/>
          <ac:spMkLst>
            <pc:docMk/>
            <pc:sldMk cId="1120172557" sldId="257"/>
            <ac:spMk id="39" creationId="{B5264C64-D7D8-D8E1-C9CA-9637E846867E}"/>
          </ac:spMkLst>
        </pc:spChg>
        <pc:spChg chg="add mod">
          <ac:chgData name="Jaros Yves GBS-BMTK1a_2023" userId="a969bfb7-8869-4559-ac23-2677cac19304" providerId="ADAL" clId="{623961E3-9F41-48A1-B249-342DEA6BFD4A}" dt="2024-05-02T12:39:30.494" v="88" actId="1076"/>
          <ac:spMkLst>
            <pc:docMk/>
            <pc:sldMk cId="1120172557" sldId="257"/>
            <ac:spMk id="40" creationId="{49FBAC86-CA8D-7E88-7A4A-3ED32222872B}"/>
          </ac:spMkLst>
        </pc:spChg>
        <pc:spChg chg="add mod">
          <ac:chgData name="Jaros Yves GBS-BMTK1a_2023" userId="a969bfb7-8869-4559-ac23-2677cac19304" providerId="ADAL" clId="{623961E3-9F41-48A1-B249-342DEA6BFD4A}" dt="2024-05-02T12:39:30.494" v="88" actId="1076"/>
          <ac:spMkLst>
            <pc:docMk/>
            <pc:sldMk cId="1120172557" sldId="257"/>
            <ac:spMk id="41" creationId="{5265B0D1-F733-336F-F044-92EE61690A18}"/>
          </ac:spMkLst>
        </pc:spChg>
        <pc:spChg chg="add mod">
          <ac:chgData name="Jaros Yves GBS-BMTK1a_2023" userId="a969bfb7-8869-4559-ac23-2677cac19304" providerId="ADAL" clId="{623961E3-9F41-48A1-B249-342DEA6BFD4A}" dt="2024-05-02T12:39:30.494" v="88" actId="1076"/>
          <ac:spMkLst>
            <pc:docMk/>
            <pc:sldMk cId="1120172557" sldId="257"/>
            <ac:spMk id="42" creationId="{0DD92044-C236-35ED-FA1A-448DDCBD3AA0}"/>
          </ac:spMkLst>
        </pc:spChg>
        <pc:spChg chg="add mod">
          <ac:chgData name="Jaros Yves GBS-BMTK1a_2023" userId="a969bfb7-8869-4559-ac23-2677cac19304" providerId="ADAL" clId="{623961E3-9F41-48A1-B249-342DEA6BFD4A}" dt="2024-05-02T12:39:30.494" v="88" actId="1076"/>
          <ac:spMkLst>
            <pc:docMk/>
            <pc:sldMk cId="1120172557" sldId="257"/>
            <ac:spMk id="43" creationId="{0986621F-E0A8-546A-E4D6-3323ADA5C1AC}"/>
          </ac:spMkLst>
        </pc:spChg>
        <pc:spChg chg="add mod">
          <ac:chgData name="Jaros Yves GBS-BMTK1a_2023" userId="a969bfb7-8869-4559-ac23-2677cac19304" providerId="ADAL" clId="{623961E3-9F41-48A1-B249-342DEA6BFD4A}" dt="2024-05-02T12:39:30.494" v="88" actId="1076"/>
          <ac:spMkLst>
            <pc:docMk/>
            <pc:sldMk cId="1120172557" sldId="257"/>
            <ac:spMk id="44" creationId="{94721BD1-5422-F22C-011A-56C0FB971645}"/>
          </ac:spMkLst>
        </pc:spChg>
        <pc:spChg chg="add mod">
          <ac:chgData name="Jaros Yves GBS-BMTK1a_2023" userId="a969bfb7-8869-4559-ac23-2677cac19304" providerId="ADAL" clId="{623961E3-9F41-48A1-B249-342DEA6BFD4A}" dt="2024-05-02T12:39:30.494" v="88" actId="1076"/>
          <ac:spMkLst>
            <pc:docMk/>
            <pc:sldMk cId="1120172557" sldId="257"/>
            <ac:spMk id="45" creationId="{64ECE84E-E952-20F4-670E-0B92232DB49D}"/>
          </ac:spMkLst>
        </pc:spChg>
        <pc:spChg chg="add mod">
          <ac:chgData name="Jaros Yves GBS-BMTK1a_2023" userId="a969bfb7-8869-4559-ac23-2677cac19304" providerId="ADAL" clId="{623961E3-9F41-48A1-B249-342DEA6BFD4A}" dt="2024-05-02T12:39:30.494" v="88" actId="1076"/>
          <ac:spMkLst>
            <pc:docMk/>
            <pc:sldMk cId="1120172557" sldId="257"/>
            <ac:spMk id="46" creationId="{385E559C-FF16-A5FE-4712-0F4DE6D7AF0B}"/>
          </ac:spMkLst>
        </pc:spChg>
        <pc:spChg chg="add mod">
          <ac:chgData name="Jaros Yves GBS-BMTK1a_2023" userId="a969bfb7-8869-4559-ac23-2677cac19304" providerId="ADAL" clId="{623961E3-9F41-48A1-B249-342DEA6BFD4A}" dt="2024-05-02T12:39:30.494" v="88" actId="1076"/>
          <ac:spMkLst>
            <pc:docMk/>
            <pc:sldMk cId="1120172557" sldId="257"/>
            <ac:spMk id="47" creationId="{0B57FF4B-2572-F9A2-1A6A-B4A8560C3068}"/>
          </ac:spMkLst>
        </pc:spChg>
        <pc:spChg chg="add mod">
          <ac:chgData name="Jaros Yves GBS-BMTK1a_2023" userId="a969bfb7-8869-4559-ac23-2677cac19304" providerId="ADAL" clId="{623961E3-9F41-48A1-B249-342DEA6BFD4A}" dt="2024-05-02T12:39:30.494" v="88" actId="1076"/>
          <ac:spMkLst>
            <pc:docMk/>
            <pc:sldMk cId="1120172557" sldId="257"/>
            <ac:spMk id="48" creationId="{8064E51E-B651-F3CB-82B8-9946555B22A8}"/>
          </ac:spMkLst>
        </pc:spChg>
        <pc:spChg chg="add mod">
          <ac:chgData name="Jaros Yves GBS-BMTK1a_2023" userId="a969bfb7-8869-4559-ac23-2677cac19304" providerId="ADAL" clId="{623961E3-9F41-48A1-B249-342DEA6BFD4A}" dt="2024-05-02T12:39:30.494" v="88" actId="1076"/>
          <ac:spMkLst>
            <pc:docMk/>
            <pc:sldMk cId="1120172557" sldId="257"/>
            <ac:spMk id="49" creationId="{ED0E4041-C400-852D-E492-FCD2F6881262}"/>
          </ac:spMkLst>
        </pc:spChg>
        <pc:spChg chg="add mod">
          <ac:chgData name="Jaros Yves GBS-BMTK1a_2023" userId="a969bfb7-8869-4559-ac23-2677cac19304" providerId="ADAL" clId="{623961E3-9F41-48A1-B249-342DEA6BFD4A}" dt="2024-05-02T12:39:30.494" v="88" actId="1076"/>
          <ac:spMkLst>
            <pc:docMk/>
            <pc:sldMk cId="1120172557" sldId="257"/>
            <ac:spMk id="50" creationId="{2455C871-977E-B238-CB53-C824AE2C4502}"/>
          </ac:spMkLst>
        </pc:spChg>
        <pc:spChg chg="add mod">
          <ac:chgData name="Jaros Yves GBS-BMTK1a_2023" userId="a969bfb7-8869-4559-ac23-2677cac19304" providerId="ADAL" clId="{623961E3-9F41-48A1-B249-342DEA6BFD4A}" dt="2024-05-02T12:39:30.494" v="88" actId="1076"/>
          <ac:spMkLst>
            <pc:docMk/>
            <pc:sldMk cId="1120172557" sldId="257"/>
            <ac:spMk id="51" creationId="{5936C515-223A-EB4B-C90F-31B5323744DA}"/>
          </ac:spMkLst>
        </pc:spChg>
        <pc:spChg chg="add mod">
          <ac:chgData name="Jaros Yves GBS-BMTK1a_2023" userId="a969bfb7-8869-4559-ac23-2677cac19304" providerId="ADAL" clId="{623961E3-9F41-48A1-B249-342DEA6BFD4A}" dt="2024-05-02T12:39:30.494" v="88" actId="1076"/>
          <ac:spMkLst>
            <pc:docMk/>
            <pc:sldMk cId="1120172557" sldId="257"/>
            <ac:spMk id="52" creationId="{9576E8AE-8B7E-82E4-6EB3-A5F2C103652F}"/>
          </ac:spMkLst>
        </pc:spChg>
        <pc:spChg chg="add mod">
          <ac:chgData name="Jaros Yves GBS-BMTK1a_2023" userId="a969bfb7-8869-4559-ac23-2677cac19304" providerId="ADAL" clId="{623961E3-9F41-48A1-B249-342DEA6BFD4A}" dt="2024-05-02T12:39:30.494" v="88" actId="1076"/>
          <ac:spMkLst>
            <pc:docMk/>
            <pc:sldMk cId="1120172557" sldId="257"/>
            <ac:spMk id="53" creationId="{431F1FC5-7954-39E7-6794-45D7672F945A}"/>
          </ac:spMkLst>
        </pc:spChg>
        <pc:spChg chg="add mod">
          <ac:chgData name="Jaros Yves GBS-BMTK1a_2023" userId="a969bfb7-8869-4559-ac23-2677cac19304" providerId="ADAL" clId="{623961E3-9F41-48A1-B249-342DEA6BFD4A}" dt="2024-05-02T12:39:30.494" v="88" actId="1076"/>
          <ac:spMkLst>
            <pc:docMk/>
            <pc:sldMk cId="1120172557" sldId="257"/>
            <ac:spMk id="54" creationId="{5967FC2B-D3FA-502D-142F-28A53E7105E7}"/>
          </ac:spMkLst>
        </pc:spChg>
        <pc:spChg chg="add mod">
          <ac:chgData name="Jaros Yves GBS-BMTK1a_2023" userId="a969bfb7-8869-4559-ac23-2677cac19304" providerId="ADAL" clId="{623961E3-9F41-48A1-B249-342DEA6BFD4A}" dt="2024-05-02T12:39:30.494" v="88" actId="1076"/>
          <ac:spMkLst>
            <pc:docMk/>
            <pc:sldMk cId="1120172557" sldId="257"/>
            <ac:spMk id="55" creationId="{FA23021C-268E-EF99-786C-77149ECE5B11}"/>
          </ac:spMkLst>
        </pc:spChg>
        <pc:spChg chg="add mod">
          <ac:chgData name="Jaros Yves GBS-BMTK1a_2023" userId="a969bfb7-8869-4559-ac23-2677cac19304" providerId="ADAL" clId="{623961E3-9F41-48A1-B249-342DEA6BFD4A}" dt="2024-05-02T12:39:30.494" v="88" actId="1076"/>
          <ac:spMkLst>
            <pc:docMk/>
            <pc:sldMk cId="1120172557" sldId="257"/>
            <ac:spMk id="56" creationId="{B5B141E4-4938-6733-AA3F-64223C3550A9}"/>
          </ac:spMkLst>
        </pc:spChg>
        <pc:spChg chg="add mod">
          <ac:chgData name="Jaros Yves GBS-BMTK1a_2023" userId="a969bfb7-8869-4559-ac23-2677cac19304" providerId="ADAL" clId="{623961E3-9F41-48A1-B249-342DEA6BFD4A}" dt="2024-05-02T12:39:30.494" v="88" actId="1076"/>
          <ac:spMkLst>
            <pc:docMk/>
            <pc:sldMk cId="1120172557" sldId="257"/>
            <ac:spMk id="57" creationId="{2C3EFA64-CC4A-5DDB-B494-E65A1663E2D0}"/>
          </ac:spMkLst>
        </pc:spChg>
        <pc:spChg chg="add mod">
          <ac:chgData name="Jaros Yves GBS-BMTK1a_2023" userId="a969bfb7-8869-4559-ac23-2677cac19304" providerId="ADAL" clId="{623961E3-9F41-48A1-B249-342DEA6BFD4A}" dt="2024-05-02T12:39:30.494" v="88" actId="1076"/>
          <ac:spMkLst>
            <pc:docMk/>
            <pc:sldMk cId="1120172557" sldId="257"/>
            <ac:spMk id="58" creationId="{15AF2185-FC03-0597-F6A6-0383AD107F53}"/>
          </ac:spMkLst>
        </pc:spChg>
        <pc:spChg chg="add mod">
          <ac:chgData name="Jaros Yves GBS-BMTK1a_2023" userId="a969bfb7-8869-4559-ac23-2677cac19304" providerId="ADAL" clId="{623961E3-9F41-48A1-B249-342DEA6BFD4A}" dt="2024-05-02T12:39:30.494" v="88" actId="1076"/>
          <ac:spMkLst>
            <pc:docMk/>
            <pc:sldMk cId="1120172557" sldId="257"/>
            <ac:spMk id="59" creationId="{1A6ADBD8-6634-5BAE-A683-6CD015853A21}"/>
          </ac:spMkLst>
        </pc:spChg>
        <pc:spChg chg="add mod">
          <ac:chgData name="Jaros Yves GBS-BMTK1a_2023" userId="a969bfb7-8869-4559-ac23-2677cac19304" providerId="ADAL" clId="{623961E3-9F41-48A1-B249-342DEA6BFD4A}" dt="2024-05-02T12:39:30.494" v="88" actId="1076"/>
          <ac:spMkLst>
            <pc:docMk/>
            <pc:sldMk cId="1120172557" sldId="257"/>
            <ac:spMk id="60" creationId="{5EC58F2E-8C18-FF81-B156-D04EDEFB180B}"/>
          </ac:spMkLst>
        </pc:spChg>
        <pc:spChg chg="add mod">
          <ac:chgData name="Jaros Yves GBS-BMTK1a_2023" userId="a969bfb7-8869-4559-ac23-2677cac19304" providerId="ADAL" clId="{623961E3-9F41-48A1-B249-342DEA6BFD4A}" dt="2024-05-02T12:39:30.494" v="88" actId="1076"/>
          <ac:spMkLst>
            <pc:docMk/>
            <pc:sldMk cId="1120172557" sldId="257"/>
            <ac:spMk id="61" creationId="{14C0699A-4DA0-00C2-0423-01495AE44364}"/>
          </ac:spMkLst>
        </pc:spChg>
        <pc:spChg chg="add mod">
          <ac:chgData name="Jaros Yves GBS-BMTK1a_2023" userId="a969bfb7-8869-4559-ac23-2677cac19304" providerId="ADAL" clId="{623961E3-9F41-48A1-B249-342DEA6BFD4A}" dt="2024-05-02T12:39:30.494" v="88" actId="1076"/>
          <ac:spMkLst>
            <pc:docMk/>
            <pc:sldMk cId="1120172557" sldId="257"/>
            <ac:spMk id="62" creationId="{FFDFDD58-56F2-061E-A206-73E094E7C1F1}"/>
          </ac:spMkLst>
        </pc:spChg>
        <pc:spChg chg="add mod">
          <ac:chgData name="Jaros Yves GBS-BMTK1a_2023" userId="a969bfb7-8869-4559-ac23-2677cac19304" providerId="ADAL" clId="{623961E3-9F41-48A1-B249-342DEA6BFD4A}" dt="2024-05-02T12:39:30.494" v="88" actId="1076"/>
          <ac:spMkLst>
            <pc:docMk/>
            <pc:sldMk cId="1120172557" sldId="257"/>
            <ac:spMk id="63" creationId="{F1FEB585-3984-C2B1-08A0-206D037EB552}"/>
          </ac:spMkLst>
        </pc:spChg>
        <pc:spChg chg="add mod">
          <ac:chgData name="Jaros Yves GBS-BMTK1a_2023" userId="a969bfb7-8869-4559-ac23-2677cac19304" providerId="ADAL" clId="{623961E3-9F41-48A1-B249-342DEA6BFD4A}" dt="2024-05-02T12:39:30.494" v="88" actId="1076"/>
          <ac:spMkLst>
            <pc:docMk/>
            <pc:sldMk cId="1120172557" sldId="257"/>
            <ac:spMk id="64" creationId="{111F5C36-AEE4-0AFB-4729-57AF46C8EC19}"/>
          </ac:spMkLst>
        </pc:spChg>
        <pc:spChg chg="add mod">
          <ac:chgData name="Jaros Yves GBS-BMTK1a_2023" userId="a969bfb7-8869-4559-ac23-2677cac19304" providerId="ADAL" clId="{623961E3-9F41-48A1-B249-342DEA6BFD4A}" dt="2024-05-02T12:39:30.494" v="88" actId="1076"/>
          <ac:spMkLst>
            <pc:docMk/>
            <pc:sldMk cId="1120172557" sldId="257"/>
            <ac:spMk id="65" creationId="{CFE4106E-705B-7977-2BC4-21ECC165FA4D}"/>
          </ac:spMkLst>
        </pc:spChg>
        <pc:spChg chg="add mod">
          <ac:chgData name="Jaros Yves GBS-BMTK1a_2023" userId="a969bfb7-8869-4559-ac23-2677cac19304" providerId="ADAL" clId="{623961E3-9F41-48A1-B249-342DEA6BFD4A}" dt="2024-05-02T12:39:30.494" v="88" actId="1076"/>
          <ac:spMkLst>
            <pc:docMk/>
            <pc:sldMk cId="1120172557" sldId="257"/>
            <ac:spMk id="66" creationId="{6E2D3591-5CE5-946A-C2D9-8B5B56AC1E1C}"/>
          </ac:spMkLst>
        </pc:spChg>
        <pc:spChg chg="add mod">
          <ac:chgData name="Jaros Yves GBS-BMTK1a_2023" userId="a969bfb7-8869-4559-ac23-2677cac19304" providerId="ADAL" clId="{623961E3-9F41-48A1-B249-342DEA6BFD4A}" dt="2024-05-02T12:39:30.494" v="88" actId="1076"/>
          <ac:spMkLst>
            <pc:docMk/>
            <pc:sldMk cId="1120172557" sldId="257"/>
            <ac:spMk id="67" creationId="{261E3F2B-D03D-3618-D142-38FC1CA32E5D}"/>
          </ac:spMkLst>
        </pc:spChg>
        <pc:spChg chg="add mod">
          <ac:chgData name="Jaros Yves GBS-BMTK1a_2023" userId="a969bfb7-8869-4559-ac23-2677cac19304" providerId="ADAL" clId="{623961E3-9F41-48A1-B249-342DEA6BFD4A}" dt="2024-05-02T12:39:29.837" v="87" actId="1076"/>
          <ac:spMkLst>
            <pc:docMk/>
            <pc:sldMk cId="1120172557" sldId="257"/>
            <ac:spMk id="68" creationId="{CB8F6E45-8AD3-2666-6742-A5D30D034166}"/>
          </ac:spMkLst>
        </pc:spChg>
        <pc:spChg chg="add mod">
          <ac:chgData name="Jaros Yves GBS-BMTK1a_2023" userId="a969bfb7-8869-4559-ac23-2677cac19304" providerId="ADAL" clId="{623961E3-9F41-48A1-B249-342DEA6BFD4A}" dt="2024-05-02T12:39:29.837" v="87" actId="1076"/>
          <ac:spMkLst>
            <pc:docMk/>
            <pc:sldMk cId="1120172557" sldId="257"/>
            <ac:spMk id="69" creationId="{FBCAB7C9-92E2-8552-8CEE-E4C854FA271A}"/>
          </ac:spMkLst>
        </pc:spChg>
        <pc:spChg chg="add mod">
          <ac:chgData name="Jaros Yves GBS-BMTK1a_2023" userId="a969bfb7-8869-4559-ac23-2677cac19304" providerId="ADAL" clId="{623961E3-9F41-48A1-B249-342DEA6BFD4A}" dt="2024-05-02T12:39:29.837" v="87" actId="1076"/>
          <ac:spMkLst>
            <pc:docMk/>
            <pc:sldMk cId="1120172557" sldId="257"/>
            <ac:spMk id="70" creationId="{3E2E3F4E-0C28-5D1A-3C88-EF33F787A5A6}"/>
          </ac:spMkLst>
        </pc:spChg>
        <pc:spChg chg="add mod">
          <ac:chgData name="Jaros Yves GBS-BMTK1a_2023" userId="a969bfb7-8869-4559-ac23-2677cac19304" providerId="ADAL" clId="{623961E3-9F41-48A1-B249-342DEA6BFD4A}" dt="2024-05-02T12:39:29.837" v="87" actId="1076"/>
          <ac:spMkLst>
            <pc:docMk/>
            <pc:sldMk cId="1120172557" sldId="257"/>
            <ac:spMk id="71" creationId="{3B673E80-5CE6-4692-0CE4-9B9B799BFDC4}"/>
          </ac:spMkLst>
        </pc:spChg>
        <pc:spChg chg="add mod">
          <ac:chgData name="Jaros Yves GBS-BMTK1a_2023" userId="a969bfb7-8869-4559-ac23-2677cac19304" providerId="ADAL" clId="{623961E3-9F41-48A1-B249-342DEA6BFD4A}" dt="2024-05-02T12:39:29.837" v="87" actId="1076"/>
          <ac:spMkLst>
            <pc:docMk/>
            <pc:sldMk cId="1120172557" sldId="257"/>
            <ac:spMk id="72" creationId="{4DCDAB70-0453-56DB-14CE-D91BA15ACFC8}"/>
          </ac:spMkLst>
        </pc:spChg>
        <pc:spChg chg="add mod">
          <ac:chgData name="Jaros Yves GBS-BMTK1a_2023" userId="a969bfb7-8869-4559-ac23-2677cac19304" providerId="ADAL" clId="{623961E3-9F41-48A1-B249-342DEA6BFD4A}" dt="2024-05-02T12:39:29.837" v="87" actId="1076"/>
          <ac:spMkLst>
            <pc:docMk/>
            <pc:sldMk cId="1120172557" sldId="257"/>
            <ac:spMk id="73" creationId="{D78FEAAF-712F-8C6C-C210-D9CFA01B2310}"/>
          </ac:spMkLst>
        </pc:spChg>
        <pc:spChg chg="add mod">
          <ac:chgData name="Jaros Yves GBS-BMTK1a_2023" userId="a969bfb7-8869-4559-ac23-2677cac19304" providerId="ADAL" clId="{623961E3-9F41-48A1-B249-342DEA6BFD4A}" dt="2024-05-02T12:39:29.837" v="87" actId="1076"/>
          <ac:spMkLst>
            <pc:docMk/>
            <pc:sldMk cId="1120172557" sldId="257"/>
            <ac:spMk id="74" creationId="{40EB0A88-7830-549B-1739-9F281B201D8B}"/>
          </ac:spMkLst>
        </pc:spChg>
        <pc:spChg chg="add mod">
          <ac:chgData name="Jaros Yves GBS-BMTK1a_2023" userId="a969bfb7-8869-4559-ac23-2677cac19304" providerId="ADAL" clId="{623961E3-9F41-48A1-B249-342DEA6BFD4A}" dt="2024-05-02T12:39:29.837" v="87" actId="1076"/>
          <ac:spMkLst>
            <pc:docMk/>
            <pc:sldMk cId="1120172557" sldId="257"/>
            <ac:spMk id="75" creationId="{396BE688-232B-F075-1F49-00BDB43708AB}"/>
          </ac:spMkLst>
        </pc:spChg>
        <pc:spChg chg="add mod">
          <ac:chgData name="Jaros Yves GBS-BMTK1a_2023" userId="a969bfb7-8869-4559-ac23-2677cac19304" providerId="ADAL" clId="{623961E3-9F41-48A1-B249-342DEA6BFD4A}" dt="2024-05-02T12:39:29.837" v="87" actId="1076"/>
          <ac:spMkLst>
            <pc:docMk/>
            <pc:sldMk cId="1120172557" sldId="257"/>
            <ac:spMk id="76" creationId="{79046B75-9884-00A5-97A9-04B554EC9CE7}"/>
          </ac:spMkLst>
        </pc:spChg>
        <pc:spChg chg="add mod">
          <ac:chgData name="Jaros Yves GBS-BMTK1a_2023" userId="a969bfb7-8869-4559-ac23-2677cac19304" providerId="ADAL" clId="{623961E3-9F41-48A1-B249-342DEA6BFD4A}" dt="2024-05-02T12:39:29.837" v="87" actId="1076"/>
          <ac:spMkLst>
            <pc:docMk/>
            <pc:sldMk cId="1120172557" sldId="257"/>
            <ac:spMk id="77" creationId="{413BDECE-F89E-5AF7-F4FB-55FB79FABAD0}"/>
          </ac:spMkLst>
        </pc:spChg>
        <pc:spChg chg="add mod">
          <ac:chgData name="Jaros Yves GBS-BMTK1a_2023" userId="a969bfb7-8869-4559-ac23-2677cac19304" providerId="ADAL" clId="{623961E3-9F41-48A1-B249-342DEA6BFD4A}" dt="2024-05-02T12:39:29.837" v="87" actId="1076"/>
          <ac:spMkLst>
            <pc:docMk/>
            <pc:sldMk cId="1120172557" sldId="257"/>
            <ac:spMk id="78" creationId="{42711EA0-7023-6FFD-E08C-21BF5221F5F4}"/>
          </ac:spMkLst>
        </pc:spChg>
        <pc:spChg chg="add mod">
          <ac:chgData name="Jaros Yves GBS-BMTK1a_2023" userId="a969bfb7-8869-4559-ac23-2677cac19304" providerId="ADAL" clId="{623961E3-9F41-48A1-B249-342DEA6BFD4A}" dt="2024-05-02T12:39:29.837" v="87" actId="1076"/>
          <ac:spMkLst>
            <pc:docMk/>
            <pc:sldMk cId="1120172557" sldId="257"/>
            <ac:spMk id="79" creationId="{91D40848-686F-DC24-B870-8840AC0A9072}"/>
          </ac:spMkLst>
        </pc:spChg>
        <pc:spChg chg="add mod">
          <ac:chgData name="Jaros Yves GBS-BMTK1a_2023" userId="a969bfb7-8869-4559-ac23-2677cac19304" providerId="ADAL" clId="{623961E3-9F41-48A1-B249-342DEA6BFD4A}" dt="2024-05-02T12:39:29.837" v="87" actId="1076"/>
          <ac:spMkLst>
            <pc:docMk/>
            <pc:sldMk cId="1120172557" sldId="257"/>
            <ac:spMk id="80" creationId="{F1BC15FE-82F9-1785-3350-1467F56F34EC}"/>
          </ac:spMkLst>
        </pc:spChg>
        <pc:spChg chg="add mod">
          <ac:chgData name="Jaros Yves GBS-BMTK1a_2023" userId="a969bfb7-8869-4559-ac23-2677cac19304" providerId="ADAL" clId="{623961E3-9F41-48A1-B249-342DEA6BFD4A}" dt="2024-05-02T12:39:29.837" v="87" actId="1076"/>
          <ac:spMkLst>
            <pc:docMk/>
            <pc:sldMk cId="1120172557" sldId="257"/>
            <ac:spMk id="81" creationId="{CF0C5DE2-2022-A432-EB28-C4BA3870BCE8}"/>
          </ac:spMkLst>
        </pc:spChg>
        <pc:spChg chg="add mod">
          <ac:chgData name="Jaros Yves GBS-BMTK1a_2023" userId="a969bfb7-8869-4559-ac23-2677cac19304" providerId="ADAL" clId="{623961E3-9F41-48A1-B249-342DEA6BFD4A}" dt="2024-05-02T12:39:29.837" v="87" actId="1076"/>
          <ac:spMkLst>
            <pc:docMk/>
            <pc:sldMk cId="1120172557" sldId="257"/>
            <ac:spMk id="82" creationId="{D56BCB1E-DD8E-3FF6-CDE2-3AAEFE67BD00}"/>
          </ac:spMkLst>
        </pc:spChg>
        <pc:spChg chg="add mod">
          <ac:chgData name="Jaros Yves GBS-BMTK1a_2023" userId="a969bfb7-8869-4559-ac23-2677cac19304" providerId="ADAL" clId="{623961E3-9F41-48A1-B249-342DEA6BFD4A}" dt="2024-05-02T12:39:29.837" v="87" actId="1076"/>
          <ac:spMkLst>
            <pc:docMk/>
            <pc:sldMk cId="1120172557" sldId="257"/>
            <ac:spMk id="83" creationId="{1C4F2C15-F9E7-4080-4793-30E0A21BF6EB}"/>
          </ac:spMkLst>
        </pc:spChg>
        <pc:spChg chg="add mod">
          <ac:chgData name="Jaros Yves GBS-BMTK1a_2023" userId="a969bfb7-8869-4559-ac23-2677cac19304" providerId="ADAL" clId="{623961E3-9F41-48A1-B249-342DEA6BFD4A}" dt="2024-05-02T12:39:29.837" v="87" actId="1076"/>
          <ac:spMkLst>
            <pc:docMk/>
            <pc:sldMk cId="1120172557" sldId="257"/>
            <ac:spMk id="84" creationId="{13778904-3854-55A7-7BD1-001218870160}"/>
          </ac:spMkLst>
        </pc:spChg>
        <pc:spChg chg="add mod">
          <ac:chgData name="Jaros Yves GBS-BMTK1a_2023" userId="a969bfb7-8869-4559-ac23-2677cac19304" providerId="ADAL" clId="{623961E3-9F41-48A1-B249-342DEA6BFD4A}" dt="2024-05-02T12:39:29.837" v="87" actId="1076"/>
          <ac:spMkLst>
            <pc:docMk/>
            <pc:sldMk cId="1120172557" sldId="257"/>
            <ac:spMk id="85" creationId="{6A16F3E8-8E28-8148-79ED-3C65D6FB5D5C}"/>
          </ac:spMkLst>
        </pc:spChg>
        <pc:spChg chg="add mod">
          <ac:chgData name="Jaros Yves GBS-BMTK1a_2023" userId="a969bfb7-8869-4559-ac23-2677cac19304" providerId="ADAL" clId="{623961E3-9F41-48A1-B249-342DEA6BFD4A}" dt="2024-05-02T12:39:29.837" v="87" actId="1076"/>
          <ac:spMkLst>
            <pc:docMk/>
            <pc:sldMk cId="1120172557" sldId="257"/>
            <ac:spMk id="86" creationId="{000142FB-DC81-40AD-E4D2-80C199B65E5D}"/>
          </ac:spMkLst>
        </pc:spChg>
        <pc:spChg chg="add mod">
          <ac:chgData name="Jaros Yves GBS-BMTK1a_2023" userId="a969bfb7-8869-4559-ac23-2677cac19304" providerId="ADAL" clId="{623961E3-9F41-48A1-B249-342DEA6BFD4A}" dt="2024-05-02T12:39:29.837" v="87" actId="1076"/>
          <ac:spMkLst>
            <pc:docMk/>
            <pc:sldMk cId="1120172557" sldId="257"/>
            <ac:spMk id="87" creationId="{CBD9FF48-BDD4-9F8F-9EE0-C29CFF2697D6}"/>
          </ac:spMkLst>
        </pc:spChg>
        <pc:spChg chg="add mod">
          <ac:chgData name="Jaros Yves GBS-BMTK1a_2023" userId="a969bfb7-8869-4559-ac23-2677cac19304" providerId="ADAL" clId="{623961E3-9F41-48A1-B249-342DEA6BFD4A}" dt="2024-05-02T12:39:29.837" v="87" actId="1076"/>
          <ac:spMkLst>
            <pc:docMk/>
            <pc:sldMk cId="1120172557" sldId="257"/>
            <ac:spMk id="88" creationId="{A8781D26-422D-75DB-05A6-4D3DCA066BE9}"/>
          </ac:spMkLst>
        </pc:spChg>
        <pc:spChg chg="add mod">
          <ac:chgData name="Jaros Yves GBS-BMTK1a_2023" userId="a969bfb7-8869-4559-ac23-2677cac19304" providerId="ADAL" clId="{623961E3-9F41-48A1-B249-342DEA6BFD4A}" dt="2024-05-02T12:39:29.837" v="87" actId="1076"/>
          <ac:spMkLst>
            <pc:docMk/>
            <pc:sldMk cId="1120172557" sldId="257"/>
            <ac:spMk id="89" creationId="{EAAB28B9-2133-0CC8-1D28-4F2A71C91632}"/>
          </ac:spMkLst>
        </pc:spChg>
        <pc:spChg chg="add mod">
          <ac:chgData name="Jaros Yves GBS-BMTK1a_2023" userId="a969bfb7-8869-4559-ac23-2677cac19304" providerId="ADAL" clId="{623961E3-9F41-48A1-B249-342DEA6BFD4A}" dt="2024-05-02T12:39:29.837" v="87" actId="1076"/>
          <ac:spMkLst>
            <pc:docMk/>
            <pc:sldMk cId="1120172557" sldId="257"/>
            <ac:spMk id="90" creationId="{19B31972-600B-8566-28BD-52F1A69FA875}"/>
          </ac:spMkLst>
        </pc:spChg>
        <pc:spChg chg="add mod">
          <ac:chgData name="Jaros Yves GBS-BMTK1a_2023" userId="a969bfb7-8869-4559-ac23-2677cac19304" providerId="ADAL" clId="{623961E3-9F41-48A1-B249-342DEA6BFD4A}" dt="2024-05-02T12:39:29.837" v="87" actId="1076"/>
          <ac:spMkLst>
            <pc:docMk/>
            <pc:sldMk cId="1120172557" sldId="257"/>
            <ac:spMk id="91" creationId="{FB8980F7-F375-E41C-EA6B-E67E668C59E0}"/>
          </ac:spMkLst>
        </pc:spChg>
        <pc:spChg chg="add mod">
          <ac:chgData name="Jaros Yves GBS-BMTK1a_2023" userId="a969bfb7-8869-4559-ac23-2677cac19304" providerId="ADAL" clId="{623961E3-9F41-48A1-B249-342DEA6BFD4A}" dt="2024-05-02T12:39:29.837" v="87" actId="1076"/>
          <ac:spMkLst>
            <pc:docMk/>
            <pc:sldMk cId="1120172557" sldId="257"/>
            <ac:spMk id="92" creationId="{5C4BD0B9-B37A-A34D-1DAC-69C3389A8C4A}"/>
          </ac:spMkLst>
        </pc:spChg>
        <pc:spChg chg="add mod">
          <ac:chgData name="Jaros Yves GBS-BMTK1a_2023" userId="a969bfb7-8869-4559-ac23-2677cac19304" providerId="ADAL" clId="{623961E3-9F41-48A1-B249-342DEA6BFD4A}" dt="2024-05-02T12:39:29.837" v="87" actId="1076"/>
          <ac:spMkLst>
            <pc:docMk/>
            <pc:sldMk cId="1120172557" sldId="257"/>
            <ac:spMk id="93" creationId="{7E66ADDF-EE4B-0E73-8A02-DA01882CFA39}"/>
          </ac:spMkLst>
        </pc:spChg>
        <pc:spChg chg="add mod">
          <ac:chgData name="Jaros Yves GBS-BMTK1a_2023" userId="a969bfb7-8869-4559-ac23-2677cac19304" providerId="ADAL" clId="{623961E3-9F41-48A1-B249-342DEA6BFD4A}" dt="2024-05-02T12:39:29.837" v="87" actId="1076"/>
          <ac:spMkLst>
            <pc:docMk/>
            <pc:sldMk cId="1120172557" sldId="257"/>
            <ac:spMk id="94" creationId="{DC71F071-E065-1B56-E893-E6626E5B8599}"/>
          </ac:spMkLst>
        </pc:spChg>
        <pc:spChg chg="add mod">
          <ac:chgData name="Jaros Yves GBS-BMTK1a_2023" userId="a969bfb7-8869-4559-ac23-2677cac19304" providerId="ADAL" clId="{623961E3-9F41-48A1-B249-342DEA6BFD4A}" dt="2024-05-02T12:39:29.837" v="87" actId="1076"/>
          <ac:spMkLst>
            <pc:docMk/>
            <pc:sldMk cId="1120172557" sldId="257"/>
            <ac:spMk id="95" creationId="{72A00712-7996-A1F2-D9A1-22C42E41E1E0}"/>
          </ac:spMkLst>
        </pc:spChg>
        <pc:spChg chg="add mod">
          <ac:chgData name="Jaros Yves GBS-BMTK1a_2023" userId="a969bfb7-8869-4559-ac23-2677cac19304" providerId="ADAL" clId="{623961E3-9F41-48A1-B249-342DEA6BFD4A}" dt="2024-05-02T12:39:29.837" v="87" actId="1076"/>
          <ac:spMkLst>
            <pc:docMk/>
            <pc:sldMk cId="1120172557" sldId="257"/>
            <ac:spMk id="96" creationId="{DA330A34-2943-4ABB-9A3F-DD8AC2AEB5B3}"/>
          </ac:spMkLst>
        </pc:spChg>
        <pc:spChg chg="add mod">
          <ac:chgData name="Jaros Yves GBS-BMTK1a_2023" userId="a969bfb7-8869-4559-ac23-2677cac19304" providerId="ADAL" clId="{623961E3-9F41-48A1-B249-342DEA6BFD4A}" dt="2024-05-02T12:39:29.837" v="87" actId="1076"/>
          <ac:spMkLst>
            <pc:docMk/>
            <pc:sldMk cId="1120172557" sldId="257"/>
            <ac:spMk id="97" creationId="{23F47FA0-12D2-A028-9763-296A6C9FA247}"/>
          </ac:spMkLst>
        </pc:spChg>
        <pc:spChg chg="add mod">
          <ac:chgData name="Jaros Yves GBS-BMTK1a_2023" userId="a969bfb7-8869-4559-ac23-2677cac19304" providerId="ADAL" clId="{623961E3-9F41-48A1-B249-342DEA6BFD4A}" dt="2024-05-02T12:39:29.837" v="87" actId="1076"/>
          <ac:spMkLst>
            <pc:docMk/>
            <pc:sldMk cId="1120172557" sldId="257"/>
            <ac:spMk id="98" creationId="{1E9EA6B0-C3FF-0953-84EA-1F53316C7FD3}"/>
          </ac:spMkLst>
        </pc:spChg>
        <pc:spChg chg="add mod">
          <ac:chgData name="Jaros Yves GBS-BMTK1a_2023" userId="a969bfb7-8869-4559-ac23-2677cac19304" providerId="ADAL" clId="{623961E3-9F41-48A1-B249-342DEA6BFD4A}" dt="2024-05-02T12:39:29.837" v="87" actId="1076"/>
          <ac:spMkLst>
            <pc:docMk/>
            <pc:sldMk cId="1120172557" sldId="257"/>
            <ac:spMk id="99" creationId="{112463BE-0A1F-15A9-DA1B-D3257BE051F1}"/>
          </ac:spMkLst>
        </pc:spChg>
        <pc:spChg chg="add mod">
          <ac:chgData name="Jaros Yves GBS-BMTK1a_2023" userId="a969bfb7-8869-4559-ac23-2677cac19304" providerId="ADAL" clId="{623961E3-9F41-48A1-B249-342DEA6BFD4A}" dt="2024-05-02T12:39:29.837" v="87" actId="1076"/>
          <ac:spMkLst>
            <pc:docMk/>
            <pc:sldMk cId="1120172557" sldId="257"/>
            <ac:spMk id="100" creationId="{66A09AA3-C4DE-8873-A4B7-F83E1C120519}"/>
          </ac:spMkLst>
        </pc:spChg>
        <pc:spChg chg="add mod">
          <ac:chgData name="Jaros Yves GBS-BMTK1a_2023" userId="a969bfb7-8869-4559-ac23-2677cac19304" providerId="ADAL" clId="{623961E3-9F41-48A1-B249-342DEA6BFD4A}" dt="2024-05-02T12:39:29.837" v="87" actId="1076"/>
          <ac:spMkLst>
            <pc:docMk/>
            <pc:sldMk cId="1120172557" sldId="257"/>
            <ac:spMk id="101" creationId="{2E088BFF-D758-C74F-9D45-82619C9C412D}"/>
          </ac:spMkLst>
        </pc:spChg>
        <pc:spChg chg="add mod">
          <ac:chgData name="Jaros Yves GBS-BMTK1a_2023" userId="a969bfb7-8869-4559-ac23-2677cac19304" providerId="ADAL" clId="{623961E3-9F41-48A1-B249-342DEA6BFD4A}" dt="2024-05-02T12:39:29.837" v="87" actId="1076"/>
          <ac:spMkLst>
            <pc:docMk/>
            <pc:sldMk cId="1120172557" sldId="257"/>
            <ac:spMk id="102" creationId="{ED7DA307-D481-9890-C440-FD4B52BAA6AC}"/>
          </ac:spMkLst>
        </pc:spChg>
        <pc:spChg chg="add mod">
          <ac:chgData name="Jaros Yves GBS-BMTK1a_2023" userId="a969bfb7-8869-4559-ac23-2677cac19304" providerId="ADAL" clId="{623961E3-9F41-48A1-B249-342DEA6BFD4A}" dt="2024-05-02T12:39:29.837" v="87" actId="1076"/>
          <ac:spMkLst>
            <pc:docMk/>
            <pc:sldMk cId="1120172557" sldId="257"/>
            <ac:spMk id="103" creationId="{E6AB016D-C133-FE36-ACF1-580C45FB5EED}"/>
          </ac:spMkLst>
        </pc:spChg>
        <pc:spChg chg="add mod">
          <ac:chgData name="Jaros Yves GBS-BMTK1a_2023" userId="a969bfb7-8869-4559-ac23-2677cac19304" providerId="ADAL" clId="{623961E3-9F41-48A1-B249-342DEA6BFD4A}" dt="2024-05-02T12:39:29.837" v="87" actId="1076"/>
          <ac:spMkLst>
            <pc:docMk/>
            <pc:sldMk cId="1120172557" sldId="257"/>
            <ac:spMk id="104" creationId="{B227FE1C-30C0-2AD6-76B2-F11344101255}"/>
          </ac:spMkLst>
        </pc:spChg>
        <pc:spChg chg="add mod">
          <ac:chgData name="Jaros Yves GBS-BMTK1a_2023" userId="a969bfb7-8869-4559-ac23-2677cac19304" providerId="ADAL" clId="{623961E3-9F41-48A1-B249-342DEA6BFD4A}" dt="2024-05-02T12:39:29.837" v="87" actId="1076"/>
          <ac:spMkLst>
            <pc:docMk/>
            <pc:sldMk cId="1120172557" sldId="257"/>
            <ac:spMk id="105" creationId="{703E1023-E96F-D058-A928-96BE7B8D1122}"/>
          </ac:spMkLst>
        </pc:spChg>
        <pc:spChg chg="add mod">
          <ac:chgData name="Jaros Yves GBS-BMTK1a_2023" userId="a969bfb7-8869-4559-ac23-2677cac19304" providerId="ADAL" clId="{623961E3-9F41-48A1-B249-342DEA6BFD4A}" dt="2024-05-02T12:39:29.837" v="87" actId="1076"/>
          <ac:spMkLst>
            <pc:docMk/>
            <pc:sldMk cId="1120172557" sldId="257"/>
            <ac:spMk id="106" creationId="{B9084BE6-09FF-F8AE-FDE9-845183C1EF26}"/>
          </ac:spMkLst>
        </pc:spChg>
        <pc:spChg chg="add mod">
          <ac:chgData name="Jaros Yves GBS-BMTK1a_2023" userId="a969bfb7-8869-4559-ac23-2677cac19304" providerId="ADAL" clId="{623961E3-9F41-48A1-B249-342DEA6BFD4A}" dt="2024-05-02T12:39:29.837" v="87" actId="1076"/>
          <ac:spMkLst>
            <pc:docMk/>
            <pc:sldMk cId="1120172557" sldId="257"/>
            <ac:spMk id="107" creationId="{13580F9A-A30D-2B17-38A8-534622ED1AEC}"/>
          </ac:spMkLst>
        </pc:spChg>
        <pc:spChg chg="add mod">
          <ac:chgData name="Jaros Yves GBS-BMTK1a_2023" userId="a969bfb7-8869-4559-ac23-2677cac19304" providerId="ADAL" clId="{623961E3-9F41-48A1-B249-342DEA6BFD4A}" dt="2024-05-02T12:39:29.837" v="87" actId="1076"/>
          <ac:spMkLst>
            <pc:docMk/>
            <pc:sldMk cId="1120172557" sldId="257"/>
            <ac:spMk id="108" creationId="{5E9A7EC0-B808-E5E6-9942-4E60845A5B63}"/>
          </ac:spMkLst>
        </pc:spChg>
        <pc:spChg chg="add mod">
          <ac:chgData name="Jaros Yves GBS-BMTK1a_2023" userId="a969bfb7-8869-4559-ac23-2677cac19304" providerId="ADAL" clId="{623961E3-9F41-48A1-B249-342DEA6BFD4A}" dt="2024-05-02T12:39:29.837" v="87" actId="1076"/>
          <ac:spMkLst>
            <pc:docMk/>
            <pc:sldMk cId="1120172557" sldId="257"/>
            <ac:spMk id="109" creationId="{16836E88-F0DC-B6D3-6ECD-56098920ABCA}"/>
          </ac:spMkLst>
        </pc:spChg>
        <pc:spChg chg="add mod">
          <ac:chgData name="Jaros Yves GBS-BMTK1a_2023" userId="a969bfb7-8869-4559-ac23-2677cac19304" providerId="ADAL" clId="{623961E3-9F41-48A1-B249-342DEA6BFD4A}" dt="2024-05-02T12:39:29.837" v="87" actId="1076"/>
          <ac:spMkLst>
            <pc:docMk/>
            <pc:sldMk cId="1120172557" sldId="257"/>
            <ac:spMk id="110" creationId="{9B8C26D0-8668-A77A-5CA2-2B33D6A8D86D}"/>
          </ac:spMkLst>
        </pc:spChg>
        <pc:spChg chg="add mod">
          <ac:chgData name="Jaros Yves GBS-BMTK1a_2023" userId="a969bfb7-8869-4559-ac23-2677cac19304" providerId="ADAL" clId="{623961E3-9F41-48A1-B249-342DEA6BFD4A}" dt="2024-05-02T12:39:29.837" v="87" actId="1076"/>
          <ac:spMkLst>
            <pc:docMk/>
            <pc:sldMk cId="1120172557" sldId="257"/>
            <ac:spMk id="111" creationId="{ED980C59-90DE-A5A4-F939-2405A2A2B11E}"/>
          </ac:spMkLst>
        </pc:spChg>
        <pc:spChg chg="add mod">
          <ac:chgData name="Jaros Yves GBS-BMTK1a_2023" userId="a969bfb7-8869-4559-ac23-2677cac19304" providerId="ADAL" clId="{623961E3-9F41-48A1-B249-342DEA6BFD4A}" dt="2024-05-02T12:39:29.837" v="87" actId="1076"/>
          <ac:spMkLst>
            <pc:docMk/>
            <pc:sldMk cId="1120172557" sldId="257"/>
            <ac:spMk id="112" creationId="{5A87CDF9-DDED-9368-CF4B-63BCDBEF017C}"/>
          </ac:spMkLst>
        </pc:spChg>
        <pc:spChg chg="add mod">
          <ac:chgData name="Jaros Yves GBS-BMTK1a_2023" userId="a969bfb7-8869-4559-ac23-2677cac19304" providerId="ADAL" clId="{623961E3-9F41-48A1-B249-342DEA6BFD4A}" dt="2024-05-02T12:39:29.837" v="87" actId="1076"/>
          <ac:spMkLst>
            <pc:docMk/>
            <pc:sldMk cId="1120172557" sldId="257"/>
            <ac:spMk id="113" creationId="{D3BC37C2-78C7-8945-8E02-A8F8B8EECAAE}"/>
          </ac:spMkLst>
        </pc:spChg>
        <pc:spChg chg="add mod">
          <ac:chgData name="Jaros Yves GBS-BMTK1a_2023" userId="a969bfb7-8869-4559-ac23-2677cac19304" providerId="ADAL" clId="{623961E3-9F41-48A1-B249-342DEA6BFD4A}" dt="2024-05-02T12:39:29.837" v="87" actId="1076"/>
          <ac:spMkLst>
            <pc:docMk/>
            <pc:sldMk cId="1120172557" sldId="257"/>
            <ac:spMk id="114" creationId="{E75994C2-AC65-8A60-858B-943EEF729563}"/>
          </ac:spMkLst>
        </pc:spChg>
        <pc:spChg chg="add mod">
          <ac:chgData name="Jaros Yves GBS-BMTK1a_2023" userId="a969bfb7-8869-4559-ac23-2677cac19304" providerId="ADAL" clId="{623961E3-9F41-48A1-B249-342DEA6BFD4A}" dt="2024-05-02T12:39:29.837" v="87" actId="1076"/>
          <ac:spMkLst>
            <pc:docMk/>
            <pc:sldMk cId="1120172557" sldId="257"/>
            <ac:spMk id="115" creationId="{AB27FB08-79CD-6A0E-0480-E092AB77D268}"/>
          </ac:spMkLst>
        </pc:spChg>
        <pc:spChg chg="add mod">
          <ac:chgData name="Jaros Yves GBS-BMTK1a_2023" userId="a969bfb7-8869-4559-ac23-2677cac19304" providerId="ADAL" clId="{623961E3-9F41-48A1-B249-342DEA6BFD4A}" dt="2024-05-02T12:39:29.837" v="87" actId="1076"/>
          <ac:spMkLst>
            <pc:docMk/>
            <pc:sldMk cId="1120172557" sldId="257"/>
            <ac:spMk id="116" creationId="{121891B7-A1E2-798E-37AD-9DD0DD818047}"/>
          </ac:spMkLst>
        </pc:spChg>
        <pc:spChg chg="add mod">
          <ac:chgData name="Jaros Yves GBS-BMTK1a_2023" userId="a969bfb7-8869-4559-ac23-2677cac19304" providerId="ADAL" clId="{623961E3-9F41-48A1-B249-342DEA6BFD4A}" dt="2024-05-02T12:39:29.837" v="87" actId="1076"/>
          <ac:spMkLst>
            <pc:docMk/>
            <pc:sldMk cId="1120172557" sldId="257"/>
            <ac:spMk id="117" creationId="{89D90B3E-14BA-A791-A7D4-8A623ADA2725}"/>
          </ac:spMkLst>
        </pc:spChg>
        <pc:spChg chg="add mod">
          <ac:chgData name="Jaros Yves GBS-BMTK1a_2023" userId="a969bfb7-8869-4559-ac23-2677cac19304" providerId="ADAL" clId="{623961E3-9F41-48A1-B249-342DEA6BFD4A}" dt="2024-05-02T12:39:29.837" v="87" actId="1076"/>
          <ac:spMkLst>
            <pc:docMk/>
            <pc:sldMk cId="1120172557" sldId="257"/>
            <ac:spMk id="118" creationId="{BCF3C329-710C-3E52-4FEE-0C0CF2FE67AD}"/>
          </ac:spMkLst>
        </pc:spChg>
        <pc:spChg chg="add mod">
          <ac:chgData name="Jaros Yves GBS-BMTK1a_2023" userId="a969bfb7-8869-4559-ac23-2677cac19304" providerId="ADAL" clId="{623961E3-9F41-48A1-B249-342DEA6BFD4A}" dt="2024-05-02T12:39:29.837" v="87" actId="1076"/>
          <ac:spMkLst>
            <pc:docMk/>
            <pc:sldMk cId="1120172557" sldId="257"/>
            <ac:spMk id="119" creationId="{6A0F3856-F3C4-B768-EA0B-CC17733CEEFC}"/>
          </ac:spMkLst>
        </pc:spChg>
        <pc:spChg chg="add mod">
          <ac:chgData name="Jaros Yves GBS-BMTK1a_2023" userId="a969bfb7-8869-4559-ac23-2677cac19304" providerId="ADAL" clId="{623961E3-9F41-48A1-B249-342DEA6BFD4A}" dt="2024-05-02T12:39:29.837" v="87" actId="1076"/>
          <ac:spMkLst>
            <pc:docMk/>
            <pc:sldMk cId="1120172557" sldId="257"/>
            <ac:spMk id="120" creationId="{74C7A1E6-5A7B-87D2-102F-BE8259D3F4F4}"/>
          </ac:spMkLst>
        </pc:spChg>
        <pc:spChg chg="add mod">
          <ac:chgData name="Jaros Yves GBS-BMTK1a_2023" userId="a969bfb7-8869-4559-ac23-2677cac19304" providerId="ADAL" clId="{623961E3-9F41-48A1-B249-342DEA6BFD4A}" dt="2024-05-02T12:39:29.837" v="87" actId="1076"/>
          <ac:spMkLst>
            <pc:docMk/>
            <pc:sldMk cId="1120172557" sldId="257"/>
            <ac:spMk id="121" creationId="{CA913687-B59F-3107-7943-077A1717EF9B}"/>
          </ac:spMkLst>
        </pc:spChg>
        <pc:spChg chg="add mod">
          <ac:chgData name="Jaros Yves GBS-BMTK1a_2023" userId="a969bfb7-8869-4559-ac23-2677cac19304" providerId="ADAL" clId="{623961E3-9F41-48A1-B249-342DEA6BFD4A}" dt="2024-05-02T12:39:29.837" v="87" actId="1076"/>
          <ac:spMkLst>
            <pc:docMk/>
            <pc:sldMk cId="1120172557" sldId="257"/>
            <ac:spMk id="122" creationId="{65F4C442-DAAF-E6A4-BA83-FB7FE297988F}"/>
          </ac:spMkLst>
        </pc:spChg>
        <pc:spChg chg="add mod">
          <ac:chgData name="Jaros Yves GBS-BMTK1a_2023" userId="a969bfb7-8869-4559-ac23-2677cac19304" providerId="ADAL" clId="{623961E3-9F41-48A1-B249-342DEA6BFD4A}" dt="2024-05-02T12:39:29.837" v="87" actId="1076"/>
          <ac:spMkLst>
            <pc:docMk/>
            <pc:sldMk cId="1120172557" sldId="257"/>
            <ac:spMk id="123" creationId="{BB16CEB8-DE8E-A1B1-CAAB-CE502643E0DC}"/>
          </ac:spMkLst>
        </pc:spChg>
        <pc:spChg chg="add mod">
          <ac:chgData name="Jaros Yves GBS-BMTK1a_2023" userId="a969bfb7-8869-4559-ac23-2677cac19304" providerId="ADAL" clId="{623961E3-9F41-48A1-B249-342DEA6BFD4A}" dt="2024-05-02T12:39:29.837" v="87" actId="1076"/>
          <ac:spMkLst>
            <pc:docMk/>
            <pc:sldMk cId="1120172557" sldId="257"/>
            <ac:spMk id="124" creationId="{98F90642-0D5D-2C06-6D7E-5B62023D1E7B}"/>
          </ac:spMkLst>
        </pc:spChg>
        <pc:spChg chg="add mod">
          <ac:chgData name="Jaros Yves GBS-BMTK1a_2023" userId="a969bfb7-8869-4559-ac23-2677cac19304" providerId="ADAL" clId="{623961E3-9F41-48A1-B249-342DEA6BFD4A}" dt="2024-05-02T12:39:29.837" v="87" actId="1076"/>
          <ac:spMkLst>
            <pc:docMk/>
            <pc:sldMk cId="1120172557" sldId="257"/>
            <ac:spMk id="125" creationId="{05A0BE94-BE41-84B7-BA52-B8FEDC2461C7}"/>
          </ac:spMkLst>
        </pc:spChg>
        <pc:spChg chg="add mod">
          <ac:chgData name="Jaros Yves GBS-BMTK1a_2023" userId="a969bfb7-8869-4559-ac23-2677cac19304" providerId="ADAL" clId="{623961E3-9F41-48A1-B249-342DEA6BFD4A}" dt="2024-05-02T12:39:29.837" v="87" actId="1076"/>
          <ac:spMkLst>
            <pc:docMk/>
            <pc:sldMk cId="1120172557" sldId="257"/>
            <ac:spMk id="126" creationId="{20D20DAD-5ACE-03C4-7F66-12F99023543C}"/>
          </ac:spMkLst>
        </pc:spChg>
        <pc:spChg chg="add mod">
          <ac:chgData name="Jaros Yves GBS-BMTK1a_2023" userId="a969bfb7-8869-4559-ac23-2677cac19304" providerId="ADAL" clId="{623961E3-9F41-48A1-B249-342DEA6BFD4A}" dt="2024-05-02T12:39:29.837" v="87" actId="1076"/>
          <ac:spMkLst>
            <pc:docMk/>
            <pc:sldMk cId="1120172557" sldId="257"/>
            <ac:spMk id="127" creationId="{20349AC6-1AFF-5737-D58D-ECF0AE35A88B}"/>
          </ac:spMkLst>
        </pc:spChg>
        <pc:spChg chg="add mod">
          <ac:chgData name="Jaros Yves GBS-BMTK1a_2023" userId="a969bfb7-8869-4559-ac23-2677cac19304" providerId="ADAL" clId="{623961E3-9F41-48A1-B249-342DEA6BFD4A}" dt="2024-05-02T12:39:29.837" v="87" actId="1076"/>
          <ac:spMkLst>
            <pc:docMk/>
            <pc:sldMk cId="1120172557" sldId="257"/>
            <ac:spMk id="128" creationId="{A31E1F95-134F-D581-6A65-FF0ABFEA1DB5}"/>
          </ac:spMkLst>
        </pc:spChg>
        <pc:spChg chg="add mod">
          <ac:chgData name="Jaros Yves GBS-BMTK1a_2023" userId="a969bfb7-8869-4559-ac23-2677cac19304" providerId="ADAL" clId="{623961E3-9F41-48A1-B249-342DEA6BFD4A}" dt="2024-05-02T12:39:29.837" v="87" actId="1076"/>
          <ac:spMkLst>
            <pc:docMk/>
            <pc:sldMk cId="1120172557" sldId="257"/>
            <ac:spMk id="129" creationId="{D08D463E-FABA-34FE-7591-C1FB5CAAE2FC}"/>
          </ac:spMkLst>
        </pc:spChg>
        <pc:spChg chg="add mod">
          <ac:chgData name="Jaros Yves GBS-BMTK1a_2023" userId="a969bfb7-8869-4559-ac23-2677cac19304" providerId="ADAL" clId="{623961E3-9F41-48A1-B249-342DEA6BFD4A}" dt="2024-05-02T12:39:29.837" v="87" actId="1076"/>
          <ac:spMkLst>
            <pc:docMk/>
            <pc:sldMk cId="1120172557" sldId="257"/>
            <ac:spMk id="130" creationId="{6B9F9756-696E-33A7-0013-8CE66F16AAC9}"/>
          </ac:spMkLst>
        </pc:spChg>
        <pc:spChg chg="add mod">
          <ac:chgData name="Jaros Yves GBS-BMTK1a_2023" userId="a969bfb7-8869-4559-ac23-2677cac19304" providerId="ADAL" clId="{623961E3-9F41-48A1-B249-342DEA6BFD4A}" dt="2024-05-02T12:39:29.837" v="87" actId="1076"/>
          <ac:spMkLst>
            <pc:docMk/>
            <pc:sldMk cId="1120172557" sldId="257"/>
            <ac:spMk id="131" creationId="{8B70F0FC-730A-6B36-BE42-D5725FD18552}"/>
          </ac:spMkLst>
        </pc:spChg>
        <pc:spChg chg="add mod">
          <ac:chgData name="Jaros Yves GBS-BMTK1a_2023" userId="a969bfb7-8869-4559-ac23-2677cac19304" providerId="ADAL" clId="{623961E3-9F41-48A1-B249-342DEA6BFD4A}" dt="2024-05-02T12:39:29.497" v="86" actId="1076"/>
          <ac:spMkLst>
            <pc:docMk/>
            <pc:sldMk cId="1120172557" sldId="257"/>
            <ac:spMk id="132" creationId="{73246BAD-83F1-4094-E33D-D043C5B0CE71}"/>
          </ac:spMkLst>
        </pc:spChg>
        <pc:spChg chg="add mod">
          <ac:chgData name="Jaros Yves GBS-BMTK1a_2023" userId="a969bfb7-8869-4559-ac23-2677cac19304" providerId="ADAL" clId="{623961E3-9F41-48A1-B249-342DEA6BFD4A}" dt="2024-05-02T12:39:29.497" v="86" actId="1076"/>
          <ac:spMkLst>
            <pc:docMk/>
            <pc:sldMk cId="1120172557" sldId="257"/>
            <ac:spMk id="133" creationId="{2B64D8BF-8F9D-7CAE-814B-F2F54E53D367}"/>
          </ac:spMkLst>
        </pc:spChg>
        <pc:spChg chg="add mod">
          <ac:chgData name="Jaros Yves GBS-BMTK1a_2023" userId="a969bfb7-8869-4559-ac23-2677cac19304" providerId="ADAL" clId="{623961E3-9F41-48A1-B249-342DEA6BFD4A}" dt="2024-05-02T12:39:29.497" v="86" actId="1076"/>
          <ac:spMkLst>
            <pc:docMk/>
            <pc:sldMk cId="1120172557" sldId="257"/>
            <ac:spMk id="134" creationId="{0784E01E-5704-FEB5-D679-B32B773E0DDD}"/>
          </ac:spMkLst>
        </pc:spChg>
        <pc:spChg chg="add mod">
          <ac:chgData name="Jaros Yves GBS-BMTK1a_2023" userId="a969bfb7-8869-4559-ac23-2677cac19304" providerId="ADAL" clId="{623961E3-9F41-48A1-B249-342DEA6BFD4A}" dt="2024-05-02T12:39:29.497" v="86" actId="1076"/>
          <ac:spMkLst>
            <pc:docMk/>
            <pc:sldMk cId="1120172557" sldId="257"/>
            <ac:spMk id="135" creationId="{038A9414-655A-023D-1022-0C29E2F0D3C9}"/>
          </ac:spMkLst>
        </pc:spChg>
        <pc:spChg chg="add mod">
          <ac:chgData name="Jaros Yves GBS-BMTK1a_2023" userId="a969bfb7-8869-4559-ac23-2677cac19304" providerId="ADAL" clId="{623961E3-9F41-48A1-B249-342DEA6BFD4A}" dt="2024-05-02T12:39:29.497" v="86" actId="1076"/>
          <ac:spMkLst>
            <pc:docMk/>
            <pc:sldMk cId="1120172557" sldId="257"/>
            <ac:spMk id="136" creationId="{25584F01-D5E5-748E-146E-093D81FF36FC}"/>
          </ac:spMkLst>
        </pc:spChg>
        <pc:spChg chg="add mod">
          <ac:chgData name="Jaros Yves GBS-BMTK1a_2023" userId="a969bfb7-8869-4559-ac23-2677cac19304" providerId="ADAL" clId="{623961E3-9F41-48A1-B249-342DEA6BFD4A}" dt="2024-05-02T12:39:29.497" v="86" actId="1076"/>
          <ac:spMkLst>
            <pc:docMk/>
            <pc:sldMk cId="1120172557" sldId="257"/>
            <ac:spMk id="137" creationId="{B0168C3A-F102-4FFB-44B8-A48D1784BA1D}"/>
          </ac:spMkLst>
        </pc:spChg>
        <pc:spChg chg="add mod">
          <ac:chgData name="Jaros Yves GBS-BMTK1a_2023" userId="a969bfb7-8869-4559-ac23-2677cac19304" providerId="ADAL" clId="{623961E3-9F41-48A1-B249-342DEA6BFD4A}" dt="2024-05-02T12:39:29.497" v="86" actId="1076"/>
          <ac:spMkLst>
            <pc:docMk/>
            <pc:sldMk cId="1120172557" sldId="257"/>
            <ac:spMk id="138" creationId="{A95ED4BB-82A0-CD1F-A7A2-2040B7A356A3}"/>
          </ac:spMkLst>
        </pc:spChg>
        <pc:spChg chg="add mod">
          <ac:chgData name="Jaros Yves GBS-BMTK1a_2023" userId="a969bfb7-8869-4559-ac23-2677cac19304" providerId="ADAL" clId="{623961E3-9F41-48A1-B249-342DEA6BFD4A}" dt="2024-05-02T12:39:29.497" v="86" actId="1076"/>
          <ac:spMkLst>
            <pc:docMk/>
            <pc:sldMk cId="1120172557" sldId="257"/>
            <ac:spMk id="139" creationId="{754D67C1-9225-6B8E-2407-E1F3520B467F}"/>
          </ac:spMkLst>
        </pc:spChg>
        <pc:spChg chg="add mod">
          <ac:chgData name="Jaros Yves GBS-BMTK1a_2023" userId="a969bfb7-8869-4559-ac23-2677cac19304" providerId="ADAL" clId="{623961E3-9F41-48A1-B249-342DEA6BFD4A}" dt="2024-05-02T12:39:29.497" v="86" actId="1076"/>
          <ac:spMkLst>
            <pc:docMk/>
            <pc:sldMk cId="1120172557" sldId="257"/>
            <ac:spMk id="140" creationId="{36DDBC25-12A9-1056-CB87-2EF59FE44536}"/>
          </ac:spMkLst>
        </pc:spChg>
        <pc:spChg chg="add mod">
          <ac:chgData name="Jaros Yves GBS-BMTK1a_2023" userId="a969bfb7-8869-4559-ac23-2677cac19304" providerId="ADAL" clId="{623961E3-9F41-48A1-B249-342DEA6BFD4A}" dt="2024-05-02T12:39:29.497" v="86" actId="1076"/>
          <ac:spMkLst>
            <pc:docMk/>
            <pc:sldMk cId="1120172557" sldId="257"/>
            <ac:spMk id="141" creationId="{7FFECF4F-835E-11C3-48EE-164511D7117E}"/>
          </ac:spMkLst>
        </pc:spChg>
        <pc:spChg chg="add mod">
          <ac:chgData name="Jaros Yves GBS-BMTK1a_2023" userId="a969bfb7-8869-4559-ac23-2677cac19304" providerId="ADAL" clId="{623961E3-9F41-48A1-B249-342DEA6BFD4A}" dt="2024-05-02T12:39:29.497" v="86" actId="1076"/>
          <ac:spMkLst>
            <pc:docMk/>
            <pc:sldMk cId="1120172557" sldId="257"/>
            <ac:spMk id="142" creationId="{A47F8268-F997-ED2F-D246-AF125718ACE1}"/>
          </ac:spMkLst>
        </pc:spChg>
        <pc:spChg chg="add mod">
          <ac:chgData name="Jaros Yves GBS-BMTK1a_2023" userId="a969bfb7-8869-4559-ac23-2677cac19304" providerId="ADAL" clId="{623961E3-9F41-48A1-B249-342DEA6BFD4A}" dt="2024-05-02T12:39:29.497" v="86" actId="1076"/>
          <ac:spMkLst>
            <pc:docMk/>
            <pc:sldMk cId="1120172557" sldId="257"/>
            <ac:spMk id="143" creationId="{82C32214-138D-9878-8CA5-44C39122D795}"/>
          </ac:spMkLst>
        </pc:spChg>
        <pc:spChg chg="add mod">
          <ac:chgData name="Jaros Yves GBS-BMTK1a_2023" userId="a969bfb7-8869-4559-ac23-2677cac19304" providerId="ADAL" clId="{623961E3-9F41-48A1-B249-342DEA6BFD4A}" dt="2024-05-02T12:39:29.497" v="86" actId="1076"/>
          <ac:spMkLst>
            <pc:docMk/>
            <pc:sldMk cId="1120172557" sldId="257"/>
            <ac:spMk id="144" creationId="{2C83A22A-A341-6AE4-FE1C-6F386C1A0B08}"/>
          </ac:spMkLst>
        </pc:spChg>
        <pc:spChg chg="add mod">
          <ac:chgData name="Jaros Yves GBS-BMTK1a_2023" userId="a969bfb7-8869-4559-ac23-2677cac19304" providerId="ADAL" clId="{623961E3-9F41-48A1-B249-342DEA6BFD4A}" dt="2024-05-02T12:39:29.497" v="86" actId="1076"/>
          <ac:spMkLst>
            <pc:docMk/>
            <pc:sldMk cId="1120172557" sldId="257"/>
            <ac:spMk id="145" creationId="{A58AAE09-E228-2923-9393-4B39A582EF21}"/>
          </ac:spMkLst>
        </pc:spChg>
        <pc:spChg chg="add mod">
          <ac:chgData name="Jaros Yves GBS-BMTK1a_2023" userId="a969bfb7-8869-4559-ac23-2677cac19304" providerId="ADAL" clId="{623961E3-9F41-48A1-B249-342DEA6BFD4A}" dt="2024-05-02T12:39:29.497" v="86" actId="1076"/>
          <ac:spMkLst>
            <pc:docMk/>
            <pc:sldMk cId="1120172557" sldId="257"/>
            <ac:spMk id="146" creationId="{DFFB374B-DC20-85DD-3B90-2B2234717D86}"/>
          </ac:spMkLst>
        </pc:spChg>
        <pc:spChg chg="add mod">
          <ac:chgData name="Jaros Yves GBS-BMTK1a_2023" userId="a969bfb7-8869-4559-ac23-2677cac19304" providerId="ADAL" clId="{623961E3-9F41-48A1-B249-342DEA6BFD4A}" dt="2024-05-02T12:39:29.497" v="86" actId="1076"/>
          <ac:spMkLst>
            <pc:docMk/>
            <pc:sldMk cId="1120172557" sldId="257"/>
            <ac:spMk id="147" creationId="{E2114FD1-C00C-E938-7878-C6583E5B2D35}"/>
          </ac:spMkLst>
        </pc:spChg>
        <pc:spChg chg="add mod">
          <ac:chgData name="Jaros Yves GBS-BMTK1a_2023" userId="a969bfb7-8869-4559-ac23-2677cac19304" providerId="ADAL" clId="{623961E3-9F41-48A1-B249-342DEA6BFD4A}" dt="2024-05-02T12:39:29.497" v="86" actId="1076"/>
          <ac:spMkLst>
            <pc:docMk/>
            <pc:sldMk cId="1120172557" sldId="257"/>
            <ac:spMk id="148" creationId="{3CEBEA1D-3EE2-C5C7-D325-0E1F6FACC060}"/>
          </ac:spMkLst>
        </pc:spChg>
        <pc:spChg chg="add mod">
          <ac:chgData name="Jaros Yves GBS-BMTK1a_2023" userId="a969bfb7-8869-4559-ac23-2677cac19304" providerId="ADAL" clId="{623961E3-9F41-48A1-B249-342DEA6BFD4A}" dt="2024-05-02T12:39:29.497" v="86" actId="1076"/>
          <ac:spMkLst>
            <pc:docMk/>
            <pc:sldMk cId="1120172557" sldId="257"/>
            <ac:spMk id="149" creationId="{0F132B5A-D71A-C593-CBA6-35B142CBDA4B}"/>
          </ac:spMkLst>
        </pc:spChg>
        <pc:spChg chg="add mod">
          <ac:chgData name="Jaros Yves GBS-BMTK1a_2023" userId="a969bfb7-8869-4559-ac23-2677cac19304" providerId="ADAL" clId="{623961E3-9F41-48A1-B249-342DEA6BFD4A}" dt="2024-05-02T12:39:29.497" v="86" actId="1076"/>
          <ac:spMkLst>
            <pc:docMk/>
            <pc:sldMk cId="1120172557" sldId="257"/>
            <ac:spMk id="150" creationId="{34404287-0A90-E0EA-89D9-187D78ECC184}"/>
          </ac:spMkLst>
        </pc:spChg>
        <pc:spChg chg="add mod">
          <ac:chgData name="Jaros Yves GBS-BMTK1a_2023" userId="a969bfb7-8869-4559-ac23-2677cac19304" providerId="ADAL" clId="{623961E3-9F41-48A1-B249-342DEA6BFD4A}" dt="2024-05-02T12:39:29.497" v="86" actId="1076"/>
          <ac:spMkLst>
            <pc:docMk/>
            <pc:sldMk cId="1120172557" sldId="257"/>
            <ac:spMk id="151" creationId="{68A59298-87F3-4479-7929-3E705A807574}"/>
          </ac:spMkLst>
        </pc:spChg>
        <pc:spChg chg="add mod">
          <ac:chgData name="Jaros Yves GBS-BMTK1a_2023" userId="a969bfb7-8869-4559-ac23-2677cac19304" providerId="ADAL" clId="{623961E3-9F41-48A1-B249-342DEA6BFD4A}" dt="2024-05-02T12:39:29.497" v="86" actId="1076"/>
          <ac:spMkLst>
            <pc:docMk/>
            <pc:sldMk cId="1120172557" sldId="257"/>
            <ac:spMk id="152" creationId="{0EB5614A-5168-0BE9-A500-C29E91D62440}"/>
          </ac:spMkLst>
        </pc:spChg>
        <pc:spChg chg="add mod">
          <ac:chgData name="Jaros Yves GBS-BMTK1a_2023" userId="a969bfb7-8869-4559-ac23-2677cac19304" providerId="ADAL" clId="{623961E3-9F41-48A1-B249-342DEA6BFD4A}" dt="2024-05-02T12:39:29.497" v="86" actId="1076"/>
          <ac:spMkLst>
            <pc:docMk/>
            <pc:sldMk cId="1120172557" sldId="257"/>
            <ac:spMk id="153" creationId="{FD9906BA-16E0-5335-37E3-EFEFC47BBD8B}"/>
          </ac:spMkLst>
        </pc:spChg>
        <pc:spChg chg="add mod">
          <ac:chgData name="Jaros Yves GBS-BMTK1a_2023" userId="a969bfb7-8869-4559-ac23-2677cac19304" providerId="ADAL" clId="{623961E3-9F41-48A1-B249-342DEA6BFD4A}" dt="2024-05-02T12:39:29.497" v="86" actId="1076"/>
          <ac:spMkLst>
            <pc:docMk/>
            <pc:sldMk cId="1120172557" sldId="257"/>
            <ac:spMk id="154" creationId="{239C1F2D-88E1-63A4-2298-D46D7C0AE495}"/>
          </ac:spMkLst>
        </pc:spChg>
        <pc:spChg chg="add mod">
          <ac:chgData name="Jaros Yves GBS-BMTK1a_2023" userId="a969bfb7-8869-4559-ac23-2677cac19304" providerId="ADAL" clId="{623961E3-9F41-48A1-B249-342DEA6BFD4A}" dt="2024-05-02T12:39:29.497" v="86" actId="1076"/>
          <ac:spMkLst>
            <pc:docMk/>
            <pc:sldMk cId="1120172557" sldId="257"/>
            <ac:spMk id="155" creationId="{714B69FE-A26A-EE8B-2583-D77C0721B51F}"/>
          </ac:spMkLst>
        </pc:spChg>
        <pc:spChg chg="add mod">
          <ac:chgData name="Jaros Yves GBS-BMTK1a_2023" userId="a969bfb7-8869-4559-ac23-2677cac19304" providerId="ADAL" clId="{623961E3-9F41-48A1-B249-342DEA6BFD4A}" dt="2024-05-02T12:39:29.497" v="86" actId="1076"/>
          <ac:spMkLst>
            <pc:docMk/>
            <pc:sldMk cId="1120172557" sldId="257"/>
            <ac:spMk id="156" creationId="{1D169312-C49D-A8BF-B152-12F5AFFC9FF2}"/>
          </ac:spMkLst>
        </pc:spChg>
        <pc:spChg chg="add mod">
          <ac:chgData name="Jaros Yves GBS-BMTK1a_2023" userId="a969bfb7-8869-4559-ac23-2677cac19304" providerId="ADAL" clId="{623961E3-9F41-48A1-B249-342DEA6BFD4A}" dt="2024-05-02T12:39:29.497" v="86" actId="1076"/>
          <ac:spMkLst>
            <pc:docMk/>
            <pc:sldMk cId="1120172557" sldId="257"/>
            <ac:spMk id="157" creationId="{C7F6EB7A-9CF6-2B15-1FCC-EB19867DDCE2}"/>
          </ac:spMkLst>
        </pc:spChg>
        <pc:spChg chg="add mod">
          <ac:chgData name="Jaros Yves GBS-BMTK1a_2023" userId="a969bfb7-8869-4559-ac23-2677cac19304" providerId="ADAL" clId="{623961E3-9F41-48A1-B249-342DEA6BFD4A}" dt="2024-05-02T12:39:29.497" v="86" actId="1076"/>
          <ac:spMkLst>
            <pc:docMk/>
            <pc:sldMk cId="1120172557" sldId="257"/>
            <ac:spMk id="158" creationId="{8AB81323-7DC0-400D-D473-911F3AAEB908}"/>
          </ac:spMkLst>
        </pc:spChg>
        <pc:spChg chg="add mod">
          <ac:chgData name="Jaros Yves GBS-BMTK1a_2023" userId="a969bfb7-8869-4559-ac23-2677cac19304" providerId="ADAL" clId="{623961E3-9F41-48A1-B249-342DEA6BFD4A}" dt="2024-05-02T12:39:29.497" v="86" actId="1076"/>
          <ac:spMkLst>
            <pc:docMk/>
            <pc:sldMk cId="1120172557" sldId="257"/>
            <ac:spMk id="159" creationId="{C8A41B27-4182-7231-CA2F-96503198CE08}"/>
          </ac:spMkLst>
        </pc:spChg>
        <pc:spChg chg="add mod">
          <ac:chgData name="Jaros Yves GBS-BMTK1a_2023" userId="a969bfb7-8869-4559-ac23-2677cac19304" providerId="ADAL" clId="{623961E3-9F41-48A1-B249-342DEA6BFD4A}" dt="2024-05-02T12:39:29.497" v="86" actId="1076"/>
          <ac:spMkLst>
            <pc:docMk/>
            <pc:sldMk cId="1120172557" sldId="257"/>
            <ac:spMk id="160" creationId="{5B73E80A-DBB3-1472-ABE8-EB342EDA444B}"/>
          </ac:spMkLst>
        </pc:spChg>
        <pc:spChg chg="add mod">
          <ac:chgData name="Jaros Yves GBS-BMTK1a_2023" userId="a969bfb7-8869-4559-ac23-2677cac19304" providerId="ADAL" clId="{623961E3-9F41-48A1-B249-342DEA6BFD4A}" dt="2024-05-02T12:39:29.497" v="86" actId="1076"/>
          <ac:spMkLst>
            <pc:docMk/>
            <pc:sldMk cId="1120172557" sldId="257"/>
            <ac:spMk id="161" creationId="{9ED43DA7-72F2-380F-1439-B0E0EBC84BFD}"/>
          </ac:spMkLst>
        </pc:spChg>
        <pc:spChg chg="add mod">
          <ac:chgData name="Jaros Yves GBS-BMTK1a_2023" userId="a969bfb7-8869-4559-ac23-2677cac19304" providerId="ADAL" clId="{623961E3-9F41-48A1-B249-342DEA6BFD4A}" dt="2024-05-02T12:39:29.497" v="86" actId="1076"/>
          <ac:spMkLst>
            <pc:docMk/>
            <pc:sldMk cId="1120172557" sldId="257"/>
            <ac:spMk id="162" creationId="{FAD1F43F-5820-A6BE-4BF3-242D651064F0}"/>
          </ac:spMkLst>
        </pc:spChg>
        <pc:spChg chg="add mod">
          <ac:chgData name="Jaros Yves GBS-BMTK1a_2023" userId="a969bfb7-8869-4559-ac23-2677cac19304" providerId="ADAL" clId="{623961E3-9F41-48A1-B249-342DEA6BFD4A}" dt="2024-05-02T12:39:29.497" v="86" actId="1076"/>
          <ac:spMkLst>
            <pc:docMk/>
            <pc:sldMk cId="1120172557" sldId="257"/>
            <ac:spMk id="163" creationId="{97FB85D0-6159-F42A-51B6-80AFE3C92194}"/>
          </ac:spMkLst>
        </pc:spChg>
        <pc:spChg chg="add mod">
          <ac:chgData name="Jaros Yves GBS-BMTK1a_2023" userId="a969bfb7-8869-4559-ac23-2677cac19304" providerId="ADAL" clId="{623961E3-9F41-48A1-B249-342DEA6BFD4A}" dt="2024-05-02T12:39:29.497" v="86" actId="1076"/>
          <ac:spMkLst>
            <pc:docMk/>
            <pc:sldMk cId="1120172557" sldId="257"/>
            <ac:spMk id="164" creationId="{B5206C17-DDAA-F63F-18B6-FF2A4FB19169}"/>
          </ac:spMkLst>
        </pc:spChg>
        <pc:spChg chg="add mod">
          <ac:chgData name="Jaros Yves GBS-BMTK1a_2023" userId="a969bfb7-8869-4559-ac23-2677cac19304" providerId="ADAL" clId="{623961E3-9F41-48A1-B249-342DEA6BFD4A}" dt="2024-05-02T12:39:29.497" v="86" actId="1076"/>
          <ac:spMkLst>
            <pc:docMk/>
            <pc:sldMk cId="1120172557" sldId="257"/>
            <ac:spMk id="165" creationId="{F39A974B-3755-98C2-9249-F827F5F0F1F5}"/>
          </ac:spMkLst>
        </pc:spChg>
        <pc:spChg chg="add mod">
          <ac:chgData name="Jaros Yves GBS-BMTK1a_2023" userId="a969bfb7-8869-4559-ac23-2677cac19304" providerId="ADAL" clId="{623961E3-9F41-48A1-B249-342DEA6BFD4A}" dt="2024-05-02T12:39:29.497" v="86" actId="1076"/>
          <ac:spMkLst>
            <pc:docMk/>
            <pc:sldMk cId="1120172557" sldId="257"/>
            <ac:spMk id="166" creationId="{CEF9D7C3-4492-14E9-9B3C-5BFC29C8F32A}"/>
          </ac:spMkLst>
        </pc:spChg>
        <pc:spChg chg="add mod">
          <ac:chgData name="Jaros Yves GBS-BMTK1a_2023" userId="a969bfb7-8869-4559-ac23-2677cac19304" providerId="ADAL" clId="{623961E3-9F41-48A1-B249-342DEA6BFD4A}" dt="2024-05-02T12:39:29.497" v="86" actId="1076"/>
          <ac:spMkLst>
            <pc:docMk/>
            <pc:sldMk cId="1120172557" sldId="257"/>
            <ac:spMk id="167" creationId="{39AA7659-FE83-1E12-F4C7-F8151B758B86}"/>
          </ac:spMkLst>
        </pc:spChg>
        <pc:spChg chg="add mod">
          <ac:chgData name="Jaros Yves GBS-BMTK1a_2023" userId="a969bfb7-8869-4559-ac23-2677cac19304" providerId="ADAL" clId="{623961E3-9F41-48A1-B249-342DEA6BFD4A}" dt="2024-05-02T12:39:29.497" v="86" actId="1076"/>
          <ac:spMkLst>
            <pc:docMk/>
            <pc:sldMk cId="1120172557" sldId="257"/>
            <ac:spMk id="168" creationId="{1E306219-BF41-0C98-6BF9-BE488866EC29}"/>
          </ac:spMkLst>
        </pc:spChg>
        <pc:spChg chg="add mod">
          <ac:chgData name="Jaros Yves GBS-BMTK1a_2023" userId="a969bfb7-8869-4559-ac23-2677cac19304" providerId="ADAL" clId="{623961E3-9F41-48A1-B249-342DEA6BFD4A}" dt="2024-05-02T12:39:29.497" v="86" actId="1076"/>
          <ac:spMkLst>
            <pc:docMk/>
            <pc:sldMk cId="1120172557" sldId="257"/>
            <ac:spMk id="169" creationId="{80210725-44BC-53FC-277D-2FE2982708A6}"/>
          </ac:spMkLst>
        </pc:spChg>
        <pc:spChg chg="add mod">
          <ac:chgData name="Jaros Yves GBS-BMTK1a_2023" userId="a969bfb7-8869-4559-ac23-2677cac19304" providerId="ADAL" clId="{623961E3-9F41-48A1-B249-342DEA6BFD4A}" dt="2024-05-02T12:39:29.497" v="86" actId="1076"/>
          <ac:spMkLst>
            <pc:docMk/>
            <pc:sldMk cId="1120172557" sldId="257"/>
            <ac:spMk id="170" creationId="{BAAE882A-BDC8-3D48-1B89-28F7BBDDA7D3}"/>
          </ac:spMkLst>
        </pc:spChg>
        <pc:spChg chg="add mod">
          <ac:chgData name="Jaros Yves GBS-BMTK1a_2023" userId="a969bfb7-8869-4559-ac23-2677cac19304" providerId="ADAL" clId="{623961E3-9F41-48A1-B249-342DEA6BFD4A}" dt="2024-05-02T12:39:29.497" v="86" actId="1076"/>
          <ac:spMkLst>
            <pc:docMk/>
            <pc:sldMk cId="1120172557" sldId="257"/>
            <ac:spMk id="171" creationId="{6B3E446F-BBA0-6DB6-FA88-E8777E804673}"/>
          </ac:spMkLst>
        </pc:spChg>
        <pc:spChg chg="add mod">
          <ac:chgData name="Jaros Yves GBS-BMTK1a_2023" userId="a969bfb7-8869-4559-ac23-2677cac19304" providerId="ADAL" clId="{623961E3-9F41-48A1-B249-342DEA6BFD4A}" dt="2024-05-02T12:39:29.497" v="86" actId="1076"/>
          <ac:spMkLst>
            <pc:docMk/>
            <pc:sldMk cId="1120172557" sldId="257"/>
            <ac:spMk id="172" creationId="{B320454F-4733-EB51-DB3D-5CED319C610C}"/>
          </ac:spMkLst>
        </pc:spChg>
        <pc:spChg chg="add mod">
          <ac:chgData name="Jaros Yves GBS-BMTK1a_2023" userId="a969bfb7-8869-4559-ac23-2677cac19304" providerId="ADAL" clId="{623961E3-9F41-48A1-B249-342DEA6BFD4A}" dt="2024-05-02T12:39:29.497" v="86" actId="1076"/>
          <ac:spMkLst>
            <pc:docMk/>
            <pc:sldMk cId="1120172557" sldId="257"/>
            <ac:spMk id="173" creationId="{99B290E8-F674-C13D-8E2E-BEF3F5B3A4B9}"/>
          </ac:spMkLst>
        </pc:spChg>
        <pc:spChg chg="add mod">
          <ac:chgData name="Jaros Yves GBS-BMTK1a_2023" userId="a969bfb7-8869-4559-ac23-2677cac19304" providerId="ADAL" clId="{623961E3-9F41-48A1-B249-342DEA6BFD4A}" dt="2024-05-02T12:39:29.497" v="86" actId="1076"/>
          <ac:spMkLst>
            <pc:docMk/>
            <pc:sldMk cId="1120172557" sldId="257"/>
            <ac:spMk id="174" creationId="{FB97AB8B-2935-AAD0-9957-43CC7A26ED96}"/>
          </ac:spMkLst>
        </pc:spChg>
        <pc:spChg chg="add mod">
          <ac:chgData name="Jaros Yves GBS-BMTK1a_2023" userId="a969bfb7-8869-4559-ac23-2677cac19304" providerId="ADAL" clId="{623961E3-9F41-48A1-B249-342DEA6BFD4A}" dt="2024-05-02T12:39:29.497" v="86" actId="1076"/>
          <ac:spMkLst>
            <pc:docMk/>
            <pc:sldMk cId="1120172557" sldId="257"/>
            <ac:spMk id="175" creationId="{FAD44DD2-B380-9240-5761-25420006E40B}"/>
          </ac:spMkLst>
        </pc:spChg>
        <pc:spChg chg="add mod">
          <ac:chgData name="Jaros Yves GBS-BMTK1a_2023" userId="a969bfb7-8869-4559-ac23-2677cac19304" providerId="ADAL" clId="{623961E3-9F41-48A1-B249-342DEA6BFD4A}" dt="2024-05-02T12:39:29.497" v="86" actId="1076"/>
          <ac:spMkLst>
            <pc:docMk/>
            <pc:sldMk cId="1120172557" sldId="257"/>
            <ac:spMk id="176" creationId="{549A548B-D93C-A282-C9C4-FE4992F05ADA}"/>
          </ac:spMkLst>
        </pc:spChg>
        <pc:spChg chg="add mod">
          <ac:chgData name="Jaros Yves GBS-BMTK1a_2023" userId="a969bfb7-8869-4559-ac23-2677cac19304" providerId="ADAL" clId="{623961E3-9F41-48A1-B249-342DEA6BFD4A}" dt="2024-05-02T12:39:29.497" v="86" actId="1076"/>
          <ac:spMkLst>
            <pc:docMk/>
            <pc:sldMk cId="1120172557" sldId="257"/>
            <ac:spMk id="177" creationId="{DFC4FD05-FE7E-40C1-68C7-378CEF5E56CB}"/>
          </ac:spMkLst>
        </pc:spChg>
        <pc:spChg chg="add mod">
          <ac:chgData name="Jaros Yves GBS-BMTK1a_2023" userId="a969bfb7-8869-4559-ac23-2677cac19304" providerId="ADAL" clId="{623961E3-9F41-48A1-B249-342DEA6BFD4A}" dt="2024-05-02T12:39:29.497" v="86" actId="1076"/>
          <ac:spMkLst>
            <pc:docMk/>
            <pc:sldMk cId="1120172557" sldId="257"/>
            <ac:spMk id="178" creationId="{11B1570E-2930-4324-F910-AFCF37DDF8A7}"/>
          </ac:spMkLst>
        </pc:spChg>
        <pc:spChg chg="add mod">
          <ac:chgData name="Jaros Yves GBS-BMTK1a_2023" userId="a969bfb7-8869-4559-ac23-2677cac19304" providerId="ADAL" clId="{623961E3-9F41-48A1-B249-342DEA6BFD4A}" dt="2024-05-02T12:39:29.497" v="86" actId="1076"/>
          <ac:spMkLst>
            <pc:docMk/>
            <pc:sldMk cId="1120172557" sldId="257"/>
            <ac:spMk id="179" creationId="{76403835-ACCB-7FB9-308B-FDF6BEC7D2D0}"/>
          </ac:spMkLst>
        </pc:spChg>
        <pc:spChg chg="add mod">
          <ac:chgData name="Jaros Yves GBS-BMTK1a_2023" userId="a969bfb7-8869-4559-ac23-2677cac19304" providerId="ADAL" clId="{623961E3-9F41-48A1-B249-342DEA6BFD4A}" dt="2024-05-02T12:39:29.497" v="86" actId="1076"/>
          <ac:spMkLst>
            <pc:docMk/>
            <pc:sldMk cId="1120172557" sldId="257"/>
            <ac:spMk id="180" creationId="{D2F88594-81A6-FAEA-2445-379BA9C300C6}"/>
          </ac:spMkLst>
        </pc:spChg>
        <pc:spChg chg="add mod">
          <ac:chgData name="Jaros Yves GBS-BMTK1a_2023" userId="a969bfb7-8869-4559-ac23-2677cac19304" providerId="ADAL" clId="{623961E3-9F41-48A1-B249-342DEA6BFD4A}" dt="2024-05-02T12:39:29.497" v="86" actId="1076"/>
          <ac:spMkLst>
            <pc:docMk/>
            <pc:sldMk cId="1120172557" sldId="257"/>
            <ac:spMk id="181" creationId="{8CF67032-C87C-852B-B891-5738A295B186}"/>
          </ac:spMkLst>
        </pc:spChg>
        <pc:spChg chg="add mod">
          <ac:chgData name="Jaros Yves GBS-BMTK1a_2023" userId="a969bfb7-8869-4559-ac23-2677cac19304" providerId="ADAL" clId="{623961E3-9F41-48A1-B249-342DEA6BFD4A}" dt="2024-05-02T12:39:29.497" v="86" actId="1076"/>
          <ac:spMkLst>
            <pc:docMk/>
            <pc:sldMk cId="1120172557" sldId="257"/>
            <ac:spMk id="182" creationId="{34ED4D81-DC1C-7798-D473-92926085DF87}"/>
          </ac:spMkLst>
        </pc:spChg>
        <pc:spChg chg="add mod">
          <ac:chgData name="Jaros Yves GBS-BMTK1a_2023" userId="a969bfb7-8869-4559-ac23-2677cac19304" providerId="ADAL" clId="{623961E3-9F41-48A1-B249-342DEA6BFD4A}" dt="2024-05-02T12:39:29.497" v="86" actId="1076"/>
          <ac:spMkLst>
            <pc:docMk/>
            <pc:sldMk cId="1120172557" sldId="257"/>
            <ac:spMk id="183" creationId="{8C43F9FE-991A-0A8F-CB3B-9BB9005C6C82}"/>
          </ac:spMkLst>
        </pc:spChg>
        <pc:spChg chg="add mod">
          <ac:chgData name="Jaros Yves GBS-BMTK1a_2023" userId="a969bfb7-8869-4559-ac23-2677cac19304" providerId="ADAL" clId="{623961E3-9F41-48A1-B249-342DEA6BFD4A}" dt="2024-05-02T12:39:29.497" v="86" actId="1076"/>
          <ac:spMkLst>
            <pc:docMk/>
            <pc:sldMk cId="1120172557" sldId="257"/>
            <ac:spMk id="184" creationId="{0B3C5C10-BBF3-31DB-11EE-60C4E4BEA0EE}"/>
          </ac:spMkLst>
        </pc:spChg>
        <pc:spChg chg="add mod">
          <ac:chgData name="Jaros Yves GBS-BMTK1a_2023" userId="a969bfb7-8869-4559-ac23-2677cac19304" providerId="ADAL" clId="{623961E3-9F41-48A1-B249-342DEA6BFD4A}" dt="2024-05-02T12:39:29.497" v="86" actId="1076"/>
          <ac:spMkLst>
            <pc:docMk/>
            <pc:sldMk cId="1120172557" sldId="257"/>
            <ac:spMk id="185" creationId="{4A1A34C9-E042-B426-A841-C15913A3E4DF}"/>
          </ac:spMkLst>
        </pc:spChg>
        <pc:spChg chg="add mod">
          <ac:chgData name="Jaros Yves GBS-BMTK1a_2023" userId="a969bfb7-8869-4559-ac23-2677cac19304" providerId="ADAL" clId="{623961E3-9F41-48A1-B249-342DEA6BFD4A}" dt="2024-05-02T12:39:29.497" v="86" actId="1076"/>
          <ac:spMkLst>
            <pc:docMk/>
            <pc:sldMk cId="1120172557" sldId="257"/>
            <ac:spMk id="186" creationId="{A037F3B4-9BB2-E010-FD19-2E6A0C1FA4A5}"/>
          </ac:spMkLst>
        </pc:spChg>
        <pc:spChg chg="add mod">
          <ac:chgData name="Jaros Yves GBS-BMTK1a_2023" userId="a969bfb7-8869-4559-ac23-2677cac19304" providerId="ADAL" clId="{623961E3-9F41-48A1-B249-342DEA6BFD4A}" dt="2024-05-02T12:39:29.497" v="86" actId="1076"/>
          <ac:spMkLst>
            <pc:docMk/>
            <pc:sldMk cId="1120172557" sldId="257"/>
            <ac:spMk id="187" creationId="{8BEEBC85-C4DF-D4D1-D1D6-DF648BB1E995}"/>
          </ac:spMkLst>
        </pc:spChg>
        <pc:spChg chg="add mod">
          <ac:chgData name="Jaros Yves GBS-BMTK1a_2023" userId="a969bfb7-8869-4559-ac23-2677cac19304" providerId="ADAL" clId="{623961E3-9F41-48A1-B249-342DEA6BFD4A}" dt="2024-05-02T12:39:29.497" v="86" actId="1076"/>
          <ac:spMkLst>
            <pc:docMk/>
            <pc:sldMk cId="1120172557" sldId="257"/>
            <ac:spMk id="188" creationId="{922FD779-1F16-08C8-90D3-EEE06D80AC06}"/>
          </ac:spMkLst>
        </pc:spChg>
        <pc:spChg chg="add mod">
          <ac:chgData name="Jaros Yves GBS-BMTK1a_2023" userId="a969bfb7-8869-4559-ac23-2677cac19304" providerId="ADAL" clId="{623961E3-9F41-48A1-B249-342DEA6BFD4A}" dt="2024-05-02T12:39:29.497" v="86" actId="1076"/>
          <ac:spMkLst>
            <pc:docMk/>
            <pc:sldMk cId="1120172557" sldId="257"/>
            <ac:spMk id="189" creationId="{3E2E8625-45D6-471C-D104-A994C1B5885A}"/>
          </ac:spMkLst>
        </pc:spChg>
        <pc:spChg chg="add mod">
          <ac:chgData name="Jaros Yves GBS-BMTK1a_2023" userId="a969bfb7-8869-4559-ac23-2677cac19304" providerId="ADAL" clId="{623961E3-9F41-48A1-B249-342DEA6BFD4A}" dt="2024-05-02T12:39:29.497" v="86" actId="1076"/>
          <ac:spMkLst>
            <pc:docMk/>
            <pc:sldMk cId="1120172557" sldId="257"/>
            <ac:spMk id="190" creationId="{C054D0F4-8915-BC71-0578-7F3720D4F05E}"/>
          </ac:spMkLst>
        </pc:spChg>
        <pc:spChg chg="add mod">
          <ac:chgData name="Jaros Yves GBS-BMTK1a_2023" userId="a969bfb7-8869-4559-ac23-2677cac19304" providerId="ADAL" clId="{623961E3-9F41-48A1-B249-342DEA6BFD4A}" dt="2024-05-02T12:39:29.497" v="86" actId="1076"/>
          <ac:spMkLst>
            <pc:docMk/>
            <pc:sldMk cId="1120172557" sldId="257"/>
            <ac:spMk id="191" creationId="{8529C352-170C-5C86-64AC-3120344ED89D}"/>
          </ac:spMkLst>
        </pc:spChg>
        <pc:spChg chg="add mod">
          <ac:chgData name="Jaros Yves GBS-BMTK1a_2023" userId="a969bfb7-8869-4559-ac23-2677cac19304" providerId="ADAL" clId="{623961E3-9F41-48A1-B249-342DEA6BFD4A}" dt="2024-05-02T12:39:29.497" v="86" actId="1076"/>
          <ac:spMkLst>
            <pc:docMk/>
            <pc:sldMk cId="1120172557" sldId="257"/>
            <ac:spMk id="192" creationId="{B0E566A3-A1C6-E400-E0D6-69E394329945}"/>
          </ac:spMkLst>
        </pc:spChg>
        <pc:spChg chg="add mod">
          <ac:chgData name="Jaros Yves GBS-BMTK1a_2023" userId="a969bfb7-8869-4559-ac23-2677cac19304" providerId="ADAL" clId="{623961E3-9F41-48A1-B249-342DEA6BFD4A}" dt="2024-05-02T12:39:29.497" v="86" actId="1076"/>
          <ac:spMkLst>
            <pc:docMk/>
            <pc:sldMk cId="1120172557" sldId="257"/>
            <ac:spMk id="193" creationId="{7CF65B1D-1F26-FC24-F136-3461CF194534}"/>
          </ac:spMkLst>
        </pc:spChg>
        <pc:spChg chg="add mod">
          <ac:chgData name="Jaros Yves GBS-BMTK1a_2023" userId="a969bfb7-8869-4559-ac23-2677cac19304" providerId="ADAL" clId="{623961E3-9F41-48A1-B249-342DEA6BFD4A}" dt="2024-05-02T12:39:29.497" v="86" actId="1076"/>
          <ac:spMkLst>
            <pc:docMk/>
            <pc:sldMk cId="1120172557" sldId="257"/>
            <ac:spMk id="194" creationId="{50D949AE-A102-43EB-1B63-F541F7C780F1}"/>
          </ac:spMkLst>
        </pc:spChg>
        <pc:spChg chg="add mod">
          <ac:chgData name="Jaros Yves GBS-BMTK1a_2023" userId="a969bfb7-8869-4559-ac23-2677cac19304" providerId="ADAL" clId="{623961E3-9F41-48A1-B249-342DEA6BFD4A}" dt="2024-05-02T12:39:29.497" v="86" actId="1076"/>
          <ac:spMkLst>
            <pc:docMk/>
            <pc:sldMk cId="1120172557" sldId="257"/>
            <ac:spMk id="195" creationId="{0ADBDC89-BBC1-83C2-8BD3-D3768FEAE1DC}"/>
          </ac:spMkLst>
        </pc:spChg>
        <pc:spChg chg="add mod">
          <ac:chgData name="Jaros Yves GBS-BMTK1a_2023" userId="a969bfb7-8869-4559-ac23-2677cac19304" providerId="ADAL" clId="{623961E3-9F41-48A1-B249-342DEA6BFD4A}" dt="2024-05-02T12:39:29.497" v="86" actId="1076"/>
          <ac:spMkLst>
            <pc:docMk/>
            <pc:sldMk cId="1120172557" sldId="257"/>
            <ac:spMk id="196" creationId="{00AFEECB-A4CD-A14C-8BF9-815EB6E92750}"/>
          </ac:spMkLst>
        </pc:spChg>
        <pc:spChg chg="add mod">
          <ac:chgData name="Jaros Yves GBS-BMTK1a_2023" userId="a969bfb7-8869-4559-ac23-2677cac19304" providerId="ADAL" clId="{623961E3-9F41-48A1-B249-342DEA6BFD4A}" dt="2024-05-02T12:39:29.497" v="86" actId="1076"/>
          <ac:spMkLst>
            <pc:docMk/>
            <pc:sldMk cId="1120172557" sldId="257"/>
            <ac:spMk id="197" creationId="{D1D28049-C9CB-5FB2-4D88-E746471E789F}"/>
          </ac:spMkLst>
        </pc:spChg>
        <pc:spChg chg="add mod">
          <ac:chgData name="Jaros Yves GBS-BMTK1a_2023" userId="a969bfb7-8869-4559-ac23-2677cac19304" providerId="ADAL" clId="{623961E3-9F41-48A1-B249-342DEA6BFD4A}" dt="2024-05-02T12:39:29.497" v="86" actId="1076"/>
          <ac:spMkLst>
            <pc:docMk/>
            <pc:sldMk cId="1120172557" sldId="257"/>
            <ac:spMk id="198" creationId="{45F0A79B-2E96-A345-56AD-C931EF609602}"/>
          </ac:spMkLst>
        </pc:spChg>
        <pc:spChg chg="add mod">
          <ac:chgData name="Jaros Yves GBS-BMTK1a_2023" userId="a969bfb7-8869-4559-ac23-2677cac19304" providerId="ADAL" clId="{623961E3-9F41-48A1-B249-342DEA6BFD4A}" dt="2024-05-02T12:39:29.497" v="86" actId="1076"/>
          <ac:spMkLst>
            <pc:docMk/>
            <pc:sldMk cId="1120172557" sldId="257"/>
            <ac:spMk id="199" creationId="{E231EFAF-6277-4B17-5C0C-FC9D94F30294}"/>
          </ac:spMkLst>
        </pc:spChg>
        <pc:spChg chg="add mod">
          <ac:chgData name="Jaros Yves GBS-BMTK1a_2023" userId="a969bfb7-8869-4559-ac23-2677cac19304" providerId="ADAL" clId="{623961E3-9F41-48A1-B249-342DEA6BFD4A}" dt="2024-05-02T12:39:29.497" v="86" actId="1076"/>
          <ac:spMkLst>
            <pc:docMk/>
            <pc:sldMk cId="1120172557" sldId="257"/>
            <ac:spMk id="200" creationId="{E74D305F-A272-40EE-D775-4846EFB1956D}"/>
          </ac:spMkLst>
        </pc:spChg>
        <pc:spChg chg="add mod">
          <ac:chgData name="Jaros Yves GBS-BMTK1a_2023" userId="a969bfb7-8869-4559-ac23-2677cac19304" providerId="ADAL" clId="{623961E3-9F41-48A1-B249-342DEA6BFD4A}" dt="2024-05-02T12:39:29.497" v="86" actId="1076"/>
          <ac:spMkLst>
            <pc:docMk/>
            <pc:sldMk cId="1120172557" sldId="257"/>
            <ac:spMk id="201" creationId="{22EB2C87-B9B4-02DF-98BD-D4148CBF0B64}"/>
          </ac:spMkLst>
        </pc:spChg>
        <pc:spChg chg="add mod">
          <ac:chgData name="Jaros Yves GBS-BMTK1a_2023" userId="a969bfb7-8869-4559-ac23-2677cac19304" providerId="ADAL" clId="{623961E3-9F41-48A1-B249-342DEA6BFD4A}" dt="2024-05-02T12:39:29.497" v="86" actId="1076"/>
          <ac:spMkLst>
            <pc:docMk/>
            <pc:sldMk cId="1120172557" sldId="257"/>
            <ac:spMk id="202" creationId="{DAD927F9-4EC0-A3FD-F9C3-6982E70C6C8E}"/>
          </ac:spMkLst>
        </pc:spChg>
        <pc:spChg chg="add mod">
          <ac:chgData name="Jaros Yves GBS-BMTK1a_2023" userId="a969bfb7-8869-4559-ac23-2677cac19304" providerId="ADAL" clId="{623961E3-9F41-48A1-B249-342DEA6BFD4A}" dt="2024-05-02T12:39:29.497" v="86" actId="1076"/>
          <ac:spMkLst>
            <pc:docMk/>
            <pc:sldMk cId="1120172557" sldId="257"/>
            <ac:spMk id="203" creationId="{6BD91501-F972-4520-020F-F9E34DD690EE}"/>
          </ac:spMkLst>
        </pc:spChg>
        <pc:spChg chg="add mod">
          <ac:chgData name="Jaros Yves GBS-BMTK1a_2023" userId="a969bfb7-8869-4559-ac23-2677cac19304" providerId="ADAL" clId="{623961E3-9F41-48A1-B249-342DEA6BFD4A}" dt="2024-05-02T12:39:29.497" v="86" actId="1076"/>
          <ac:spMkLst>
            <pc:docMk/>
            <pc:sldMk cId="1120172557" sldId="257"/>
            <ac:spMk id="204" creationId="{0F66DD70-97CE-D490-FB82-D68F7661A0A4}"/>
          </ac:spMkLst>
        </pc:spChg>
        <pc:spChg chg="add mod">
          <ac:chgData name="Jaros Yves GBS-BMTK1a_2023" userId="a969bfb7-8869-4559-ac23-2677cac19304" providerId="ADAL" clId="{623961E3-9F41-48A1-B249-342DEA6BFD4A}" dt="2024-05-02T12:39:29.497" v="86" actId="1076"/>
          <ac:spMkLst>
            <pc:docMk/>
            <pc:sldMk cId="1120172557" sldId="257"/>
            <ac:spMk id="205" creationId="{8590B5EB-B40A-45DD-E35F-249BFD33F9FF}"/>
          </ac:spMkLst>
        </pc:spChg>
        <pc:spChg chg="add mod">
          <ac:chgData name="Jaros Yves GBS-BMTK1a_2023" userId="a969bfb7-8869-4559-ac23-2677cac19304" providerId="ADAL" clId="{623961E3-9F41-48A1-B249-342DEA6BFD4A}" dt="2024-05-02T12:39:29.497" v="86" actId="1076"/>
          <ac:spMkLst>
            <pc:docMk/>
            <pc:sldMk cId="1120172557" sldId="257"/>
            <ac:spMk id="206" creationId="{48B321AC-541E-13DE-022A-1B149D6187CD}"/>
          </ac:spMkLst>
        </pc:spChg>
        <pc:spChg chg="add mod">
          <ac:chgData name="Jaros Yves GBS-BMTK1a_2023" userId="a969bfb7-8869-4559-ac23-2677cac19304" providerId="ADAL" clId="{623961E3-9F41-48A1-B249-342DEA6BFD4A}" dt="2024-05-02T12:39:29.497" v="86" actId="1076"/>
          <ac:spMkLst>
            <pc:docMk/>
            <pc:sldMk cId="1120172557" sldId="257"/>
            <ac:spMk id="207" creationId="{EDF04F65-B14A-E8B5-62AB-9D456B2ECFC8}"/>
          </ac:spMkLst>
        </pc:spChg>
        <pc:spChg chg="add mod">
          <ac:chgData name="Jaros Yves GBS-BMTK1a_2023" userId="a969bfb7-8869-4559-ac23-2677cac19304" providerId="ADAL" clId="{623961E3-9F41-48A1-B249-342DEA6BFD4A}" dt="2024-05-02T12:39:29.497" v="86" actId="1076"/>
          <ac:spMkLst>
            <pc:docMk/>
            <pc:sldMk cId="1120172557" sldId="257"/>
            <ac:spMk id="208" creationId="{EDC48A3A-756E-FBC3-C12A-8510CBCDC4E1}"/>
          </ac:spMkLst>
        </pc:spChg>
        <pc:spChg chg="add mod">
          <ac:chgData name="Jaros Yves GBS-BMTK1a_2023" userId="a969bfb7-8869-4559-ac23-2677cac19304" providerId="ADAL" clId="{623961E3-9F41-48A1-B249-342DEA6BFD4A}" dt="2024-05-02T12:39:29.497" v="86" actId="1076"/>
          <ac:spMkLst>
            <pc:docMk/>
            <pc:sldMk cId="1120172557" sldId="257"/>
            <ac:spMk id="209" creationId="{0BF4148C-8D30-C8EC-6B88-372A34C976A7}"/>
          </ac:spMkLst>
        </pc:spChg>
        <pc:spChg chg="add mod">
          <ac:chgData name="Jaros Yves GBS-BMTK1a_2023" userId="a969bfb7-8869-4559-ac23-2677cac19304" providerId="ADAL" clId="{623961E3-9F41-48A1-B249-342DEA6BFD4A}" dt="2024-05-02T12:39:29.497" v="86" actId="1076"/>
          <ac:spMkLst>
            <pc:docMk/>
            <pc:sldMk cId="1120172557" sldId="257"/>
            <ac:spMk id="210" creationId="{3B71AE50-04F8-214C-0B1F-F10AC9348D44}"/>
          </ac:spMkLst>
        </pc:spChg>
        <pc:spChg chg="add mod">
          <ac:chgData name="Jaros Yves GBS-BMTK1a_2023" userId="a969bfb7-8869-4559-ac23-2677cac19304" providerId="ADAL" clId="{623961E3-9F41-48A1-B249-342DEA6BFD4A}" dt="2024-05-02T12:39:29.497" v="86" actId="1076"/>
          <ac:spMkLst>
            <pc:docMk/>
            <pc:sldMk cId="1120172557" sldId="257"/>
            <ac:spMk id="211" creationId="{0BBEF8A2-E9FF-9A45-F863-D03AFC140CD1}"/>
          </ac:spMkLst>
        </pc:spChg>
        <pc:spChg chg="add mod">
          <ac:chgData name="Jaros Yves GBS-BMTK1a_2023" userId="a969bfb7-8869-4559-ac23-2677cac19304" providerId="ADAL" clId="{623961E3-9F41-48A1-B249-342DEA6BFD4A}" dt="2024-05-02T12:39:29.497" v="86" actId="1076"/>
          <ac:spMkLst>
            <pc:docMk/>
            <pc:sldMk cId="1120172557" sldId="257"/>
            <ac:spMk id="212" creationId="{F5D9184F-726A-D201-795C-925211D66FAF}"/>
          </ac:spMkLst>
        </pc:spChg>
        <pc:spChg chg="add mod">
          <ac:chgData name="Jaros Yves GBS-BMTK1a_2023" userId="a969bfb7-8869-4559-ac23-2677cac19304" providerId="ADAL" clId="{623961E3-9F41-48A1-B249-342DEA6BFD4A}" dt="2024-05-02T12:39:29.497" v="86" actId="1076"/>
          <ac:spMkLst>
            <pc:docMk/>
            <pc:sldMk cId="1120172557" sldId="257"/>
            <ac:spMk id="213" creationId="{3F6D0F22-E9DD-603A-63CB-D9EEE0C935AD}"/>
          </ac:spMkLst>
        </pc:spChg>
        <pc:spChg chg="add mod">
          <ac:chgData name="Jaros Yves GBS-BMTK1a_2023" userId="a969bfb7-8869-4559-ac23-2677cac19304" providerId="ADAL" clId="{623961E3-9F41-48A1-B249-342DEA6BFD4A}" dt="2024-05-02T12:39:29.497" v="86" actId="1076"/>
          <ac:spMkLst>
            <pc:docMk/>
            <pc:sldMk cId="1120172557" sldId="257"/>
            <ac:spMk id="214" creationId="{778A9644-5CA6-1441-84BB-61B8AB859DCF}"/>
          </ac:spMkLst>
        </pc:spChg>
        <pc:spChg chg="add mod">
          <ac:chgData name="Jaros Yves GBS-BMTK1a_2023" userId="a969bfb7-8869-4559-ac23-2677cac19304" providerId="ADAL" clId="{623961E3-9F41-48A1-B249-342DEA6BFD4A}" dt="2024-05-02T12:39:29.497" v="86" actId="1076"/>
          <ac:spMkLst>
            <pc:docMk/>
            <pc:sldMk cId="1120172557" sldId="257"/>
            <ac:spMk id="215" creationId="{AF8505A7-7352-894A-70F3-D34A061CD82F}"/>
          </ac:spMkLst>
        </pc:spChg>
        <pc:spChg chg="add mod">
          <ac:chgData name="Jaros Yves GBS-BMTK1a_2023" userId="a969bfb7-8869-4559-ac23-2677cac19304" providerId="ADAL" clId="{623961E3-9F41-48A1-B249-342DEA6BFD4A}" dt="2024-05-02T12:39:29.497" v="86" actId="1076"/>
          <ac:spMkLst>
            <pc:docMk/>
            <pc:sldMk cId="1120172557" sldId="257"/>
            <ac:spMk id="216" creationId="{7B317B75-DB20-0723-9761-50B075690666}"/>
          </ac:spMkLst>
        </pc:spChg>
        <pc:spChg chg="add mod">
          <ac:chgData name="Jaros Yves GBS-BMTK1a_2023" userId="a969bfb7-8869-4559-ac23-2677cac19304" providerId="ADAL" clId="{623961E3-9F41-48A1-B249-342DEA6BFD4A}" dt="2024-05-02T12:39:29.497" v="86" actId="1076"/>
          <ac:spMkLst>
            <pc:docMk/>
            <pc:sldMk cId="1120172557" sldId="257"/>
            <ac:spMk id="217" creationId="{D3D93ADC-7F90-1CA4-ED78-71F5C7812E75}"/>
          </ac:spMkLst>
        </pc:spChg>
        <pc:spChg chg="add mod">
          <ac:chgData name="Jaros Yves GBS-BMTK1a_2023" userId="a969bfb7-8869-4559-ac23-2677cac19304" providerId="ADAL" clId="{623961E3-9F41-48A1-B249-342DEA6BFD4A}" dt="2024-05-02T12:39:29.497" v="86" actId="1076"/>
          <ac:spMkLst>
            <pc:docMk/>
            <pc:sldMk cId="1120172557" sldId="257"/>
            <ac:spMk id="218" creationId="{BD19279E-B7DA-BA9E-9C52-B607FA962B22}"/>
          </ac:spMkLst>
        </pc:spChg>
        <pc:spChg chg="add mod">
          <ac:chgData name="Jaros Yves GBS-BMTK1a_2023" userId="a969bfb7-8869-4559-ac23-2677cac19304" providerId="ADAL" clId="{623961E3-9F41-48A1-B249-342DEA6BFD4A}" dt="2024-05-02T12:39:29.497" v="86" actId="1076"/>
          <ac:spMkLst>
            <pc:docMk/>
            <pc:sldMk cId="1120172557" sldId="257"/>
            <ac:spMk id="219" creationId="{46D0FC65-B788-7A66-BAB2-70A796C220BA}"/>
          </ac:spMkLst>
        </pc:spChg>
        <pc:spChg chg="add mod">
          <ac:chgData name="Jaros Yves GBS-BMTK1a_2023" userId="a969bfb7-8869-4559-ac23-2677cac19304" providerId="ADAL" clId="{623961E3-9F41-48A1-B249-342DEA6BFD4A}" dt="2024-05-02T12:39:29.497" v="86" actId="1076"/>
          <ac:spMkLst>
            <pc:docMk/>
            <pc:sldMk cId="1120172557" sldId="257"/>
            <ac:spMk id="220" creationId="{F9DF540A-8D92-0D58-7434-AD17DF45843B}"/>
          </ac:spMkLst>
        </pc:spChg>
        <pc:spChg chg="add mod">
          <ac:chgData name="Jaros Yves GBS-BMTK1a_2023" userId="a969bfb7-8869-4559-ac23-2677cac19304" providerId="ADAL" clId="{623961E3-9F41-48A1-B249-342DEA6BFD4A}" dt="2024-05-02T12:39:29.497" v="86" actId="1076"/>
          <ac:spMkLst>
            <pc:docMk/>
            <pc:sldMk cId="1120172557" sldId="257"/>
            <ac:spMk id="221" creationId="{70774126-D352-017C-80EC-88F239174A39}"/>
          </ac:spMkLst>
        </pc:spChg>
        <pc:spChg chg="add mod">
          <ac:chgData name="Jaros Yves GBS-BMTK1a_2023" userId="a969bfb7-8869-4559-ac23-2677cac19304" providerId="ADAL" clId="{623961E3-9F41-48A1-B249-342DEA6BFD4A}" dt="2024-05-02T12:39:29.497" v="86" actId="1076"/>
          <ac:spMkLst>
            <pc:docMk/>
            <pc:sldMk cId="1120172557" sldId="257"/>
            <ac:spMk id="222" creationId="{807BAABA-AAF1-EA1F-C410-316F6D77B5EB}"/>
          </ac:spMkLst>
        </pc:spChg>
        <pc:spChg chg="add mod">
          <ac:chgData name="Jaros Yves GBS-BMTK1a_2023" userId="a969bfb7-8869-4559-ac23-2677cac19304" providerId="ADAL" clId="{623961E3-9F41-48A1-B249-342DEA6BFD4A}" dt="2024-05-02T12:39:29.497" v="86" actId="1076"/>
          <ac:spMkLst>
            <pc:docMk/>
            <pc:sldMk cId="1120172557" sldId="257"/>
            <ac:spMk id="223" creationId="{57105C99-5144-EB73-0F1B-7F741899B6FC}"/>
          </ac:spMkLst>
        </pc:spChg>
        <pc:spChg chg="add mod">
          <ac:chgData name="Jaros Yves GBS-BMTK1a_2023" userId="a969bfb7-8869-4559-ac23-2677cac19304" providerId="ADAL" clId="{623961E3-9F41-48A1-B249-342DEA6BFD4A}" dt="2024-05-02T12:39:29.497" v="86" actId="1076"/>
          <ac:spMkLst>
            <pc:docMk/>
            <pc:sldMk cId="1120172557" sldId="257"/>
            <ac:spMk id="224" creationId="{2A0153F8-E6C8-0571-7EBB-EC4CCB2B93D1}"/>
          </ac:spMkLst>
        </pc:spChg>
        <pc:spChg chg="add mod">
          <ac:chgData name="Jaros Yves GBS-BMTK1a_2023" userId="a969bfb7-8869-4559-ac23-2677cac19304" providerId="ADAL" clId="{623961E3-9F41-48A1-B249-342DEA6BFD4A}" dt="2024-05-02T12:39:29.497" v="86" actId="1076"/>
          <ac:spMkLst>
            <pc:docMk/>
            <pc:sldMk cId="1120172557" sldId="257"/>
            <ac:spMk id="225" creationId="{82096198-85DB-4D5C-F4F4-9829425C35FD}"/>
          </ac:spMkLst>
        </pc:spChg>
        <pc:spChg chg="add mod">
          <ac:chgData name="Jaros Yves GBS-BMTK1a_2023" userId="a969bfb7-8869-4559-ac23-2677cac19304" providerId="ADAL" clId="{623961E3-9F41-48A1-B249-342DEA6BFD4A}" dt="2024-05-02T12:39:29.497" v="86" actId="1076"/>
          <ac:spMkLst>
            <pc:docMk/>
            <pc:sldMk cId="1120172557" sldId="257"/>
            <ac:spMk id="226" creationId="{44773291-8F07-9832-D54D-19F08D295CF8}"/>
          </ac:spMkLst>
        </pc:spChg>
        <pc:spChg chg="add mod">
          <ac:chgData name="Jaros Yves GBS-BMTK1a_2023" userId="a969bfb7-8869-4559-ac23-2677cac19304" providerId="ADAL" clId="{623961E3-9F41-48A1-B249-342DEA6BFD4A}" dt="2024-05-02T12:39:29.497" v="86" actId="1076"/>
          <ac:spMkLst>
            <pc:docMk/>
            <pc:sldMk cId="1120172557" sldId="257"/>
            <ac:spMk id="227" creationId="{090BAD31-7830-3681-49B6-E84D61510505}"/>
          </ac:spMkLst>
        </pc:spChg>
        <pc:spChg chg="add mod">
          <ac:chgData name="Jaros Yves GBS-BMTK1a_2023" userId="a969bfb7-8869-4559-ac23-2677cac19304" providerId="ADAL" clId="{623961E3-9F41-48A1-B249-342DEA6BFD4A}" dt="2024-05-02T12:39:29.497" v="86" actId="1076"/>
          <ac:spMkLst>
            <pc:docMk/>
            <pc:sldMk cId="1120172557" sldId="257"/>
            <ac:spMk id="228" creationId="{E08A66B9-6157-8EC6-3BF0-378B07F91C8C}"/>
          </ac:spMkLst>
        </pc:spChg>
        <pc:spChg chg="add mod">
          <ac:chgData name="Jaros Yves GBS-BMTK1a_2023" userId="a969bfb7-8869-4559-ac23-2677cac19304" providerId="ADAL" clId="{623961E3-9F41-48A1-B249-342DEA6BFD4A}" dt="2024-05-02T12:39:29.497" v="86" actId="1076"/>
          <ac:spMkLst>
            <pc:docMk/>
            <pc:sldMk cId="1120172557" sldId="257"/>
            <ac:spMk id="229" creationId="{78FA4486-563F-179F-51EA-FEEEC63F5F16}"/>
          </ac:spMkLst>
        </pc:spChg>
        <pc:spChg chg="add mod">
          <ac:chgData name="Jaros Yves GBS-BMTK1a_2023" userId="a969bfb7-8869-4559-ac23-2677cac19304" providerId="ADAL" clId="{623961E3-9F41-48A1-B249-342DEA6BFD4A}" dt="2024-05-02T12:39:29.497" v="86" actId="1076"/>
          <ac:spMkLst>
            <pc:docMk/>
            <pc:sldMk cId="1120172557" sldId="257"/>
            <ac:spMk id="230" creationId="{AF003A3C-B2CD-7B94-8C78-DCE06C542EDF}"/>
          </ac:spMkLst>
        </pc:spChg>
        <pc:spChg chg="add mod">
          <ac:chgData name="Jaros Yves GBS-BMTK1a_2023" userId="a969bfb7-8869-4559-ac23-2677cac19304" providerId="ADAL" clId="{623961E3-9F41-48A1-B249-342DEA6BFD4A}" dt="2024-05-02T12:39:29.497" v="86" actId="1076"/>
          <ac:spMkLst>
            <pc:docMk/>
            <pc:sldMk cId="1120172557" sldId="257"/>
            <ac:spMk id="231" creationId="{E6604F82-2C2B-B1E4-BB2F-EB6C9278F9EC}"/>
          </ac:spMkLst>
        </pc:spChg>
        <pc:spChg chg="add mod">
          <ac:chgData name="Jaros Yves GBS-BMTK1a_2023" userId="a969bfb7-8869-4559-ac23-2677cac19304" providerId="ADAL" clId="{623961E3-9F41-48A1-B249-342DEA6BFD4A}" dt="2024-05-02T12:39:29.497" v="86" actId="1076"/>
          <ac:spMkLst>
            <pc:docMk/>
            <pc:sldMk cId="1120172557" sldId="257"/>
            <ac:spMk id="232" creationId="{E31D0446-4986-D965-8456-8FA027C6E017}"/>
          </ac:spMkLst>
        </pc:spChg>
        <pc:spChg chg="add mod">
          <ac:chgData name="Jaros Yves GBS-BMTK1a_2023" userId="a969bfb7-8869-4559-ac23-2677cac19304" providerId="ADAL" clId="{623961E3-9F41-48A1-B249-342DEA6BFD4A}" dt="2024-05-02T12:39:29.497" v="86" actId="1076"/>
          <ac:spMkLst>
            <pc:docMk/>
            <pc:sldMk cId="1120172557" sldId="257"/>
            <ac:spMk id="233" creationId="{11B10905-F7B8-45FD-EB97-ED58363342EE}"/>
          </ac:spMkLst>
        </pc:spChg>
        <pc:spChg chg="add mod">
          <ac:chgData name="Jaros Yves GBS-BMTK1a_2023" userId="a969bfb7-8869-4559-ac23-2677cac19304" providerId="ADAL" clId="{623961E3-9F41-48A1-B249-342DEA6BFD4A}" dt="2024-05-02T12:39:29.497" v="86" actId="1076"/>
          <ac:spMkLst>
            <pc:docMk/>
            <pc:sldMk cId="1120172557" sldId="257"/>
            <ac:spMk id="234" creationId="{16E069D7-DAAD-FACF-5444-35E2AC9286D6}"/>
          </ac:spMkLst>
        </pc:spChg>
        <pc:spChg chg="add mod">
          <ac:chgData name="Jaros Yves GBS-BMTK1a_2023" userId="a969bfb7-8869-4559-ac23-2677cac19304" providerId="ADAL" clId="{623961E3-9F41-48A1-B249-342DEA6BFD4A}" dt="2024-05-02T12:39:29.497" v="86" actId="1076"/>
          <ac:spMkLst>
            <pc:docMk/>
            <pc:sldMk cId="1120172557" sldId="257"/>
            <ac:spMk id="235" creationId="{5A0C7764-56A2-0DB7-E602-B4562A9E743B}"/>
          </ac:spMkLst>
        </pc:spChg>
        <pc:spChg chg="add mod">
          <ac:chgData name="Jaros Yves GBS-BMTK1a_2023" userId="a969bfb7-8869-4559-ac23-2677cac19304" providerId="ADAL" clId="{623961E3-9F41-48A1-B249-342DEA6BFD4A}" dt="2024-05-02T12:39:29.497" v="86" actId="1076"/>
          <ac:spMkLst>
            <pc:docMk/>
            <pc:sldMk cId="1120172557" sldId="257"/>
            <ac:spMk id="236" creationId="{5308F108-15B8-6312-DF08-BE374DA99C8E}"/>
          </ac:spMkLst>
        </pc:spChg>
        <pc:spChg chg="add mod">
          <ac:chgData name="Jaros Yves GBS-BMTK1a_2023" userId="a969bfb7-8869-4559-ac23-2677cac19304" providerId="ADAL" clId="{623961E3-9F41-48A1-B249-342DEA6BFD4A}" dt="2024-05-02T12:39:29.497" v="86" actId="1076"/>
          <ac:spMkLst>
            <pc:docMk/>
            <pc:sldMk cId="1120172557" sldId="257"/>
            <ac:spMk id="237" creationId="{D5F380C6-2CA4-FFC5-433A-18C9FC2E52F7}"/>
          </ac:spMkLst>
        </pc:spChg>
        <pc:spChg chg="add mod">
          <ac:chgData name="Jaros Yves GBS-BMTK1a_2023" userId="a969bfb7-8869-4559-ac23-2677cac19304" providerId="ADAL" clId="{623961E3-9F41-48A1-B249-342DEA6BFD4A}" dt="2024-05-02T12:39:29.497" v="86" actId="1076"/>
          <ac:spMkLst>
            <pc:docMk/>
            <pc:sldMk cId="1120172557" sldId="257"/>
            <ac:spMk id="238" creationId="{410FD8A3-E3CE-4E6D-BD73-584480874228}"/>
          </ac:spMkLst>
        </pc:spChg>
        <pc:spChg chg="add mod">
          <ac:chgData name="Jaros Yves GBS-BMTK1a_2023" userId="a969bfb7-8869-4559-ac23-2677cac19304" providerId="ADAL" clId="{623961E3-9F41-48A1-B249-342DEA6BFD4A}" dt="2024-05-02T12:39:29.497" v="86" actId="1076"/>
          <ac:spMkLst>
            <pc:docMk/>
            <pc:sldMk cId="1120172557" sldId="257"/>
            <ac:spMk id="239" creationId="{AFCE2D4B-CC35-E8B8-6F37-2E16A506612E}"/>
          </ac:spMkLst>
        </pc:spChg>
        <pc:spChg chg="add mod">
          <ac:chgData name="Jaros Yves GBS-BMTK1a_2023" userId="a969bfb7-8869-4559-ac23-2677cac19304" providerId="ADAL" clId="{623961E3-9F41-48A1-B249-342DEA6BFD4A}" dt="2024-05-02T12:39:29.497" v="86" actId="1076"/>
          <ac:spMkLst>
            <pc:docMk/>
            <pc:sldMk cId="1120172557" sldId="257"/>
            <ac:spMk id="240" creationId="{E833A0C0-C8F4-8628-2B3D-365093B1C6BD}"/>
          </ac:spMkLst>
        </pc:spChg>
        <pc:spChg chg="add mod">
          <ac:chgData name="Jaros Yves GBS-BMTK1a_2023" userId="a969bfb7-8869-4559-ac23-2677cac19304" providerId="ADAL" clId="{623961E3-9F41-48A1-B249-342DEA6BFD4A}" dt="2024-05-02T12:39:29.497" v="86" actId="1076"/>
          <ac:spMkLst>
            <pc:docMk/>
            <pc:sldMk cId="1120172557" sldId="257"/>
            <ac:spMk id="241" creationId="{F9018603-3E10-8516-1031-E31566B41FD0}"/>
          </ac:spMkLst>
        </pc:spChg>
        <pc:spChg chg="add mod">
          <ac:chgData name="Jaros Yves GBS-BMTK1a_2023" userId="a969bfb7-8869-4559-ac23-2677cac19304" providerId="ADAL" clId="{623961E3-9F41-48A1-B249-342DEA6BFD4A}" dt="2024-05-02T12:39:29.497" v="86" actId="1076"/>
          <ac:spMkLst>
            <pc:docMk/>
            <pc:sldMk cId="1120172557" sldId="257"/>
            <ac:spMk id="242" creationId="{CF8E1B36-D046-C9A0-B2E8-14F7E176B627}"/>
          </ac:spMkLst>
        </pc:spChg>
        <pc:spChg chg="add mod">
          <ac:chgData name="Jaros Yves GBS-BMTK1a_2023" userId="a969bfb7-8869-4559-ac23-2677cac19304" providerId="ADAL" clId="{623961E3-9F41-48A1-B249-342DEA6BFD4A}" dt="2024-05-02T12:39:29.497" v="86" actId="1076"/>
          <ac:spMkLst>
            <pc:docMk/>
            <pc:sldMk cId="1120172557" sldId="257"/>
            <ac:spMk id="243" creationId="{2A3F8DB0-BADE-734C-383E-D8C927DD0A7F}"/>
          </ac:spMkLst>
        </pc:spChg>
        <pc:spChg chg="add mod">
          <ac:chgData name="Jaros Yves GBS-BMTK1a_2023" userId="a969bfb7-8869-4559-ac23-2677cac19304" providerId="ADAL" clId="{623961E3-9F41-48A1-B249-342DEA6BFD4A}" dt="2024-05-02T12:39:29.497" v="86" actId="1076"/>
          <ac:spMkLst>
            <pc:docMk/>
            <pc:sldMk cId="1120172557" sldId="257"/>
            <ac:spMk id="244" creationId="{3041AC68-E400-59F7-25D8-F0CF4BF24050}"/>
          </ac:spMkLst>
        </pc:spChg>
        <pc:spChg chg="add mod">
          <ac:chgData name="Jaros Yves GBS-BMTK1a_2023" userId="a969bfb7-8869-4559-ac23-2677cac19304" providerId="ADAL" clId="{623961E3-9F41-48A1-B249-342DEA6BFD4A}" dt="2024-05-02T12:39:29.497" v="86" actId="1076"/>
          <ac:spMkLst>
            <pc:docMk/>
            <pc:sldMk cId="1120172557" sldId="257"/>
            <ac:spMk id="245" creationId="{E6A2898B-22F2-5647-3817-C3444C827ADE}"/>
          </ac:spMkLst>
        </pc:spChg>
        <pc:spChg chg="add mod">
          <ac:chgData name="Jaros Yves GBS-BMTK1a_2023" userId="a969bfb7-8869-4559-ac23-2677cac19304" providerId="ADAL" clId="{623961E3-9F41-48A1-B249-342DEA6BFD4A}" dt="2024-05-02T12:39:29.497" v="86" actId="1076"/>
          <ac:spMkLst>
            <pc:docMk/>
            <pc:sldMk cId="1120172557" sldId="257"/>
            <ac:spMk id="246" creationId="{22C3529A-983A-59E8-4AB2-8D5EB2FCD0BB}"/>
          </ac:spMkLst>
        </pc:spChg>
        <pc:spChg chg="add mod">
          <ac:chgData name="Jaros Yves GBS-BMTK1a_2023" userId="a969bfb7-8869-4559-ac23-2677cac19304" providerId="ADAL" clId="{623961E3-9F41-48A1-B249-342DEA6BFD4A}" dt="2024-05-02T12:39:29.497" v="86" actId="1076"/>
          <ac:spMkLst>
            <pc:docMk/>
            <pc:sldMk cId="1120172557" sldId="257"/>
            <ac:spMk id="247" creationId="{4133A9E6-FCE6-FB66-2571-58C91EB6623D}"/>
          </ac:spMkLst>
        </pc:spChg>
        <pc:spChg chg="add mod">
          <ac:chgData name="Jaros Yves GBS-BMTK1a_2023" userId="a969bfb7-8869-4559-ac23-2677cac19304" providerId="ADAL" clId="{623961E3-9F41-48A1-B249-342DEA6BFD4A}" dt="2024-05-02T12:39:29.497" v="86" actId="1076"/>
          <ac:spMkLst>
            <pc:docMk/>
            <pc:sldMk cId="1120172557" sldId="257"/>
            <ac:spMk id="248" creationId="{18CC2E30-FD1E-5755-E3B0-0BB8DAC9D0F7}"/>
          </ac:spMkLst>
        </pc:spChg>
        <pc:spChg chg="add mod">
          <ac:chgData name="Jaros Yves GBS-BMTK1a_2023" userId="a969bfb7-8869-4559-ac23-2677cac19304" providerId="ADAL" clId="{623961E3-9F41-48A1-B249-342DEA6BFD4A}" dt="2024-05-02T12:39:29.497" v="86" actId="1076"/>
          <ac:spMkLst>
            <pc:docMk/>
            <pc:sldMk cId="1120172557" sldId="257"/>
            <ac:spMk id="249" creationId="{CBF52A50-B05F-344B-5D65-FF24B4F03A51}"/>
          </ac:spMkLst>
        </pc:spChg>
        <pc:spChg chg="add mod">
          <ac:chgData name="Jaros Yves GBS-BMTK1a_2023" userId="a969bfb7-8869-4559-ac23-2677cac19304" providerId="ADAL" clId="{623961E3-9F41-48A1-B249-342DEA6BFD4A}" dt="2024-05-02T12:39:29.497" v="86" actId="1076"/>
          <ac:spMkLst>
            <pc:docMk/>
            <pc:sldMk cId="1120172557" sldId="257"/>
            <ac:spMk id="250" creationId="{674B6C27-175B-517E-1CBD-51780E2357A1}"/>
          </ac:spMkLst>
        </pc:spChg>
        <pc:spChg chg="add mod">
          <ac:chgData name="Jaros Yves GBS-BMTK1a_2023" userId="a969bfb7-8869-4559-ac23-2677cac19304" providerId="ADAL" clId="{623961E3-9F41-48A1-B249-342DEA6BFD4A}" dt="2024-05-02T12:39:29.497" v="86" actId="1076"/>
          <ac:spMkLst>
            <pc:docMk/>
            <pc:sldMk cId="1120172557" sldId="257"/>
            <ac:spMk id="251" creationId="{9C89C0DC-3F06-3F3C-1117-C7EC93F18062}"/>
          </ac:spMkLst>
        </pc:spChg>
        <pc:spChg chg="add mod">
          <ac:chgData name="Jaros Yves GBS-BMTK1a_2023" userId="a969bfb7-8869-4559-ac23-2677cac19304" providerId="ADAL" clId="{623961E3-9F41-48A1-B249-342DEA6BFD4A}" dt="2024-05-02T12:39:29.497" v="86" actId="1076"/>
          <ac:spMkLst>
            <pc:docMk/>
            <pc:sldMk cId="1120172557" sldId="257"/>
            <ac:spMk id="252" creationId="{81FBAC64-E8E4-907E-B11D-AC556C546437}"/>
          </ac:spMkLst>
        </pc:spChg>
        <pc:spChg chg="add mod">
          <ac:chgData name="Jaros Yves GBS-BMTK1a_2023" userId="a969bfb7-8869-4559-ac23-2677cac19304" providerId="ADAL" clId="{623961E3-9F41-48A1-B249-342DEA6BFD4A}" dt="2024-05-02T12:39:29.497" v="86" actId="1076"/>
          <ac:spMkLst>
            <pc:docMk/>
            <pc:sldMk cId="1120172557" sldId="257"/>
            <ac:spMk id="253" creationId="{6663C531-C9EF-F4F8-B19B-5F9A78699B39}"/>
          </ac:spMkLst>
        </pc:spChg>
        <pc:spChg chg="add mod">
          <ac:chgData name="Jaros Yves GBS-BMTK1a_2023" userId="a969bfb7-8869-4559-ac23-2677cac19304" providerId="ADAL" clId="{623961E3-9F41-48A1-B249-342DEA6BFD4A}" dt="2024-05-02T12:39:29.497" v="86" actId="1076"/>
          <ac:spMkLst>
            <pc:docMk/>
            <pc:sldMk cId="1120172557" sldId="257"/>
            <ac:spMk id="254" creationId="{B94B931A-FFA9-6EF5-EB1F-7114572090B9}"/>
          </ac:spMkLst>
        </pc:spChg>
        <pc:spChg chg="add mod">
          <ac:chgData name="Jaros Yves GBS-BMTK1a_2023" userId="a969bfb7-8869-4559-ac23-2677cac19304" providerId="ADAL" clId="{623961E3-9F41-48A1-B249-342DEA6BFD4A}" dt="2024-05-02T12:39:29.497" v="86" actId="1076"/>
          <ac:spMkLst>
            <pc:docMk/>
            <pc:sldMk cId="1120172557" sldId="257"/>
            <ac:spMk id="255" creationId="{6FD47B15-E405-23BE-2DA9-2D3E2288665C}"/>
          </ac:spMkLst>
        </pc:spChg>
        <pc:spChg chg="add mod">
          <ac:chgData name="Jaros Yves GBS-BMTK1a_2023" userId="a969bfb7-8869-4559-ac23-2677cac19304" providerId="ADAL" clId="{623961E3-9F41-48A1-B249-342DEA6BFD4A}" dt="2024-05-02T12:39:29.497" v="86" actId="1076"/>
          <ac:spMkLst>
            <pc:docMk/>
            <pc:sldMk cId="1120172557" sldId="257"/>
            <ac:spMk id="256" creationId="{330A2D7A-D13C-7643-56AC-FBE2DD556A92}"/>
          </ac:spMkLst>
        </pc:spChg>
        <pc:spChg chg="add mod">
          <ac:chgData name="Jaros Yves GBS-BMTK1a_2023" userId="a969bfb7-8869-4559-ac23-2677cac19304" providerId="ADAL" clId="{623961E3-9F41-48A1-B249-342DEA6BFD4A}" dt="2024-05-02T12:39:29.497" v="86" actId="1076"/>
          <ac:spMkLst>
            <pc:docMk/>
            <pc:sldMk cId="1120172557" sldId="257"/>
            <ac:spMk id="257" creationId="{55137B5E-5208-CA1E-0345-A4FB31AF3179}"/>
          </ac:spMkLst>
        </pc:spChg>
        <pc:spChg chg="add mod">
          <ac:chgData name="Jaros Yves GBS-BMTK1a_2023" userId="a969bfb7-8869-4559-ac23-2677cac19304" providerId="ADAL" clId="{623961E3-9F41-48A1-B249-342DEA6BFD4A}" dt="2024-05-02T12:39:29.497" v="86" actId="1076"/>
          <ac:spMkLst>
            <pc:docMk/>
            <pc:sldMk cId="1120172557" sldId="257"/>
            <ac:spMk id="258" creationId="{2B38C70C-B255-2C61-F600-5965FB6DADB9}"/>
          </ac:spMkLst>
        </pc:spChg>
        <pc:spChg chg="add mod">
          <ac:chgData name="Jaros Yves GBS-BMTK1a_2023" userId="a969bfb7-8869-4559-ac23-2677cac19304" providerId="ADAL" clId="{623961E3-9F41-48A1-B249-342DEA6BFD4A}" dt="2024-05-02T12:39:29.497" v="86" actId="1076"/>
          <ac:spMkLst>
            <pc:docMk/>
            <pc:sldMk cId="1120172557" sldId="257"/>
            <ac:spMk id="259" creationId="{C4223EFD-E4BA-7304-33BD-0BD73A5796F8}"/>
          </ac:spMkLst>
        </pc:spChg>
        <pc:spChg chg="add mod">
          <ac:chgData name="Jaros Yves GBS-BMTK1a_2023" userId="a969bfb7-8869-4559-ac23-2677cac19304" providerId="ADAL" clId="{623961E3-9F41-48A1-B249-342DEA6BFD4A}" dt="2024-05-06T06:05:35.716" v="229" actId="1076"/>
          <ac:spMkLst>
            <pc:docMk/>
            <pc:sldMk cId="1120172557" sldId="257"/>
            <ac:spMk id="260" creationId="{9E18F019-7914-1C5A-0971-EBEF19123A51}"/>
          </ac:spMkLst>
        </pc:spChg>
        <pc:spChg chg="add mod">
          <ac:chgData name="Jaros Yves GBS-BMTK1a_2023" userId="a969bfb7-8869-4559-ac23-2677cac19304" providerId="ADAL" clId="{623961E3-9F41-48A1-B249-342DEA6BFD4A}" dt="2024-05-06T06:05:35.716" v="229" actId="1076"/>
          <ac:spMkLst>
            <pc:docMk/>
            <pc:sldMk cId="1120172557" sldId="257"/>
            <ac:spMk id="261" creationId="{304F574A-171E-5291-9180-BDFAA0E088BF}"/>
          </ac:spMkLst>
        </pc:spChg>
        <pc:spChg chg="add mod">
          <ac:chgData name="Jaros Yves GBS-BMTK1a_2023" userId="a969bfb7-8869-4559-ac23-2677cac19304" providerId="ADAL" clId="{623961E3-9F41-48A1-B249-342DEA6BFD4A}" dt="2024-05-06T06:05:35.716" v="229" actId="1076"/>
          <ac:spMkLst>
            <pc:docMk/>
            <pc:sldMk cId="1120172557" sldId="257"/>
            <ac:spMk id="262" creationId="{61AC5165-E3BE-EAA6-39E4-79BD64A165EF}"/>
          </ac:spMkLst>
        </pc:spChg>
        <pc:spChg chg="add mod">
          <ac:chgData name="Jaros Yves GBS-BMTK1a_2023" userId="a969bfb7-8869-4559-ac23-2677cac19304" providerId="ADAL" clId="{623961E3-9F41-48A1-B249-342DEA6BFD4A}" dt="2024-05-06T06:05:35.716" v="229" actId="1076"/>
          <ac:spMkLst>
            <pc:docMk/>
            <pc:sldMk cId="1120172557" sldId="257"/>
            <ac:spMk id="263" creationId="{1CDE346D-2683-19AB-8ECC-4FF52AD43A31}"/>
          </ac:spMkLst>
        </pc:spChg>
        <pc:spChg chg="add mod">
          <ac:chgData name="Jaros Yves GBS-BMTK1a_2023" userId="a969bfb7-8869-4559-ac23-2677cac19304" providerId="ADAL" clId="{623961E3-9F41-48A1-B249-342DEA6BFD4A}" dt="2024-05-06T06:05:35.716" v="229" actId="1076"/>
          <ac:spMkLst>
            <pc:docMk/>
            <pc:sldMk cId="1120172557" sldId="257"/>
            <ac:spMk id="264" creationId="{AE61F11D-8B96-7759-4B2A-EA90AA718737}"/>
          </ac:spMkLst>
        </pc:spChg>
        <pc:spChg chg="add mod">
          <ac:chgData name="Jaros Yves GBS-BMTK1a_2023" userId="a969bfb7-8869-4559-ac23-2677cac19304" providerId="ADAL" clId="{623961E3-9F41-48A1-B249-342DEA6BFD4A}" dt="2024-05-06T06:05:35.716" v="229" actId="1076"/>
          <ac:spMkLst>
            <pc:docMk/>
            <pc:sldMk cId="1120172557" sldId="257"/>
            <ac:spMk id="265" creationId="{4857C26F-8DB3-AB8F-7D33-423F0ACD2F2B}"/>
          </ac:spMkLst>
        </pc:spChg>
        <pc:spChg chg="add mod">
          <ac:chgData name="Jaros Yves GBS-BMTK1a_2023" userId="a969bfb7-8869-4559-ac23-2677cac19304" providerId="ADAL" clId="{623961E3-9F41-48A1-B249-342DEA6BFD4A}" dt="2024-05-06T06:05:35.716" v="229" actId="1076"/>
          <ac:spMkLst>
            <pc:docMk/>
            <pc:sldMk cId="1120172557" sldId="257"/>
            <ac:spMk id="266" creationId="{FD79CBCE-34CA-1783-4EEF-D0A93AA1690B}"/>
          </ac:spMkLst>
        </pc:spChg>
        <pc:spChg chg="add mod">
          <ac:chgData name="Jaros Yves GBS-BMTK1a_2023" userId="a969bfb7-8869-4559-ac23-2677cac19304" providerId="ADAL" clId="{623961E3-9F41-48A1-B249-342DEA6BFD4A}" dt="2024-05-06T06:05:35.716" v="229" actId="1076"/>
          <ac:spMkLst>
            <pc:docMk/>
            <pc:sldMk cId="1120172557" sldId="257"/>
            <ac:spMk id="267" creationId="{FCAEFB71-97C7-0562-E9BA-9B16629F1857}"/>
          </ac:spMkLst>
        </pc:spChg>
        <pc:spChg chg="add mod">
          <ac:chgData name="Jaros Yves GBS-BMTK1a_2023" userId="a969bfb7-8869-4559-ac23-2677cac19304" providerId="ADAL" clId="{623961E3-9F41-48A1-B249-342DEA6BFD4A}" dt="2024-05-06T06:05:35.716" v="229" actId="1076"/>
          <ac:spMkLst>
            <pc:docMk/>
            <pc:sldMk cId="1120172557" sldId="257"/>
            <ac:spMk id="268" creationId="{AB90527A-7533-DA46-7662-BFF32CDB5FE9}"/>
          </ac:spMkLst>
        </pc:spChg>
        <pc:spChg chg="add mod">
          <ac:chgData name="Jaros Yves GBS-BMTK1a_2023" userId="a969bfb7-8869-4559-ac23-2677cac19304" providerId="ADAL" clId="{623961E3-9F41-48A1-B249-342DEA6BFD4A}" dt="2024-05-06T06:05:35.716" v="229" actId="1076"/>
          <ac:spMkLst>
            <pc:docMk/>
            <pc:sldMk cId="1120172557" sldId="257"/>
            <ac:spMk id="269" creationId="{6A281FC8-4921-8BC8-954E-97E9AFA3E261}"/>
          </ac:spMkLst>
        </pc:spChg>
        <pc:spChg chg="add mod">
          <ac:chgData name="Jaros Yves GBS-BMTK1a_2023" userId="a969bfb7-8869-4559-ac23-2677cac19304" providerId="ADAL" clId="{623961E3-9F41-48A1-B249-342DEA6BFD4A}" dt="2024-05-06T06:05:35.716" v="229" actId="1076"/>
          <ac:spMkLst>
            <pc:docMk/>
            <pc:sldMk cId="1120172557" sldId="257"/>
            <ac:spMk id="270" creationId="{F4CDEF98-9848-912E-40CB-9B0F2BC655A9}"/>
          </ac:spMkLst>
        </pc:spChg>
        <pc:spChg chg="add mod">
          <ac:chgData name="Jaros Yves GBS-BMTK1a_2023" userId="a969bfb7-8869-4559-ac23-2677cac19304" providerId="ADAL" clId="{623961E3-9F41-48A1-B249-342DEA6BFD4A}" dt="2024-05-06T06:05:35.716" v="229" actId="1076"/>
          <ac:spMkLst>
            <pc:docMk/>
            <pc:sldMk cId="1120172557" sldId="257"/>
            <ac:spMk id="271" creationId="{DECDA251-CB2F-02D3-7F6B-46DA63F6FAAB}"/>
          </ac:spMkLst>
        </pc:spChg>
        <pc:spChg chg="add mod">
          <ac:chgData name="Jaros Yves GBS-BMTK1a_2023" userId="a969bfb7-8869-4559-ac23-2677cac19304" providerId="ADAL" clId="{623961E3-9F41-48A1-B249-342DEA6BFD4A}" dt="2024-05-06T06:05:35.716" v="229" actId="1076"/>
          <ac:spMkLst>
            <pc:docMk/>
            <pc:sldMk cId="1120172557" sldId="257"/>
            <ac:spMk id="272" creationId="{31AD4DBA-52C8-C5E7-A6C2-7B0C81B54598}"/>
          </ac:spMkLst>
        </pc:spChg>
        <pc:spChg chg="add mod">
          <ac:chgData name="Jaros Yves GBS-BMTK1a_2023" userId="a969bfb7-8869-4559-ac23-2677cac19304" providerId="ADAL" clId="{623961E3-9F41-48A1-B249-342DEA6BFD4A}" dt="2024-05-06T06:05:35.716" v="229" actId="1076"/>
          <ac:spMkLst>
            <pc:docMk/>
            <pc:sldMk cId="1120172557" sldId="257"/>
            <ac:spMk id="273" creationId="{80B78D8A-8473-60CE-F7DB-4029D02797F2}"/>
          </ac:spMkLst>
        </pc:spChg>
        <pc:spChg chg="add mod">
          <ac:chgData name="Jaros Yves GBS-BMTK1a_2023" userId="a969bfb7-8869-4559-ac23-2677cac19304" providerId="ADAL" clId="{623961E3-9F41-48A1-B249-342DEA6BFD4A}" dt="2024-05-06T06:05:35.716" v="229" actId="1076"/>
          <ac:spMkLst>
            <pc:docMk/>
            <pc:sldMk cId="1120172557" sldId="257"/>
            <ac:spMk id="274" creationId="{F5B9E77A-2762-6700-A667-47BD09ACBDEC}"/>
          </ac:spMkLst>
        </pc:spChg>
        <pc:spChg chg="add mod">
          <ac:chgData name="Jaros Yves GBS-BMTK1a_2023" userId="a969bfb7-8869-4559-ac23-2677cac19304" providerId="ADAL" clId="{623961E3-9F41-48A1-B249-342DEA6BFD4A}" dt="2024-05-06T06:09:02.465" v="252" actId="1076"/>
          <ac:spMkLst>
            <pc:docMk/>
            <pc:sldMk cId="1120172557" sldId="257"/>
            <ac:spMk id="275" creationId="{5C7D2A61-A497-2EB9-654E-9FFA8DB6D398}"/>
          </ac:spMkLst>
        </pc:spChg>
        <pc:spChg chg="add del mod">
          <ac:chgData name="Jaros Yves GBS-BMTK1a_2023" userId="a969bfb7-8869-4559-ac23-2677cac19304" providerId="ADAL" clId="{623961E3-9F41-48A1-B249-342DEA6BFD4A}" dt="2024-05-02T12:40:58.268" v="117" actId="478"/>
          <ac:spMkLst>
            <pc:docMk/>
            <pc:sldMk cId="1120172557" sldId="257"/>
            <ac:spMk id="276" creationId="{6D9C6185-C82C-6939-1885-4BB49FF74659}"/>
          </ac:spMkLst>
        </pc:spChg>
        <pc:spChg chg="add del mod">
          <ac:chgData name="Jaros Yves GBS-BMTK1a_2023" userId="a969bfb7-8869-4559-ac23-2677cac19304" providerId="ADAL" clId="{623961E3-9F41-48A1-B249-342DEA6BFD4A}" dt="2024-05-02T12:40:56.434" v="116" actId="478"/>
          <ac:spMkLst>
            <pc:docMk/>
            <pc:sldMk cId="1120172557" sldId="257"/>
            <ac:spMk id="277" creationId="{0D5805A3-FCEE-B264-1C42-31263E41C4C6}"/>
          </ac:spMkLst>
        </pc:spChg>
        <pc:spChg chg="add mod">
          <ac:chgData name="Jaros Yves GBS-BMTK1a_2023" userId="a969bfb7-8869-4559-ac23-2677cac19304" providerId="ADAL" clId="{623961E3-9F41-48A1-B249-342DEA6BFD4A}" dt="2024-05-02T12:40:44.298" v="115" actId="571"/>
          <ac:spMkLst>
            <pc:docMk/>
            <pc:sldMk cId="1120172557" sldId="257"/>
            <ac:spMk id="278" creationId="{CE7761A9-5C10-D0FF-B88C-093913DB4EBE}"/>
          </ac:spMkLst>
        </pc:spChg>
        <pc:spChg chg="add mod">
          <ac:chgData name="Jaros Yves GBS-BMTK1a_2023" userId="a969bfb7-8869-4559-ac23-2677cac19304" providerId="ADAL" clId="{623961E3-9F41-48A1-B249-342DEA6BFD4A}" dt="2024-05-02T12:40:44.298" v="115" actId="571"/>
          <ac:spMkLst>
            <pc:docMk/>
            <pc:sldMk cId="1120172557" sldId="257"/>
            <ac:spMk id="279" creationId="{787F3710-ADC3-4670-1C31-7D34CC21C93F}"/>
          </ac:spMkLst>
        </pc:spChg>
        <pc:spChg chg="add mod">
          <ac:chgData name="Jaros Yves GBS-BMTK1a_2023" userId="a969bfb7-8869-4559-ac23-2677cac19304" providerId="ADAL" clId="{623961E3-9F41-48A1-B249-342DEA6BFD4A}" dt="2024-05-02T12:40:44.298" v="115" actId="571"/>
          <ac:spMkLst>
            <pc:docMk/>
            <pc:sldMk cId="1120172557" sldId="257"/>
            <ac:spMk id="280" creationId="{4AD0395B-8FC3-AF19-807C-0F7EB4352223}"/>
          </ac:spMkLst>
        </pc:spChg>
        <pc:spChg chg="add mod">
          <ac:chgData name="Jaros Yves GBS-BMTK1a_2023" userId="a969bfb7-8869-4559-ac23-2677cac19304" providerId="ADAL" clId="{623961E3-9F41-48A1-B249-342DEA6BFD4A}" dt="2024-05-02T12:40:44.298" v="115" actId="571"/>
          <ac:spMkLst>
            <pc:docMk/>
            <pc:sldMk cId="1120172557" sldId="257"/>
            <ac:spMk id="281" creationId="{CD40B0BD-5DFC-B8A9-A197-5949D8A38286}"/>
          </ac:spMkLst>
        </pc:spChg>
        <pc:spChg chg="add mod">
          <ac:chgData name="Jaros Yves GBS-BMTK1a_2023" userId="a969bfb7-8869-4559-ac23-2677cac19304" providerId="ADAL" clId="{623961E3-9F41-48A1-B249-342DEA6BFD4A}" dt="2024-05-02T12:40:44.298" v="115" actId="571"/>
          <ac:spMkLst>
            <pc:docMk/>
            <pc:sldMk cId="1120172557" sldId="257"/>
            <ac:spMk id="282" creationId="{BD2330AA-D79A-566A-CD16-A849B0B7CD90}"/>
          </ac:spMkLst>
        </pc:spChg>
        <pc:spChg chg="add mod">
          <ac:chgData name="Jaros Yves GBS-BMTK1a_2023" userId="a969bfb7-8869-4559-ac23-2677cac19304" providerId="ADAL" clId="{623961E3-9F41-48A1-B249-342DEA6BFD4A}" dt="2024-05-02T12:40:44.298" v="115" actId="571"/>
          <ac:spMkLst>
            <pc:docMk/>
            <pc:sldMk cId="1120172557" sldId="257"/>
            <ac:spMk id="283" creationId="{FBC8BCEC-841C-52CC-2BFC-F7321EDB14C5}"/>
          </ac:spMkLst>
        </pc:spChg>
        <pc:spChg chg="add mod">
          <ac:chgData name="Jaros Yves GBS-BMTK1a_2023" userId="a969bfb7-8869-4559-ac23-2677cac19304" providerId="ADAL" clId="{623961E3-9F41-48A1-B249-342DEA6BFD4A}" dt="2024-05-06T06:05:35.716" v="229" actId="1076"/>
          <ac:spMkLst>
            <pc:docMk/>
            <pc:sldMk cId="1120172557" sldId="257"/>
            <ac:spMk id="284" creationId="{B9FFC50A-568E-A79A-636A-ACC102242B90}"/>
          </ac:spMkLst>
        </pc:spChg>
        <pc:spChg chg="add mod">
          <ac:chgData name="Jaros Yves GBS-BMTK1a_2023" userId="a969bfb7-8869-4559-ac23-2677cac19304" providerId="ADAL" clId="{623961E3-9F41-48A1-B249-342DEA6BFD4A}" dt="2024-05-06T06:05:35.716" v="229" actId="1076"/>
          <ac:spMkLst>
            <pc:docMk/>
            <pc:sldMk cId="1120172557" sldId="257"/>
            <ac:spMk id="285" creationId="{DB20D6E5-BA95-40B2-3DDA-0C74E4D93769}"/>
          </ac:spMkLst>
        </pc:spChg>
        <pc:spChg chg="add mod">
          <ac:chgData name="Jaros Yves GBS-BMTK1a_2023" userId="a969bfb7-8869-4559-ac23-2677cac19304" providerId="ADAL" clId="{623961E3-9F41-48A1-B249-342DEA6BFD4A}" dt="2024-05-06T06:05:35.716" v="229" actId="1076"/>
          <ac:spMkLst>
            <pc:docMk/>
            <pc:sldMk cId="1120172557" sldId="257"/>
            <ac:spMk id="286" creationId="{7AFED365-AD9E-2334-337B-80128694E354}"/>
          </ac:spMkLst>
        </pc:spChg>
        <pc:spChg chg="add mod">
          <ac:chgData name="Jaros Yves GBS-BMTK1a_2023" userId="a969bfb7-8869-4559-ac23-2677cac19304" providerId="ADAL" clId="{623961E3-9F41-48A1-B249-342DEA6BFD4A}" dt="2024-05-06T06:05:35.716" v="229" actId="1076"/>
          <ac:spMkLst>
            <pc:docMk/>
            <pc:sldMk cId="1120172557" sldId="257"/>
            <ac:spMk id="287" creationId="{C9FB4A7B-DBD9-AC99-5990-0EA68B7FEF1B}"/>
          </ac:spMkLst>
        </pc:spChg>
        <pc:spChg chg="add mod">
          <ac:chgData name="Jaros Yves GBS-BMTK1a_2023" userId="a969bfb7-8869-4559-ac23-2677cac19304" providerId="ADAL" clId="{623961E3-9F41-48A1-B249-342DEA6BFD4A}" dt="2024-05-06T06:05:35.716" v="229" actId="1076"/>
          <ac:spMkLst>
            <pc:docMk/>
            <pc:sldMk cId="1120172557" sldId="257"/>
            <ac:spMk id="288" creationId="{6A2B9CAE-1797-227E-23FC-A349045A25D6}"/>
          </ac:spMkLst>
        </pc:spChg>
        <pc:spChg chg="add mod">
          <ac:chgData name="Jaros Yves GBS-BMTK1a_2023" userId="a969bfb7-8869-4559-ac23-2677cac19304" providerId="ADAL" clId="{623961E3-9F41-48A1-B249-342DEA6BFD4A}" dt="2024-05-06T06:05:35.716" v="229" actId="1076"/>
          <ac:spMkLst>
            <pc:docMk/>
            <pc:sldMk cId="1120172557" sldId="257"/>
            <ac:spMk id="289" creationId="{D7889365-14E8-941D-238A-75BDEA85724A}"/>
          </ac:spMkLst>
        </pc:spChg>
        <pc:spChg chg="add mod">
          <ac:chgData name="Jaros Yves GBS-BMTK1a_2023" userId="a969bfb7-8869-4559-ac23-2677cac19304" providerId="ADAL" clId="{623961E3-9F41-48A1-B249-342DEA6BFD4A}" dt="2024-05-06T06:05:35.716" v="229" actId="1076"/>
          <ac:spMkLst>
            <pc:docMk/>
            <pc:sldMk cId="1120172557" sldId="257"/>
            <ac:spMk id="290" creationId="{A8D1AD9B-1436-EE4C-D45F-22F999BB98AC}"/>
          </ac:spMkLst>
        </pc:spChg>
        <pc:spChg chg="add mod">
          <ac:chgData name="Jaros Yves GBS-BMTK1a_2023" userId="a969bfb7-8869-4559-ac23-2677cac19304" providerId="ADAL" clId="{623961E3-9F41-48A1-B249-342DEA6BFD4A}" dt="2024-05-06T06:05:35.716" v="229" actId="1076"/>
          <ac:spMkLst>
            <pc:docMk/>
            <pc:sldMk cId="1120172557" sldId="257"/>
            <ac:spMk id="291" creationId="{29C0182B-8814-F7F0-7820-5A27F302572A}"/>
          </ac:spMkLst>
        </pc:spChg>
        <pc:spChg chg="add mod">
          <ac:chgData name="Jaros Yves GBS-BMTK1a_2023" userId="a969bfb7-8869-4559-ac23-2677cac19304" providerId="ADAL" clId="{623961E3-9F41-48A1-B249-342DEA6BFD4A}" dt="2024-05-06T06:05:35.716" v="229" actId="1076"/>
          <ac:spMkLst>
            <pc:docMk/>
            <pc:sldMk cId="1120172557" sldId="257"/>
            <ac:spMk id="292" creationId="{DCE5F3AD-59AB-1B80-985E-6E01B2126405}"/>
          </ac:spMkLst>
        </pc:spChg>
        <pc:spChg chg="add mod">
          <ac:chgData name="Jaros Yves GBS-BMTK1a_2023" userId="a969bfb7-8869-4559-ac23-2677cac19304" providerId="ADAL" clId="{623961E3-9F41-48A1-B249-342DEA6BFD4A}" dt="2024-05-06T06:05:35.716" v="229" actId="1076"/>
          <ac:spMkLst>
            <pc:docMk/>
            <pc:sldMk cId="1120172557" sldId="257"/>
            <ac:spMk id="293" creationId="{4E7275E9-DB6B-0618-7EB3-2AA2FC9A4D04}"/>
          </ac:spMkLst>
        </pc:spChg>
        <pc:spChg chg="add mod">
          <ac:chgData name="Jaros Yves GBS-BMTK1a_2023" userId="a969bfb7-8869-4559-ac23-2677cac19304" providerId="ADAL" clId="{623961E3-9F41-48A1-B249-342DEA6BFD4A}" dt="2024-05-06T06:05:35.716" v="229" actId="1076"/>
          <ac:spMkLst>
            <pc:docMk/>
            <pc:sldMk cId="1120172557" sldId="257"/>
            <ac:spMk id="294" creationId="{C124C034-CC86-8359-E04A-460FD0145295}"/>
          </ac:spMkLst>
        </pc:spChg>
        <pc:spChg chg="add mod">
          <ac:chgData name="Jaros Yves GBS-BMTK1a_2023" userId="a969bfb7-8869-4559-ac23-2677cac19304" providerId="ADAL" clId="{623961E3-9F41-48A1-B249-342DEA6BFD4A}" dt="2024-05-06T06:05:35.716" v="229" actId="1076"/>
          <ac:spMkLst>
            <pc:docMk/>
            <pc:sldMk cId="1120172557" sldId="257"/>
            <ac:spMk id="295" creationId="{59A969CD-B393-F364-621A-1EA7418DB445}"/>
          </ac:spMkLst>
        </pc:spChg>
        <pc:spChg chg="add mod">
          <ac:chgData name="Jaros Yves GBS-BMTK1a_2023" userId="a969bfb7-8869-4559-ac23-2677cac19304" providerId="ADAL" clId="{623961E3-9F41-48A1-B249-342DEA6BFD4A}" dt="2024-05-06T06:05:35.716" v="229" actId="1076"/>
          <ac:spMkLst>
            <pc:docMk/>
            <pc:sldMk cId="1120172557" sldId="257"/>
            <ac:spMk id="296" creationId="{2784E149-062B-4F81-478A-6CD3012D4083}"/>
          </ac:spMkLst>
        </pc:spChg>
        <pc:spChg chg="add mod">
          <ac:chgData name="Jaros Yves GBS-BMTK1a_2023" userId="a969bfb7-8869-4559-ac23-2677cac19304" providerId="ADAL" clId="{623961E3-9F41-48A1-B249-342DEA6BFD4A}" dt="2024-05-06T06:05:35.716" v="229" actId="1076"/>
          <ac:spMkLst>
            <pc:docMk/>
            <pc:sldMk cId="1120172557" sldId="257"/>
            <ac:spMk id="297" creationId="{6CE5BA1D-16BF-4293-E7BB-7CAB513DBBD6}"/>
          </ac:spMkLst>
        </pc:spChg>
        <pc:spChg chg="add mod">
          <ac:chgData name="Jaros Yves GBS-BMTK1a_2023" userId="a969bfb7-8869-4559-ac23-2677cac19304" providerId="ADAL" clId="{623961E3-9F41-48A1-B249-342DEA6BFD4A}" dt="2024-05-06T06:05:35.716" v="229" actId="1076"/>
          <ac:spMkLst>
            <pc:docMk/>
            <pc:sldMk cId="1120172557" sldId="257"/>
            <ac:spMk id="298" creationId="{C95CDC45-4510-A9D7-31C7-307E2D2CF4C0}"/>
          </ac:spMkLst>
        </pc:spChg>
        <pc:spChg chg="add mod">
          <ac:chgData name="Jaros Yves GBS-BMTK1a_2023" userId="a969bfb7-8869-4559-ac23-2677cac19304" providerId="ADAL" clId="{623961E3-9F41-48A1-B249-342DEA6BFD4A}" dt="2024-05-06T06:09:02.465" v="252" actId="1076"/>
          <ac:spMkLst>
            <pc:docMk/>
            <pc:sldMk cId="1120172557" sldId="257"/>
            <ac:spMk id="299" creationId="{DFD159AC-6331-DD4D-D92F-677DC4DD704A}"/>
          </ac:spMkLst>
        </pc:spChg>
        <pc:spChg chg="add mod">
          <ac:chgData name="Jaros Yves GBS-BMTK1a_2023" userId="a969bfb7-8869-4559-ac23-2677cac19304" providerId="ADAL" clId="{623961E3-9F41-48A1-B249-342DEA6BFD4A}" dt="2024-05-06T06:05:35.716" v="229" actId="1076"/>
          <ac:spMkLst>
            <pc:docMk/>
            <pc:sldMk cId="1120172557" sldId="257"/>
            <ac:spMk id="300" creationId="{B8348F5D-1231-D471-0AFE-AEB083E404B6}"/>
          </ac:spMkLst>
        </pc:spChg>
        <pc:spChg chg="add mod">
          <ac:chgData name="Jaros Yves GBS-BMTK1a_2023" userId="a969bfb7-8869-4559-ac23-2677cac19304" providerId="ADAL" clId="{623961E3-9F41-48A1-B249-342DEA6BFD4A}" dt="2024-05-06T06:05:35.716" v="229" actId="1076"/>
          <ac:spMkLst>
            <pc:docMk/>
            <pc:sldMk cId="1120172557" sldId="257"/>
            <ac:spMk id="301" creationId="{FE18EB99-2DEC-9CE6-7082-483F2AFB8C5B}"/>
          </ac:spMkLst>
        </pc:spChg>
        <pc:spChg chg="add mod">
          <ac:chgData name="Jaros Yves GBS-BMTK1a_2023" userId="a969bfb7-8869-4559-ac23-2677cac19304" providerId="ADAL" clId="{623961E3-9F41-48A1-B249-342DEA6BFD4A}" dt="2024-05-06T06:05:35.716" v="229" actId="1076"/>
          <ac:spMkLst>
            <pc:docMk/>
            <pc:sldMk cId="1120172557" sldId="257"/>
            <ac:spMk id="302" creationId="{3EFB2D86-A95B-5395-6881-C6B575F98606}"/>
          </ac:spMkLst>
        </pc:spChg>
        <pc:spChg chg="add mod">
          <ac:chgData name="Jaros Yves GBS-BMTK1a_2023" userId="a969bfb7-8869-4559-ac23-2677cac19304" providerId="ADAL" clId="{623961E3-9F41-48A1-B249-342DEA6BFD4A}" dt="2024-05-06T06:05:35.716" v="229" actId="1076"/>
          <ac:spMkLst>
            <pc:docMk/>
            <pc:sldMk cId="1120172557" sldId="257"/>
            <ac:spMk id="303" creationId="{EC7C2176-3FBB-C762-0753-DAAAFDB25D8A}"/>
          </ac:spMkLst>
        </pc:spChg>
        <pc:spChg chg="add mod">
          <ac:chgData name="Jaros Yves GBS-BMTK1a_2023" userId="a969bfb7-8869-4559-ac23-2677cac19304" providerId="ADAL" clId="{623961E3-9F41-48A1-B249-342DEA6BFD4A}" dt="2024-05-06T06:05:35.716" v="229" actId="1076"/>
          <ac:spMkLst>
            <pc:docMk/>
            <pc:sldMk cId="1120172557" sldId="257"/>
            <ac:spMk id="304" creationId="{0007C729-F007-1DBA-BB77-C4F06685DABF}"/>
          </ac:spMkLst>
        </pc:spChg>
        <pc:spChg chg="add mod">
          <ac:chgData name="Jaros Yves GBS-BMTK1a_2023" userId="a969bfb7-8869-4559-ac23-2677cac19304" providerId="ADAL" clId="{623961E3-9F41-48A1-B249-342DEA6BFD4A}" dt="2024-05-06T06:05:35.716" v="229" actId="1076"/>
          <ac:spMkLst>
            <pc:docMk/>
            <pc:sldMk cId="1120172557" sldId="257"/>
            <ac:spMk id="305" creationId="{33288F25-5002-F4B4-2C9D-D91B43CF5F9A}"/>
          </ac:spMkLst>
        </pc:spChg>
        <pc:spChg chg="add mod">
          <ac:chgData name="Jaros Yves GBS-BMTK1a_2023" userId="a969bfb7-8869-4559-ac23-2677cac19304" providerId="ADAL" clId="{623961E3-9F41-48A1-B249-342DEA6BFD4A}" dt="2024-05-06T06:05:35.716" v="229" actId="1076"/>
          <ac:spMkLst>
            <pc:docMk/>
            <pc:sldMk cId="1120172557" sldId="257"/>
            <ac:spMk id="306" creationId="{5C8558FB-6C68-C844-CDB6-08E4FEE81B91}"/>
          </ac:spMkLst>
        </pc:spChg>
        <pc:spChg chg="add mod">
          <ac:chgData name="Jaros Yves GBS-BMTK1a_2023" userId="a969bfb7-8869-4559-ac23-2677cac19304" providerId="ADAL" clId="{623961E3-9F41-48A1-B249-342DEA6BFD4A}" dt="2024-05-06T06:05:35.716" v="229" actId="1076"/>
          <ac:spMkLst>
            <pc:docMk/>
            <pc:sldMk cId="1120172557" sldId="257"/>
            <ac:spMk id="307" creationId="{801C45C5-2911-C707-6B89-7F40B4CFC51E}"/>
          </ac:spMkLst>
        </pc:spChg>
        <pc:spChg chg="add mod">
          <ac:chgData name="Jaros Yves GBS-BMTK1a_2023" userId="a969bfb7-8869-4559-ac23-2677cac19304" providerId="ADAL" clId="{623961E3-9F41-48A1-B249-342DEA6BFD4A}" dt="2024-05-06T06:05:35.716" v="229" actId="1076"/>
          <ac:spMkLst>
            <pc:docMk/>
            <pc:sldMk cId="1120172557" sldId="257"/>
            <ac:spMk id="308" creationId="{3F5A9502-14AE-FA99-EDCD-CBA2738D815B}"/>
          </ac:spMkLst>
        </pc:spChg>
        <pc:spChg chg="add mod">
          <ac:chgData name="Jaros Yves GBS-BMTK1a_2023" userId="a969bfb7-8869-4559-ac23-2677cac19304" providerId="ADAL" clId="{623961E3-9F41-48A1-B249-342DEA6BFD4A}" dt="2024-05-06T06:05:35.716" v="229" actId="1076"/>
          <ac:spMkLst>
            <pc:docMk/>
            <pc:sldMk cId="1120172557" sldId="257"/>
            <ac:spMk id="309" creationId="{E2087535-FEEF-8054-7FB0-184EF5C19625}"/>
          </ac:spMkLst>
        </pc:spChg>
        <pc:spChg chg="add mod">
          <ac:chgData name="Jaros Yves GBS-BMTK1a_2023" userId="a969bfb7-8869-4559-ac23-2677cac19304" providerId="ADAL" clId="{623961E3-9F41-48A1-B249-342DEA6BFD4A}" dt="2024-05-06T06:05:35.716" v="229" actId="1076"/>
          <ac:spMkLst>
            <pc:docMk/>
            <pc:sldMk cId="1120172557" sldId="257"/>
            <ac:spMk id="310" creationId="{5B6E5E72-4BDA-9998-3F2D-F9D265AB655C}"/>
          </ac:spMkLst>
        </pc:spChg>
        <pc:spChg chg="add mod">
          <ac:chgData name="Jaros Yves GBS-BMTK1a_2023" userId="a969bfb7-8869-4559-ac23-2677cac19304" providerId="ADAL" clId="{623961E3-9F41-48A1-B249-342DEA6BFD4A}" dt="2024-05-06T06:05:35.716" v="229" actId="1076"/>
          <ac:spMkLst>
            <pc:docMk/>
            <pc:sldMk cId="1120172557" sldId="257"/>
            <ac:spMk id="311" creationId="{3CAD1224-9049-37DB-243A-8F7D912B1CD4}"/>
          </ac:spMkLst>
        </pc:spChg>
        <pc:spChg chg="add mod">
          <ac:chgData name="Jaros Yves GBS-BMTK1a_2023" userId="a969bfb7-8869-4559-ac23-2677cac19304" providerId="ADAL" clId="{623961E3-9F41-48A1-B249-342DEA6BFD4A}" dt="2024-05-06T06:05:35.716" v="229" actId="1076"/>
          <ac:spMkLst>
            <pc:docMk/>
            <pc:sldMk cId="1120172557" sldId="257"/>
            <ac:spMk id="312" creationId="{DF9FB2AE-E810-6AA7-2D62-E3F7E4F669A0}"/>
          </ac:spMkLst>
        </pc:spChg>
        <pc:spChg chg="add mod">
          <ac:chgData name="Jaros Yves GBS-BMTK1a_2023" userId="a969bfb7-8869-4559-ac23-2677cac19304" providerId="ADAL" clId="{623961E3-9F41-48A1-B249-342DEA6BFD4A}" dt="2024-05-06T06:05:35.716" v="229" actId="1076"/>
          <ac:spMkLst>
            <pc:docMk/>
            <pc:sldMk cId="1120172557" sldId="257"/>
            <ac:spMk id="313" creationId="{FC1FD689-8739-62D8-2FC1-398A0AC52B18}"/>
          </ac:spMkLst>
        </pc:spChg>
        <pc:spChg chg="add mod">
          <ac:chgData name="Jaros Yves GBS-BMTK1a_2023" userId="a969bfb7-8869-4559-ac23-2677cac19304" providerId="ADAL" clId="{623961E3-9F41-48A1-B249-342DEA6BFD4A}" dt="2024-05-06T06:05:35.716" v="229" actId="1076"/>
          <ac:spMkLst>
            <pc:docMk/>
            <pc:sldMk cId="1120172557" sldId="257"/>
            <ac:spMk id="314" creationId="{753BB0EE-3332-4219-5D38-0B4C59306EE6}"/>
          </ac:spMkLst>
        </pc:spChg>
        <pc:spChg chg="add mod">
          <ac:chgData name="Jaros Yves GBS-BMTK1a_2023" userId="a969bfb7-8869-4559-ac23-2677cac19304" providerId="ADAL" clId="{623961E3-9F41-48A1-B249-342DEA6BFD4A}" dt="2024-05-06T06:09:02.465" v="252" actId="1076"/>
          <ac:spMkLst>
            <pc:docMk/>
            <pc:sldMk cId="1120172557" sldId="257"/>
            <ac:spMk id="315" creationId="{883D6A49-1221-2687-CED7-B920C01741B8}"/>
          </ac:spMkLst>
        </pc:spChg>
        <pc:spChg chg="add mod">
          <ac:chgData name="Jaros Yves GBS-BMTK1a_2023" userId="a969bfb7-8869-4559-ac23-2677cac19304" providerId="ADAL" clId="{623961E3-9F41-48A1-B249-342DEA6BFD4A}" dt="2024-05-06T06:05:35.716" v="229" actId="1076"/>
          <ac:spMkLst>
            <pc:docMk/>
            <pc:sldMk cId="1120172557" sldId="257"/>
            <ac:spMk id="316" creationId="{8242B414-F0F1-0005-0D56-034B9F3AF286}"/>
          </ac:spMkLst>
        </pc:spChg>
        <pc:spChg chg="add mod">
          <ac:chgData name="Jaros Yves GBS-BMTK1a_2023" userId="a969bfb7-8869-4559-ac23-2677cac19304" providerId="ADAL" clId="{623961E3-9F41-48A1-B249-342DEA6BFD4A}" dt="2024-05-06T06:07:39.437" v="243" actId="207"/>
          <ac:spMkLst>
            <pc:docMk/>
            <pc:sldMk cId="1120172557" sldId="257"/>
            <ac:spMk id="317" creationId="{A93FBB6C-C14C-33E6-F2E2-43A6AB2B7D38}"/>
          </ac:spMkLst>
        </pc:spChg>
        <pc:spChg chg="add mod">
          <ac:chgData name="Jaros Yves GBS-BMTK1a_2023" userId="a969bfb7-8869-4559-ac23-2677cac19304" providerId="ADAL" clId="{623961E3-9F41-48A1-B249-342DEA6BFD4A}" dt="2024-05-06T06:05:35.716" v="229" actId="1076"/>
          <ac:spMkLst>
            <pc:docMk/>
            <pc:sldMk cId="1120172557" sldId="257"/>
            <ac:spMk id="318" creationId="{278A6749-5A7A-4885-E58C-35D7E91FAF37}"/>
          </ac:spMkLst>
        </pc:spChg>
        <pc:spChg chg="add mod">
          <ac:chgData name="Jaros Yves GBS-BMTK1a_2023" userId="a969bfb7-8869-4559-ac23-2677cac19304" providerId="ADAL" clId="{623961E3-9F41-48A1-B249-342DEA6BFD4A}" dt="2024-05-06T06:05:35.716" v="229" actId="1076"/>
          <ac:spMkLst>
            <pc:docMk/>
            <pc:sldMk cId="1120172557" sldId="257"/>
            <ac:spMk id="319" creationId="{50D9F91C-8DD9-E796-27E7-F82B153DFC88}"/>
          </ac:spMkLst>
        </pc:spChg>
        <pc:spChg chg="add mod">
          <ac:chgData name="Jaros Yves GBS-BMTK1a_2023" userId="a969bfb7-8869-4559-ac23-2677cac19304" providerId="ADAL" clId="{623961E3-9F41-48A1-B249-342DEA6BFD4A}" dt="2024-05-06T06:05:35.716" v="229" actId="1076"/>
          <ac:spMkLst>
            <pc:docMk/>
            <pc:sldMk cId="1120172557" sldId="257"/>
            <ac:spMk id="320" creationId="{18933F8E-0FBE-AB3C-8A84-22AD7287A62F}"/>
          </ac:spMkLst>
        </pc:spChg>
        <pc:spChg chg="add mod">
          <ac:chgData name="Jaros Yves GBS-BMTK1a_2023" userId="a969bfb7-8869-4559-ac23-2677cac19304" providerId="ADAL" clId="{623961E3-9F41-48A1-B249-342DEA6BFD4A}" dt="2024-05-06T06:05:35.716" v="229" actId="1076"/>
          <ac:spMkLst>
            <pc:docMk/>
            <pc:sldMk cId="1120172557" sldId="257"/>
            <ac:spMk id="321" creationId="{3E4F1BD7-ED4E-886B-90EE-71E203F341BD}"/>
          </ac:spMkLst>
        </pc:spChg>
        <pc:spChg chg="add mod">
          <ac:chgData name="Jaros Yves GBS-BMTK1a_2023" userId="a969bfb7-8869-4559-ac23-2677cac19304" providerId="ADAL" clId="{623961E3-9F41-48A1-B249-342DEA6BFD4A}" dt="2024-05-06T06:05:35.716" v="229" actId="1076"/>
          <ac:spMkLst>
            <pc:docMk/>
            <pc:sldMk cId="1120172557" sldId="257"/>
            <ac:spMk id="322" creationId="{92EB1C95-F97E-A7F2-7FBD-4E08A3182EEB}"/>
          </ac:spMkLst>
        </pc:spChg>
        <pc:spChg chg="add mod">
          <ac:chgData name="Jaros Yves GBS-BMTK1a_2023" userId="a969bfb7-8869-4559-ac23-2677cac19304" providerId="ADAL" clId="{623961E3-9F41-48A1-B249-342DEA6BFD4A}" dt="2024-05-06T06:05:35.716" v="229" actId="1076"/>
          <ac:spMkLst>
            <pc:docMk/>
            <pc:sldMk cId="1120172557" sldId="257"/>
            <ac:spMk id="323" creationId="{C82E7676-0B32-EEB0-0710-F35D1028BD36}"/>
          </ac:spMkLst>
        </pc:spChg>
        <pc:spChg chg="add mod">
          <ac:chgData name="Jaros Yves GBS-BMTK1a_2023" userId="a969bfb7-8869-4559-ac23-2677cac19304" providerId="ADAL" clId="{623961E3-9F41-48A1-B249-342DEA6BFD4A}" dt="2024-05-06T06:05:35.716" v="229" actId="1076"/>
          <ac:spMkLst>
            <pc:docMk/>
            <pc:sldMk cId="1120172557" sldId="257"/>
            <ac:spMk id="324" creationId="{1A13809C-030F-544C-2825-24BCB7C69330}"/>
          </ac:spMkLst>
        </pc:spChg>
        <pc:spChg chg="add mod">
          <ac:chgData name="Jaros Yves GBS-BMTK1a_2023" userId="a969bfb7-8869-4559-ac23-2677cac19304" providerId="ADAL" clId="{623961E3-9F41-48A1-B249-342DEA6BFD4A}" dt="2024-05-06T06:05:35.716" v="229" actId="1076"/>
          <ac:spMkLst>
            <pc:docMk/>
            <pc:sldMk cId="1120172557" sldId="257"/>
            <ac:spMk id="325" creationId="{5A137C51-917E-5926-0304-03CEF689C298}"/>
          </ac:spMkLst>
        </pc:spChg>
        <pc:spChg chg="add mod">
          <ac:chgData name="Jaros Yves GBS-BMTK1a_2023" userId="a969bfb7-8869-4559-ac23-2677cac19304" providerId="ADAL" clId="{623961E3-9F41-48A1-B249-342DEA6BFD4A}" dt="2024-05-06T06:05:35.716" v="229" actId="1076"/>
          <ac:spMkLst>
            <pc:docMk/>
            <pc:sldMk cId="1120172557" sldId="257"/>
            <ac:spMk id="326" creationId="{C6F4784B-CA30-232C-8222-BB1B5FA38D1D}"/>
          </ac:spMkLst>
        </pc:spChg>
        <pc:spChg chg="add mod">
          <ac:chgData name="Jaros Yves GBS-BMTK1a_2023" userId="a969bfb7-8869-4559-ac23-2677cac19304" providerId="ADAL" clId="{623961E3-9F41-48A1-B249-342DEA6BFD4A}" dt="2024-05-06T06:05:35.716" v="229" actId="1076"/>
          <ac:spMkLst>
            <pc:docMk/>
            <pc:sldMk cId="1120172557" sldId="257"/>
            <ac:spMk id="327" creationId="{923ADC6E-8B08-8A98-CD0D-1717D24E02C9}"/>
          </ac:spMkLst>
        </pc:spChg>
        <pc:spChg chg="add mod">
          <ac:chgData name="Jaros Yves GBS-BMTK1a_2023" userId="a969bfb7-8869-4559-ac23-2677cac19304" providerId="ADAL" clId="{623961E3-9F41-48A1-B249-342DEA6BFD4A}" dt="2024-05-06T06:05:35.716" v="229" actId="1076"/>
          <ac:spMkLst>
            <pc:docMk/>
            <pc:sldMk cId="1120172557" sldId="257"/>
            <ac:spMk id="328" creationId="{017880A7-84E9-E5F2-25EE-A18D2E9B6F45}"/>
          </ac:spMkLst>
        </pc:spChg>
        <pc:spChg chg="add mod">
          <ac:chgData name="Jaros Yves GBS-BMTK1a_2023" userId="a969bfb7-8869-4559-ac23-2677cac19304" providerId="ADAL" clId="{623961E3-9F41-48A1-B249-342DEA6BFD4A}" dt="2024-05-06T06:05:35.716" v="229" actId="1076"/>
          <ac:spMkLst>
            <pc:docMk/>
            <pc:sldMk cId="1120172557" sldId="257"/>
            <ac:spMk id="329" creationId="{F508450F-0075-B99F-FEDD-E49E4241CD40}"/>
          </ac:spMkLst>
        </pc:spChg>
        <pc:spChg chg="add mod">
          <ac:chgData name="Jaros Yves GBS-BMTK1a_2023" userId="a969bfb7-8869-4559-ac23-2677cac19304" providerId="ADAL" clId="{623961E3-9F41-48A1-B249-342DEA6BFD4A}" dt="2024-05-06T06:05:35.716" v="229" actId="1076"/>
          <ac:spMkLst>
            <pc:docMk/>
            <pc:sldMk cId="1120172557" sldId="257"/>
            <ac:spMk id="330" creationId="{7F2F4E42-D353-93EB-173B-3E5AA3BA5BCD}"/>
          </ac:spMkLst>
        </pc:spChg>
        <pc:spChg chg="add mod">
          <ac:chgData name="Jaros Yves GBS-BMTK1a_2023" userId="a969bfb7-8869-4559-ac23-2677cac19304" providerId="ADAL" clId="{623961E3-9F41-48A1-B249-342DEA6BFD4A}" dt="2024-05-06T06:09:02.465" v="252" actId="1076"/>
          <ac:spMkLst>
            <pc:docMk/>
            <pc:sldMk cId="1120172557" sldId="257"/>
            <ac:spMk id="331" creationId="{EE30A5EA-7E73-A096-C37F-565FD19BA0E0}"/>
          </ac:spMkLst>
        </pc:spChg>
        <pc:spChg chg="add mod">
          <ac:chgData name="Jaros Yves GBS-BMTK1a_2023" userId="a969bfb7-8869-4559-ac23-2677cac19304" providerId="ADAL" clId="{623961E3-9F41-48A1-B249-342DEA6BFD4A}" dt="2024-05-06T06:05:35.716" v="229" actId="1076"/>
          <ac:spMkLst>
            <pc:docMk/>
            <pc:sldMk cId="1120172557" sldId="257"/>
            <ac:spMk id="332" creationId="{449A0A3D-C9FE-7A2D-9568-C7BCC6EC4B63}"/>
          </ac:spMkLst>
        </pc:spChg>
        <pc:spChg chg="add mod">
          <ac:chgData name="Jaros Yves GBS-BMTK1a_2023" userId="a969bfb7-8869-4559-ac23-2677cac19304" providerId="ADAL" clId="{623961E3-9F41-48A1-B249-342DEA6BFD4A}" dt="2024-05-06T06:06:10.063" v="232" actId="207"/>
          <ac:spMkLst>
            <pc:docMk/>
            <pc:sldMk cId="1120172557" sldId="257"/>
            <ac:spMk id="333" creationId="{0DF2FD6D-15DC-F7EF-0F1A-BEE4FE8A9BCA}"/>
          </ac:spMkLst>
        </pc:spChg>
        <pc:spChg chg="add mod">
          <ac:chgData name="Jaros Yves GBS-BMTK1a_2023" userId="a969bfb7-8869-4559-ac23-2677cac19304" providerId="ADAL" clId="{623961E3-9F41-48A1-B249-342DEA6BFD4A}" dt="2024-05-06T06:05:35.716" v="229" actId="1076"/>
          <ac:spMkLst>
            <pc:docMk/>
            <pc:sldMk cId="1120172557" sldId="257"/>
            <ac:spMk id="334" creationId="{04AC8B14-C528-E12C-BCE7-015824C17406}"/>
          </ac:spMkLst>
        </pc:spChg>
        <pc:spChg chg="add mod">
          <ac:chgData name="Jaros Yves GBS-BMTK1a_2023" userId="a969bfb7-8869-4559-ac23-2677cac19304" providerId="ADAL" clId="{623961E3-9F41-48A1-B249-342DEA6BFD4A}" dt="2024-05-06T06:07:26.474" v="240" actId="207"/>
          <ac:spMkLst>
            <pc:docMk/>
            <pc:sldMk cId="1120172557" sldId="257"/>
            <ac:spMk id="335" creationId="{AD2CB42E-5A76-FD02-80C2-ACA1E822450E}"/>
          </ac:spMkLst>
        </pc:spChg>
        <pc:spChg chg="add mod">
          <ac:chgData name="Jaros Yves GBS-BMTK1a_2023" userId="a969bfb7-8869-4559-ac23-2677cac19304" providerId="ADAL" clId="{623961E3-9F41-48A1-B249-342DEA6BFD4A}" dt="2024-05-06T06:05:35.716" v="229" actId="1076"/>
          <ac:spMkLst>
            <pc:docMk/>
            <pc:sldMk cId="1120172557" sldId="257"/>
            <ac:spMk id="336" creationId="{B7F39810-F22E-C6C2-F51A-83848257F27D}"/>
          </ac:spMkLst>
        </pc:spChg>
        <pc:spChg chg="add mod">
          <ac:chgData name="Jaros Yves GBS-BMTK1a_2023" userId="a969bfb7-8869-4559-ac23-2677cac19304" providerId="ADAL" clId="{623961E3-9F41-48A1-B249-342DEA6BFD4A}" dt="2024-05-06T06:05:35.716" v="229" actId="1076"/>
          <ac:spMkLst>
            <pc:docMk/>
            <pc:sldMk cId="1120172557" sldId="257"/>
            <ac:spMk id="337" creationId="{E87DB462-B5F0-FCDE-5C5E-F1FFA6FC18AE}"/>
          </ac:spMkLst>
        </pc:spChg>
        <pc:spChg chg="add mod">
          <ac:chgData name="Jaros Yves GBS-BMTK1a_2023" userId="a969bfb7-8869-4559-ac23-2677cac19304" providerId="ADAL" clId="{623961E3-9F41-48A1-B249-342DEA6BFD4A}" dt="2024-05-06T06:05:35.716" v="229" actId="1076"/>
          <ac:spMkLst>
            <pc:docMk/>
            <pc:sldMk cId="1120172557" sldId="257"/>
            <ac:spMk id="338" creationId="{05E53A31-5F4A-D0EA-125D-2AA6170E421F}"/>
          </ac:spMkLst>
        </pc:spChg>
        <pc:spChg chg="add mod">
          <ac:chgData name="Jaros Yves GBS-BMTK1a_2023" userId="a969bfb7-8869-4559-ac23-2677cac19304" providerId="ADAL" clId="{623961E3-9F41-48A1-B249-342DEA6BFD4A}" dt="2024-05-06T06:08:13.194" v="246" actId="207"/>
          <ac:spMkLst>
            <pc:docMk/>
            <pc:sldMk cId="1120172557" sldId="257"/>
            <ac:spMk id="339" creationId="{0A44D8C1-73FA-4C8B-0259-FE3035062F95}"/>
          </ac:spMkLst>
        </pc:spChg>
        <pc:spChg chg="add mod">
          <ac:chgData name="Jaros Yves GBS-BMTK1a_2023" userId="a969bfb7-8869-4559-ac23-2677cac19304" providerId="ADAL" clId="{623961E3-9F41-48A1-B249-342DEA6BFD4A}" dt="2024-05-06T06:05:35.716" v="229" actId="1076"/>
          <ac:spMkLst>
            <pc:docMk/>
            <pc:sldMk cId="1120172557" sldId="257"/>
            <ac:spMk id="340" creationId="{B4255370-8C31-232C-4C10-353ACB33E385}"/>
          </ac:spMkLst>
        </pc:spChg>
        <pc:spChg chg="add mod">
          <ac:chgData name="Jaros Yves GBS-BMTK1a_2023" userId="a969bfb7-8869-4559-ac23-2677cac19304" providerId="ADAL" clId="{623961E3-9F41-48A1-B249-342DEA6BFD4A}" dt="2024-05-06T06:05:35.716" v="229" actId="1076"/>
          <ac:spMkLst>
            <pc:docMk/>
            <pc:sldMk cId="1120172557" sldId="257"/>
            <ac:spMk id="341" creationId="{F3C1A1B8-7CCB-55A9-7E24-C177F24BCDFB}"/>
          </ac:spMkLst>
        </pc:spChg>
        <pc:spChg chg="add mod">
          <ac:chgData name="Jaros Yves GBS-BMTK1a_2023" userId="a969bfb7-8869-4559-ac23-2677cac19304" providerId="ADAL" clId="{623961E3-9F41-48A1-B249-342DEA6BFD4A}" dt="2024-05-06T06:05:35.716" v="229" actId="1076"/>
          <ac:spMkLst>
            <pc:docMk/>
            <pc:sldMk cId="1120172557" sldId="257"/>
            <ac:spMk id="342" creationId="{99A2451B-F598-27B7-AFA6-FA69A804FF45}"/>
          </ac:spMkLst>
        </pc:spChg>
        <pc:spChg chg="add mod">
          <ac:chgData name="Jaros Yves GBS-BMTK1a_2023" userId="a969bfb7-8869-4559-ac23-2677cac19304" providerId="ADAL" clId="{623961E3-9F41-48A1-B249-342DEA6BFD4A}" dt="2024-05-06T06:08:32.643" v="247" actId="207"/>
          <ac:spMkLst>
            <pc:docMk/>
            <pc:sldMk cId="1120172557" sldId="257"/>
            <ac:spMk id="343" creationId="{4AA92C3E-AA20-0C1F-925F-D6750CA59211}"/>
          </ac:spMkLst>
        </pc:spChg>
        <pc:spChg chg="add mod">
          <ac:chgData name="Jaros Yves GBS-BMTK1a_2023" userId="a969bfb7-8869-4559-ac23-2677cac19304" providerId="ADAL" clId="{623961E3-9F41-48A1-B249-342DEA6BFD4A}" dt="2024-05-06T06:05:35.716" v="229" actId="1076"/>
          <ac:spMkLst>
            <pc:docMk/>
            <pc:sldMk cId="1120172557" sldId="257"/>
            <ac:spMk id="344" creationId="{BA361519-8D3F-7A68-B5F9-91AEC40508D6}"/>
          </ac:spMkLst>
        </pc:spChg>
        <pc:spChg chg="add mod">
          <ac:chgData name="Jaros Yves GBS-BMTK1a_2023" userId="a969bfb7-8869-4559-ac23-2677cac19304" providerId="ADAL" clId="{623961E3-9F41-48A1-B249-342DEA6BFD4A}" dt="2024-05-06T06:05:35.716" v="229" actId="1076"/>
          <ac:spMkLst>
            <pc:docMk/>
            <pc:sldMk cId="1120172557" sldId="257"/>
            <ac:spMk id="345" creationId="{2C83BB67-A02D-02AD-A6E9-8E4CEEA731AA}"/>
          </ac:spMkLst>
        </pc:spChg>
        <pc:spChg chg="add mod">
          <ac:chgData name="Jaros Yves GBS-BMTK1a_2023" userId="a969bfb7-8869-4559-ac23-2677cac19304" providerId="ADAL" clId="{623961E3-9F41-48A1-B249-342DEA6BFD4A}" dt="2024-05-06T06:05:35.716" v="229" actId="1076"/>
          <ac:spMkLst>
            <pc:docMk/>
            <pc:sldMk cId="1120172557" sldId="257"/>
            <ac:spMk id="346" creationId="{F7439645-CA67-5BF7-6D85-F8B82FA700A5}"/>
          </ac:spMkLst>
        </pc:spChg>
        <pc:spChg chg="add mod">
          <ac:chgData name="Jaros Yves GBS-BMTK1a_2023" userId="a969bfb7-8869-4559-ac23-2677cac19304" providerId="ADAL" clId="{623961E3-9F41-48A1-B249-342DEA6BFD4A}" dt="2024-05-06T06:09:02.465" v="252" actId="1076"/>
          <ac:spMkLst>
            <pc:docMk/>
            <pc:sldMk cId="1120172557" sldId="257"/>
            <ac:spMk id="347" creationId="{D257E890-1A1D-1A2E-CCB7-1A3CC80E8041}"/>
          </ac:spMkLst>
        </pc:spChg>
        <pc:spChg chg="add mod">
          <ac:chgData name="Jaros Yves GBS-BMTK1a_2023" userId="a969bfb7-8869-4559-ac23-2677cac19304" providerId="ADAL" clId="{623961E3-9F41-48A1-B249-342DEA6BFD4A}" dt="2024-05-06T06:05:35.716" v="229" actId="1076"/>
          <ac:spMkLst>
            <pc:docMk/>
            <pc:sldMk cId="1120172557" sldId="257"/>
            <ac:spMk id="348" creationId="{3BA56802-7992-402C-8EFC-4F543FF392B2}"/>
          </ac:spMkLst>
        </pc:spChg>
        <pc:spChg chg="add mod">
          <ac:chgData name="Jaros Yves GBS-BMTK1a_2023" userId="a969bfb7-8869-4559-ac23-2677cac19304" providerId="ADAL" clId="{623961E3-9F41-48A1-B249-342DEA6BFD4A}" dt="2024-05-06T06:06:10.063" v="232" actId="207"/>
          <ac:spMkLst>
            <pc:docMk/>
            <pc:sldMk cId="1120172557" sldId="257"/>
            <ac:spMk id="349" creationId="{C74F53E2-44ED-3D4F-1AC7-133D8479520C}"/>
          </ac:spMkLst>
        </pc:spChg>
        <pc:spChg chg="add mod">
          <ac:chgData name="Jaros Yves GBS-BMTK1a_2023" userId="a969bfb7-8869-4559-ac23-2677cac19304" providerId="ADAL" clId="{623961E3-9F41-48A1-B249-342DEA6BFD4A}" dt="2024-05-06T06:07:26.474" v="240" actId="207"/>
          <ac:spMkLst>
            <pc:docMk/>
            <pc:sldMk cId="1120172557" sldId="257"/>
            <ac:spMk id="350" creationId="{C9B4175B-4E65-1E79-1A6F-C6A84870AE23}"/>
          </ac:spMkLst>
        </pc:spChg>
        <pc:spChg chg="add mod">
          <ac:chgData name="Jaros Yves GBS-BMTK1a_2023" userId="a969bfb7-8869-4559-ac23-2677cac19304" providerId="ADAL" clId="{623961E3-9F41-48A1-B249-342DEA6BFD4A}" dt="2024-05-06T06:05:35.716" v="229" actId="1076"/>
          <ac:spMkLst>
            <pc:docMk/>
            <pc:sldMk cId="1120172557" sldId="257"/>
            <ac:spMk id="351" creationId="{5CABE4E7-D0FC-6862-D305-FEF9AB4F1EA0}"/>
          </ac:spMkLst>
        </pc:spChg>
        <pc:spChg chg="add mod">
          <ac:chgData name="Jaros Yves GBS-BMTK1a_2023" userId="a969bfb7-8869-4559-ac23-2677cac19304" providerId="ADAL" clId="{623961E3-9F41-48A1-B249-342DEA6BFD4A}" dt="2024-05-06T06:07:26.474" v="240" actId="207"/>
          <ac:spMkLst>
            <pc:docMk/>
            <pc:sldMk cId="1120172557" sldId="257"/>
            <ac:spMk id="352" creationId="{111ADCBB-AD4E-A489-C44A-63BEA529E407}"/>
          </ac:spMkLst>
        </pc:spChg>
        <pc:spChg chg="add mod">
          <ac:chgData name="Jaros Yves GBS-BMTK1a_2023" userId="a969bfb7-8869-4559-ac23-2677cac19304" providerId="ADAL" clId="{623961E3-9F41-48A1-B249-342DEA6BFD4A}" dt="2024-05-06T06:05:35.716" v="229" actId="1076"/>
          <ac:spMkLst>
            <pc:docMk/>
            <pc:sldMk cId="1120172557" sldId="257"/>
            <ac:spMk id="353" creationId="{2D81377B-0F93-CEC9-451E-B89EEAF918A2}"/>
          </ac:spMkLst>
        </pc:spChg>
        <pc:spChg chg="add mod">
          <ac:chgData name="Jaros Yves GBS-BMTK1a_2023" userId="a969bfb7-8869-4559-ac23-2677cac19304" providerId="ADAL" clId="{623961E3-9F41-48A1-B249-342DEA6BFD4A}" dt="2024-05-06T06:08:13.194" v="246" actId="207"/>
          <ac:spMkLst>
            <pc:docMk/>
            <pc:sldMk cId="1120172557" sldId="257"/>
            <ac:spMk id="354" creationId="{09D94060-7A4F-248F-AB34-60CF7FE88607}"/>
          </ac:spMkLst>
        </pc:spChg>
        <pc:spChg chg="add mod">
          <ac:chgData name="Jaros Yves GBS-BMTK1a_2023" userId="a969bfb7-8869-4559-ac23-2677cac19304" providerId="ADAL" clId="{623961E3-9F41-48A1-B249-342DEA6BFD4A}" dt="2024-05-06T06:05:35.716" v="229" actId="1076"/>
          <ac:spMkLst>
            <pc:docMk/>
            <pc:sldMk cId="1120172557" sldId="257"/>
            <ac:spMk id="355" creationId="{6DB6C823-F2BD-D6E1-DE50-516F13CF9E6F}"/>
          </ac:spMkLst>
        </pc:spChg>
        <pc:spChg chg="add mod">
          <ac:chgData name="Jaros Yves GBS-BMTK1a_2023" userId="a969bfb7-8869-4559-ac23-2677cac19304" providerId="ADAL" clId="{623961E3-9F41-48A1-B249-342DEA6BFD4A}" dt="2024-05-06T06:08:13.194" v="246" actId="207"/>
          <ac:spMkLst>
            <pc:docMk/>
            <pc:sldMk cId="1120172557" sldId="257"/>
            <ac:spMk id="356" creationId="{6339DB64-9D4D-765B-C225-21C6066A6C6B}"/>
          </ac:spMkLst>
        </pc:spChg>
        <pc:spChg chg="add mod">
          <ac:chgData name="Jaros Yves GBS-BMTK1a_2023" userId="a969bfb7-8869-4559-ac23-2677cac19304" providerId="ADAL" clId="{623961E3-9F41-48A1-B249-342DEA6BFD4A}" dt="2024-05-06T06:05:35.716" v="229" actId="1076"/>
          <ac:spMkLst>
            <pc:docMk/>
            <pc:sldMk cId="1120172557" sldId="257"/>
            <ac:spMk id="357" creationId="{8C066482-6DE9-2237-F8EE-E13019EFC1F7}"/>
          </ac:spMkLst>
        </pc:spChg>
        <pc:spChg chg="add mod">
          <ac:chgData name="Jaros Yves GBS-BMTK1a_2023" userId="a969bfb7-8869-4559-ac23-2677cac19304" providerId="ADAL" clId="{623961E3-9F41-48A1-B249-342DEA6BFD4A}" dt="2024-05-06T06:08:32.643" v="247" actId="207"/>
          <ac:spMkLst>
            <pc:docMk/>
            <pc:sldMk cId="1120172557" sldId="257"/>
            <ac:spMk id="358" creationId="{B9ECAC22-C807-E9F6-B3A9-74752736514C}"/>
          </ac:spMkLst>
        </pc:spChg>
        <pc:spChg chg="add mod">
          <ac:chgData name="Jaros Yves GBS-BMTK1a_2023" userId="a969bfb7-8869-4559-ac23-2677cac19304" providerId="ADAL" clId="{623961E3-9F41-48A1-B249-342DEA6BFD4A}" dt="2024-05-06T06:05:35.716" v="229" actId="1076"/>
          <ac:spMkLst>
            <pc:docMk/>
            <pc:sldMk cId="1120172557" sldId="257"/>
            <ac:spMk id="359" creationId="{DB894217-3881-0A6C-B827-E23327EFF112}"/>
          </ac:spMkLst>
        </pc:spChg>
        <pc:spChg chg="add mod">
          <ac:chgData name="Jaros Yves GBS-BMTK1a_2023" userId="a969bfb7-8869-4559-ac23-2677cac19304" providerId="ADAL" clId="{623961E3-9F41-48A1-B249-342DEA6BFD4A}" dt="2024-05-06T06:08:32.643" v="247" actId="207"/>
          <ac:spMkLst>
            <pc:docMk/>
            <pc:sldMk cId="1120172557" sldId="257"/>
            <ac:spMk id="360" creationId="{540B7B08-AD14-A35B-CCB9-7C9872F5599C}"/>
          </ac:spMkLst>
        </pc:spChg>
        <pc:spChg chg="add mod">
          <ac:chgData name="Jaros Yves GBS-BMTK1a_2023" userId="a969bfb7-8869-4559-ac23-2677cac19304" providerId="ADAL" clId="{623961E3-9F41-48A1-B249-342DEA6BFD4A}" dt="2024-05-06T06:05:35.716" v="229" actId="1076"/>
          <ac:spMkLst>
            <pc:docMk/>
            <pc:sldMk cId="1120172557" sldId="257"/>
            <ac:spMk id="361" creationId="{6BAEF580-A98E-D121-1187-80A6132BFF0E}"/>
          </ac:spMkLst>
        </pc:spChg>
        <pc:spChg chg="add mod">
          <ac:chgData name="Jaros Yves GBS-BMTK1a_2023" userId="a969bfb7-8869-4559-ac23-2677cac19304" providerId="ADAL" clId="{623961E3-9F41-48A1-B249-342DEA6BFD4A}" dt="2024-05-06T06:05:35.716" v="229" actId="1076"/>
          <ac:spMkLst>
            <pc:docMk/>
            <pc:sldMk cId="1120172557" sldId="257"/>
            <ac:spMk id="362" creationId="{5E1F5C66-6422-3C86-3C21-A2DD137A1616}"/>
          </ac:spMkLst>
        </pc:spChg>
        <pc:spChg chg="add mod">
          <ac:chgData name="Jaros Yves GBS-BMTK1a_2023" userId="a969bfb7-8869-4559-ac23-2677cac19304" providerId="ADAL" clId="{623961E3-9F41-48A1-B249-342DEA6BFD4A}" dt="2024-05-06T06:09:02.465" v="252" actId="1076"/>
          <ac:spMkLst>
            <pc:docMk/>
            <pc:sldMk cId="1120172557" sldId="257"/>
            <ac:spMk id="363" creationId="{2ED8C4C9-687E-BAF6-4728-256B77392152}"/>
          </ac:spMkLst>
        </pc:spChg>
        <pc:spChg chg="add mod">
          <ac:chgData name="Jaros Yves GBS-BMTK1a_2023" userId="a969bfb7-8869-4559-ac23-2677cac19304" providerId="ADAL" clId="{623961E3-9F41-48A1-B249-342DEA6BFD4A}" dt="2024-05-06T06:05:35.716" v="229" actId="1076"/>
          <ac:spMkLst>
            <pc:docMk/>
            <pc:sldMk cId="1120172557" sldId="257"/>
            <ac:spMk id="364" creationId="{9C9E42C5-47A2-F0BA-8CD0-EC0A2F81EBA8}"/>
          </ac:spMkLst>
        </pc:spChg>
        <pc:spChg chg="add mod">
          <ac:chgData name="Jaros Yves GBS-BMTK1a_2023" userId="a969bfb7-8869-4559-ac23-2677cac19304" providerId="ADAL" clId="{623961E3-9F41-48A1-B249-342DEA6BFD4A}" dt="2024-05-06T06:06:10.063" v="232" actId="207"/>
          <ac:spMkLst>
            <pc:docMk/>
            <pc:sldMk cId="1120172557" sldId="257"/>
            <ac:spMk id="365" creationId="{721D29B5-9DD5-8A2E-D74E-DEF6A29F45FF}"/>
          </ac:spMkLst>
        </pc:spChg>
        <pc:spChg chg="add mod">
          <ac:chgData name="Jaros Yves GBS-BMTK1a_2023" userId="a969bfb7-8869-4559-ac23-2677cac19304" providerId="ADAL" clId="{623961E3-9F41-48A1-B249-342DEA6BFD4A}" dt="2024-05-06T06:07:26.474" v="240" actId="207"/>
          <ac:spMkLst>
            <pc:docMk/>
            <pc:sldMk cId="1120172557" sldId="257"/>
            <ac:spMk id="366" creationId="{F36A1013-6348-83E7-13B6-3502695D9FA8}"/>
          </ac:spMkLst>
        </pc:spChg>
        <pc:spChg chg="add mod">
          <ac:chgData name="Jaros Yves GBS-BMTK1a_2023" userId="a969bfb7-8869-4559-ac23-2677cac19304" providerId="ADAL" clId="{623961E3-9F41-48A1-B249-342DEA6BFD4A}" dt="2024-05-06T06:05:35.716" v="229" actId="1076"/>
          <ac:spMkLst>
            <pc:docMk/>
            <pc:sldMk cId="1120172557" sldId="257"/>
            <ac:spMk id="367" creationId="{C86BAF13-1753-0D1F-B272-CE27AE0D7807}"/>
          </ac:spMkLst>
        </pc:spChg>
        <pc:spChg chg="add mod">
          <ac:chgData name="Jaros Yves GBS-BMTK1a_2023" userId="a969bfb7-8869-4559-ac23-2677cac19304" providerId="ADAL" clId="{623961E3-9F41-48A1-B249-342DEA6BFD4A}" dt="2024-05-06T06:07:26.474" v="240" actId="207"/>
          <ac:spMkLst>
            <pc:docMk/>
            <pc:sldMk cId="1120172557" sldId="257"/>
            <ac:spMk id="368" creationId="{98685EF4-23D1-8102-C303-26806401254E}"/>
          </ac:spMkLst>
        </pc:spChg>
        <pc:spChg chg="add mod">
          <ac:chgData name="Jaros Yves GBS-BMTK1a_2023" userId="a969bfb7-8869-4559-ac23-2677cac19304" providerId="ADAL" clId="{623961E3-9F41-48A1-B249-342DEA6BFD4A}" dt="2024-05-06T06:05:35.716" v="229" actId="1076"/>
          <ac:spMkLst>
            <pc:docMk/>
            <pc:sldMk cId="1120172557" sldId="257"/>
            <ac:spMk id="369" creationId="{F18309D0-441F-648A-EB59-A48699B8BC80}"/>
          </ac:spMkLst>
        </pc:spChg>
        <pc:spChg chg="add mod">
          <ac:chgData name="Jaros Yves GBS-BMTK1a_2023" userId="a969bfb7-8869-4559-ac23-2677cac19304" providerId="ADAL" clId="{623961E3-9F41-48A1-B249-342DEA6BFD4A}" dt="2024-05-06T06:08:13.194" v="246" actId="207"/>
          <ac:spMkLst>
            <pc:docMk/>
            <pc:sldMk cId="1120172557" sldId="257"/>
            <ac:spMk id="370" creationId="{55B7E34F-21C5-4872-23A7-1DFA66BACC2F}"/>
          </ac:spMkLst>
        </pc:spChg>
        <pc:spChg chg="add mod">
          <ac:chgData name="Jaros Yves GBS-BMTK1a_2023" userId="a969bfb7-8869-4559-ac23-2677cac19304" providerId="ADAL" clId="{623961E3-9F41-48A1-B249-342DEA6BFD4A}" dt="2024-05-06T06:05:35.716" v="229" actId="1076"/>
          <ac:spMkLst>
            <pc:docMk/>
            <pc:sldMk cId="1120172557" sldId="257"/>
            <ac:spMk id="371" creationId="{8575FDBF-3A86-FA5A-8F02-54C42BB269ED}"/>
          </ac:spMkLst>
        </pc:spChg>
        <pc:spChg chg="add mod">
          <ac:chgData name="Jaros Yves GBS-BMTK1a_2023" userId="a969bfb7-8869-4559-ac23-2677cac19304" providerId="ADAL" clId="{623961E3-9F41-48A1-B249-342DEA6BFD4A}" dt="2024-05-06T06:08:13.194" v="246" actId="207"/>
          <ac:spMkLst>
            <pc:docMk/>
            <pc:sldMk cId="1120172557" sldId="257"/>
            <ac:spMk id="372" creationId="{B2C24070-70D0-A295-D417-B33970554C6F}"/>
          </ac:spMkLst>
        </pc:spChg>
        <pc:spChg chg="add mod">
          <ac:chgData name="Jaros Yves GBS-BMTK1a_2023" userId="a969bfb7-8869-4559-ac23-2677cac19304" providerId="ADAL" clId="{623961E3-9F41-48A1-B249-342DEA6BFD4A}" dt="2024-05-06T06:05:35.716" v="229" actId="1076"/>
          <ac:spMkLst>
            <pc:docMk/>
            <pc:sldMk cId="1120172557" sldId="257"/>
            <ac:spMk id="373" creationId="{BCC66AA3-9C2C-AD10-2D30-C7FE85C0FD1B}"/>
          </ac:spMkLst>
        </pc:spChg>
        <pc:spChg chg="add mod">
          <ac:chgData name="Jaros Yves GBS-BMTK1a_2023" userId="a969bfb7-8869-4559-ac23-2677cac19304" providerId="ADAL" clId="{623961E3-9F41-48A1-B249-342DEA6BFD4A}" dt="2024-05-06T06:08:32.643" v="247" actId="207"/>
          <ac:spMkLst>
            <pc:docMk/>
            <pc:sldMk cId="1120172557" sldId="257"/>
            <ac:spMk id="374" creationId="{C1E42C65-E0F4-6F1C-4964-70E8910C5E50}"/>
          </ac:spMkLst>
        </pc:spChg>
        <pc:spChg chg="add mod">
          <ac:chgData name="Jaros Yves GBS-BMTK1a_2023" userId="a969bfb7-8869-4559-ac23-2677cac19304" providerId="ADAL" clId="{623961E3-9F41-48A1-B249-342DEA6BFD4A}" dt="2024-05-06T06:05:35.716" v="229" actId="1076"/>
          <ac:spMkLst>
            <pc:docMk/>
            <pc:sldMk cId="1120172557" sldId="257"/>
            <ac:spMk id="375" creationId="{1FC02319-0810-D9BB-CBCA-CB1E9EDC0B88}"/>
          </ac:spMkLst>
        </pc:spChg>
        <pc:spChg chg="add mod">
          <ac:chgData name="Jaros Yves GBS-BMTK1a_2023" userId="a969bfb7-8869-4559-ac23-2677cac19304" providerId="ADAL" clId="{623961E3-9F41-48A1-B249-342DEA6BFD4A}" dt="2024-05-06T06:08:32.643" v="247" actId="207"/>
          <ac:spMkLst>
            <pc:docMk/>
            <pc:sldMk cId="1120172557" sldId="257"/>
            <ac:spMk id="376" creationId="{CF62FAA0-FF97-25BD-3F7A-D980D20DEC7A}"/>
          </ac:spMkLst>
        </pc:spChg>
        <pc:spChg chg="add mod">
          <ac:chgData name="Jaros Yves GBS-BMTK1a_2023" userId="a969bfb7-8869-4559-ac23-2677cac19304" providerId="ADAL" clId="{623961E3-9F41-48A1-B249-342DEA6BFD4A}" dt="2024-05-06T06:05:35.716" v="229" actId="1076"/>
          <ac:spMkLst>
            <pc:docMk/>
            <pc:sldMk cId="1120172557" sldId="257"/>
            <ac:spMk id="377" creationId="{60E76E69-88A3-F234-6C2C-AC51058A7D26}"/>
          </ac:spMkLst>
        </pc:spChg>
        <pc:spChg chg="add mod">
          <ac:chgData name="Jaros Yves GBS-BMTK1a_2023" userId="a969bfb7-8869-4559-ac23-2677cac19304" providerId="ADAL" clId="{623961E3-9F41-48A1-B249-342DEA6BFD4A}" dt="2024-05-06T06:05:35.716" v="229" actId="1076"/>
          <ac:spMkLst>
            <pc:docMk/>
            <pc:sldMk cId="1120172557" sldId="257"/>
            <ac:spMk id="378" creationId="{22652E8B-7C58-3043-307E-B234BEFA33BF}"/>
          </ac:spMkLst>
        </pc:spChg>
        <pc:spChg chg="add mod">
          <ac:chgData name="Jaros Yves GBS-BMTK1a_2023" userId="a969bfb7-8869-4559-ac23-2677cac19304" providerId="ADAL" clId="{623961E3-9F41-48A1-B249-342DEA6BFD4A}" dt="2024-05-06T06:09:02.465" v="252" actId="1076"/>
          <ac:spMkLst>
            <pc:docMk/>
            <pc:sldMk cId="1120172557" sldId="257"/>
            <ac:spMk id="379" creationId="{C9A35C2A-FE81-94A1-3FBA-8FD48E868BAC}"/>
          </ac:spMkLst>
        </pc:spChg>
        <pc:spChg chg="add mod">
          <ac:chgData name="Jaros Yves GBS-BMTK1a_2023" userId="a969bfb7-8869-4559-ac23-2677cac19304" providerId="ADAL" clId="{623961E3-9F41-48A1-B249-342DEA6BFD4A}" dt="2024-05-06T06:05:35.716" v="229" actId="1076"/>
          <ac:spMkLst>
            <pc:docMk/>
            <pc:sldMk cId="1120172557" sldId="257"/>
            <ac:spMk id="380" creationId="{434E9E6D-7CB8-DCB2-0DC4-5FBCECBADFBA}"/>
          </ac:spMkLst>
        </pc:spChg>
        <pc:spChg chg="add mod">
          <ac:chgData name="Jaros Yves GBS-BMTK1a_2023" userId="a969bfb7-8869-4559-ac23-2677cac19304" providerId="ADAL" clId="{623961E3-9F41-48A1-B249-342DEA6BFD4A}" dt="2024-05-06T06:05:35.716" v="229" actId="1076"/>
          <ac:spMkLst>
            <pc:docMk/>
            <pc:sldMk cId="1120172557" sldId="257"/>
            <ac:spMk id="381" creationId="{3F343340-0C08-8B1E-A193-78F12C69A635}"/>
          </ac:spMkLst>
        </pc:spChg>
        <pc:spChg chg="add mod">
          <ac:chgData name="Jaros Yves GBS-BMTK1a_2023" userId="a969bfb7-8869-4559-ac23-2677cac19304" providerId="ADAL" clId="{623961E3-9F41-48A1-B249-342DEA6BFD4A}" dt="2024-05-06T06:07:26.474" v="240" actId="207"/>
          <ac:spMkLst>
            <pc:docMk/>
            <pc:sldMk cId="1120172557" sldId="257"/>
            <ac:spMk id="382" creationId="{46D79BCC-56C5-86D4-0EA6-190E2CF2CAB8}"/>
          </ac:spMkLst>
        </pc:spChg>
        <pc:spChg chg="add mod">
          <ac:chgData name="Jaros Yves GBS-BMTK1a_2023" userId="a969bfb7-8869-4559-ac23-2677cac19304" providerId="ADAL" clId="{623961E3-9F41-48A1-B249-342DEA6BFD4A}" dt="2024-05-06T06:05:35.716" v="229" actId="1076"/>
          <ac:spMkLst>
            <pc:docMk/>
            <pc:sldMk cId="1120172557" sldId="257"/>
            <ac:spMk id="383" creationId="{1E33C9DD-A046-1DA1-E59E-D47D88C17EDC}"/>
          </ac:spMkLst>
        </pc:spChg>
        <pc:spChg chg="add mod">
          <ac:chgData name="Jaros Yves GBS-BMTK1a_2023" userId="a969bfb7-8869-4559-ac23-2677cac19304" providerId="ADAL" clId="{623961E3-9F41-48A1-B249-342DEA6BFD4A}" dt="2024-05-06T06:07:26.474" v="240" actId="207"/>
          <ac:spMkLst>
            <pc:docMk/>
            <pc:sldMk cId="1120172557" sldId="257"/>
            <ac:spMk id="384" creationId="{2E067D81-AF8F-1E95-96B3-86D5A4ABFB1B}"/>
          </ac:spMkLst>
        </pc:spChg>
        <pc:spChg chg="add mod">
          <ac:chgData name="Jaros Yves GBS-BMTK1a_2023" userId="a969bfb7-8869-4559-ac23-2677cac19304" providerId="ADAL" clId="{623961E3-9F41-48A1-B249-342DEA6BFD4A}" dt="2024-05-06T06:07:54.924" v="245" actId="207"/>
          <ac:spMkLst>
            <pc:docMk/>
            <pc:sldMk cId="1120172557" sldId="257"/>
            <ac:spMk id="385" creationId="{A468312A-96B3-52C5-6B01-1C6B4F95B223}"/>
          </ac:spMkLst>
        </pc:spChg>
        <pc:spChg chg="add mod">
          <ac:chgData name="Jaros Yves GBS-BMTK1a_2023" userId="a969bfb7-8869-4559-ac23-2677cac19304" providerId="ADAL" clId="{623961E3-9F41-48A1-B249-342DEA6BFD4A}" dt="2024-05-06T06:08:13.194" v="246" actId="207"/>
          <ac:spMkLst>
            <pc:docMk/>
            <pc:sldMk cId="1120172557" sldId="257"/>
            <ac:spMk id="386" creationId="{37B4D6DD-88BB-6B21-5790-3AEFE1AC8FBD}"/>
          </ac:spMkLst>
        </pc:spChg>
        <pc:spChg chg="add mod">
          <ac:chgData name="Jaros Yves GBS-BMTK1a_2023" userId="a969bfb7-8869-4559-ac23-2677cac19304" providerId="ADAL" clId="{623961E3-9F41-48A1-B249-342DEA6BFD4A}" dt="2024-05-06T06:05:35.716" v="229" actId="1076"/>
          <ac:spMkLst>
            <pc:docMk/>
            <pc:sldMk cId="1120172557" sldId="257"/>
            <ac:spMk id="387" creationId="{E228D2C4-1BB1-D7D3-CDCF-5248788318CB}"/>
          </ac:spMkLst>
        </pc:spChg>
        <pc:spChg chg="add mod">
          <ac:chgData name="Jaros Yves GBS-BMTK1a_2023" userId="a969bfb7-8869-4559-ac23-2677cac19304" providerId="ADAL" clId="{623961E3-9F41-48A1-B249-342DEA6BFD4A}" dt="2024-05-06T06:08:13.194" v="246" actId="207"/>
          <ac:spMkLst>
            <pc:docMk/>
            <pc:sldMk cId="1120172557" sldId="257"/>
            <ac:spMk id="388" creationId="{A3714E28-E86D-73F0-24D7-4E9ACC4A9D81}"/>
          </ac:spMkLst>
        </pc:spChg>
        <pc:spChg chg="add mod">
          <ac:chgData name="Jaros Yves GBS-BMTK1a_2023" userId="a969bfb7-8869-4559-ac23-2677cac19304" providerId="ADAL" clId="{623961E3-9F41-48A1-B249-342DEA6BFD4A}" dt="2024-05-06T06:05:35.716" v="229" actId="1076"/>
          <ac:spMkLst>
            <pc:docMk/>
            <pc:sldMk cId="1120172557" sldId="257"/>
            <ac:spMk id="389" creationId="{0CF63CC4-0FD6-BE17-27DD-5CE158D387EE}"/>
          </ac:spMkLst>
        </pc:spChg>
        <pc:spChg chg="add mod">
          <ac:chgData name="Jaros Yves GBS-BMTK1a_2023" userId="a969bfb7-8869-4559-ac23-2677cac19304" providerId="ADAL" clId="{623961E3-9F41-48A1-B249-342DEA6BFD4A}" dt="2024-05-06T06:08:32.643" v="247" actId="207"/>
          <ac:spMkLst>
            <pc:docMk/>
            <pc:sldMk cId="1120172557" sldId="257"/>
            <ac:spMk id="390" creationId="{A0759EFC-391E-A2F0-280C-1CB1FF1E5BD1}"/>
          </ac:spMkLst>
        </pc:spChg>
        <pc:spChg chg="add mod">
          <ac:chgData name="Jaros Yves GBS-BMTK1a_2023" userId="a969bfb7-8869-4559-ac23-2677cac19304" providerId="ADAL" clId="{623961E3-9F41-48A1-B249-342DEA6BFD4A}" dt="2024-05-06T06:05:35.716" v="229" actId="1076"/>
          <ac:spMkLst>
            <pc:docMk/>
            <pc:sldMk cId="1120172557" sldId="257"/>
            <ac:spMk id="391" creationId="{46DDB27A-0D42-9797-7BBD-52BC6ADA23B7}"/>
          </ac:spMkLst>
        </pc:spChg>
        <pc:spChg chg="add mod">
          <ac:chgData name="Jaros Yves GBS-BMTK1a_2023" userId="a969bfb7-8869-4559-ac23-2677cac19304" providerId="ADAL" clId="{623961E3-9F41-48A1-B249-342DEA6BFD4A}" dt="2024-05-06T06:08:32.643" v="247" actId="207"/>
          <ac:spMkLst>
            <pc:docMk/>
            <pc:sldMk cId="1120172557" sldId="257"/>
            <ac:spMk id="392" creationId="{A808EC36-AA09-7C23-5DC2-9C8860E4A2F6}"/>
          </ac:spMkLst>
        </pc:spChg>
        <pc:spChg chg="add mod">
          <ac:chgData name="Jaros Yves GBS-BMTK1a_2023" userId="a969bfb7-8869-4559-ac23-2677cac19304" providerId="ADAL" clId="{623961E3-9F41-48A1-B249-342DEA6BFD4A}" dt="2024-05-06T06:05:35.716" v="229" actId="1076"/>
          <ac:spMkLst>
            <pc:docMk/>
            <pc:sldMk cId="1120172557" sldId="257"/>
            <ac:spMk id="393" creationId="{8372417A-045E-F756-8289-3AA913649492}"/>
          </ac:spMkLst>
        </pc:spChg>
        <pc:spChg chg="add mod">
          <ac:chgData name="Jaros Yves GBS-BMTK1a_2023" userId="a969bfb7-8869-4559-ac23-2677cac19304" providerId="ADAL" clId="{623961E3-9F41-48A1-B249-342DEA6BFD4A}" dt="2024-05-06T06:05:35.716" v="229" actId="1076"/>
          <ac:spMkLst>
            <pc:docMk/>
            <pc:sldMk cId="1120172557" sldId="257"/>
            <ac:spMk id="394" creationId="{0EAF1BFB-0F46-DD4F-264B-06ED881D75FD}"/>
          </ac:spMkLst>
        </pc:spChg>
        <pc:spChg chg="add mod">
          <ac:chgData name="Jaros Yves GBS-BMTK1a_2023" userId="a969bfb7-8869-4559-ac23-2677cac19304" providerId="ADAL" clId="{623961E3-9F41-48A1-B249-342DEA6BFD4A}" dt="2024-05-06T06:09:02.465" v="252" actId="1076"/>
          <ac:spMkLst>
            <pc:docMk/>
            <pc:sldMk cId="1120172557" sldId="257"/>
            <ac:spMk id="395" creationId="{33BE3AE0-6F34-631C-5DB9-B7A3418F0C23}"/>
          </ac:spMkLst>
        </pc:spChg>
        <pc:spChg chg="add mod">
          <ac:chgData name="Jaros Yves GBS-BMTK1a_2023" userId="a969bfb7-8869-4559-ac23-2677cac19304" providerId="ADAL" clId="{623961E3-9F41-48A1-B249-342DEA6BFD4A}" dt="2024-05-06T06:05:35.716" v="229" actId="1076"/>
          <ac:spMkLst>
            <pc:docMk/>
            <pc:sldMk cId="1120172557" sldId="257"/>
            <ac:spMk id="396" creationId="{8A0C4511-691C-1344-785D-8352B5054126}"/>
          </ac:spMkLst>
        </pc:spChg>
        <pc:spChg chg="add mod">
          <ac:chgData name="Jaros Yves GBS-BMTK1a_2023" userId="a969bfb7-8869-4559-ac23-2677cac19304" providerId="ADAL" clId="{623961E3-9F41-48A1-B249-342DEA6BFD4A}" dt="2024-05-06T06:06:24.538" v="236" actId="207"/>
          <ac:spMkLst>
            <pc:docMk/>
            <pc:sldMk cId="1120172557" sldId="257"/>
            <ac:spMk id="397" creationId="{B24BF8A9-CC8A-3B95-DD27-6E90C6F3302C}"/>
          </ac:spMkLst>
        </pc:spChg>
        <pc:spChg chg="add mod">
          <ac:chgData name="Jaros Yves GBS-BMTK1a_2023" userId="a969bfb7-8869-4559-ac23-2677cac19304" providerId="ADAL" clId="{623961E3-9F41-48A1-B249-342DEA6BFD4A}" dt="2024-05-06T06:05:35.716" v="229" actId="1076"/>
          <ac:spMkLst>
            <pc:docMk/>
            <pc:sldMk cId="1120172557" sldId="257"/>
            <ac:spMk id="398" creationId="{E469D160-C2BA-B8B3-04E0-FCA74D311EEA}"/>
          </ac:spMkLst>
        </pc:spChg>
        <pc:spChg chg="add mod">
          <ac:chgData name="Jaros Yves GBS-BMTK1a_2023" userId="a969bfb7-8869-4559-ac23-2677cac19304" providerId="ADAL" clId="{623961E3-9F41-48A1-B249-342DEA6BFD4A}" dt="2024-05-06T06:07:26.474" v="240" actId="207"/>
          <ac:spMkLst>
            <pc:docMk/>
            <pc:sldMk cId="1120172557" sldId="257"/>
            <ac:spMk id="399" creationId="{9A99CF22-11C7-AC2E-82FD-41A78D69E4F2}"/>
          </ac:spMkLst>
        </pc:spChg>
        <pc:spChg chg="add mod">
          <ac:chgData name="Jaros Yves GBS-BMTK1a_2023" userId="a969bfb7-8869-4559-ac23-2677cac19304" providerId="ADAL" clId="{623961E3-9F41-48A1-B249-342DEA6BFD4A}" dt="2024-05-06T06:05:35.716" v="229" actId="1076"/>
          <ac:spMkLst>
            <pc:docMk/>
            <pc:sldMk cId="1120172557" sldId="257"/>
            <ac:spMk id="400" creationId="{40B6868B-2605-199A-E8BB-FC041D123664}"/>
          </ac:spMkLst>
        </pc:spChg>
        <pc:spChg chg="add mod">
          <ac:chgData name="Jaros Yves GBS-BMTK1a_2023" userId="a969bfb7-8869-4559-ac23-2677cac19304" providerId="ADAL" clId="{623961E3-9F41-48A1-B249-342DEA6BFD4A}" dt="2024-05-06T06:05:35.716" v="229" actId="1076"/>
          <ac:spMkLst>
            <pc:docMk/>
            <pc:sldMk cId="1120172557" sldId="257"/>
            <ac:spMk id="401" creationId="{7EBE2057-383B-00F8-386F-419B9E8483E1}"/>
          </ac:spMkLst>
        </pc:spChg>
        <pc:spChg chg="add mod">
          <ac:chgData name="Jaros Yves GBS-BMTK1a_2023" userId="a969bfb7-8869-4559-ac23-2677cac19304" providerId="ADAL" clId="{623961E3-9F41-48A1-B249-342DEA6BFD4A}" dt="2024-05-06T06:05:35.716" v="229" actId="1076"/>
          <ac:spMkLst>
            <pc:docMk/>
            <pc:sldMk cId="1120172557" sldId="257"/>
            <ac:spMk id="402" creationId="{8D704AF4-D3C1-2A52-F88C-9C184846EA14}"/>
          </ac:spMkLst>
        </pc:spChg>
        <pc:spChg chg="add mod">
          <ac:chgData name="Jaros Yves GBS-BMTK1a_2023" userId="a969bfb7-8869-4559-ac23-2677cac19304" providerId="ADAL" clId="{623961E3-9F41-48A1-B249-342DEA6BFD4A}" dt="2024-05-06T06:08:13.194" v="246" actId="207"/>
          <ac:spMkLst>
            <pc:docMk/>
            <pc:sldMk cId="1120172557" sldId="257"/>
            <ac:spMk id="403" creationId="{16D0B5EA-83C4-7B8A-5176-2C77B0637A95}"/>
          </ac:spMkLst>
        </pc:spChg>
        <pc:spChg chg="add mod">
          <ac:chgData name="Jaros Yves GBS-BMTK1a_2023" userId="a969bfb7-8869-4559-ac23-2677cac19304" providerId="ADAL" clId="{623961E3-9F41-48A1-B249-342DEA6BFD4A}" dt="2024-05-06T06:05:35.716" v="229" actId="1076"/>
          <ac:spMkLst>
            <pc:docMk/>
            <pc:sldMk cId="1120172557" sldId="257"/>
            <ac:spMk id="404" creationId="{6584AF08-3735-E6C1-F268-FFD656896984}"/>
          </ac:spMkLst>
        </pc:spChg>
        <pc:spChg chg="add mod">
          <ac:chgData name="Jaros Yves GBS-BMTK1a_2023" userId="a969bfb7-8869-4559-ac23-2677cac19304" providerId="ADAL" clId="{623961E3-9F41-48A1-B249-342DEA6BFD4A}" dt="2024-05-06T06:05:35.716" v="229" actId="1076"/>
          <ac:spMkLst>
            <pc:docMk/>
            <pc:sldMk cId="1120172557" sldId="257"/>
            <ac:spMk id="405" creationId="{C0694C55-55B8-90E4-7FCD-CC01BDE2B07C}"/>
          </ac:spMkLst>
        </pc:spChg>
        <pc:spChg chg="add mod">
          <ac:chgData name="Jaros Yves GBS-BMTK1a_2023" userId="a969bfb7-8869-4559-ac23-2677cac19304" providerId="ADAL" clId="{623961E3-9F41-48A1-B249-342DEA6BFD4A}" dt="2024-05-06T06:05:35.716" v="229" actId="1076"/>
          <ac:spMkLst>
            <pc:docMk/>
            <pc:sldMk cId="1120172557" sldId="257"/>
            <ac:spMk id="406" creationId="{293C31C9-C598-63CF-1927-96E69C0D21BE}"/>
          </ac:spMkLst>
        </pc:spChg>
        <pc:spChg chg="add mod">
          <ac:chgData name="Jaros Yves GBS-BMTK1a_2023" userId="a969bfb7-8869-4559-ac23-2677cac19304" providerId="ADAL" clId="{623961E3-9F41-48A1-B249-342DEA6BFD4A}" dt="2024-05-06T06:08:32.643" v="247" actId="207"/>
          <ac:spMkLst>
            <pc:docMk/>
            <pc:sldMk cId="1120172557" sldId="257"/>
            <ac:spMk id="407" creationId="{EC3EC437-F50A-3B43-A905-091BC23740F1}"/>
          </ac:spMkLst>
        </pc:spChg>
        <pc:spChg chg="add mod">
          <ac:chgData name="Jaros Yves GBS-BMTK1a_2023" userId="a969bfb7-8869-4559-ac23-2677cac19304" providerId="ADAL" clId="{623961E3-9F41-48A1-B249-342DEA6BFD4A}" dt="2024-05-06T06:05:35.716" v="229" actId="1076"/>
          <ac:spMkLst>
            <pc:docMk/>
            <pc:sldMk cId="1120172557" sldId="257"/>
            <ac:spMk id="408" creationId="{A91F28A7-BA08-ADB1-6E0E-54E02266A100}"/>
          </ac:spMkLst>
        </pc:spChg>
        <pc:spChg chg="add mod">
          <ac:chgData name="Jaros Yves GBS-BMTK1a_2023" userId="a969bfb7-8869-4559-ac23-2677cac19304" providerId="ADAL" clId="{623961E3-9F41-48A1-B249-342DEA6BFD4A}" dt="2024-05-06T06:05:35.716" v="229" actId="1076"/>
          <ac:spMkLst>
            <pc:docMk/>
            <pc:sldMk cId="1120172557" sldId="257"/>
            <ac:spMk id="409" creationId="{AB3D6E67-C9E3-3B5E-3F43-4B72830B0CBA}"/>
          </ac:spMkLst>
        </pc:spChg>
        <pc:spChg chg="add mod">
          <ac:chgData name="Jaros Yves GBS-BMTK1a_2023" userId="a969bfb7-8869-4559-ac23-2677cac19304" providerId="ADAL" clId="{623961E3-9F41-48A1-B249-342DEA6BFD4A}" dt="2024-05-06T06:05:35.716" v="229" actId="1076"/>
          <ac:spMkLst>
            <pc:docMk/>
            <pc:sldMk cId="1120172557" sldId="257"/>
            <ac:spMk id="410" creationId="{9857B555-282F-4D6B-44C8-448BA8A92902}"/>
          </ac:spMkLst>
        </pc:spChg>
        <pc:spChg chg="add mod">
          <ac:chgData name="Jaros Yves GBS-BMTK1a_2023" userId="a969bfb7-8869-4559-ac23-2677cac19304" providerId="ADAL" clId="{623961E3-9F41-48A1-B249-342DEA6BFD4A}" dt="2024-05-06T06:09:02.465" v="252" actId="1076"/>
          <ac:spMkLst>
            <pc:docMk/>
            <pc:sldMk cId="1120172557" sldId="257"/>
            <ac:spMk id="411" creationId="{E9CB4B97-4A7B-DF0F-F74D-1728BF5CBF11}"/>
          </ac:spMkLst>
        </pc:spChg>
        <pc:spChg chg="add mod">
          <ac:chgData name="Jaros Yves GBS-BMTK1a_2023" userId="a969bfb7-8869-4559-ac23-2677cac19304" providerId="ADAL" clId="{623961E3-9F41-48A1-B249-342DEA6BFD4A}" dt="2024-05-06T06:05:35.716" v="229" actId="1076"/>
          <ac:spMkLst>
            <pc:docMk/>
            <pc:sldMk cId="1120172557" sldId="257"/>
            <ac:spMk id="412" creationId="{D6071674-4470-949F-B4DB-F2B7FCE55DA5}"/>
          </ac:spMkLst>
        </pc:spChg>
        <pc:spChg chg="add mod">
          <ac:chgData name="Jaros Yves GBS-BMTK1a_2023" userId="a969bfb7-8869-4559-ac23-2677cac19304" providerId="ADAL" clId="{623961E3-9F41-48A1-B249-342DEA6BFD4A}" dt="2024-05-06T06:07:46.101" v="244" actId="207"/>
          <ac:spMkLst>
            <pc:docMk/>
            <pc:sldMk cId="1120172557" sldId="257"/>
            <ac:spMk id="413" creationId="{1F40CC8B-B54F-034E-6C6E-9DF671A8917F}"/>
          </ac:spMkLst>
        </pc:spChg>
        <pc:spChg chg="add mod">
          <ac:chgData name="Jaros Yves GBS-BMTK1a_2023" userId="a969bfb7-8869-4559-ac23-2677cac19304" providerId="ADAL" clId="{623961E3-9F41-48A1-B249-342DEA6BFD4A}" dt="2024-05-06T06:07:26.474" v="240" actId="207"/>
          <ac:spMkLst>
            <pc:docMk/>
            <pc:sldMk cId="1120172557" sldId="257"/>
            <ac:spMk id="414" creationId="{E446922E-6ED3-9FF1-BBA9-264D4BDBC7C5}"/>
          </ac:spMkLst>
        </pc:spChg>
        <pc:spChg chg="add mod">
          <ac:chgData name="Jaros Yves GBS-BMTK1a_2023" userId="a969bfb7-8869-4559-ac23-2677cac19304" providerId="ADAL" clId="{623961E3-9F41-48A1-B249-342DEA6BFD4A}" dt="2024-05-06T06:05:35.716" v="229" actId="1076"/>
          <ac:spMkLst>
            <pc:docMk/>
            <pc:sldMk cId="1120172557" sldId="257"/>
            <ac:spMk id="415" creationId="{F213A34B-24C9-1830-0F94-0F4EE8DE96BA}"/>
          </ac:spMkLst>
        </pc:spChg>
        <pc:spChg chg="add mod">
          <ac:chgData name="Jaros Yves GBS-BMTK1a_2023" userId="a969bfb7-8869-4559-ac23-2677cac19304" providerId="ADAL" clId="{623961E3-9F41-48A1-B249-342DEA6BFD4A}" dt="2024-05-06T06:07:26.474" v="240" actId="207"/>
          <ac:spMkLst>
            <pc:docMk/>
            <pc:sldMk cId="1120172557" sldId="257"/>
            <ac:spMk id="416" creationId="{BEC1160F-A1FC-468E-2592-B44C1267BC02}"/>
          </ac:spMkLst>
        </pc:spChg>
        <pc:spChg chg="add mod">
          <ac:chgData name="Jaros Yves GBS-BMTK1a_2023" userId="a969bfb7-8869-4559-ac23-2677cac19304" providerId="ADAL" clId="{623961E3-9F41-48A1-B249-342DEA6BFD4A}" dt="2024-05-06T06:07:54.924" v="245" actId="207"/>
          <ac:spMkLst>
            <pc:docMk/>
            <pc:sldMk cId="1120172557" sldId="257"/>
            <ac:spMk id="417" creationId="{CF008F5B-9395-BD0B-4F68-8E6FC6257A88}"/>
          </ac:spMkLst>
        </pc:spChg>
        <pc:spChg chg="add mod">
          <ac:chgData name="Jaros Yves GBS-BMTK1a_2023" userId="a969bfb7-8869-4559-ac23-2677cac19304" providerId="ADAL" clId="{623961E3-9F41-48A1-B249-342DEA6BFD4A}" dt="2024-05-06T06:08:13.194" v="246" actId="207"/>
          <ac:spMkLst>
            <pc:docMk/>
            <pc:sldMk cId="1120172557" sldId="257"/>
            <ac:spMk id="418" creationId="{1067DDEE-FE8B-9AD6-3F72-E3BC7E9D8607}"/>
          </ac:spMkLst>
        </pc:spChg>
        <pc:spChg chg="add mod">
          <ac:chgData name="Jaros Yves GBS-BMTK1a_2023" userId="a969bfb7-8869-4559-ac23-2677cac19304" providerId="ADAL" clId="{623961E3-9F41-48A1-B249-342DEA6BFD4A}" dt="2024-05-06T06:05:35.716" v="229" actId="1076"/>
          <ac:spMkLst>
            <pc:docMk/>
            <pc:sldMk cId="1120172557" sldId="257"/>
            <ac:spMk id="419" creationId="{A2EB18A0-3CC9-2323-3EB3-9746278AE7C4}"/>
          </ac:spMkLst>
        </pc:spChg>
        <pc:spChg chg="add mod">
          <ac:chgData name="Jaros Yves GBS-BMTK1a_2023" userId="a969bfb7-8869-4559-ac23-2677cac19304" providerId="ADAL" clId="{623961E3-9F41-48A1-B249-342DEA6BFD4A}" dt="2024-05-06T06:08:13.194" v="246" actId="207"/>
          <ac:spMkLst>
            <pc:docMk/>
            <pc:sldMk cId="1120172557" sldId="257"/>
            <ac:spMk id="420" creationId="{B6F9785B-B14B-CD65-6286-71E40658FEEF}"/>
          </ac:spMkLst>
        </pc:spChg>
        <pc:spChg chg="add mod">
          <ac:chgData name="Jaros Yves GBS-BMTK1a_2023" userId="a969bfb7-8869-4559-ac23-2677cac19304" providerId="ADAL" clId="{623961E3-9F41-48A1-B249-342DEA6BFD4A}" dt="2024-05-06T06:05:35.716" v="229" actId="1076"/>
          <ac:spMkLst>
            <pc:docMk/>
            <pc:sldMk cId="1120172557" sldId="257"/>
            <ac:spMk id="421" creationId="{D2B7D2D5-AF1D-EEE4-56DB-5E12EFBEC9DC}"/>
          </ac:spMkLst>
        </pc:spChg>
        <pc:spChg chg="add mod">
          <ac:chgData name="Jaros Yves GBS-BMTK1a_2023" userId="a969bfb7-8869-4559-ac23-2677cac19304" providerId="ADAL" clId="{623961E3-9F41-48A1-B249-342DEA6BFD4A}" dt="2024-05-06T06:08:32.643" v="247" actId="207"/>
          <ac:spMkLst>
            <pc:docMk/>
            <pc:sldMk cId="1120172557" sldId="257"/>
            <ac:spMk id="422" creationId="{4AA7C09B-ED34-19DD-088D-725ED2AED36D}"/>
          </ac:spMkLst>
        </pc:spChg>
        <pc:spChg chg="add mod">
          <ac:chgData name="Jaros Yves GBS-BMTK1a_2023" userId="a969bfb7-8869-4559-ac23-2677cac19304" providerId="ADAL" clId="{623961E3-9F41-48A1-B249-342DEA6BFD4A}" dt="2024-05-06T06:05:35.716" v="229" actId="1076"/>
          <ac:spMkLst>
            <pc:docMk/>
            <pc:sldMk cId="1120172557" sldId="257"/>
            <ac:spMk id="423" creationId="{6F3EB0DA-A2A1-AADE-24B6-1A742FBD793D}"/>
          </ac:spMkLst>
        </pc:spChg>
        <pc:spChg chg="add mod">
          <ac:chgData name="Jaros Yves GBS-BMTK1a_2023" userId="a969bfb7-8869-4559-ac23-2677cac19304" providerId="ADAL" clId="{623961E3-9F41-48A1-B249-342DEA6BFD4A}" dt="2024-05-06T06:08:32.643" v="247" actId="207"/>
          <ac:spMkLst>
            <pc:docMk/>
            <pc:sldMk cId="1120172557" sldId="257"/>
            <ac:spMk id="424" creationId="{8BE4C50F-0D44-2CD6-8FDB-C1C4ED6E358F}"/>
          </ac:spMkLst>
        </pc:spChg>
        <pc:spChg chg="add mod">
          <ac:chgData name="Jaros Yves GBS-BMTK1a_2023" userId="a969bfb7-8869-4559-ac23-2677cac19304" providerId="ADAL" clId="{623961E3-9F41-48A1-B249-342DEA6BFD4A}" dt="2024-05-06T06:05:35.716" v="229" actId="1076"/>
          <ac:spMkLst>
            <pc:docMk/>
            <pc:sldMk cId="1120172557" sldId="257"/>
            <ac:spMk id="425" creationId="{B83BEBC7-67A9-0455-6438-A8C2C4DAB996}"/>
          </ac:spMkLst>
        </pc:spChg>
        <pc:spChg chg="add mod">
          <ac:chgData name="Jaros Yves GBS-BMTK1a_2023" userId="a969bfb7-8869-4559-ac23-2677cac19304" providerId="ADAL" clId="{623961E3-9F41-48A1-B249-342DEA6BFD4A}" dt="2024-05-06T06:05:35.716" v="229" actId="1076"/>
          <ac:spMkLst>
            <pc:docMk/>
            <pc:sldMk cId="1120172557" sldId="257"/>
            <ac:spMk id="426" creationId="{BF265375-C0AE-3E3E-5775-EF1C7C6D6806}"/>
          </ac:spMkLst>
        </pc:spChg>
        <pc:spChg chg="add mod">
          <ac:chgData name="Jaros Yves GBS-BMTK1a_2023" userId="a969bfb7-8869-4559-ac23-2677cac19304" providerId="ADAL" clId="{623961E3-9F41-48A1-B249-342DEA6BFD4A}" dt="2024-05-06T06:09:02.465" v="252" actId="1076"/>
          <ac:spMkLst>
            <pc:docMk/>
            <pc:sldMk cId="1120172557" sldId="257"/>
            <ac:spMk id="427" creationId="{68CECC75-E8EC-A6EF-C5D6-DE392B23CFE7}"/>
          </ac:spMkLst>
        </pc:spChg>
        <pc:spChg chg="add mod">
          <ac:chgData name="Jaros Yves GBS-BMTK1a_2023" userId="a969bfb7-8869-4559-ac23-2677cac19304" providerId="ADAL" clId="{623961E3-9F41-48A1-B249-342DEA6BFD4A}" dt="2024-05-06T06:05:35.716" v="229" actId="1076"/>
          <ac:spMkLst>
            <pc:docMk/>
            <pc:sldMk cId="1120172557" sldId="257"/>
            <ac:spMk id="428" creationId="{3AEB2DA3-6E11-046C-5FF4-2B24860373C0}"/>
          </ac:spMkLst>
        </pc:spChg>
        <pc:spChg chg="add mod">
          <ac:chgData name="Jaros Yves GBS-BMTK1a_2023" userId="a969bfb7-8869-4559-ac23-2677cac19304" providerId="ADAL" clId="{623961E3-9F41-48A1-B249-342DEA6BFD4A}" dt="2024-05-06T06:06:10.063" v="232" actId="207"/>
          <ac:spMkLst>
            <pc:docMk/>
            <pc:sldMk cId="1120172557" sldId="257"/>
            <ac:spMk id="429" creationId="{13355B97-1D3A-D68C-557C-1353EE0296D0}"/>
          </ac:spMkLst>
        </pc:spChg>
        <pc:spChg chg="add mod">
          <ac:chgData name="Jaros Yves GBS-BMTK1a_2023" userId="a969bfb7-8869-4559-ac23-2677cac19304" providerId="ADAL" clId="{623961E3-9F41-48A1-B249-342DEA6BFD4A}" dt="2024-05-06T06:07:26.474" v="240" actId="207"/>
          <ac:spMkLst>
            <pc:docMk/>
            <pc:sldMk cId="1120172557" sldId="257"/>
            <ac:spMk id="430" creationId="{6E1569C5-0A2D-F2D4-F08C-363B4D5DCD36}"/>
          </ac:spMkLst>
        </pc:spChg>
        <pc:spChg chg="add mod">
          <ac:chgData name="Jaros Yves GBS-BMTK1a_2023" userId="a969bfb7-8869-4559-ac23-2677cac19304" providerId="ADAL" clId="{623961E3-9F41-48A1-B249-342DEA6BFD4A}" dt="2024-05-06T06:05:35.716" v="229" actId="1076"/>
          <ac:spMkLst>
            <pc:docMk/>
            <pc:sldMk cId="1120172557" sldId="257"/>
            <ac:spMk id="431" creationId="{D2DB7CD9-0D57-8B65-A13B-84C90039FE3B}"/>
          </ac:spMkLst>
        </pc:spChg>
        <pc:spChg chg="add mod">
          <ac:chgData name="Jaros Yves GBS-BMTK1a_2023" userId="a969bfb7-8869-4559-ac23-2677cac19304" providerId="ADAL" clId="{623961E3-9F41-48A1-B249-342DEA6BFD4A}" dt="2024-05-06T06:07:26.474" v="240" actId="207"/>
          <ac:spMkLst>
            <pc:docMk/>
            <pc:sldMk cId="1120172557" sldId="257"/>
            <ac:spMk id="432" creationId="{BC05545D-5076-2E54-4D30-D6DA38B0FC19}"/>
          </ac:spMkLst>
        </pc:spChg>
        <pc:spChg chg="add mod">
          <ac:chgData name="Jaros Yves GBS-BMTK1a_2023" userId="a969bfb7-8869-4559-ac23-2677cac19304" providerId="ADAL" clId="{623961E3-9F41-48A1-B249-342DEA6BFD4A}" dt="2024-05-06T06:05:35.716" v="229" actId="1076"/>
          <ac:spMkLst>
            <pc:docMk/>
            <pc:sldMk cId="1120172557" sldId="257"/>
            <ac:spMk id="433" creationId="{BDD97354-6FFD-083F-33A1-D488DB03541B}"/>
          </ac:spMkLst>
        </pc:spChg>
        <pc:spChg chg="add mod">
          <ac:chgData name="Jaros Yves GBS-BMTK1a_2023" userId="a969bfb7-8869-4559-ac23-2677cac19304" providerId="ADAL" clId="{623961E3-9F41-48A1-B249-342DEA6BFD4A}" dt="2024-05-06T06:08:13.194" v="246" actId="207"/>
          <ac:spMkLst>
            <pc:docMk/>
            <pc:sldMk cId="1120172557" sldId="257"/>
            <ac:spMk id="434" creationId="{A5D7F493-B25A-C8F7-FA6D-D06F358BFB64}"/>
          </ac:spMkLst>
        </pc:spChg>
        <pc:spChg chg="add mod">
          <ac:chgData name="Jaros Yves GBS-BMTK1a_2023" userId="a969bfb7-8869-4559-ac23-2677cac19304" providerId="ADAL" clId="{623961E3-9F41-48A1-B249-342DEA6BFD4A}" dt="2024-05-06T06:05:35.716" v="229" actId="1076"/>
          <ac:spMkLst>
            <pc:docMk/>
            <pc:sldMk cId="1120172557" sldId="257"/>
            <ac:spMk id="435" creationId="{2BCC0271-00FF-2878-1152-EF5DB68A5D33}"/>
          </ac:spMkLst>
        </pc:spChg>
        <pc:spChg chg="add mod">
          <ac:chgData name="Jaros Yves GBS-BMTK1a_2023" userId="a969bfb7-8869-4559-ac23-2677cac19304" providerId="ADAL" clId="{623961E3-9F41-48A1-B249-342DEA6BFD4A}" dt="2024-05-06T06:08:13.194" v="246" actId="207"/>
          <ac:spMkLst>
            <pc:docMk/>
            <pc:sldMk cId="1120172557" sldId="257"/>
            <ac:spMk id="436" creationId="{20C97136-1CFA-0483-F9FB-90CAB936B0B3}"/>
          </ac:spMkLst>
        </pc:spChg>
        <pc:spChg chg="add mod">
          <ac:chgData name="Jaros Yves GBS-BMTK1a_2023" userId="a969bfb7-8869-4559-ac23-2677cac19304" providerId="ADAL" clId="{623961E3-9F41-48A1-B249-342DEA6BFD4A}" dt="2024-05-06T06:05:35.716" v="229" actId="1076"/>
          <ac:spMkLst>
            <pc:docMk/>
            <pc:sldMk cId="1120172557" sldId="257"/>
            <ac:spMk id="437" creationId="{64D815A9-AC32-17AF-9742-69751BCDF1F0}"/>
          </ac:spMkLst>
        </pc:spChg>
        <pc:spChg chg="add mod">
          <ac:chgData name="Jaros Yves GBS-BMTK1a_2023" userId="a969bfb7-8869-4559-ac23-2677cac19304" providerId="ADAL" clId="{623961E3-9F41-48A1-B249-342DEA6BFD4A}" dt="2024-05-06T06:08:32.643" v="247" actId="207"/>
          <ac:spMkLst>
            <pc:docMk/>
            <pc:sldMk cId="1120172557" sldId="257"/>
            <ac:spMk id="438" creationId="{8E5A6D56-0759-A817-FD51-386BF16AF142}"/>
          </ac:spMkLst>
        </pc:spChg>
        <pc:spChg chg="add mod">
          <ac:chgData name="Jaros Yves GBS-BMTK1a_2023" userId="a969bfb7-8869-4559-ac23-2677cac19304" providerId="ADAL" clId="{623961E3-9F41-48A1-B249-342DEA6BFD4A}" dt="2024-05-06T06:05:35.716" v="229" actId="1076"/>
          <ac:spMkLst>
            <pc:docMk/>
            <pc:sldMk cId="1120172557" sldId="257"/>
            <ac:spMk id="439" creationId="{5FC37A52-F539-20E0-A251-AA6D32268CE9}"/>
          </ac:spMkLst>
        </pc:spChg>
        <pc:spChg chg="add mod">
          <ac:chgData name="Jaros Yves GBS-BMTK1a_2023" userId="a969bfb7-8869-4559-ac23-2677cac19304" providerId="ADAL" clId="{623961E3-9F41-48A1-B249-342DEA6BFD4A}" dt="2024-05-06T06:08:32.643" v="247" actId="207"/>
          <ac:spMkLst>
            <pc:docMk/>
            <pc:sldMk cId="1120172557" sldId="257"/>
            <ac:spMk id="440" creationId="{68D40DA6-A688-7F8E-1163-DB4A481A8391}"/>
          </ac:spMkLst>
        </pc:spChg>
        <pc:spChg chg="add mod">
          <ac:chgData name="Jaros Yves GBS-BMTK1a_2023" userId="a969bfb7-8869-4559-ac23-2677cac19304" providerId="ADAL" clId="{623961E3-9F41-48A1-B249-342DEA6BFD4A}" dt="2024-05-06T06:05:35.716" v="229" actId="1076"/>
          <ac:spMkLst>
            <pc:docMk/>
            <pc:sldMk cId="1120172557" sldId="257"/>
            <ac:spMk id="441" creationId="{0AEAC1F2-5C6B-699A-7E02-53543F3348AA}"/>
          </ac:spMkLst>
        </pc:spChg>
        <pc:spChg chg="add mod">
          <ac:chgData name="Jaros Yves GBS-BMTK1a_2023" userId="a969bfb7-8869-4559-ac23-2677cac19304" providerId="ADAL" clId="{623961E3-9F41-48A1-B249-342DEA6BFD4A}" dt="2024-05-06T06:05:35.716" v="229" actId="1076"/>
          <ac:spMkLst>
            <pc:docMk/>
            <pc:sldMk cId="1120172557" sldId="257"/>
            <ac:spMk id="442" creationId="{2FC5A0B1-87FC-C60A-1F37-2A70055EFF20}"/>
          </ac:spMkLst>
        </pc:spChg>
        <pc:spChg chg="add mod">
          <ac:chgData name="Jaros Yves GBS-BMTK1a_2023" userId="a969bfb7-8869-4559-ac23-2677cac19304" providerId="ADAL" clId="{623961E3-9F41-48A1-B249-342DEA6BFD4A}" dt="2024-05-06T06:09:02.465" v="252" actId="1076"/>
          <ac:spMkLst>
            <pc:docMk/>
            <pc:sldMk cId="1120172557" sldId="257"/>
            <ac:spMk id="443" creationId="{2EB2516C-3A53-A83E-192A-109317D7FE7E}"/>
          </ac:spMkLst>
        </pc:spChg>
        <pc:spChg chg="add mod">
          <ac:chgData name="Jaros Yves GBS-BMTK1a_2023" userId="a969bfb7-8869-4559-ac23-2677cac19304" providerId="ADAL" clId="{623961E3-9F41-48A1-B249-342DEA6BFD4A}" dt="2024-05-06T06:05:35.716" v="229" actId="1076"/>
          <ac:spMkLst>
            <pc:docMk/>
            <pc:sldMk cId="1120172557" sldId="257"/>
            <ac:spMk id="444" creationId="{B3792148-C0BF-D2C4-965D-BD554080B92E}"/>
          </ac:spMkLst>
        </pc:spChg>
        <pc:spChg chg="add mod">
          <ac:chgData name="Jaros Yves GBS-BMTK1a_2023" userId="a969bfb7-8869-4559-ac23-2677cac19304" providerId="ADAL" clId="{623961E3-9F41-48A1-B249-342DEA6BFD4A}" dt="2024-05-06T06:06:10.063" v="232" actId="207"/>
          <ac:spMkLst>
            <pc:docMk/>
            <pc:sldMk cId="1120172557" sldId="257"/>
            <ac:spMk id="445" creationId="{BB63B756-D0B4-96D0-C6C2-40F7CA4DE524}"/>
          </ac:spMkLst>
        </pc:spChg>
        <pc:spChg chg="add mod">
          <ac:chgData name="Jaros Yves GBS-BMTK1a_2023" userId="a969bfb7-8869-4559-ac23-2677cac19304" providerId="ADAL" clId="{623961E3-9F41-48A1-B249-342DEA6BFD4A}" dt="2024-05-06T06:07:26.474" v="240" actId="207"/>
          <ac:spMkLst>
            <pc:docMk/>
            <pc:sldMk cId="1120172557" sldId="257"/>
            <ac:spMk id="446" creationId="{6CA3C9CC-4CE3-3B79-71C2-6ADCD4E81CB8}"/>
          </ac:spMkLst>
        </pc:spChg>
        <pc:spChg chg="add mod">
          <ac:chgData name="Jaros Yves GBS-BMTK1a_2023" userId="a969bfb7-8869-4559-ac23-2677cac19304" providerId="ADAL" clId="{623961E3-9F41-48A1-B249-342DEA6BFD4A}" dt="2024-05-06T06:05:35.716" v="229" actId="1076"/>
          <ac:spMkLst>
            <pc:docMk/>
            <pc:sldMk cId="1120172557" sldId="257"/>
            <ac:spMk id="447" creationId="{7CC9EAF9-867C-297A-8929-EA4366141FED}"/>
          </ac:spMkLst>
        </pc:spChg>
        <pc:spChg chg="add mod">
          <ac:chgData name="Jaros Yves GBS-BMTK1a_2023" userId="a969bfb7-8869-4559-ac23-2677cac19304" providerId="ADAL" clId="{623961E3-9F41-48A1-B249-342DEA6BFD4A}" dt="2024-05-06T06:07:26.474" v="240" actId="207"/>
          <ac:spMkLst>
            <pc:docMk/>
            <pc:sldMk cId="1120172557" sldId="257"/>
            <ac:spMk id="448" creationId="{AE5EC6E5-8EF8-9B57-9DCD-426A2220516E}"/>
          </ac:spMkLst>
        </pc:spChg>
        <pc:spChg chg="add mod">
          <ac:chgData name="Jaros Yves GBS-BMTK1a_2023" userId="a969bfb7-8869-4559-ac23-2677cac19304" providerId="ADAL" clId="{623961E3-9F41-48A1-B249-342DEA6BFD4A}" dt="2024-05-06T06:05:35.716" v="229" actId="1076"/>
          <ac:spMkLst>
            <pc:docMk/>
            <pc:sldMk cId="1120172557" sldId="257"/>
            <ac:spMk id="449" creationId="{48BA6BFA-FB16-7506-D14A-CDE89DEFA30C}"/>
          </ac:spMkLst>
        </pc:spChg>
        <pc:spChg chg="add mod">
          <ac:chgData name="Jaros Yves GBS-BMTK1a_2023" userId="a969bfb7-8869-4559-ac23-2677cac19304" providerId="ADAL" clId="{623961E3-9F41-48A1-B249-342DEA6BFD4A}" dt="2024-05-06T06:08:13.194" v="246" actId="207"/>
          <ac:spMkLst>
            <pc:docMk/>
            <pc:sldMk cId="1120172557" sldId="257"/>
            <ac:spMk id="450" creationId="{6E2D8640-E91D-4D62-615A-634E9EADCE2C}"/>
          </ac:spMkLst>
        </pc:spChg>
        <pc:spChg chg="add mod">
          <ac:chgData name="Jaros Yves GBS-BMTK1a_2023" userId="a969bfb7-8869-4559-ac23-2677cac19304" providerId="ADAL" clId="{623961E3-9F41-48A1-B249-342DEA6BFD4A}" dt="2024-05-06T06:05:35.716" v="229" actId="1076"/>
          <ac:spMkLst>
            <pc:docMk/>
            <pc:sldMk cId="1120172557" sldId="257"/>
            <ac:spMk id="451" creationId="{070B6308-9CD0-DFAF-0B59-F517FE5BF486}"/>
          </ac:spMkLst>
        </pc:spChg>
        <pc:spChg chg="add mod">
          <ac:chgData name="Jaros Yves GBS-BMTK1a_2023" userId="a969bfb7-8869-4559-ac23-2677cac19304" providerId="ADAL" clId="{623961E3-9F41-48A1-B249-342DEA6BFD4A}" dt="2024-05-06T06:08:13.194" v="246" actId="207"/>
          <ac:spMkLst>
            <pc:docMk/>
            <pc:sldMk cId="1120172557" sldId="257"/>
            <ac:spMk id="452" creationId="{88085EF8-1ACD-A845-64C5-0C0C5B210385}"/>
          </ac:spMkLst>
        </pc:spChg>
        <pc:spChg chg="add mod">
          <ac:chgData name="Jaros Yves GBS-BMTK1a_2023" userId="a969bfb7-8869-4559-ac23-2677cac19304" providerId="ADAL" clId="{623961E3-9F41-48A1-B249-342DEA6BFD4A}" dt="2024-05-06T06:05:35.716" v="229" actId="1076"/>
          <ac:spMkLst>
            <pc:docMk/>
            <pc:sldMk cId="1120172557" sldId="257"/>
            <ac:spMk id="453" creationId="{454E8EE7-BF0A-40EC-1BFE-B9BEA12B304E}"/>
          </ac:spMkLst>
        </pc:spChg>
        <pc:spChg chg="add mod">
          <ac:chgData name="Jaros Yves GBS-BMTK1a_2023" userId="a969bfb7-8869-4559-ac23-2677cac19304" providerId="ADAL" clId="{623961E3-9F41-48A1-B249-342DEA6BFD4A}" dt="2024-05-06T06:08:32.643" v="247" actId="207"/>
          <ac:spMkLst>
            <pc:docMk/>
            <pc:sldMk cId="1120172557" sldId="257"/>
            <ac:spMk id="454" creationId="{5308A91F-6FFC-3476-7E35-0BC4FFFFBBF8}"/>
          </ac:spMkLst>
        </pc:spChg>
        <pc:spChg chg="add mod">
          <ac:chgData name="Jaros Yves GBS-BMTK1a_2023" userId="a969bfb7-8869-4559-ac23-2677cac19304" providerId="ADAL" clId="{623961E3-9F41-48A1-B249-342DEA6BFD4A}" dt="2024-05-06T06:05:35.716" v="229" actId="1076"/>
          <ac:spMkLst>
            <pc:docMk/>
            <pc:sldMk cId="1120172557" sldId="257"/>
            <ac:spMk id="455" creationId="{3E6F41E1-058F-B788-541F-653A99CA5C76}"/>
          </ac:spMkLst>
        </pc:spChg>
        <pc:spChg chg="add mod">
          <ac:chgData name="Jaros Yves GBS-BMTK1a_2023" userId="a969bfb7-8869-4559-ac23-2677cac19304" providerId="ADAL" clId="{623961E3-9F41-48A1-B249-342DEA6BFD4A}" dt="2024-05-06T06:08:32.643" v="247" actId="207"/>
          <ac:spMkLst>
            <pc:docMk/>
            <pc:sldMk cId="1120172557" sldId="257"/>
            <ac:spMk id="456" creationId="{3F9866C2-AD47-4C83-E485-C17740163954}"/>
          </ac:spMkLst>
        </pc:spChg>
        <pc:spChg chg="add mod">
          <ac:chgData name="Jaros Yves GBS-BMTK1a_2023" userId="a969bfb7-8869-4559-ac23-2677cac19304" providerId="ADAL" clId="{623961E3-9F41-48A1-B249-342DEA6BFD4A}" dt="2024-05-06T06:05:35.716" v="229" actId="1076"/>
          <ac:spMkLst>
            <pc:docMk/>
            <pc:sldMk cId="1120172557" sldId="257"/>
            <ac:spMk id="457" creationId="{51ADC156-CE5D-59E4-823B-3BE27D3A04FD}"/>
          </ac:spMkLst>
        </pc:spChg>
        <pc:spChg chg="add mod">
          <ac:chgData name="Jaros Yves GBS-BMTK1a_2023" userId="a969bfb7-8869-4559-ac23-2677cac19304" providerId="ADAL" clId="{623961E3-9F41-48A1-B249-342DEA6BFD4A}" dt="2024-05-06T06:05:35.716" v="229" actId="1076"/>
          <ac:spMkLst>
            <pc:docMk/>
            <pc:sldMk cId="1120172557" sldId="257"/>
            <ac:spMk id="458" creationId="{DF04848C-3518-F68C-E7F3-AFC6F3FD7FBB}"/>
          </ac:spMkLst>
        </pc:spChg>
        <pc:spChg chg="add mod">
          <ac:chgData name="Jaros Yves GBS-BMTK1a_2023" userId="a969bfb7-8869-4559-ac23-2677cac19304" providerId="ADAL" clId="{623961E3-9F41-48A1-B249-342DEA6BFD4A}" dt="2024-05-06T06:09:02.465" v="252" actId="1076"/>
          <ac:spMkLst>
            <pc:docMk/>
            <pc:sldMk cId="1120172557" sldId="257"/>
            <ac:spMk id="459" creationId="{A45EA0F1-E4B8-1473-16A7-BE8704DDE855}"/>
          </ac:spMkLst>
        </pc:spChg>
        <pc:spChg chg="add mod">
          <ac:chgData name="Jaros Yves GBS-BMTK1a_2023" userId="a969bfb7-8869-4559-ac23-2677cac19304" providerId="ADAL" clId="{623961E3-9F41-48A1-B249-342DEA6BFD4A}" dt="2024-05-06T06:05:35.716" v="229" actId="1076"/>
          <ac:spMkLst>
            <pc:docMk/>
            <pc:sldMk cId="1120172557" sldId="257"/>
            <ac:spMk id="460" creationId="{B06BC37F-CE15-B401-7E0D-CB23F08031D5}"/>
          </ac:spMkLst>
        </pc:spChg>
        <pc:spChg chg="add mod">
          <ac:chgData name="Jaros Yves GBS-BMTK1a_2023" userId="a969bfb7-8869-4559-ac23-2677cac19304" providerId="ADAL" clId="{623961E3-9F41-48A1-B249-342DEA6BFD4A}" dt="2024-05-06T06:06:10.063" v="232" actId="207"/>
          <ac:spMkLst>
            <pc:docMk/>
            <pc:sldMk cId="1120172557" sldId="257"/>
            <ac:spMk id="461" creationId="{F5B51FCC-9E5B-9BCF-95CB-6546A0966A61}"/>
          </ac:spMkLst>
        </pc:spChg>
        <pc:spChg chg="add mod">
          <ac:chgData name="Jaros Yves GBS-BMTK1a_2023" userId="a969bfb7-8869-4559-ac23-2677cac19304" providerId="ADAL" clId="{623961E3-9F41-48A1-B249-342DEA6BFD4A}" dt="2024-05-06T06:05:35.716" v="229" actId="1076"/>
          <ac:spMkLst>
            <pc:docMk/>
            <pc:sldMk cId="1120172557" sldId="257"/>
            <ac:spMk id="462" creationId="{8CCA06DF-64D1-42BE-67E8-C94711D09CE2}"/>
          </ac:spMkLst>
        </pc:spChg>
        <pc:spChg chg="add mod">
          <ac:chgData name="Jaros Yves GBS-BMTK1a_2023" userId="a969bfb7-8869-4559-ac23-2677cac19304" providerId="ADAL" clId="{623961E3-9F41-48A1-B249-342DEA6BFD4A}" dt="2024-05-06T06:07:26.474" v="240" actId="207"/>
          <ac:spMkLst>
            <pc:docMk/>
            <pc:sldMk cId="1120172557" sldId="257"/>
            <ac:spMk id="463" creationId="{6442520C-47AF-4CE1-3B36-6CB824186EC6}"/>
          </ac:spMkLst>
        </pc:spChg>
        <pc:spChg chg="add mod">
          <ac:chgData name="Jaros Yves GBS-BMTK1a_2023" userId="a969bfb7-8869-4559-ac23-2677cac19304" providerId="ADAL" clId="{623961E3-9F41-48A1-B249-342DEA6BFD4A}" dt="2024-05-06T06:05:35.716" v="229" actId="1076"/>
          <ac:spMkLst>
            <pc:docMk/>
            <pc:sldMk cId="1120172557" sldId="257"/>
            <ac:spMk id="464" creationId="{A02A5F27-1528-6EE6-6868-7E494F3F588A}"/>
          </ac:spMkLst>
        </pc:spChg>
        <pc:spChg chg="add mod">
          <ac:chgData name="Jaros Yves GBS-BMTK1a_2023" userId="a969bfb7-8869-4559-ac23-2677cac19304" providerId="ADAL" clId="{623961E3-9F41-48A1-B249-342DEA6BFD4A}" dt="2024-05-06T06:05:35.716" v="229" actId="1076"/>
          <ac:spMkLst>
            <pc:docMk/>
            <pc:sldMk cId="1120172557" sldId="257"/>
            <ac:spMk id="465" creationId="{2417FABC-5F42-8633-7ADD-5D4BBD04EE8F}"/>
          </ac:spMkLst>
        </pc:spChg>
        <pc:spChg chg="add mod">
          <ac:chgData name="Jaros Yves GBS-BMTK1a_2023" userId="a969bfb7-8869-4559-ac23-2677cac19304" providerId="ADAL" clId="{623961E3-9F41-48A1-B249-342DEA6BFD4A}" dt="2024-05-06T06:05:35.716" v="229" actId="1076"/>
          <ac:spMkLst>
            <pc:docMk/>
            <pc:sldMk cId="1120172557" sldId="257"/>
            <ac:spMk id="466" creationId="{9A22DDE1-51F8-B61B-00B2-1826C50DB3D3}"/>
          </ac:spMkLst>
        </pc:spChg>
        <pc:spChg chg="add mod">
          <ac:chgData name="Jaros Yves GBS-BMTK1a_2023" userId="a969bfb7-8869-4559-ac23-2677cac19304" providerId="ADAL" clId="{623961E3-9F41-48A1-B249-342DEA6BFD4A}" dt="2024-05-06T06:08:13.194" v="246" actId="207"/>
          <ac:spMkLst>
            <pc:docMk/>
            <pc:sldMk cId="1120172557" sldId="257"/>
            <ac:spMk id="467" creationId="{4E9DA2B7-CEE6-0D92-9095-EFF2F05524B9}"/>
          </ac:spMkLst>
        </pc:spChg>
        <pc:spChg chg="add mod">
          <ac:chgData name="Jaros Yves GBS-BMTK1a_2023" userId="a969bfb7-8869-4559-ac23-2677cac19304" providerId="ADAL" clId="{623961E3-9F41-48A1-B249-342DEA6BFD4A}" dt="2024-05-06T06:05:35.716" v="229" actId="1076"/>
          <ac:spMkLst>
            <pc:docMk/>
            <pc:sldMk cId="1120172557" sldId="257"/>
            <ac:spMk id="468" creationId="{A3B76EBC-FF9D-942D-C856-4C5AE2568599}"/>
          </ac:spMkLst>
        </pc:spChg>
        <pc:spChg chg="add mod">
          <ac:chgData name="Jaros Yves GBS-BMTK1a_2023" userId="a969bfb7-8869-4559-ac23-2677cac19304" providerId="ADAL" clId="{623961E3-9F41-48A1-B249-342DEA6BFD4A}" dt="2024-05-06T06:05:35.716" v="229" actId="1076"/>
          <ac:spMkLst>
            <pc:docMk/>
            <pc:sldMk cId="1120172557" sldId="257"/>
            <ac:spMk id="469" creationId="{2125D590-9312-CDF7-B90A-8F3D484F3A28}"/>
          </ac:spMkLst>
        </pc:spChg>
        <pc:spChg chg="add mod">
          <ac:chgData name="Jaros Yves GBS-BMTK1a_2023" userId="a969bfb7-8869-4559-ac23-2677cac19304" providerId="ADAL" clId="{623961E3-9F41-48A1-B249-342DEA6BFD4A}" dt="2024-05-06T06:05:35.716" v="229" actId="1076"/>
          <ac:spMkLst>
            <pc:docMk/>
            <pc:sldMk cId="1120172557" sldId="257"/>
            <ac:spMk id="470" creationId="{90BDEF8F-A78F-20ED-9113-4D9F26860561}"/>
          </ac:spMkLst>
        </pc:spChg>
        <pc:spChg chg="add mod">
          <ac:chgData name="Jaros Yves GBS-BMTK1a_2023" userId="a969bfb7-8869-4559-ac23-2677cac19304" providerId="ADAL" clId="{623961E3-9F41-48A1-B249-342DEA6BFD4A}" dt="2024-05-06T06:08:32.643" v="247" actId="207"/>
          <ac:spMkLst>
            <pc:docMk/>
            <pc:sldMk cId="1120172557" sldId="257"/>
            <ac:spMk id="471" creationId="{48AD46C5-A443-8976-D554-40F882CB0295}"/>
          </ac:spMkLst>
        </pc:spChg>
        <pc:spChg chg="add mod">
          <ac:chgData name="Jaros Yves GBS-BMTK1a_2023" userId="a969bfb7-8869-4559-ac23-2677cac19304" providerId="ADAL" clId="{623961E3-9F41-48A1-B249-342DEA6BFD4A}" dt="2024-05-06T06:05:35.716" v="229" actId="1076"/>
          <ac:spMkLst>
            <pc:docMk/>
            <pc:sldMk cId="1120172557" sldId="257"/>
            <ac:spMk id="472" creationId="{8501D94D-7E17-69B3-1283-F2DB998EFFBC}"/>
          </ac:spMkLst>
        </pc:spChg>
        <pc:spChg chg="add mod">
          <ac:chgData name="Jaros Yves GBS-BMTK1a_2023" userId="a969bfb7-8869-4559-ac23-2677cac19304" providerId="ADAL" clId="{623961E3-9F41-48A1-B249-342DEA6BFD4A}" dt="2024-05-06T06:05:35.716" v="229" actId="1076"/>
          <ac:spMkLst>
            <pc:docMk/>
            <pc:sldMk cId="1120172557" sldId="257"/>
            <ac:spMk id="473" creationId="{76BEF0A7-60BB-AB30-DC63-79326774ED43}"/>
          </ac:spMkLst>
        </pc:spChg>
        <pc:spChg chg="add mod">
          <ac:chgData name="Jaros Yves GBS-BMTK1a_2023" userId="a969bfb7-8869-4559-ac23-2677cac19304" providerId="ADAL" clId="{623961E3-9F41-48A1-B249-342DEA6BFD4A}" dt="2024-05-06T06:05:35.716" v="229" actId="1076"/>
          <ac:spMkLst>
            <pc:docMk/>
            <pc:sldMk cId="1120172557" sldId="257"/>
            <ac:spMk id="474" creationId="{F818CC2D-F185-5E7A-7D49-C76A59B644BE}"/>
          </ac:spMkLst>
        </pc:spChg>
        <pc:spChg chg="add mod">
          <ac:chgData name="Jaros Yves GBS-BMTK1a_2023" userId="a969bfb7-8869-4559-ac23-2677cac19304" providerId="ADAL" clId="{623961E3-9F41-48A1-B249-342DEA6BFD4A}" dt="2024-05-06T06:09:02.465" v="252" actId="1076"/>
          <ac:spMkLst>
            <pc:docMk/>
            <pc:sldMk cId="1120172557" sldId="257"/>
            <ac:spMk id="475" creationId="{A7572264-71F3-81A6-2422-6B9D00B87CA4}"/>
          </ac:spMkLst>
        </pc:spChg>
        <pc:spChg chg="add mod">
          <ac:chgData name="Jaros Yves GBS-BMTK1a_2023" userId="a969bfb7-8869-4559-ac23-2677cac19304" providerId="ADAL" clId="{623961E3-9F41-48A1-B249-342DEA6BFD4A}" dt="2024-05-06T06:05:35.716" v="229" actId="1076"/>
          <ac:spMkLst>
            <pc:docMk/>
            <pc:sldMk cId="1120172557" sldId="257"/>
            <ac:spMk id="476" creationId="{EBEF99D9-15B9-EA02-9F8D-80A1B6184AAD}"/>
          </ac:spMkLst>
        </pc:spChg>
        <pc:spChg chg="add mod">
          <ac:chgData name="Jaros Yves GBS-BMTK1a_2023" userId="a969bfb7-8869-4559-ac23-2677cac19304" providerId="ADAL" clId="{623961E3-9F41-48A1-B249-342DEA6BFD4A}" dt="2024-05-06T06:05:35.716" v="229" actId="1076"/>
          <ac:spMkLst>
            <pc:docMk/>
            <pc:sldMk cId="1120172557" sldId="257"/>
            <ac:spMk id="477" creationId="{55B91E58-2172-5382-5B79-87431809DA40}"/>
          </ac:spMkLst>
        </pc:spChg>
        <pc:spChg chg="add mod">
          <ac:chgData name="Jaros Yves GBS-BMTK1a_2023" userId="a969bfb7-8869-4559-ac23-2677cac19304" providerId="ADAL" clId="{623961E3-9F41-48A1-B249-342DEA6BFD4A}" dt="2024-05-06T06:05:35.716" v="229" actId="1076"/>
          <ac:spMkLst>
            <pc:docMk/>
            <pc:sldMk cId="1120172557" sldId="257"/>
            <ac:spMk id="478" creationId="{D1AE3B1C-FDDD-F58B-395C-1490B06CC953}"/>
          </ac:spMkLst>
        </pc:spChg>
        <pc:spChg chg="add mod">
          <ac:chgData name="Jaros Yves GBS-BMTK1a_2023" userId="a969bfb7-8869-4559-ac23-2677cac19304" providerId="ADAL" clId="{623961E3-9F41-48A1-B249-342DEA6BFD4A}" dt="2024-05-06T06:05:35.716" v="229" actId="1076"/>
          <ac:spMkLst>
            <pc:docMk/>
            <pc:sldMk cId="1120172557" sldId="257"/>
            <ac:spMk id="479" creationId="{D866A9CF-9DF8-DA70-334C-14164DC8AF6E}"/>
          </ac:spMkLst>
        </pc:spChg>
        <pc:spChg chg="add mod">
          <ac:chgData name="Jaros Yves GBS-BMTK1a_2023" userId="a969bfb7-8869-4559-ac23-2677cac19304" providerId="ADAL" clId="{623961E3-9F41-48A1-B249-342DEA6BFD4A}" dt="2024-05-06T06:05:35.716" v="229" actId="1076"/>
          <ac:spMkLst>
            <pc:docMk/>
            <pc:sldMk cId="1120172557" sldId="257"/>
            <ac:spMk id="480" creationId="{31D6AFB9-D1F7-079A-2CA5-268E06685DC5}"/>
          </ac:spMkLst>
        </pc:spChg>
        <pc:spChg chg="add mod">
          <ac:chgData name="Jaros Yves GBS-BMTK1a_2023" userId="a969bfb7-8869-4559-ac23-2677cac19304" providerId="ADAL" clId="{623961E3-9F41-48A1-B249-342DEA6BFD4A}" dt="2024-05-06T06:05:35.716" v="229" actId="1076"/>
          <ac:spMkLst>
            <pc:docMk/>
            <pc:sldMk cId="1120172557" sldId="257"/>
            <ac:spMk id="481" creationId="{88C1B2D8-4A23-8B93-1F72-2115A220A575}"/>
          </ac:spMkLst>
        </pc:spChg>
        <pc:spChg chg="add mod">
          <ac:chgData name="Jaros Yves GBS-BMTK1a_2023" userId="a969bfb7-8869-4559-ac23-2677cac19304" providerId="ADAL" clId="{623961E3-9F41-48A1-B249-342DEA6BFD4A}" dt="2024-05-06T06:05:35.716" v="229" actId="1076"/>
          <ac:spMkLst>
            <pc:docMk/>
            <pc:sldMk cId="1120172557" sldId="257"/>
            <ac:spMk id="482" creationId="{2E6956D9-7541-16F4-A1B8-8D3B6D79B013}"/>
          </ac:spMkLst>
        </pc:spChg>
        <pc:spChg chg="add mod">
          <ac:chgData name="Jaros Yves GBS-BMTK1a_2023" userId="a969bfb7-8869-4559-ac23-2677cac19304" providerId="ADAL" clId="{623961E3-9F41-48A1-B249-342DEA6BFD4A}" dt="2024-05-06T06:05:35.716" v="229" actId="1076"/>
          <ac:spMkLst>
            <pc:docMk/>
            <pc:sldMk cId="1120172557" sldId="257"/>
            <ac:spMk id="483" creationId="{55238B70-E0E0-118D-BEA5-8DDF7DBF4E01}"/>
          </ac:spMkLst>
        </pc:spChg>
        <pc:spChg chg="add mod">
          <ac:chgData name="Jaros Yves GBS-BMTK1a_2023" userId="a969bfb7-8869-4559-ac23-2677cac19304" providerId="ADAL" clId="{623961E3-9F41-48A1-B249-342DEA6BFD4A}" dt="2024-05-06T06:05:35.716" v="229" actId="1076"/>
          <ac:spMkLst>
            <pc:docMk/>
            <pc:sldMk cId="1120172557" sldId="257"/>
            <ac:spMk id="484" creationId="{D0E427DF-B50B-640D-82C3-ADFE0D5FD1B2}"/>
          </ac:spMkLst>
        </pc:spChg>
        <pc:spChg chg="add mod">
          <ac:chgData name="Jaros Yves GBS-BMTK1a_2023" userId="a969bfb7-8869-4559-ac23-2677cac19304" providerId="ADAL" clId="{623961E3-9F41-48A1-B249-342DEA6BFD4A}" dt="2024-05-06T06:05:35.716" v="229" actId="1076"/>
          <ac:spMkLst>
            <pc:docMk/>
            <pc:sldMk cId="1120172557" sldId="257"/>
            <ac:spMk id="485" creationId="{04E28267-0157-AE12-E045-4BAB0B6C9AAF}"/>
          </ac:spMkLst>
        </pc:spChg>
        <pc:spChg chg="add mod">
          <ac:chgData name="Jaros Yves GBS-BMTK1a_2023" userId="a969bfb7-8869-4559-ac23-2677cac19304" providerId="ADAL" clId="{623961E3-9F41-48A1-B249-342DEA6BFD4A}" dt="2024-05-06T06:05:35.716" v="229" actId="1076"/>
          <ac:spMkLst>
            <pc:docMk/>
            <pc:sldMk cId="1120172557" sldId="257"/>
            <ac:spMk id="486" creationId="{4606AC17-469E-7F76-9758-BA4331DE9A58}"/>
          </ac:spMkLst>
        </pc:spChg>
        <pc:spChg chg="add mod">
          <ac:chgData name="Jaros Yves GBS-BMTK1a_2023" userId="a969bfb7-8869-4559-ac23-2677cac19304" providerId="ADAL" clId="{623961E3-9F41-48A1-B249-342DEA6BFD4A}" dt="2024-05-06T06:05:35.716" v="229" actId="1076"/>
          <ac:spMkLst>
            <pc:docMk/>
            <pc:sldMk cId="1120172557" sldId="257"/>
            <ac:spMk id="487" creationId="{203E4432-B998-087D-408A-909ACEE04580}"/>
          </ac:spMkLst>
        </pc:spChg>
        <pc:spChg chg="add mod">
          <ac:chgData name="Jaros Yves GBS-BMTK1a_2023" userId="a969bfb7-8869-4559-ac23-2677cac19304" providerId="ADAL" clId="{623961E3-9F41-48A1-B249-342DEA6BFD4A}" dt="2024-05-06T06:05:35.716" v="229" actId="1076"/>
          <ac:spMkLst>
            <pc:docMk/>
            <pc:sldMk cId="1120172557" sldId="257"/>
            <ac:spMk id="488" creationId="{27F97262-C352-C030-7956-E9505EAC5F1E}"/>
          </ac:spMkLst>
        </pc:spChg>
        <pc:spChg chg="add mod">
          <ac:chgData name="Jaros Yves GBS-BMTK1a_2023" userId="a969bfb7-8869-4559-ac23-2677cac19304" providerId="ADAL" clId="{623961E3-9F41-48A1-B249-342DEA6BFD4A}" dt="2024-05-06T06:05:35.716" v="229" actId="1076"/>
          <ac:spMkLst>
            <pc:docMk/>
            <pc:sldMk cId="1120172557" sldId="257"/>
            <ac:spMk id="489" creationId="{66BE39D7-F995-08E6-2FE9-DA66662F404F}"/>
          </ac:spMkLst>
        </pc:spChg>
        <pc:spChg chg="add mod">
          <ac:chgData name="Jaros Yves GBS-BMTK1a_2023" userId="a969bfb7-8869-4559-ac23-2677cac19304" providerId="ADAL" clId="{623961E3-9F41-48A1-B249-342DEA6BFD4A}" dt="2024-05-06T06:05:35.716" v="229" actId="1076"/>
          <ac:spMkLst>
            <pc:docMk/>
            <pc:sldMk cId="1120172557" sldId="257"/>
            <ac:spMk id="490" creationId="{BEEBD1AF-B73D-88A3-2855-623F172F541C}"/>
          </ac:spMkLst>
        </pc:spChg>
        <pc:spChg chg="add mod">
          <ac:chgData name="Jaros Yves GBS-BMTK1a_2023" userId="a969bfb7-8869-4559-ac23-2677cac19304" providerId="ADAL" clId="{623961E3-9F41-48A1-B249-342DEA6BFD4A}" dt="2024-05-06T06:09:02.465" v="252" actId="1076"/>
          <ac:spMkLst>
            <pc:docMk/>
            <pc:sldMk cId="1120172557" sldId="257"/>
            <ac:spMk id="491" creationId="{5DEF9E82-51EF-12AA-2D63-1841624548EC}"/>
          </ac:spMkLst>
        </pc:spChg>
        <pc:spChg chg="add mod">
          <ac:chgData name="Jaros Yves GBS-BMTK1a_2023" userId="a969bfb7-8869-4559-ac23-2677cac19304" providerId="ADAL" clId="{623961E3-9F41-48A1-B249-342DEA6BFD4A}" dt="2024-05-06T06:05:35.716" v="229" actId="1076"/>
          <ac:spMkLst>
            <pc:docMk/>
            <pc:sldMk cId="1120172557" sldId="257"/>
            <ac:spMk id="492" creationId="{2E8D23FE-92D2-BF07-D6EB-0B01C96F0E62}"/>
          </ac:spMkLst>
        </pc:spChg>
        <pc:spChg chg="add mod">
          <ac:chgData name="Jaros Yves GBS-BMTK1a_2023" userId="a969bfb7-8869-4559-ac23-2677cac19304" providerId="ADAL" clId="{623961E3-9F41-48A1-B249-342DEA6BFD4A}" dt="2024-05-06T06:05:35.716" v="229" actId="1076"/>
          <ac:spMkLst>
            <pc:docMk/>
            <pc:sldMk cId="1120172557" sldId="257"/>
            <ac:spMk id="493" creationId="{C70DAC5C-E67B-7C98-0983-A5233673D0B8}"/>
          </ac:spMkLst>
        </pc:spChg>
        <pc:spChg chg="add mod">
          <ac:chgData name="Jaros Yves GBS-BMTK1a_2023" userId="a969bfb7-8869-4559-ac23-2677cac19304" providerId="ADAL" clId="{623961E3-9F41-48A1-B249-342DEA6BFD4A}" dt="2024-05-06T06:05:35.716" v="229" actId="1076"/>
          <ac:spMkLst>
            <pc:docMk/>
            <pc:sldMk cId="1120172557" sldId="257"/>
            <ac:spMk id="494" creationId="{3865258C-5777-C942-13C4-9DA98D2CF64A}"/>
          </ac:spMkLst>
        </pc:spChg>
        <pc:spChg chg="add mod">
          <ac:chgData name="Jaros Yves GBS-BMTK1a_2023" userId="a969bfb7-8869-4559-ac23-2677cac19304" providerId="ADAL" clId="{623961E3-9F41-48A1-B249-342DEA6BFD4A}" dt="2024-05-06T06:05:35.716" v="229" actId="1076"/>
          <ac:spMkLst>
            <pc:docMk/>
            <pc:sldMk cId="1120172557" sldId="257"/>
            <ac:spMk id="495" creationId="{0AA21BAE-3C98-3304-BA57-EE4BD5AD4B2F}"/>
          </ac:spMkLst>
        </pc:spChg>
        <pc:spChg chg="add mod">
          <ac:chgData name="Jaros Yves GBS-BMTK1a_2023" userId="a969bfb7-8869-4559-ac23-2677cac19304" providerId="ADAL" clId="{623961E3-9F41-48A1-B249-342DEA6BFD4A}" dt="2024-05-06T06:05:35.716" v="229" actId="1076"/>
          <ac:spMkLst>
            <pc:docMk/>
            <pc:sldMk cId="1120172557" sldId="257"/>
            <ac:spMk id="496" creationId="{937AD164-1C54-20B5-4E02-427B319C699B}"/>
          </ac:spMkLst>
        </pc:spChg>
        <pc:spChg chg="add mod">
          <ac:chgData name="Jaros Yves GBS-BMTK1a_2023" userId="a969bfb7-8869-4559-ac23-2677cac19304" providerId="ADAL" clId="{623961E3-9F41-48A1-B249-342DEA6BFD4A}" dt="2024-05-06T06:05:35.716" v="229" actId="1076"/>
          <ac:spMkLst>
            <pc:docMk/>
            <pc:sldMk cId="1120172557" sldId="257"/>
            <ac:spMk id="497" creationId="{8A459DEA-7700-7D85-4249-AD198C0249FA}"/>
          </ac:spMkLst>
        </pc:spChg>
        <pc:spChg chg="add mod">
          <ac:chgData name="Jaros Yves GBS-BMTK1a_2023" userId="a969bfb7-8869-4559-ac23-2677cac19304" providerId="ADAL" clId="{623961E3-9F41-48A1-B249-342DEA6BFD4A}" dt="2024-05-06T06:05:35.716" v="229" actId="1076"/>
          <ac:spMkLst>
            <pc:docMk/>
            <pc:sldMk cId="1120172557" sldId="257"/>
            <ac:spMk id="498" creationId="{EF184C19-C2CD-E9E8-CE24-DD29A8DAA5CB}"/>
          </ac:spMkLst>
        </pc:spChg>
        <pc:spChg chg="add mod">
          <ac:chgData name="Jaros Yves GBS-BMTK1a_2023" userId="a969bfb7-8869-4559-ac23-2677cac19304" providerId="ADAL" clId="{623961E3-9F41-48A1-B249-342DEA6BFD4A}" dt="2024-05-06T06:05:35.716" v="229" actId="1076"/>
          <ac:spMkLst>
            <pc:docMk/>
            <pc:sldMk cId="1120172557" sldId="257"/>
            <ac:spMk id="499" creationId="{F64B5DAC-BC22-EE18-593D-FC3195BA5C04}"/>
          </ac:spMkLst>
        </pc:spChg>
        <pc:spChg chg="add mod">
          <ac:chgData name="Jaros Yves GBS-BMTK1a_2023" userId="a969bfb7-8869-4559-ac23-2677cac19304" providerId="ADAL" clId="{623961E3-9F41-48A1-B249-342DEA6BFD4A}" dt="2024-05-06T06:05:35.716" v="229" actId="1076"/>
          <ac:spMkLst>
            <pc:docMk/>
            <pc:sldMk cId="1120172557" sldId="257"/>
            <ac:spMk id="500" creationId="{202BAB2F-0E52-EACA-0FED-2D1774E7EE9F}"/>
          </ac:spMkLst>
        </pc:spChg>
        <pc:spChg chg="add mod">
          <ac:chgData name="Jaros Yves GBS-BMTK1a_2023" userId="a969bfb7-8869-4559-ac23-2677cac19304" providerId="ADAL" clId="{623961E3-9F41-48A1-B249-342DEA6BFD4A}" dt="2024-05-06T06:05:35.716" v="229" actId="1076"/>
          <ac:spMkLst>
            <pc:docMk/>
            <pc:sldMk cId="1120172557" sldId="257"/>
            <ac:spMk id="501" creationId="{FF336E4E-6D90-71F8-D637-5F67CB370B8C}"/>
          </ac:spMkLst>
        </pc:spChg>
        <pc:spChg chg="add mod">
          <ac:chgData name="Jaros Yves GBS-BMTK1a_2023" userId="a969bfb7-8869-4559-ac23-2677cac19304" providerId="ADAL" clId="{623961E3-9F41-48A1-B249-342DEA6BFD4A}" dt="2024-05-06T06:05:35.716" v="229" actId="1076"/>
          <ac:spMkLst>
            <pc:docMk/>
            <pc:sldMk cId="1120172557" sldId="257"/>
            <ac:spMk id="502" creationId="{F3222D3E-2BD1-8CD6-38C9-898B61E4F2A7}"/>
          </ac:spMkLst>
        </pc:spChg>
        <pc:spChg chg="add mod">
          <ac:chgData name="Jaros Yves GBS-BMTK1a_2023" userId="a969bfb7-8869-4559-ac23-2677cac19304" providerId="ADAL" clId="{623961E3-9F41-48A1-B249-342DEA6BFD4A}" dt="2024-05-06T06:05:35.716" v="229" actId="1076"/>
          <ac:spMkLst>
            <pc:docMk/>
            <pc:sldMk cId="1120172557" sldId="257"/>
            <ac:spMk id="503" creationId="{EAF23579-CECD-6F99-E5F3-63E6586F1048}"/>
          </ac:spMkLst>
        </pc:spChg>
        <pc:spChg chg="add mod">
          <ac:chgData name="Jaros Yves GBS-BMTK1a_2023" userId="a969bfb7-8869-4559-ac23-2677cac19304" providerId="ADAL" clId="{623961E3-9F41-48A1-B249-342DEA6BFD4A}" dt="2024-05-06T06:05:35.716" v="229" actId="1076"/>
          <ac:spMkLst>
            <pc:docMk/>
            <pc:sldMk cId="1120172557" sldId="257"/>
            <ac:spMk id="504" creationId="{A7F5C921-BECB-1F51-6006-89D433ED7052}"/>
          </ac:spMkLst>
        </pc:spChg>
        <pc:spChg chg="add mod">
          <ac:chgData name="Jaros Yves GBS-BMTK1a_2023" userId="a969bfb7-8869-4559-ac23-2677cac19304" providerId="ADAL" clId="{623961E3-9F41-48A1-B249-342DEA6BFD4A}" dt="2024-05-06T06:05:35.716" v="229" actId="1076"/>
          <ac:spMkLst>
            <pc:docMk/>
            <pc:sldMk cId="1120172557" sldId="257"/>
            <ac:spMk id="505" creationId="{1CB0D411-CA6E-A7EE-01DD-A406ADBDA232}"/>
          </ac:spMkLst>
        </pc:spChg>
        <pc:spChg chg="add mod">
          <ac:chgData name="Jaros Yves GBS-BMTK1a_2023" userId="a969bfb7-8869-4559-ac23-2677cac19304" providerId="ADAL" clId="{623961E3-9F41-48A1-B249-342DEA6BFD4A}" dt="2024-05-06T06:05:35.716" v="229" actId="1076"/>
          <ac:spMkLst>
            <pc:docMk/>
            <pc:sldMk cId="1120172557" sldId="257"/>
            <ac:spMk id="506" creationId="{28CE08B9-6DD1-5094-909E-3B10BDC46C21}"/>
          </ac:spMkLst>
        </pc:spChg>
        <pc:spChg chg="add mod">
          <ac:chgData name="Jaros Yves GBS-BMTK1a_2023" userId="a969bfb7-8869-4559-ac23-2677cac19304" providerId="ADAL" clId="{623961E3-9F41-48A1-B249-342DEA6BFD4A}" dt="2024-05-06T06:09:02.465" v="252" actId="1076"/>
          <ac:spMkLst>
            <pc:docMk/>
            <pc:sldMk cId="1120172557" sldId="257"/>
            <ac:spMk id="507" creationId="{CE194E79-598F-7EC0-CAF0-7B0ABB6E5DAE}"/>
          </ac:spMkLst>
        </pc:spChg>
        <pc:spChg chg="add mod">
          <ac:chgData name="Jaros Yves GBS-BMTK1a_2023" userId="a969bfb7-8869-4559-ac23-2677cac19304" providerId="ADAL" clId="{623961E3-9F41-48A1-B249-342DEA6BFD4A}" dt="2024-05-06T06:05:35.716" v="229" actId="1076"/>
          <ac:spMkLst>
            <pc:docMk/>
            <pc:sldMk cId="1120172557" sldId="257"/>
            <ac:spMk id="508" creationId="{A767D810-DC1A-AF5C-9198-A455F41DC4F7}"/>
          </ac:spMkLst>
        </pc:spChg>
        <pc:spChg chg="add mod">
          <ac:chgData name="Jaros Yves GBS-BMTK1a_2023" userId="a969bfb7-8869-4559-ac23-2677cac19304" providerId="ADAL" clId="{623961E3-9F41-48A1-B249-342DEA6BFD4A}" dt="2024-05-06T06:05:35.716" v="229" actId="1076"/>
          <ac:spMkLst>
            <pc:docMk/>
            <pc:sldMk cId="1120172557" sldId="257"/>
            <ac:spMk id="509" creationId="{34E5F24D-D24C-7137-73FA-3F1DD1FD4658}"/>
          </ac:spMkLst>
        </pc:spChg>
        <pc:spChg chg="add mod">
          <ac:chgData name="Jaros Yves GBS-BMTK1a_2023" userId="a969bfb7-8869-4559-ac23-2677cac19304" providerId="ADAL" clId="{623961E3-9F41-48A1-B249-342DEA6BFD4A}" dt="2024-05-06T06:05:35.716" v="229" actId="1076"/>
          <ac:spMkLst>
            <pc:docMk/>
            <pc:sldMk cId="1120172557" sldId="257"/>
            <ac:spMk id="510" creationId="{4D2E262B-2C70-0158-1630-DBC2650C769D}"/>
          </ac:spMkLst>
        </pc:spChg>
        <pc:spChg chg="add mod">
          <ac:chgData name="Jaros Yves GBS-BMTK1a_2023" userId="a969bfb7-8869-4559-ac23-2677cac19304" providerId="ADAL" clId="{623961E3-9F41-48A1-B249-342DEA6BFD4A}" dt="2024-05-06T06:05:35.716" v="229" actId="1076"/>
          <ac:spMkLst>
            <pc:docMk/>
            <pc:sldMk cId="1120172557" sldId="257"/>
            <ac:spMk id="511" creationId="{793DEC49-AA48-9A7E-C794-B843BDACBB67}"/>
          </ac:spMkLst>
        </pc:spChg>
        <pc:spChg chg="add mod">
          <ac:chgData name="Jaros Yves GBS-BMTK1a_2023" userId="a969bfb7-8869-4559-ac23-2677cac19304" providerId="ADAL" clId="{623961E3-9F41-48A1-B249-342DEA6BFD4A}" dt="2024-05-06T06:05:35.716" v="229" actId="1076"/>
          <ac:spMkLst>
            <pc:docMk/>
            <pc:sldMk cId="1120172557" sldId="257"/>
            <ac:spMk id="512" creationId="{5CAA75D6-B4E2-73E7-3F8C-62A4F91FAA51}"/>
          </ac:spMkLst>
        </pc:spChg>
        <pc:spChg chg="add mod">
          <ac:chgData name="Jaros Yves GBS-BMTK1a_2023" userId="a969bfb7-8869-4559-ac23-2677cac19304" providerId="ADAL" clId="{623961E3-9F41-48A1-B249-342DEA6BFD4A}" dt="2024-05-06T06:05:35.716" v="229" actId="1076"/>
          <ac:spMkLst>
            <pc:docMk/>
            <pc:sldMk cId="1120172557" sldId="257"/>
            <ac:spMk id="513" creationId="{8E58AEC1-B42B-B840-9D3E-AE1A1AB65AA1}"/>
          </ac:spMkLst>
        </pc:spChg>
        <pc:spChg chg="add mod">
          <ac:chgData name="Jaros Yves GBS-BMTK1a_2023" userId="a969bfb7-8869-4559-ac23-2677cac19304" providerId="ADAL" clId="{623961E3-9F41-48A1-B249-342DEA6BFD4A}" dt="2024-05-06T06:05:35.716" v="229" actId="1076"/>
          <ac:spMkLst>
            <pc:docMk/>
            <pc:sldMk cId="1120172557" sldId="257"/>
            <ac:spMk id="514" creationId="{2215B92F-48AD-C142-F367-84317EE4E482}"/>
          </ac:spMkLst>
        </pc:spChg>
        <pc:spChg chg="add mod">
          <ac:chgData name="Jaros Yves GBS-BMTK1a_2023" userId="a969bfb7-8869-4559-ac23-2677cac19304" providerId="ADAL" clId="{623961E3-9F41-48A1-B249-342DEA6BFD4A}" dt="2024-05-06T06:05:35.716" v="229" actId="1076"/>
          <ac:spMkLst>
            <pc:docMk/>
            <pc:sldMk cId="1120172557" sldId="257"/>
            <ac:spMk id="515" creationId="{BB961BFE-DB63-579F-0985-A39D6ADF49CE}"/>
          </ac:spMkLst>
        </pc:spChg>
        <pc:spChg chg="add mod">
          <ac:chgData name="Jaros Yves GBS-BMTK1a_2023" userId="a969bfb7-8869-4559-ac23-2677cac19304" providerId="ADAL" clId="{623961E3-9F41-48A1-B249-342DEA6BFD4A}" dt="2024-05-06T06:05:35.716" v="229" actId="1076"/>
          <ac:spMkLst>
            <pc:docMk/>
            <pc:sldMk cId="1120172557" sldId="257"/>
            <ac:spMk id="516" creationId="{1D4D93E6-B6A1-EE31-E494-C6FE3352DD17}"/>
          </ac:spMkLst>
        </pc:spChg>
        <pc:spChg chg="add mod">
          <ac:chgData name="Jaros Yves GBS-BMTK1a_2023" userId="a969bfb7-8869-4559-ac23-2677cac19304" providerId="ADAL" clId="{623961E3-9F41-48A1-B249-342DEA6BFD4A}" dt="2024-05-06T06:05:35.716" v="229" actId="1076"/>
          <ac:spMkLst>
            <pc:docMk/>
            <pc:sldMk cId="1120172557" sldId="257"/>
            <ac:spMk id="517" creationId="{3653B017-A1C2-0D72-75C4-8717778DE8AE}"/>
          </ac:spMkLst>
        </pc:spChg>
        <pc:spChg chg="add mod">
          <ac:chgData name="Jaros Yves GBS-BMTK1a_2023" userId="a969bfb7-8869-4559-ac23-2677cac19304" providerId="ADAL" clId="{623961E3-9F41-48A1-B249-342DEA6BFD4A}" dt="2024-05-06T06:05:35.716" v="229" actId="1076"/>
          <ac:spMkLst>
            <pc:docMk/>
            <pc:sldMk cId="1120172557" sldId="257"/>
            <ac:spMk id="518" creationId="{9CCF6B08-E32F-28A2-DE52-1D85808478C1}"/>
          </ac:spMkLst>
        </pc:spChg>
        <pc:spChg chg="add mod">
          <ac:chgData name="Jaros Yves GBS-BMTK1a_2023" userId="a969bfb7-8869-4559-ac23-2677cac19304" providerId="ADAL" clId="{623961E3-9F41-48A1-B249-342DEA6BFD4A}" dt="2024-05-06T06:05:35.716" v="229" actId="1076"/>
          <ac:spMkLst>
            <pc:docMk/>
            <pc:sldMk cId="1120172557" sldId="257"/>
            <ac:spMk id="519" creationId="{699177C0-D244-8BA7-9052-0AA2DA5A792E}"/>
          </ac:spMkLst>
        </pc:spChg>
        <pc:spChg chg="add mod">
          <ac:chgData name="Jaros Yves GBS-BMTK1a_2023" userId="a969bfb7-8869-4559-ac23-2677cac19304" providerId="ADAL" clId="{623961E3-9F41-48A1-B249-342DEA6BFD4A}" dt="2024-05-06T06:05:35.716" v="229" actId="1076"/>
          <ac:spMkLst>
            <pc:docMk/>
            <pc:sldMk cId="1120172557" sldId="257"/>
            <ac:spMk id="520" creationId="{EBF35F17-8F8A-9C52-C279-18283291D231}"/>
          </ac:spMkLst>
        </pc:spChg>
        <pc:spChg chg="add mod">
          <ac:chgData name="Jaros Yves GBS-BMTK1a_2023" userId="a969bfb7-8869-4559-ac23-2677cac19304" providerId="ADAL" clId="{623961E3-9F41-48A1-B249-342DEA6BFD4A}" dt="2024-05-06T06:05:35.716" v="229" actId="1076"/>
          <ac:spMkLst>
            <pc:docMk/>
            <pc:sldMk cId="1120172557" sldId="257"/>
            <ac:spMk id="521" creationId="{9274A76E-F799-4482-C34F-87C0756AC6F1}"/>
          </ac:spMkLst>
        </pc:spChg>
        <pc:spChg chg="add mod">
          <ac:chgData name="Jaros Yves GBS-BMTK1a_2023" userId="a969bfb7-8869-4559-ac23-2677cac19304" providerId="ADAL" clId="{623961E3-9F41-48A1-B249-342DEA6BFD4A}" dt="2024-05-06T06:05:35.716" v="229" actId="1076"/>
          <ac:spMkLst>
            <pc:docMk/>
            <pc:sldMk cId="1120172557" sldId="257"/>
            <ac:spMk id="522" creationId="{4EA647F0-7B51-FAC2-64EE-9D9B973501C4}"/>
          </ac:spMkLst>
        </pc:spChg>
        <pc:spChg chg="add mod">
          <ac:chgData name="Jaros Yves GBS-BMTK1a_2023" userId="a969bfb7-8869-4559-ac23-2677cac19304" providerId="ADAL" clId="{623961E3-9F41-48A1-B249-342DEA6BFD4A}" dt="2024-05-06T06:09:02.465" v="252" actId="1076"/>
          <ac:spMkLst>
            <pc:docMk/>
            <pc:sldMk cId="1120172557" sldId="257"/>
            <ac:spMk id="523" creationId="{EA2BFB25-8374-2ED0-9E52-6E294A74C8C8}"/>
          </ac:spMkLst>
        </pc:spChg>
        <pc:spChg chg="add mod ord">
          <ac:chgData name="Jaros Yves GBS-BMTK1a_2023" userId="a969bfb7-8869-4559-ac23-2677cac19304" providerId="ADAL" clId="{623961E3-9F41-48A1-B249-342DEA6BFD4A}" dt="2024-05-06T06:09:37.827" v="255" actId="1076"/>
          <ac:spMkLst>
            <pc:docMk/>
            <pc:sldMk cId="1120172557" sldId="257"/>
            <ac:spMk id="524" creationId="{9CDC3096-2B19-87EE-1FA9-CD3C39FD2A97}"/>
          </ac:spMkLst>
        </pc:spChg>
        <pc:spChg chg="add mod">
          <ac:chgData name="Jaros Yves GBS-BMTK1a_2023" userId="a969bfb7-8869-4559-ac23-2677cac19304" providerId="ADAL" clId="{623961E3-9F41-48A1-B249-342DEA6BFD4A}" dt="2024-05-02T13:10:16.325" v="164" actId="571"/>
          <ac:spMkLst>
            <pc:docMk/>
            <pc:sldMk cId="1120172557" sldId="257"/>
            <ac:spMk id="525" creationId="{AC36575E-0612-0C1B-EEF7-C954E9B2152D}"/>
          </ac:spMkLst>
        </pc:spChg>
        <pc:spChg chg="add mod">
          <ac:chgData name="Jaros Yves GBS-BMTK1a_2023" userId="a969bfb7-8869-4559-ac23-2677cac19304" providerId="ADAL" clId="{623961E3-9F41-48A1-B249-342DEA6BFD4A}" dt="2024-05-02T13:10:16.325" v="164" actId="571"/>
          <ac:spMkLst>
            <pc:docMk/>
            <pc:sldMk cId="1120172557" sldId="257"/>
            <ac:spMk id="526" creationId="{0CFCB16F-C9DC-D8D5-29D7-BE3DA30C6DED}"/>
          </ac:spMkLst>
        </pc:spChg>
        <pc:spChg chg="add mod">
          <ac:chgData name="Jaros Yves GBS-BMTK1a_2023" userId="a969bfb7-8869-4559-ac23-2677cac19304" providerId="ADAL" clId="{623961E3-9F41-48A1-B249-342DEA6BFD4A}" dt="2024-05-02T13:10:16.325" v="164" actId="571"/>
          <ac:spMkLst>
            <pc:docMk/>
            <pc:sldMk cId="1120172557" sldId="257"/>
            <ac:spMk id="527" creationId="{9EC60D9F-0E8D-D7A8-8C60-101A8B0DCBF8}"/>
          </ac:spMkLst>
        </pc:spChg>
        <pc:spChg chg="add mod">
          <ac:chgData name="Jaros Yves GBS-BMTK1a_2023" userId="a969bfb7-8869-4559-ac23-2677cac19304" providerId="ADAL" clId="{623961E3-9F41-48A1-B249-342DEA6BFD4A}" dt="2024-05-02T13:10:16.325" v="164" actId="571"/>
          <ac:spMkLst>
            <pc:docMk/>
            <pc:sldMk cId="1120172557" sldId="257"/>
            <ac:spMk id="528" creationId="{B650FC0E-B66F-C64B-BFCD-236303640A0E}"/>
          </ac:spMkLst>
        </pc:spChg>
        <pc:spChg chg="add mod">
          <ac:chgData name="Jaros Yves GBS-BMTK1a_2023" userId="a969bfb7-8869-4559-ac23-2677cac19304" providerId="ADAL" clId="{623961E3-9F41-48A1-B249-342DEA6BFD4A}" dt="2024-05-02T13:10:16.325" v="164" actId="571"/>
          <ac:spMkLst>
            <pc:docMk/>
            <pc:sldMk cId="1120172557" sldId="257"/>
            <ac:spMk id="529" creationId="{B87B9995-92F8-ABE9-8058-222FEE7EA877}"/>
          </ac:spMkLst>
        </pc:spChg>
        <pc:spChg chg="add mod">
          <ac:chgData name="Jaros Yves GBS-BMTK1a_2023" userId="a969bfb7-8869-4559-ac23-2677cac19304" providerId="ADAL" clId="{623961E3-9F41-48A1-B249-342DEA6BFD4A}" dt="2024-05-02T13:10:16.325" v="164" actId="571"/>
          <ac:spMkLst>
            <pc:docMk/>
            <pc:sldMk cId="1120172557" sldId="257"/>
            <ac:spMk id="530" creationId="{6FF048E7-237E-D354-86BD-04CB278E52F5}"/>
          </ac:spMkLst>
        </pc:spChg>
        <pc:spChg chg="add mod">
          <ac:chgData name="Jaros Yves GBS-BMTK1a_2023" userId="a969bfb7-8869-4559-ac23-2677cac19304" providerId="ADAL" clId="{623961E3-9F41-48A1-B249-342DEA6BFD4A}" dt="2024-05-02T13:10:16.325" v="164" actId="571"/>
          <ac:spMkLst>
            <pc:docMk/>
            <pc:sldMk cId="1120172557" sldId="257"/>
            <ac:spMk id="531" creationId="{4FB2F673-3AE2-80E5-591C-5BF39A86750B}"/>
          </ac:spMkLst>
        </pc:spChg>
        <pc:spChg chg="add mod">
          <ac:chgData name="Jaros Yves GBS-BMTK1a_2023" userId="a969bfb7-8869-4559-ac23-2677cac19304" providerId="ADAL" clId="{623961E3-9F41-48A1-B249-342DEA6BFD4A}" dt="2024-05-02T13:18:21.465" v="187" actId="571"/>
          <ac:spMkLst>
            <pc:docMk/>
            <pc:sldMk cId="1120172557" sldId="257"/>
            <ac:spMk id="532" creationId="{D380A328-D5E3-C21F-A97F-86ABBC99DDED}"/>
          </ac:spMkLst>
        </pc:spChg>
        <pc:spChg chg="add mod">
          <ac:chgData name="Jaros Yves GBS-BMTK1a_2023" userId="a969bfb7-8869-4559-ac23-2677cac19304" providerId="ADAL" clId="{623961E3-9F41-48A1-B249-342DEA6BFD4A}" dt="2024-05-02T13:18:21.465" v="187" actId="571"/>
          <ac:spMkLst>
            <pc:docMk/>
            <pc:sldMk cId="1120172557" sldId="257"/>
            <ac:spMk id="533" creationId="{375ADEFE-176F-39EE-D42F-97A322FB4DE5}"/>
          </ac:spMkLst>
        </pc:spChg>
        <pc:spChg chg="add mod">
          <ac:chgData name="Jaros Yves GBS-BMTK1a_2023" userId="a969bfb7-8869-4559-ac23-2677cac19304" providerId="ADAL" clId="{623961E3-9F41-48A1-B249-342DEA6BFD4A}" dt="2024-05-02T13:18:21.465" v="187" actId="571"/>
          <ac:spMkLst>
            <pc:docMk/>
            <pc:sldMk cId="1120172557" sldId="257"/>
            <ac:spMk id="534" creationId="{AE991200-3254-F85C-F155-44243B0D4630}"/>
          </ac:spMkLst>
        </pc:spChg>
        <pc:spChg chg="add mod">
          <ac:chgData name="Jaros Yves GBS-BMTK1a_2023" userId="a969bfb7-8869-4559-ac23-2677cac19304" providerId="ADAL" clId="{623961E3-9F41-48A1-B249-342DEA6BFD4A}" dt="2024-05-02T13:18:21.465" v="187" actId="571"/>
          <ac:spMkLst>
            <pc:docMk/>
            <pc:sldMk cId="1120172557" sldId="257"/>
            <ac:spMk id="535" creationId="{E07ABFF0-E7DA-088A-B575-111D91EF6559}"/>
          </ac:spMkLst>
        </pc:spChg>
        <pc:spChg chg="add mod">
          <ac:chgData name="Jaros Yves GBS-BMTK1a_2023" userId="a969bfb7-8869-4559-ac23-2677cac19304" providerId="ADAL" clId="{623961E3-9F41-48A1-B249-342DEA6BFD4A}" dt="2024-05-02T13:20:23.821" v="197" actId="571"/>
          <ac:spMkLst>
            <pc:docMk/>
            <pc:sldMk cId="1120172557" sldId="257"/>
            <ac:spMk id="536" creationId="{307AF5D0-6D14-62FA-2085-8309B9F3E436}"/>
          </ac:spMkLst>
        </pc:spChg>
        <pc:spChg chg="add mod">
          <ac:chgData name="Jaros Yves GBS-BMTK1a_2023" userId="a969bfb7-8869-4559-ac23-2677cac19304" providerId="ADAL" clId="{623961E3-9F41-48A1-B249-342DEA6BFD4A}" dt="2024-05-02T13:20:23.821" v="197" actId="571"/>
          <ac:spMkLst>
            <pc:docMk/>
            <pc:sldMk cId="1120172557" sldId="257"/>
            <ac:spMk id="537" creationId="{03AE9E3E-7FAC-748D-DB0C-ADD8D55C58C2}"/>
          </ac:spMkLst>
        </pc:spChg>
        <pc:spChg chg="add mod">
          <ac:chgData name="Jaros Yves GBS-BMTK1a_2023" userId="a969bfb7-8869-4559-ac23-2677cac19304" providerId="ADAL" clId="{623961E3-9F41-48A1-B249-342DEA6BFD4A}" dt="2024-05-02T13:20:23.821" v="197" actId="571"/>
          <ac:spMkLst>
            <pc:docMk/>
            <pc:sldMk cId="1120172557" sldId="257"/>
            <ac:spMk id="538" creationId="{FBD32617-A57B-07B3-B8DC-450FF2B59F48}"/>
          </ac:spMkLst>
        </pc:spChg>
        <pc:spChg chg="add mod">
          <ac:chgData name="Jaros Yves GBS-BMTK1a_2023" userId="a969bfb7-8869-4559-ac23-2677cac19304" providerId="ADAL" clId="{623961E3-9F41-48A1-B249-342DEA6BFD4A}" dt="2024-05-02T13:20:23.821" v="197" actId="571"/>
          <ac:spMkLst>
            <pc:docMk/>
            <pc:sldMk cId="1120172557" sldId="257"/>
            <ac:spMk id="539" creationId="{BF73EBFF-EBE7-8531-B324-AF241BB7D538}"/>
          </ac:spMkLst>
        </pc:spChg>
        <pc:spChg chg="add mod">
          <ac:chgData name="Jaros Yves GBS-BMTK1a_2023" userId="a969bfb7-8869-4559-ac23-2677cac19304" providerId="ADAL" clId="{623961E3-9F41-48A1-B249-342DEA6BFD4A}" dt="2024-05-02T13:20:23.821" v="197" actId="571"/>
          <ac:spMkLst>
            <pc:docMk/>
            <pc:sldMk cId="1120172557" sldId="257"/>
            <ac:spMk id="540" creationId="{8414E020-CA96-56B0-767C-9E76F20A1CB7}"/>
          </ac:spMkLst>
        </pc:spChg>
        <pc:spChg chg="add mod">
          <ac:chgData name="Jaros Yves GBS-BMTK1a_2023" userId="a969bfb7-8869-4559-ac23-2677cac19304" providerId="ADAL" clId="{623961E3-9F41-48A1-B249-342DEA6BFD4A}" dt="2024-05-02T13:20:23.821" v="197" actId="571"/>
          <ac:spMkLst>
            <pc:docMk/>
            <pc:sldMk cId="1120172557" sldId="257"/>
            <ac:spMk id="541" creationId="{B58C5011-85E4-3B3F-6A6E-C904F47DC189}"/>
          </ac:spMkLst>
        </pc:spChg>
        <pc:spChg chg="add mod">
          <ac:chgData name="Jaros Yves GBS-BMTK1a_2023" userId="a969bfb7-8869-4559-ac23-2677cac19304" providerId="ADAL" clId="{623961E3-9F41-48A1-B249-342DEA6BFD4A}" dt="2024-05-02T13:20:23.821" v="197" actId="571"/>
          <ac:spMkLst>
            <pc:docMk/>
            <pc:sldMk cId="1120172557" sldId="257"/>
            <ac:spMk id="542" creationId="{0623F688-FF0D-DA1E-8B9F-FB42CE9AE945}"/>
          </ac:spMkLst>
        </pc:spChg>
        <pc:spChg chg="add mod">
          <ac:chgData name="Jaros Yves GBS-BMTK1a_2023" userId="a969bfb7-8869-4559-ac23-2677cac19304" providerId="ADAL" clId="{623961E3-9F41-48A1-B249-342DEA6BFD4A}" dt="2024-05-02T13:20:23.821" v="197" actId="571"/>
          <ac:spMkLst>
            <pc:docMk/>
            <pc:sldMk cId="1120172557" sldId="257"/>
            <ac:spMk id="543" creationId="{FF3B454A-BCB0-9A0D-523F-042D60134CB4}"/>
          </ac:spMkLst>
        </pc:spChg>
        <pc:spChg chg="add mod">
          <ac:chgData name="Jaros Yves GBS-BMTK1a_2023" userId="a969bfb7-8869-4559-ac23-2677cac19304" providerId="ADAL" clId="{623961E3-9F41-48A1-B249-342DEA6BFD4A}" dt="2024-05-02T13:20:23.821" v="197" actId="571"/>
          <ac:spMkLst>
            <pc:docMk/>
            <pc:sldMk cId="1120172557" sldId="257"/>
            <ac:spMk id="544" creationId="{372C1FC1-A845-F706-F19A-5F2BCCFD1079}"/>
          </ac:spMkLst>
        </pc:spChg>
        <pc:spChg chg="add mod">
          <ac:chgData name="Jaros Yves GBS-BMTK1a_2023" userId="a969bfb7-8869-4559-ac23-2677cac19304" providerId="ADAL" clId="{623961E3-9F41-48A1-B249-342DEA6BFD4A}" dt="2024-05-02T13:20:23.821" v="197" actId="571"/>
          <ac:spMkLst>
            <pc:docMk/>
            <pc:sldMk cId="1120172557" sldId="257"/>
            <ac:spMk id="545" creationId="{A8391058-174D-F160-39A7-79A4A508C80E}"/>
          </ac:spMkLst>
        </pc:spChg>
        <pc:spChg chg="add mod">
          <ac:chgData name="Jaros Yves GBS-BMTK1a_2023" userId="a969bfb7-8869-4559-ac23-2677cac19304" providerId="ADAL" clId="{623961E3-9F41-48A1-B249-342DEA6BFD4A}" dt="2024-05-02T13:20:23.821" v="197" actId="571"/>
          <ac:spMkLst>
            <pc:docMk/>
            <pc:sldMk cId="1120172557" sldId="257"/>
            <ac:spMk id="546" creationId="{347037F9-E16D-CD33-89FF-FDCC05D74061}"/>
          </ac:spMkLst>
        </pc:spChg>
        <pc:spChg chg="add mod">
          <ac:chgData name="Jaros Yves GBS-BMTK1a_2023" userId="a969bfb7-8869-4559-ac23-2677cac19304" providerId="ADAL" clId="{623961E3-9F41-48A1-B249-342DEA6BFD4A}" dt="2024-05-02T13:20:23.821" v="197" actId="571"/>
          <ac:spMkLst>
            <pc:docMk/>
            <pc:sldMk cId="1120172557" sldId="257"/>
            <ac:spMk id="547" creationId="{47279800-6EE2-A9F4-F1EE-1F825108711A}"/>
          </ac:spMkLst>
        </pc:spChg>
        <pc:spChg chg="add mod">
          <ac:chgData name="Jaros Yves GBS-BMTK1a_2023" userId="a969bfb7-8869-4559-ac23-2677cac19304" providerId="ADAL" clId="{623961E3-9F41-48A1-B249-342DEA6BFD4A}" dt="2024-05-02T13:20:23.821" v="197" actId="571"/>
          <ac:spMkLst>
            <pc:docMk/>
            <pc:sldMk cId="1120172557" sldId="257"/>
            <ac:spMk id="548" creationId="{9F4361B6-E2EF-3849-F788-AD37395E52FF}"/>
          </ac:spMkLst>
        </pc:spChg>
        <pc:spChg chg="add mod">
          <ac:chgData name="Jaros Yves GBS-BMTK1a_2023" userId="a969bfb7-8869-4559-ac23-2677cac19304" providerId="ADAL" clId="{623961E3-9F41-48A1-B249-342DEA6BFD4A}" dt="2024-05-02T13:20:42.874" v="202" actId="571"/>
          <ac:spMkLst>
            <pc:docMk/>
            <pc:sldMk cId="1120172557" sldId="257"/>
            <ac:spMk id="549" creationId="{88D5838F-83EB-3F2A-4C7B-E336AA8F303E}"/>
          </ac:spMkLst>
        </pc:spChg>
        <pc:spChg chg="add mod">
          <ac:chgData name="Jaros Yves GBS-BMTK1a_2023" userId="a969bfb7-8869-4559-ac23-2677cac19304" providerId="ADAL" clId="{623961E3-9F41-48A1-B249-342DEA6BFD4A}" dt="2024-05-02T13:20:42.874" v="202" actId="571"/>
          <ac:spMkLst>
            <pc:docMk/>
            <pc:sldMk cId="1120172557" sldId="257"/>
            <ac:spMk id="550" creationId="{E9102097-7194-52C6-8FF2-DB879FB58F37}"/>
          </ac:spMkLst>
        </pc:spChg>
        <pc:spChg chg="add mod">
          <ac:chgData name="Jaros Yves GBS-BMTK1a_2023" userId="a969bfb7-8869-4559-ac23-2677cac19304" providerId="ADAL" clId="{623961E3-9F41-48A1-B249-342DEA6BFD4A}" dt="2024-05-02T13:20:42.874" v="202" actId="571"/>
          <ac:spMkLst>
            <pc:docMk/>
            <pc:sldMk cId="1120172557" sldId="257"/>
            <ac:spMk id="551" creationId="{0B1BBC8E-37BE-A559-9A54-73D053E23925}"/>
          </ac:spMkLst>
        </pc:spChg>
        <pc:spChg chg="add mod">
          <ac:chgData name="Jaros Yves GBS-BMTK1a_2023" userId="a969bfb7-8869-4559-ac23-2677cac19304" providerId="ADAL" clId="{623961E3-9F41-48A1-B249-342DEA6BFD4A}" dt="2024-05-02T13:20:42.874" v="202" actId="571"/>
          <ac:spMkLst>
            <pc:docMk/>
            <pc:sldMk cId="1120172557" sldId="257"/>
            <ac:spMk id="552" creationId="{9FF83D79-DC01-405D-0706-C93EE8882E9D}"/>
          </ac:spMkLst>
        </pc:spChg>
        <pc:spChg chg="add mod">
          <ac:chgData name="Jaros Yves GBS-BMTK1a_2023" userId="a969bfb7-8869-4559-ac23-2677cac19304" providerId="ADAL" clId="{623961E3-9F41-48A1-B249-342DEA6BFD4A}" dt="2024-05-02T13:20:42.874" v="202" actId="571"/>
          <ac:spMkLst>
            <pc:docMk/>
            <pc:sldMk cId="1120172557" sldId="257"/>
            <ac:spMk id="553" creationId="{B3230632-9F31-1A8F-6092-F24EC0FCC0C9}"/>
          </ac:spMkLst>
        </pc:spChg>
        <pc:spChg chg="add mod">
          <ac:chgData name="Jaros Yves GBS-BMTK1a_2023" userId="a969bfb7-8869-4559-ac23-2677cac19304" providerId="ADAL" clId="{623961E3-9F41-48A1-B249-342DEA6BFD4A}" dt="2024-05-02T13:20:42.874" v="202" actId="571"/>
          <ac:spMkLst>
            <pc:docMk/>
            <pc:sldMk cId="1120172557" sldId="257"/>
            <ac:spMk id="554" creationId="{926336E1-B52E-DDF5-ADF4-3C0BB8F30406}"/>
          </ac:spMkLst>
        </pc:spChg>
        <pc:spChg chg="add mod">
          <ac:chgData name="Jaros Yves GBS-BMTK1a_2023" userId="a969bfb7-8869-4559-ac23-2677cac19304" providerId="ADAL" clId="{623961E3-9F41-48A1-B249-342DEA6BFD4A}" dt="2024-05-02T13:20:42.874" v="202" actId="571"/>
          <ac:spMkLst>
            <pc:docMk/>
            <pc:sldMk cId="1120172557" sldId="257"/>
            <ac:spMk id="555" creationId="{8ADE296E-211E-2EBC-02D9-75699034868F}"/>
          </ac:spMkLst>
        </pc:spChg>
        <pc:spChg chg="add mod">
          <ac:chgData name="Jaros Yves GBS-BMTK1a_2023" userId="a969bfb7-8869-4559-ac23-2677cac19304" providerId="ADAL" clId="{623961E3-9F41-48A1-B249-342DEA6BFD4A}" dt="2024-05-02T13:20:42.874" v="202" actId="571"/>
          <ac:spMkLst>
            <pc:docMk/>
            <pc:sldMk cId="1120172557" sldId="257"/>
            <ac:spMk id="556" creationId="{C8B34FC0-3A5A-D9BC-13DD-426353472E47}"/>
          </ac:spMkLst>
        </pc:spChg>
        <pc:spChg chg="add mod">
          <ac:chgData name="Jaros Yves GBS-BMTK1a_2023" userId="a969bfb7-8869-4559-ac23-2677cac19304" providerId="ADAL" clId="{623961E3-9F41-48A1-B249-342DEA6BFD4A}" dt="2024-05-02T13:20:42.874" v="202" actId="571"/>
          <ac:spMkLst>
            <pc:docMk/>
            <pc:sldMk cId="1120172557" sldId="257"/>
            <ac:spMk id="557" creationId="{9F295C4C-2E93-29C7-7D2B-C8ECC0CBB1C2}"/>
          </ac:spMkLst>
        </pc:spChg>
        <pc:graphicFrameChg chg="add del mod modGraphic">
          <ac:chgData name="Jaros Yves GBS-BMTK1a_2023" userId="a969bfb7-8869-4559-ac23-2677cac19304" providerId="ADAL" clId="{623961E3-9F41-48A1-B249-342DEA6BFD4A}" dt="2024-05-02T12:33:07.253" v="17" actId="478"/>
          <ac:graphicFrameMkLst>
            <pc:docMk/>
            <pc:sldMk cId="1120172557" sldId="257"/>
            <ac:graphicFrameMk id="4" creationId="{B2343B71-D901-12C2-3543-84C16FD0DF54}"/>
          </ac:graphicFrameMkLst>
        </pc:graphicFrameChg>
      </pc:sldChg>
      <pc:sldChg chg="delSp add del mod">
        <pc:chgData name="Jaros Yves GBS-BMTK1a_2023" userId="a969bfb7-8869-4559-ac23-2677cac19304" providerId="ADAL" clId="{623961E3-9F41-48A1-B249-342DEA6BFD4A}" dt="2024-05-06T06:18:11.104" v="261" actId="47"/>
        <pc:sldMkLst>
          <pc:docMk/>
          <pc:sldMk cId="1053968742" sldId="258"/>
        </pc:sldMkLst>
        <pc:spChg chg="del">
          <ac:chgData name="Jaros Yves GBS-BMTK1a_2023" userId="a969bfb7-8869-4559-ac23-2677cac19304" providerId="ADAL" clId="{623961E3-9F41-48A1-B249-342DEA6BFD4A}" dt="2024-05-06T06:10:49.362" v="260" actId="478"/>
          <ac:spMkLst>
            <pc:docMk/>
            <pc:sldMk cId="1053968742" sldId="258"/>
            <ac:spMk id="260" creationId="{9E18F019-7914-1C5A-0971-EBEF19123A51}"/>
          </ac:spMkLst>
        </pc:spChg>
        <pc:spChg chg="del">
          <ac:chgData name="Jaros Yves GBS-BMTK1a_2023" userId="a969bfb7-8869-4559-ac23-2677cac19304" providerId="ADAL" clId="{623961E3-9F41-48A1-B249-342DEA6BFD4A}" dt="2024-05-06T06:10:49.362" v="260" actId="478"/>
          <ac:spMkLst>
            <pc:docMk/>
            <pc:sldMk cId="1053968742" sldId="258"/>
            <ac:spMk id="261" creationId="{304F574A-171E-5291-9180-BDFAA0E088BF}"/>
          </ac:spMkLst>
        </pc:spChg>
        <pc:spChg chg="del">
          <ac:chgData name="Jaros Yves GBS-BMTK1a_2023" userId="a969bfb7-8869-4559-ac23-2677cac19304" providerId="ADAL" clId="{623961E3-9F41-48A1-B249-342DEA6BFD4A}" dt="2024-05-06T06:10:49.362" v="260" actId="478"/>
          <ac:spMkLst>
            <pc:docMk/>
            <pc:sldMk cId="1053968742" sldId="258"/>
            <ac:spMk id="262" creationId="{61AC5165-E3BE-EAA6-39E4-79BD64A165EF}"/>
          </ac:spMkLst>
        </pc:spChg>
        <pc:spChg chg="del">
          <ac:chgData name="Jaros Yves GBS-BMTK1a_2023" userId="a969bfb7-8869-4559-ac23-2677cac19304" providerId="ADAL" clId="{623961E3-9F41-48A1-B249-342DEA6BFD4A}" dt="2024-05-06T06:10:49.362" v="260" actId="478"/>
          <ac:spMkLst>
            <pc:docMk/>
            <pc:sldMk cId="1053968742" sldId="258"/>
            <ac:spMk id="263" creationId="{1CDE346D-2683-19AB-8ECC-4FF52AD43A31}"/>
          </ac:spMkLst>
        </pc:spChg>
        <pc:spChg chg="del">
          <ac:chgData name="Jaros Yves GBS-BMTK1a_2023" userId="a969bfb7-8869-4559-ac23-2677cac19304" providerId="ADAL" clId="{623961E3-9F41-48A1-B249-342DEA6BFD4A}" dt="2024-05-06T06:10:49.362" v="260" actId="478"/>
          <ac:spMkLst>
            <pc:docMk/>
            <pc:sldMk cId="1053968742" sldId="258"/>
            <ac:spMk id="264" creationId="{AE61F11D-8B96-7759-4B2A-EA90AA718737}"/>
          </ac:spMkLst>
        </pc:spChg>
        <pc:spChg chg="del">
          <ac:chgData name="Jaros Yves GBS-BMTK1a_2023" userId="a969bfb7-8869-4559-ac23-2677cac19304" providerId="ADAL" clId="{623961E3-9F41-48A1-B249-342DEA6BFD4A}" dt="2024-05-06T06:10:49.362" v="260" actId="478"/>
          <ac:spMkLst>
            <pc:docMk/>
            <pc:sldMk cId="1053968742" sldId="258"/>
            <ac:spMk id="265" creationId="{4857C26F-8DB3-AB8F-7D33-423F0ACD2F2B}"/>
          </ac:spMkLst>
        </pc:spChg>
        <pc:spChg chg="del">
          <ac:chgData name="Jaros Yves GBS-BMTK1a_2023" userId="a969bfb7-8869-4559-ac23-2677cac19304" providerId="ADAL" clId="{623961E3-9F41-48A1-B249-342DEA6BFD4A}" dt="2024-05-06T06:10:49.362" v="260" actId="478"/>
          <ac:spMkLst>
            <pc:docMk/>
            <pc:sldMk cId="1053968742" sldId="258"/>
            <ac:spMk id="266" creationId="{FD79CBCE-34CA-1783-4EEF-D0A93AA1690B}"/>
          </ac:spMkLst>
        </pc:spChg>
        <pc:spChg chg="del">
          <ac:chgData name="Jaros Yves GBS-BMTK1a_2023" userId="a969bfb7-8869-4559-ac23-2677cac19304" providerId="ADAL" clId="{623961E3-9F41-48A1-B249-342DEA6BFD4A}" dt="2024-05-06T06:10:49.362" v="260" actId="478"/>
          <ac:spMkLst>
            <pc:docMk/>
            <pc:sldMk cId="1053968742" sldId="258"/>
            <ac:spMk id="267" creationId="{FCAEFB71-97C7-0562-E9BA-9B16629F1857}"/>
          </ac:spMkLst>
        </pc:spChg>
        <pc:spChg chg="del">
          <ac:chgData name="Jaros Yves GBS-BMTK1a_2023" userId="a969bfb7-8869-4559-ac23-2677cac19304" providerId="ADAL" clId="{623961E3-9F41-48A1-B249-342DEA6BFD4A}" dt="2024-05-06T06:10:49.362" v="260" actId="478"/>
          <ac:spMkLst>
            <pc:docMk/>
            <pc:sldMk cId="1053968742" sldId="258"/>
            <ac:spMk id="268" creationId="{AB90527A-7533-DA46-7662-BFF32CDB5FE9}"/>
          </ac:spMkLst>
        </pc:spChg>
        <pc:spChg chg="del">
          <ac:chgData name="Jaros Yves GBS-BMTK1a_2023" userId="a969bfb7-8869-4559-ac23-2677cac19304" providerId="ADAL" clId="{623961E3-9F41-48A1-B249-342DEA6BFD4A}" dt="2024-05-06T06:10:49.362" v="260" actId="478"/>
          <ac:spMkLst>
            <pc:docMk/>
            <pc:sldMk cId="1053968742" sldId="258"/>
            <ac:spMk id="269" creationId="{6A281FC8-4921-8BC8-954E-97E9AFA3E261}"/>
          </ac:spMkLst>
        </pc:spChg>
        <pc:spChg chg="del">
          <ac:chgData name="Jaros Yves GBS-BMTK1a_2023" userId="a969bfb7-8869-4559-ac23-2677cac19304" providerId="ADAL" clId="{623961E3-9F41-48A1-B249-342DEA6BFD4A}" dt="2024-05-06T06:10:49.362" v="260" actId="478"/>
          <ac:spMkLst>
            <pc:docMk/>
            <pc:sldMk cId="1053968742" sldId="258"/>
            <ac:spMk id="270" creationId="{F4CDEF98-9848-912E-40CB-9B0F2BC655A9}"/>
          </ac:spMkLst>
        </pc:spChg>
        <pc:spChg chg="del">
          <ac:chgData name="Jaros Yves GBS-BMTK1a_2023" userId="a969bfb7-8869-4559-ac23-2677cac19304" providerId="ADAL" clId="{623961E3-9F41-48A1-B249-342DEA6BFD4A}" dt="2024-05-06T06:10:49.362" v="260" actId="478"/>
          <ac:spMkLst>
            <pc:docMk/>
            <pc:sldMk cId="1053968742" sldId="258"/>
            <ac:spMk id="271" creationId="{DECDA251-CB2F-02D3-7F6B-46DA63F6FAAB}"/>
          </ac:spMkLst>
        </pc:spChg>
        <pc:spChg chg="del">
          <ac:chgData name="Jaros Yves GBS-BMTK1a_2023" userId="a969bfb7-8869-4559-ac23-2677cac19304" providerId="ADAL" clId="{623961E3-9F41-48A1-B249-342DEA6BFD4A}" dt="2024-05-06T06:10:49.362" v="260" actId="478"/>
          <ac:spMkLst>
            <pc:docMk/>
            <pc:sldMk cId="1053968742" sldId="258"/>
            <ac:spMk id="272" creationId="{31AD4DBA-52C8-C5E7-A6C2-7B0C81B54598}"/>
          </ac:spMkLst>
        </pc:spChg>
        <pc:spChg chg="del">
          <ac:chgData name="Jaros Yves GBS-BMTK1a_2023" userId="a969bfb7-8869-4559-ac23-2677cac19304" providerId="ADAL" clId="{623961E3-9F41-48A1-B249-342DEA6BFD4A}" dt="2024-05-06T06:10:49.362" v="260" actId="478"/>
          <ac:spMkLst>
            <pc:docMk/>
            <pc:sldMk cId="1053968742" sldId="258"/>
            <ac:spMk id="273" creationId="{80B78D8A-8473-60CE-F7DB-4029D02797F2}"/>
          </ac:spMkLst>
        </pc:spChg>
        <pc:spChg chg="del">
          <ac:chgData name="Jaros Yves GBS-BMTK1a_2023" userId="a969bfb7-8869-4559-ac23-2677cac19304" providerId="ADAL" clId="{623961E3-9F41-48A1-B249-342DEA6BFD4A}" dt="2024-05-06T06:10:49.362" v="260" actId="478"/>
          <ac:spMkLst>
            <pc:docMk/>
            <pc:sldMk cId="1053968742" sldId="258"/>
            <ac:spMk id="274" creationId="{F5B9E77A-2762-6700-A667-47BD09ACBDEC}"/>
          </ac:spMkLst>
        </pc:spChg>
        <pc:spChg chg="del">
          <ac:chgData name="Jaros Yves GBS-BMTK1a_2023" userId="a969bfb7-8869-4559-ac23-2677cac19304" providerId="ADAL" clId="{623961E3-9F41-48A1-B249-342DEA6BFD4A}" dt="2024-05-06T06:10:49.362" v="260" actId="478"/>
          <ac:spMkLst>
            <pc:docMk/>
            <pc:sldMk cId="1053968742" sldId="258"/>
            <ac:spMk id="275" creationId="{5C7D2A61-A497-2EB9-654E-9FFA8DB6D398}"/>
          </ac:spMkLst>
        </pc:spChg>
        <pc:spChg chg="del">
          <ac:chgData name="Jaros Yves GBS-BMTK1a_2023" userId="a969bfb7-8869-4559-ac23-2677cac19304" providerId="ADAL" clId="{623961E3-9F41-48A1-B249-342DEA6BFD4A}" dt="2024-05-06T06:10:49.362" v="260" actId="478"/>
          <ac:spMkLst>
            <pc:docMk/>
            <pc:sldMk cId="1053968742" sldId="258"/>
            <ac:spMk id="284" creationId="{B9FFC50A-568E-A79A-636A-ACC102242B90}"/>
          </ac:spMkLst>
        </pc:spChg>
        <pc:spChg chg="del">
          <ac:chgData name="Jaros Yves GBS-BMTK1a_2023" userId="a969bfb7-8869-4559-ac23-2677cac19304" providerId="ADAL" clId="{623961E3-9F41-48A1-B249-342DEA6BFD4A}" dt="2024-05-06T06:10:49.362" v="260" actId="478"/>
          <ac:spMkLst>
            <pc:docMk/>
            <pc:sldMk cId="1053968742" sldId="258"/>
            <ac:spMk id="285" creationId="{DB20D6E5-BA95-40B2-3DDA-0C74E4D93769}"/>
          </ac:spMkLst>
        </pc:spChg>
        <pc:spChg chg="del">
          <ac:chgData name="Jaros Yves GBS-BMTK1a_2023" userId="a969bfb7-8869-4559-ac23-2677cac19304" providerId="ADAL" clId="{623961E3-9F41-48A1-B249-342DEA6BFD4A}" dt="2024-05-06T06:10:49.362" v="260" actId="478"/>
          <ac:spMkLst>
            <pc:docMk/>
            <pc:sldMk cId="1053968742" sldId="258"/>
            <ac:spMk id="286" creationId="{7AFED365-AD9E-2334-337B-80128694E354}"/>
          </ac:spMkLst>
        </pc:spChg>
        <pc:spChg chg="del">
          <ac:chgData name="Jaros Yves GBS-BMTK1a_2023" userId="a969bfb7-8869-4559-ac23-2677cac19304" providerId="ADAL" clId="{623961E3-9F41-48A1-B249-342DEA6BFD4A}" dt="2024-05-06T06:10:49.362" v="260" actId="478"/>
          <ac:spMkLst>
            <pc:docMk/>
            <pc:sldMk cId="1053968742" sldId="258"/>
            <ac:spMk id="287" creationId="{C9FB4A7B-DBD9-AC99-5990-0EA68B7FEF1B}"/>
          </ac:spMkLst>
        </pc:spChg>
        <pc:spChg chg="del">
          <ac:chgData name="Jaros Yves GBS-BMTK1a_2023" userId="a969bfb7-8869-4559-ac23-2677cac19304" providerId="ADAL" clId="{623961E3-9F41-48A1-B249-342DEA6BFD4A}" dt="2024-05-06T06:10:49.362" v="260" actId="478"/>
          <ac:spMkLst>
            <pc:docMk/>
            <pc:sldMk cId="1053968742" sldId="258"/>
            <ac:spMk id="288" creationId="{6A2B9CAE-1797-227E-23FC-A349045A25D6}"/>
          </ac:spMkLst>
        </pc:spChg>
        <pc:spChg chg="del">
          <ac:chgData name="Jaros Yves GBS-BMTK1a_2023" userId="a969bfb7-8869-4559-ac23-2677cac19304" providerId="ADAL" clId="{623961E3-9F41-48A1-B249-342DEA6BFD4A}" dt="2024-05-06T06:10:49.362" v="260" actId="478"/>
          <ac:spMkLst>
            <pc:docMk/>
            <pc:sldMk cId="1053968742" sldId="258"/>
            <ac:spMk id="289" creationId="{D7889365-14E8-941D-238A-75BDEA85724A}"/>
          </ac:spMkLst>
        </pc:spChg>
        <pc:spChg chg="del">
          <ac:chgData name="Jaros Yves GBS-BMTK1a_2023" userId="a969bfb7-8869-4559-ac23-2677cac19304" providerId="ADAL" clId="{623961E3-9F41-48A1-B249-342DEA6BFD4A}" dt="2024-05-06T06:10:49.362" v="260" actId="478"/>
          <ac:spMkLst>
            <pc:docMk/>
            <pc:sldMk cId="1053968742" sldId="258"/>
            <ac:spMk id="290" creationId="{A8D1AD9B-1436-EE4C-D45F-22F999BB98AC}"/>
          </ac:spMkLst>
        </pc:spChg>
        <pc:spChg chg="del">
          <ac:chgData name="Jaros Yves GBS-BMTK1a_2023" userId="a969bfb7-8869-4559-ac23-2677cac19304" providerId="ADAL" clId="{623961E3-9F41-48A1-B249-342DEA6BFD4A}" dt="2024-05-06T06:10:49.362" v="260" actId="478"/>
          <ac:spMkLst>
            <pc:docMk/>
            <pc:sldMk cId="1053968742" sldId="258"/>
            <ac:spMk id="291" creationId="{29C0182B-8814-F7F0-7820-5A27F302572A}"/>
          </ac:spMkLst>
        </pc:spChg>
        <pc:spChg chg="del">
          <ac:chgData name="Jaros Yves GBS-BMTK1a_2023" userId="a969bfb7-8869-4559-ac23-2677cac19304" providerId="ADAL" clId="{623961E3-9F41-48A1-B249-342DEA6BFD4A}" dt="2024-05-06T06:10:49.362" v="260" actId="478"/>
          <ac:spMkLst>
            <pc:docMk/>
            <pc:sldMk cId="1053968742" sldId="258"/>
            <ac:spMk id="292" creationId="{DCE5F3AD-59AB-1B80-985E-6E01B2126405}"/>
          </ac:spMkLst>
        </pc:spChg>
        <pc:spChg chg="del">
          <ac:chgData name="Jaros Yves GBS-BMTK1a_2023" userId="a969bfb7-8869-4559-ac23-2677cac19304" providerId="ADAL" clId="{623961E3-9F41-48A1-B249-342DEA6BFD4A}" dt="2024-05-06T06:10:49.362" v="260" actId="478"/>
          <ac:spMkLst>
            <pc:docMk/>
            <pc:sldMk cId="1053968742" sldId="258"/>
            <ac:spMk id="293" creationId="{4E7275E9-DB6B-0618-7EB3-2AA2FC9A4D04}"/>
          </ac:spMkLst>
        </pc:spChg>
        <pc:spChg chg="del">
          <ac:chgData name="Jaros Yves GBS-BMTK1a_2023" userId="a969bfb7-8869-4559-ac23-2677cac19304" providerId="ADAL" clId="{623961E3-9F41-48A1-B249-342DEA6BFD4A}" dt="2024-05-06T06:10:49.362" v="260" actId="478"/>
          <ac:spMkLst>
            <pc:docMk/>
            <pc:sldMk cId="1053968742" sldId="258"/>
            <ac:spMk id="294" creationId="{C124C034-CC86-8359-E04A-460FD0145295}"/>
          </ac:spMkLst>
        </pc:spChg>
        <pc:spChg chg="del">
          <ac:chgData name="Jaros Yves GBS-BMTK1a_2023" userId="a969bfb7-8869-4559-ac23-2677cac19304" providerId="ADAL" clId="{623961E3-9F41-48A1-B249-342DEA6BFD4A}" dt="2024-05-06T06:10:49.362" v="260" actId="478"/>
          <ac:spMkLst>
            <pc:docMk/>
            <pc:sldMk cId="1053968742" sldId="258"/>
            <ac:spMk id="295" creationId="{59A969CD-B393-F364-621A-1EA7418DB445}"/>
          </ac:spMkLst>
        </pc:spChg>
        <pc:spChg chg="del">
          <ac:chgData name="Jaros Yves GBS-BMTK1a_2023" userId="a969bfb7-8869-4559-ac23-2677cac19304" providerId="ADAL" clId="{623961E3-9F41-48A1-B249-342DEA6BFD4A}" dt="2024-05-06T06:10:49.362" v="260" actId="478"/>
          <ac:spMkLst>
            <pc:docMk/>
            <pc:sldMk cId="1053968742" sldId="258"/>
            <ac:spMk id="296" creationId="{2784E149-062B-4F81-478A-6CD3012D4083}"/>
          </ac:spMkLst>
        </pc:spChg>
        <pc:spChg chg="del">
          <ac:chgData name="Jaros Yves GBS-BMTK1a_2023" userId="a969bfb7-8869-4559-ac23-2677cac19304" providerId="ADAL" clId="{623961E3-9F41-48A1-B249-342DEA6BFD4A}" dt="2024-05-06T06:10:49.362" v="260" actId="478"/>
          <ac:spMkLst>
            <pc:docMk/>
            <pc:sldMk cId="1053968742" sldId="258"/>
            <ac:spMk id="297" creationId="{6CE5BA1D-16BF-4293-E7BB-7CAB513DBBD6}"/>
          </ac:spMkLst>
        </pc:spChg>
        <pc:spChg chg="del">
          <ac:chgData name="Jaros Yves GBS-BMTK1a_2023" userId="a969bfb7-8869-4559-ac23-2677cac19304" providerId="ADAL" clId="{623961E3-9F41-48A1-B249-342DEA6BFD4A}" dt="2024-05-06T06:10:49.362" v="260" actId="478"/>
          <ac:spMkLst>
            <pc:docMk/>
            <pc:sldMk cId="1053968742" sldId="258"/>
            <ac:spMk id="298" creationId="{C95CDC45-4510-A9D7-31C7-307E2D2CF4C0}"/>
          </ac:spMkLst>
        </pc:spChg>
        <pc:spChg chg="del">
          <ac:chgData name="Jaros Yves GBS-BMTK1a_2023" userId="a969bfb7-8869-4559-ac23-2677cac19304" providerId="ADAL" clId="{623961E3-9F41-48A1-B249-342DEA6BFD4A}" dt="2024-05-06T06:10:49.362" v="260" actId="478"/>
          <ac:spMkLst>
            <pc:docMk/>
            <pc:sldMk cId="1053968742" sldId="258"/>
            <ac:spMk id="299" creationId="{DFD159AC-6331-DD4D-D92F-677DC4DD704A}"/>
          </ac:spMkLst>
        </pc:spChg>
        <pc:spChg chg="del">
          <ac:chgData name="Jaros Yves GBS-BMTK1a_2023" userId="a969bfb7-8869-4559-ac23-2677cac19304" providerId="ADAL" clId="{623961E3-9F41-48A1-B249-342DEA6BFD4A}" dt="2024-05-06T06:10:49.362" v="260" actId="478"/>
          <ac:spMkLst>
            <pc:docMk/>
            <pc:sldMk cId="1053968742" sldId="258"/>
            <ac:spMk id="300" creationId="{B8348F5D-1231-D471-0AFE-AEB083E404B6}"/>
          </ac:spMkLst>
        </pc:spChg>
        <pc:spChg chg="del">
          <ac:chgData name="Jaros Yves GBS-BMTK1a_2023" userId="a969bfb7-8869-4559-ac23-2677cac19304" providerId="ADAL" clId="{623961E3-9F41-48A1-B249-342DEA6BFD4A}" dt="2024-05-06T06:10:49.362" v="260" actId="478"/>
          <ac:spMkLst>
            <pc:docMk/>
            <pc:sldMk cId="1053968742" sldId="258"/>
            <ac:spMk id="301" creationId="{FE18EB99-2DEC-9CE6-7082-483F2AFB8C5B}"/>
          </ac:spMkLst>
        </pc:spChg>
        <pc:spChg chg="del">
          <ac:chgData name="Jaros Yves GBS-BMTK1a_2023" userId="a969bfb7-8869-4559-ac23-2677cac19304" providerId="ADAL" clId="{623961E3-9F41-48A1-B249-342DEA6BFD4A}" dt="2024-05-06T06:10:49.362" v="260" actId="478"/>
          <ac:spMkLst>
            <pc:docMk/>
            <pc:sldMk cId="1053968742" sldId="258"/>
            <ac:spMk id="302" creationId="{3EFB2D86-A95B-5395-6881-C6B575F98606}"/>
          </ac:spMkLst>
        </pc:spChg>
        <pc:spChg chg="del">
          <ac:chgData name="Jaros Yves GBS-BMTK1a_2023" userId="a969bfb7-8869-4559-ac23-2677cac19304" providerId="ADAL" clId="{623961E3-9F41-48A1-B249-342DEA6BFD4A}" dt="2024-05-06T06:10:49.362" v="260" actId="478"/>
          <ac:spMkLst>
            <pc:docMk/>
            <pc:sldMk cId="1053968742" sldId="258"/>
            <ac:spMk id="303" creationId="{EC7C2176-3FBB-C762-0753-DAAAFDB25D8A}"/>
          </ac:spMkLst>
        </pc:spChg>
        <pc:spChg chg="del">
          <ac:chgData name="Jaros Yves GBS-BMTK1a_2023" userId="a969bfb7-8869-4559-ac23-2677cac19304" providerId="ADAL" clId="{623961E3-9F41-48A1-B249-342DEA6BFD4A}" dt="2024-05-06T06:10:49.362" v="260" actId="478"/>
          <ac:spMkLst>
            <pc:docMk/>
            <pc:sldMk cId="1053968742" sldId="258"/>
            <ac:spMk id="304" creationId="{0007C729-F007-1DBA-BB77-C4F06685DABF}"/>
          </ac:spMkLst>
        </pc:spChg>
        <pc:spChg chg="del">
          <ac:chgData name="Jaros Yves GBS-BMTK1a_2023" userId="a969bfb7-8869-4559-ac23-2677cac19304" providerId="ADAL" clId="{623961E3-9F41-48A1-B249-342DEA6BFD4A}" dt="2024-05-06T06:10:49.362" v="260" actId="478"/>
          <ac:spMkLst>
            <pc:docMk/>
            <pc:sldMk cId="1053968742" sldId="258"/>
            <ac:spMk id="305" creationId="{33288F25-5002-F4B4-2C9D-D91B43CF5F9A}"/>
          </ac:spMkLst>
        </pc:spChg>
        <pc:spChg chg="del">
          <ac:chgData name="Jaros Yves GBS-BMTK1a_2023" userId="a969bfb7-8869-4559-ac23-2677cac19304" providerId="ADAL" clId="{623961E3-9F41-48A1-B249-342DEA6BFD4A}" dt="2024-05-06T06:10:49.362" v="260" actId="478"/>
          <ac:spMkLst>
            <pc:docMk/>
            <pc:sldMk cId="1053968742" sldId="258"/>
            <ac:spMk id="306" creationId="{5C8558FB-6C68-C844-CDB6-08E4FEE81B91}"/>
          </ac:spMkLst>
        </pc:spChg>
        <pc:spChg chg="del">
          <ac:chgData name="Jaros Yves GBS-BMTK1a_2023" userId="a969bfb7-8869-4559-ac23-2677cac19304" providerId="ADAL" clId="{623961E3-9F41-48A1-B249-342DEA6BFD4A}" dt="2024-05-06T06:10:49.362" v="260" actId="478"/>
          <ac:spMkLst>
            <pc:docMk/>
            <pc:sldMk cId="1053968742" sldId="258"/>
            <ac:spMk id="307" creationId="{801C45C5-2911-C707-6B89-7F40B4CFC51E}"/>
          </ac:spMkLst>
        </pc:spChg>
        <pc:spChg chg="del">
          <ac:chgData name="Jaros Yves GBS-BMTK1a_2023" userId="a969bfb7-8869-4559-ac23-2677cac19304" providerId="ADAL" clId="{623961E3-9F41-48A1-B249-342DEA6BFD4A}" dt="2024-05-06T06:10:49.362" v="260" actId="478"/>
          <ac:spMkLst>
            <pc:docMk/>
            <pc:sldMk cId="1053968742" sldId="258"/>
            <ac:spMk id="308" creationId="{3F5A9502-14AE-FA99-EDCD-CBA2738D815B}"/>
          </ac:spMkLst>
        </pc:spChg>
        <pc:spChg chg="del">
          <ac:chgData name="Jaros Yves GBS-BMTK1a_2023" userId="a969bfb7-8869-4559-ac23-2677cac19304" providerId="ADAL" clId="{623961E3-9F41-48A1-B249-342DEA6BFD4A}" dt="2024-05-06T06:10:49.362" v="260" actId="478"/>
          <ac:spMkLst>
            <pc:docMk/>
            <pc:sldMk cId="1053968742" sldId="258"/>
            <ac:spMk id="309" creationId="{E2087535-FEEF-8054-7FB0-184EF5C19625}"/>
          </ac:spMkLst>
        </pc:spChg>
        <pc:spChg chg="del">
          <ac:chgData name="Jaros Yves GBS-BMTK1a_2023" userId="a969bfb7-8869-4559-ac23-2677cac19304" providerId="ADAL" clId="{623961E3-9F41-48A1-B249-342DEA6BFD4A}" dt="2024-05-06T06:10:49.362" v="260" actId="478"/>
          <ac:spMkLst>
            <pc:docMk/>
            <pc:sldMk cId="1053968742" sldId="258"/>
            <ac:spMk id="310" creationId="{5B6E5E72-4BDA-9998-3F2D-F9D265AB655C}"/>
          </ac:spMkLst>
        </pc:spChg>
        <pc:spChg chg="del">
          <ac:chgData name="Jaros Yves GBS-BMTK1a_2023" userId="a969bfb7-8869-4559-ac23-2677cac19304" providerId="ADAL" clId="{623961E3-9F41-48A1-B249-342DEA6BFD4A}" dt="2024-05-06T06:10:49.362" v="260" actId="478"/>
          <ac:spMkLst>
            <pc:docMk/>
            <pc:sldMk cId="1053968742" sldId="258"/>
            <ac:spMk id="311" creationId="{3CAD1224-9049-37DB-243A-8F7D912B1CD4}"/>
          </ac:spMkLst>
        </pc:spChg>
        <pc:spChg chg="del">
          <ac:chgData name="Jaros Yves GBS-BMTK1a_2023" userId="a969bfb7-8869-4559-ac23-2677cac19304" providerId="ADAL" clId="{623961E3-9F41-48A1-B249-342DEA6BFD4A}" dt="2024-05-06T06:10:49.362" v="260" actId="478"/>
          <ac:spMkLst>
            <pc:docMk/>
            <pc:sldMk cId="1053968742" sldId="258"/>
            <ac:spMk id="312" creationId="{DF9FB2AE-E810-6AA7-2D62-E3F7E4F669A0}"/>
          </ac:spMkLst>
        </pc:spChg>
        <pc:spChg chg="del">
          <ac:chgData name="Jaros Yves GBS-BMTK1a_2023" userId="a969bfb7-8869-4559-ac23-2677cac19304" providerId="ADAL" clId="{623961E3-9F41-48A1-B249-342DEA6BFD4A}" dt="2024-05-06T06:10:49.362" v="260" actId="478"/>
          <ac:spMkLst>
            <pc:docMk/>
            <pc:sldMk cId="1053968742" sldId="258"/>
            <ac:spMk id="313" creationId="{FC1FD689-8739-62D8-2FC1-398A0AC52B18}"/>
          </ac:spMkLst>
        </pc:spChg>
        <pc:spChg chg="del">
          <ac:chgData name="Jaros Yves GBS-BMTK1a_2023" userId="a969bfb7-8869-4559-ac23-2677cac19304" providerId="ADAL" clId="{623961E3-9F41-48A1-B249-342DEA6BFD4A}" dt="2024-05-06T06:10:49.362" v="260" actId="478"/>
          <ac:spMkLst>
            <pc:docMk/>
            <pc:sldMk cId="1053968742" sldId="258"/>
            <ac:spMk id="314" creationId="{753BB0EE-3332-4219-5D38-0B4C59306EE6}"/>
          </ac:spMkLst>
        </pc:spChg>
        <pc:spChg chg="del">
          <ac:chgData name="Jaros Yves GBS-BMTK1a_2023" userId="a969bfb7-8869-4559-ac23-2677cac19304" providerId="ADAL" clId="{623961E3-9F41-48A1-B249-342DEA6BFD4A}" dt="2024-05-06T06:10:49.362" v="260" actId="478"/>
          <ac:spMkLst>
            <pc:docMk/>
            <pc:sldMk cId="1053968742" sldId="258"/>
            <ac:spMk id="315" creationId="{883D6A49-1221-2687-CED7-B920C01741B8}"/>
          </ac:spMkLst>
        </pc:spChg>
        <pc:spChg chg="del">
          <ac:chgData name="Jaros Yves GBS-BMTK1a_2023" userId="a969bfb7-8869-4559-ac23-2677cac19304" providerId="ADAL" clId="{623961E3-9F41-48A1-B249-342DEA6BFD4A}" dt="2024-05-06T06:10:49.362" v="260" actId="478"/>
          <ac:spMkLst>
            <pc:docMk/>
            <pc:sldMk cId="1053968742" sldId="258"/>
            <ac:spMk id="316" creationId="{8242B414-F0F1-0005-0D56-034B9F3AF286}"/>
          </ac:spMkLst>
        </pc:spChg>
        <pc:spChg chg="del">
          <ac:chgData name="Jaros Yves GBS-BMTK1a_2023" userId="a969bfb7-8869-4559-ac23-2677cac19304" providerId="ADAL" clId="{623961E3-9F41-48A1-B249-342DEA6BFD4A}" dt="2024-05-06T06:10:49.362" v="260" actId="478"/>
          <ac:spMkLst>
            <pc:docMk/>
            <pc:sldMk cId="1053968742" sldId="258"/>
            <ac:spMk id="317" creationId="{A93FBB6C-C14C-33E6-F2E2-43A6AB2B7D38}"/>
          </ac:spMkLst>
        </pc:spChg>
        <pc:spChg chg="del">
          <ac:chgData name="Jaros Yves GBS-BMTK1a_2023" userId="a969bfb7-8869-4559-ac23-2677cac19304" providerId="ADAL" clId="{623961E3-9F41-48A1-B249-342DEA6BFD4A}" dt="2024-05-06T06:10:49.362" v="260" actId="478"/>
          <ac:spMkLst>
            <pc:docMk/>
            <pc:sldMk cId="1053968742" sldId="258"/>
            <ac:spMk id="318" creationId="{278A6749-5A7A-4885-E58C-35D7E91FAF37}"/>
          </ac:spMkLst>
        </pc:spChg>
        <pc:spChg chg="del">
          <ac:chgData name="Jaros Yves GBS-BMTK1a_2023" userId="a969bfb7-8869-4559-ac23-2677cac19304" providerId="ADAL" clId="{623961E3-9F41-48A1-B249-342DEA6BFD4A}" dt="2024-05-06T06:10:49.362" v="260" actId="478"/>
          <ac:spMkLst>
            <pc:docMk/>
            <pc:sldMk cId="1053968742" sldId="258"/>
            <ac:spMk id="319" creationId="{50D9F91C-8DD9-E796-27E7-F82B153DFC88}"/>
          </ac:spMkLst>
        </pc:spChg>
        <pc:spChg chg="del">
          <ac:chgData name="Jaros Yves GBS-BMTK1a_2023" userId="a969bfb7-8869-4559-ac23-2677cac19304" providerId="ADAL" clId="{623961E3-9F41-48A1-B249-342DEA6BFD4A}" dt="2024-05-06T06:10:49.362" v="260" actId="478"/>
          <ac:spMkLst>
            <pc:docMk/>
            <pc:sldMk cId="1053968742" sldId="258"/>
            <ac:spMk id="320" creationId="{18933F8E-0FBE-AB3C-8A84-22AD7287A62F}"/>
          </ac:spMkLst>
        </pc:spChg>
        <pc:spChg chg="del">
          <ac:chgData name="Jaros Yves GBS-BMTK1a_2023" userId="a969bfb7-8869-4559-ac23-2677cac19304" providerId="ADAL" clId="{623961E3-9F41-48A1-B249-342DEA6BFD4A}" dt="2024-05-06T06:10:49.362" v="260" actId="478"/>
          <ac:spMkLst>
            <pc:docMk/>
            <pc:sldMk cId="1053968742" sldId="258"/>
            <ac:spMk id="321" creationId="{3E4F1BD7-ED4E-886B-90EE-71E203F341BD}"/>
          </ac:spMkLst>
        </pc:spChg>
        <pc:spChg chg="del">
          <ac:chgData name="Jaros Yves GBS-BMTK1a_2023" userId="a969bfb7-8869-4559-ac23-2677cac19304" providerId="ADAL" clId="{623961E3-9F41-48A1-B249-342DEA6BFD4A}" dt="2024-05-06T06:10:49.362" v="260" actId="478"/>
          <ac:spMkLst>
            <pc:docMk/>
            <pc:sldMk cId="1053968742" sldId="258"/>
            <ac:spMk id="322" creationId="{92EB1C95-F97E-A7F2-7FBD-4E08A3182EEB}"/>
          </ac:spMkLst>
        </pc:spChg>
        <pc:spChg chg="del">
          <ac:chgData name="Jaros Yves GBS-BMTK1a_2023" userId="a969bfb7-8869-4559-ac23-2677cac19304" providerId="ADAL" clId="{623961E3-9F41-48A1-B249-342DEA6BFD4A}" dt="2024-05-06T06:10:49.362" v="260" actId="478"/>
          <ac:spMkLst>
            <pc:docMk/>
            <pc:sldMk cId="1053968742" sldId="258"/>
            <ac:spMk id="323" creationId="{C82E7676-0B32-EEB0-0710-F35D1028BD36}"/>
          </ac:spMkLst>
        </pc:spChg>
        <pc:spChg chg="del">
          <ac:chgData name="Jaros Yves GBS-BMTK1a_2023" userId="a969bfb7-8869-4559-ac23-2677cac19304" providerId="ADAL" clId="{623961E3-9F41-48A1-B249-342DEA6BFD4A}" dt="2024-05-06T06:10:49.362" v="260" actId="478"/>
          <ac:spMkLst>
            <pc:docMk/>
            <pc:sldMk cId="1053968742" sldId="258"/>
            <ac:spMk id="324" creationId="{1A13809C-030F-544C-2825-24BCB7C69330}"/>
          </ac:spMkLst>
        </pc:spChg>
        <pc:spChg chg="del">
          <ac:chgData name="Jaros Yves GBS-BMTK1a_2023" userId="a969bfb7-8869-4559-ac23-2677cac19304" providerId="ADAL" clId="{623961E3-9F41-48A1-B249-342DEA6BFD4A}" dt="2024-05-06T06:10:49.362" v="260" actId="478"/>
          <ac:spMkLst>
            <pc:docMk/>
            <pc:sldMk cId="1053968742" sldId="258"/>
            <ac:spMk id="325" creationId="{5A137C51-917E-5926-0304-03CEF689C298}"/>
          </ac:spMkLst>
        </pc:spChg>
        <pc:spChg chg="del">
          <ac:chgData name="Jaros Yves GBS-BMTK1a_2023" userId="a969bfb7-8869-4559-ac23-2677cac19304" providerId="ADAL" clId="{623961E3-9F41-48A1-B249-342DEA6BFD4A}" dt="2024-05-06T06:10:49.362" v="260" actId="478"/>
          <ac:spMkLst>
            <pc:docMk/>
            <pc:sldMk cId="1053968742" sldId="258"/>
            <ac:spMk id="326" creationId="{C6F4784B-CA30-232C-8222-BB1B5FA38D1D}"/>
          </ac:spMkLst>
        </pc:spChg>
        <pc:spChg chg="del">
          <ac:chgData name="Jaros Yves GBS-BMTK1a_2023" userId="a969bfb7-8869-4559-ac23-2677cac19304" providerId="ADAL" clId="{623961E3-9F41-48A1-B249-342DEA6BFD4A}" dt="2024-05-06T06:10:49.362" v="260" actId="478"/>
          <ac:spMkLst>
            <pc:docMk/>
            <pc:sldMk cId="1053968742" sldId="258"/>
            <ac:spMk id="327" creationId="{923ADC6E-8B08-8A98-CD0D-1717D24E02C9}"/>
          </ac:spMkLst>
        </pc:spChg>
        <pc:spChg chg="del">
          <ac:chgData name="Jaros Yves GBS-BMTK1a_2023" userId="a969bfb7-8869-4559-ac23-2677cac19304" providerId="ADAL" clId="{623961E3-9F41-48A1-B249-342DEA6BFD4A}" dt="2024-05-06T06:10:49.362" v="260" actId="478"/>
          <ac:spMkLst>
            <pc:docMk/>
            <pc:sldMk cId="1053968742" sldId="258"/>
            <ac:spMk id="328" creationId="{017880A7-84E9-E5F2-25EE-A18D2E9B6F45}"/>
          </ac:spMkLst>
        </pc:spChg>
        <pc:spChg chg="del">
          <ac:chgData name="Jaros Yves GBS-BMTK1a_2023" userId="a969bfb7-8869-4559-ac23-2677cac19304" providerId="ADAL" clId="{623961E3-9F41-48A1-B249-342DEA6BFD4A}" dt="2024-05-06T06:10:49.362" v="260" actId="478"/>
          <ac:spMkLst>
            <pc:docMk/>
            <pc:sldMk cId="1053968742" sldId="258"/>
            <ac:spMk id="329" creationId="{F508450F-0075-B99F-FEDD-E49E4241CD40}"/>
          </ac:spMkLst>
        </pc:spChg>
        <pc:spChg chg="del">
          <ac:chgData name="Jaros Yves GBS-BMTK1a_2023" userId="a969bfb7-8869-4559-ac23-2677cac19304" providerId="ADAL" clId="{623961E3-9F41-48A1-B249-342DEA6BFD4A}" dt="2024-05-06T06:10:49.362" v="260" actId="478"/>
          <ac:spMkLst>
            <pc:docMk/>
            <pc:sldMk cId="1053968742" sldId="258"/>
            <ac:spMk id="330" creationId="{7F2F4E42-D353-93EB-173B-3E5AA3BA5BCD}"/>
          </ac:spMkLst>
        </pc:spChg>
        <pc:spChg chg="del">
          <ac:chgData name="Jaros Yves GBS-BMTK1a_2023" userId="a969bfb7-8869-4559-ac23-2677cac19304" providerId="ADAL" clId="{623961E3-9F41-48A1-B249-342DEA6BFD4A}" dt="2024-05-06T06:10:49.362" v="260" actId="478"/>
          <ac:spMkLst>
            <pc:docMk/>
            <pc:sldMk cId="1053968742" sldId="258"/>
            <ac:spMk id="331" creationId="{EE30A5EA-7E73-A096-C37F-565FD19BA0E0}"/>
          </ac:spMkLst>
        </pc:spChg>
        <pc:spChg chg="del">
          <ac:chgData name="Jaros Yves GBS-BMTK1a_2023" userId="a969bfb7-8869-4559-ac23-2677cac19304" providerId="ADAL" clId="{623961E3-9F41-48A1-B249-342DEA6BFD4A}" dt="2024-05-06T06:10:49.362" v="260" actId="478"/>
          <ac:spMkLst>
            <pc:docMk/>
            <pc:sldMk cId="1053968742" sldId="258"/>
            <ac:spMk id="332" creationId="{449A0A3D-C9FE-7A2D-9568-C7BCC6EC4B63}"/>
          </ac:spMkLst>
        </pc:spChg>
        <pc:spChg chg="del">
          <ac:chgData name="Jaros Yves GBS-BMTK1a_2023" userId="a969bfb7-8869-4559-ac23-2677cac19304" providerId="ADAL" clId="{623961E3-9F41-48A1-B249-342DEA6BFD4A}" dt="2024-05-06T06:10:49.362" v="260" actId="478"/>
          <ac:spMkLst>
            <pc:docMk/>
            <pc:sldMk cId="1053968742" sldId="258"/>
            <ac:spMk id="333" creationId="{0DF2FD6D-15DC-F7EF-0F1A-BEE4FE8A9BCA}"/>
          </ac:spMkLst>
        </pc:spChg>
        <pc:spChg chg="del">
          <ac:chgData name="Jaros Yves GBS-BMTK1a_2023" userId="a969bfb7-8869-4559-ac23-2677cac19304" providerId="ADAL" clId="{623961E3-9F41-48A1-B249-342DEA6BFD4A}" dt="2024-05-06T06:10:49.362" v="260" actId="478"/>
          <ac:spMkLst>
            <pc:docMk/>
            <pc:sldMk cId="1053968742" sldId="258"/>
            <ac:spMk id="334" creationId="{04AC8B14-C528-E12C-BCE7-015824C17406}"/>
          </ac:spMkLst>
        </pc:spChg>
        <pc:spChg chg="del">
          <ac:chgData name="Jaros Yves GBS-BMTK1a_2023" userId="a969bfb7-8869-4559-ac23-2677cac19304" providerId="ADAL" clId="{623961E3-9F41-48A1-B249-342DEA6BFD4A}" dt="2024-05-06T06:10:49.362" v="260" actId="478"/>
          <ac:spMkLst>
            <pc:docMk/>
            <pc:sldMk cId="1053968742" sldId="258"/>
            <ac:spMk id="335" creationId="{AD2CB42E-5A76-FD02-80C2-ACA1E822450E}"/>
          </ac:spMkLst>
        </pc:spChg>
        <pc:spChg chg="del">
          <ac:chgData name="Jaros Yves GBS-BMTK1a_2023" userId="a969bfb7-8869-4559-ac23-2677cac19304" providerId="ADAL" clId="{623961E3-9F41-48A1-B249-342DEA6BFD4A}" dt="2024-05-06T06:10:49.362" v="260" actId="478"/>
          <ac:spMkLst>
            <pc:docMk/>
            <pc:sldMk cId="1053968742" sldId="258"/>
            <ac:spMk id="336" creationId="{B7F39810-F22E-C6C2-F51A-83848257F27D}"/>
          </ac:spMkLst>
        </pc:spChg>
        <pc:spChg chg="del">
          <ac:chgData name="Jaros Yves GBS-BMTK1a_2023" userId="a969bfb7-8869-4559-ac23-2677cac19304" providerId="ADAL" clId="{623961E3-9F41-48A1-B249-342DEA6BFD4A}" dt="2024-05-06T06:10:49.362" v="260" actId="478"/>
          <ac:spMkLst>
            <pc:docMk/>
            <pc:sldMk cId="1053968742" sldId="258"/>
            <ac:spMk id="337" creationId="{E87DB462-B5F0-FCDE-5C5E-F1FFA6FC18AE}"/>
          </ac:spMkLst>
        </pc:spChg>
        <pc:spChg chg="del">
          <ac:chgData name="Jaros Yves GBS-BMTK1a_2023" userId="a969bfb7-8869-4559-ac23-2677cac19304" providerId="ADAL" clId="{623961E3-9F41-48A1-B249-342DEA6BFD4A}" dt="2024-05-06T06:10:49.362" v="260" actId="478"/>
          <ac:spMkLst>
            <pc:docMk/>
            <pc:sldMk cId="1053968742" sldId="258"/>
            <ac:spMk id="338" creationId="{05E53A31-5F4A-D0EA-125D-2AA6170E421F}"/>
          </ac:spMkLst>
        </pc:spChg>
        <pc:spChg chg="del">
          <ac:chgData name="Jaros Yves GBS-BMTK1a_2023" userId="a969bfb7-8869-4559-ac23-2677cac19304" providerId="ADAL" clId="{623961E3-9F41-48A1-B249-342DEA6BFD4A}" dt="2024-05-06T06:10:49.362" v="260" actId="478"/>
          <ac:spMkLst>
            <pc:docMk/>
            <pc:sldMk cId="1053968742" sldId="258"/>
            <ac:spMk id="339" creationId="{0A44D8C1-73FA-4C8B-0259-FE3035062F95}"/>
          </ac:spMkLst>
        </pc:spChg>
        <pc:spChg chg="del">
          <ac:chgData name="Jaros Yves GBS-BMTK1a_2023" userId="a969bfb7-8869-4559-ac23-2677cac19304" providerId="ADAL" clId="{623961E3-9F41-48A1-B249-342DEA6BFD4A}" dt="2024-05-06T06:10:49.362" v="260" actId="478"/>
          <ac:spMkLst>
            <pc:docMk/>
            <pc:sldMk cId="1053968742" sldId="258"/>
            <ac:spMk id="340" creationId="{B4255370-8C31-232C-4C10-353ACB33E385}"/>
          </ac:spMkLst>
        </pc:spChg>
        <pc:spChg chg="del">
          <ac:chgData name="Jaros Yves GBS-BMTK1a_2023" userId="a969bfb7-8869-4559-ac23-2677cac19304" providerId="ADAL" clId="{623961E3-9F41-48A1-B249-342DEA6BFD4A}" dt="2024-05-06T06:10:49.362" v="260" actId="478"/>
          <ac:spMkLst>
            <pc:docMk/>
            <pc:sldMk cId="1053968742" sldId="258"/>
            <ac:spMk id="341" creationId="{F3C1A1B8-7CCB-55A9-7E24-C177F24BCDFB}"/>
          </ac:spMkLst>
        </pc:spChg>
        <pc:spChg chg="del">
          <ac:chgData name="Jaros Yves GBS-BMTK1a_2023" userId="a969bfb7-8869-4559-ac23-2677cac19304" providerId="ADAL" clId="{623961E3-9F41-48A1-B249-342DEA6BFD4A}" dt="2024-05-06T06:10:49.362" v="260" actId="478"/>
          <ac:spMkLst>
            <pc:docMk/>
            <pc:sldMk cId="1053968742" sldId="258"/>
            <ac:spMk id="342" creationId="{99A2451B-F598-27B7-AFA6-FA69A804FF45}"/>
          </ac:spMkLst>
        </pc:spChg>
        <pc:spChg chg="del">
          <ac:chgData name="Jaros Yves GBS-BMTK1a_2023" userId="a969bfb7-8869-4559-ac23-2677cac19304" providerId="ADAL" clId="{623961E3-9F41-48A1-B249-342DEA6BFD4A}" dt="2024-05-06T06:10:49.362" v="260" actId="478"/>
          <ac:spMkLst>
            <pc:docMk/>
            <pc:sldMk cId="1053968742" sldId="258"/>
            <ac:spMk id="343" creationId="{4AA92C3E-AA20-0C1F-925F-D6750CA59211}"/>
          </ac:spMkLst>
        </pc:spChg>
        <pc:spChg chg="del">
          <ac:chgData name="Jaros Yves GBS-BMTK1a_2023" userId="a969bfb7-8869-4559-ac23-2677cac19304" providerId="ADAL" clId="{623961E3-9F41-48A1-B249-342DEA6BFD4A}" dt="2024-05-06T06:10:49.362" v="260" actId="478"/>
          <ac:spMkLst>
            <pc:docMk/>
            <pc:sldMk cId="1053968742" sldId="258"/>
            <ac:spMk id="344" creationId="{BA361519-8D3F-7A68-B5F9-91AEC40508D6}"/>
          </ac:spMkLst>
        </pc:spChg>
        <pc:spChg chg="del">
          <ac:chgData name="Jaros Yves GBS-BMTK1a_2023" userId="a969bfb7-8869-4559-ac23-2677cac19304" providerId="ADAL" clId="{623961E3-9F41-48A1-B249-342DEA6BFD4A}" dt="2024-05-06T06:10:49.362" v="260" actId="478"/>
          <ac:spMkLst>
            <pc:docMk/>
            <pc:sldMk cId="1053968742" sldId="258"/>
            <ac:spMk id="345" creationId="{2C83BB67-A02D-02AD-A6E9-8E4CEEA731AA}"/>
          </ac:spMkLst>
        </pc:spChg>
        <pc:spChg chg="del">
          <ac:chgData name="Jaros Yves GBS-BMTK1a_2023" userId="a969bfb7-8869-4559-ac23-2677cac19304" providerId="ADAL" clId="{623961E3-9F41-48A1-B249-342DEA6BFD4A}" dt="2024-05-06T06:10:49.362" v="260" actId="478"/>
          <ac:spMkLst>
            <pc:docMk/>
            <pc:sldMk cId="1053968742" sldId="258"/>
            <ac:spMk id="346" creationId="{F7439645-CA67-5BF7-6D85-F8B82FA700A5}"/>
          </ac:spMkLst>
        </pc:spChg>
        <pc:spChg chg="del">
          <ac:chgData name="Jaros Yves GBS-BMTK1a_2023" userId="a969bfb7-8869-4559-ac23-2677cac19304" providerId="ADAL" clId="{623961E3-9F41-48A1-B249-342DEA6BFD4A}" dt="2024-05-06T06:10:49.362" v="260" actId="478"/>
          <ac:spMkLst>
            <pc:docMk/>
            <pc:sldMk cId="1053968742" sldId="258"/>
            <ac:spMk id="347" creationId="{D257E890-1A1D-1A2E-CCB7-1A3CC80E8041}"/>
          </ac:spMkLst>
        </pc:spChg>
        <pc:spChg chg="del">
          <ac:chgData name="Jaros Yves GBS-BMTK1a_2023" userId="a969bfb7-8869-4559-ac23-2677cac19304" providerId="ADAL" clId="{623961E3-9F41-48A1-B249-342DEA6BFD4A}" dt="2024-05-06T06:10:49.362" v="260" actId="478"/>
          <ac:spMkLst>
            <pc:docMk/>
            <pc:sldMk cId="1053968742" sldId="258"/>
            <ac:spMk id="348" creationId="{3BA56802-7992-402C-8EFC-4F543FF392B2}"/>
          </ac:spMkLst>
        </pc:spChg>
        <pc:spChg chg="del">
          <ac:chgData name="Jaros Yves GBS-BMTK1a_2023" userId="a969bfb7-8869-4559-ac23-2677cac19304" providerId="ADAL" clId="{623961E3-9F41-48A1-B249-342DEA6BFD4A}" dt="2024-05-06T06:10:49.362" v="260" actId="478"/>
          <ac:spMkLst>
            <pc:docMk/>
            <pc:sldMk cId="1053968742" sldId="258"/>
            <ac:spMk id="349" creationId="{C74F53E2-44ED-3D4F-1AC7-133D8479520C}"/>
          </ac:spMkLst>
        </pc:spChg>
        <pc:spChg chg="del">
          <ac:chgData name="Jaros Yves GBS-BMTK1a_2023" userId="a969bfb7-8869-4559-ac23-2677cac19304" providerId="ADAL" clId="{623961E3-9F41-48A1-B249-342DEA6BFD4A}" dt="2024-05-06T06:10:49.362" v="260" actId="478"/>
          <ac:spMkLst>
            <pc:docMk/>
            <pc:sldMk cId="1053968742" sldId="258"/>
            <ac:spMk id="350" creationId="{C9B4175B-4E65-1E79-1A6F-C6A84870AE23}"/>
          </ac:spMkLst>
        </pc:spChg>
        <pc:spChg chg="del">
          <ac:chgData name="Jaros Yves GBS-BMTK1a_2023" userId="a969bfb7-8869-4559-ac23-2677cac19304" providerId="ADAL" clId="{623961E3-9F41-48A1-B249-342DEA6BFD4A}" dt="2024-05-06T06:10:49.362" v="260" actId="478"/>
          <ac:spMkLst>
            <pc:docMk/>
            <pc:sldMk cId="1053968742" sldId="258"/>
            <ac:spMk id="351" creationId="{5CABE4E7-D0FC-6862-D305-FEF9AB4F1EA0}"/>
          </ac:spMkLst>
        </pc:spChg>
        <pc:spChg chg="del">
          <ac:chgData name="Jaros Yves GBS-BMTK1a_2023" userId="a969bfb7-8869-4559-ac23-2677cac19304" providerId="ADAL" clId="{623961E3-9F41-48A1-B249-342DEA6BFD4A}" dt="2024-05-06T06:10:49.362" v="260" actId="478"/>
          <ac:spMkLst>
            <pc:docMk/>
            <pc:sldMk cId="1053968742" sldId="258"/>
            <ac:spMk id="352" creationId="{111ADCBB-AD4E-A489-C44A-63BEA529E407}"/>
          </ac:spMkLst>
        </pc:spChg>
        <pc:spChg chg="del">
          <ac:chgData name="Jaros Yves GBS-BMTK1a_2023" userId="a969bfb7-8869-4559-ac23-2677cac19304" providerId="ADAL" clId="{623961E3-9F41-48A1-B249-342DEA6BFD4A}" dt="2024-05-06T06:10:49.362" v="260" actId="478"/>
          <ac:spMkLst>
            <pc:docMk/>
            <pc:sldMk cId="1053968742" sldId="258"/>
            <ac:spMk id="353" creationId="{2D81377B-0F93-CEC9-451E-B89EEAF918A2}"/>
          </ac:spMkLst>
        </pc:spChg>
        <pc:spChg chg="del">
          <ac:chgData name="Jaros Yves GBS-BMTK1a_2023" userId="a969bfb7-8869-4559-ac23-2677cac19304" providerId="ADAL" clId="{623961E3-9F41-48A1-B249-342DEA6BFD4A}" dt="2024-05-06T06:10:49.362" v="260" actId="478"/>
          <ac:spMkLst>
            <pc:docMk/>
            <pc:sldMk cId="1053968742" sldId="258"/>
            <ac:spMk id="354" creationId="{09D94060-7A4F-248F-AB34-60CF7FE88607}"/>
          </ac:spMkLst>
        </pc:spChg>
        <pc:spChg chg="del">
          <ac:chgData name="Jaros Yves GBS-BMTK1a_2023" userId="a969bfb7-8869-4559-ac23-2677cac19304" providerId="ADAL" clId="{623961E3-9F41-48A1-B249-342DEA6BFD4A}" dt="2024-05-06T06:10:49.362" v="260" actId="478"/>
          <ac:spMkLst>
            <pc:docMk/>
            <pc:sldMk cId="1053968742" sldId="258"/>
            <ac:spMk id="355" creationId="{6DB6C823-F2BD-D6E1-DE50-516F13CF9E6F}"/>
          </ac:spMkLst>
        </pc:spChg>
        <pc:spChg chg="del">
          <ac:chgData name="Jaros Yves GBS-BMTK1a_2023" userId="a969bfb7-8869-4559-ac23-2677cac19304" providerId="ADAL" clId="{623961E3-9F41-48A1-B249-342DEA6BFD4A}" dt="2024-05-06T06:10:49.362" v="260" actId="478"/>
          <ac:spMkLst>
            <pc:docMk/>
            <pc:sldMk cId="1053968742" sldId="258"/>
            <ac:spMk id="356" creationId="{6339DB64-9D4D-765B-C225-21C6066A6C6B}"/>
          </ac:spMkLst>
        </pc:spChg>
        <pc:spChg chg="del">
          <ac:chgData name="Jaros Yves GBS-BMTK1a_2023" userId="a969bfb7-8869-4559-ac23-2677cac19304" providerId="ADAL" clId="{623961E3-9F41-48A1-B249-342DEA6BFD4A}" dt="2024-05-06T06:10:49.362" v="260" actId="478"/>
          <ac:spMkLst>
            <pc:docMk/>
            <pc:sldMk cId="1053968742" sldId="258"/>
            <ac:spMk id="357" creationId="{8C066482-6DE9-2237-F8EE-E13019EFC1F7}"/>
          </ac:spMkLst>
        </pc:spChg>
        <pc:spChg chg="del">
          <ac:chgData name="Jaros Yves GBS-BMTK1a_2023" userId="a969bfb7-8869-4559-ac23-2677cac19304" providerId="ADAL" clId="{623961E3-9F41-48A1-B249-342DEA6BFD4A}" dt="2024-05-06T06:10:49.362" v="260" actId="478"/>
          <ac:spMkLst>
            <pc:docMk/>
            <pc:sldMk cId="1053968742" sldId="258"/>
            <ac:spMk id="358" creationId="{B9ECAC22-C807-E9F6-B3A9-74752736514C}"/>
          </ac:spMkLst>
        </pc:spChg>
        <pc:spChg chg="del">
          <ac:chgData name="Jaros Yves GBS-BMTK1a_2023" userId="a969bfb7-8869-4559-ac23-2677cac19304" providerId="ADAL" clId="{623961E3-9F41-48A1-B249-342DEA6BFD4A}" dt="2024-05-06T06:10:49.362" v="260" actId="478"/>
          <ac:spMkLst>
            <pc:docMk/>
            <pc:sldMk cId="1053968742" sldId="258"/>
            <ac:spMk id="359" creationId="{DB894217-3881-0A6C-B827-E23327EFF112}"/>
          </ac:spMkLst>
        </pc:spChg>
        <pc:spChg chg="del">
          <ac:chgData name="Jaros Yves GBS-BMTK1a_2023" userId="a969bfb7-8869-4559-ac23-2677cac19304" providerId="ADAL" clId="{623961E3-9F41-48A1-B249-342DEA6BFD4A}" dt="2024-05-06T06:10:49.362" v="260" actId="478"/>
          <ac:spMkLst>
            <pc:docMk/>
            <pc:sldMk cId="1053968742" sldId="258"/>
            <ac:spMk id="360" creationId="{540B7B08-AD14-A35B-CCB9-7C9872F5599C}"/>
          </ac:spMkLst>
        </pc:spChg>
        <pc:spChg chg="del">
          <ac:chgData name="Jaros Yves GBS-BMTK1a_2023" userId="a969bfb7-8869-4559-ac23-2677cac19304" providerId="ADAL" clId="{623961E3-9F41-48A1-B249-342DEA6BFD4A}" dt="2024-05-06T06:10:49.362" v="260" actId="478"/>
          <ac:spMkLst>
            <pc:docMk/>
            <pc:sldMk cId="1053968742" sldId="258"/>
            <ac:spMk id="361" creationId="{6BAEF580-A98E-D121-1187-80A6132BFF0E}"/>
          </ac:spMkLst>
        </pc:spChg>
        <pc:spChg chg="del">
          <ac:chgData name="Jaros Yves GBS-BMTK1a_2023" userId="a969bfb7-8869-4559-ac23-2677cac19304" providerId="ADAL" clId="{623961E3-9F41-48A1-B249-342DEA6BFD4A}" dt="2024-05-06T06:10:49.362" v="260" actId="478"/>
          <ac:spMkLst>
            <pc:docMk/>
            <pc:sldMk cId="1053968742" sldId="258"/>
            <ac:spMk id="362" creationId="{5E1F5C66-6422-3C86-3C21-A2DD137A1616}"/>
          </ac:spMkLst>
        </pc:spChg>
        <pc:spChg chg="del">
          <ac:chgData name="Jaros Yves GBS-BMTK1a_2023" userId="a969bfb7-8869-4559-ac23-2677cac19304" providerId="ADAL" clId="{623961E3-9F41-48A1-B249-342DEA6BFD4A}" dt="2024-05-06T06:10:49.362" v="260" actId="478"/>
          <ac:spMkLst>
            <pc:docMk/>
            <pc:sldMk cId="1053968742" sldId="258"/>
            <ac:spMk id="363" creationId="{2ED8C4C9-687E-BAF6-4728-256B77392152}"/>
          </ac:spMkLst>
        </pc:spChg>
        <pc:spChg chg="del">
          <ac:chgData name="Jaros Yves GBS-BMTK1a_2023" userId="a969bfb7-8869-4559-ac23-2677cac19304" providerId="ADAL" clId="{623961E3-9F41-48A1-B249-342DEA6BFD4A}" dt="2024-05-06T06:10:49.362" v="260" actId="478"/>
          <ac:spMkLst>
            <pc:docMk/>
            <pc:sldMk cId="1053968742" sldId="258"/>
            <ac:spMk id="364" creationId="{9C9E42C5-47A2-F0BA-8CD0-EC0A2F81EBA8}"/>
          </ac:spMkLst>
        </pc:spChg>
        <pc:spChg chg="del">
          <ac:chgData name="Jaros Yves GBS-BMTK1a_2023" userId="a969bfb7-8869-4559-ac23-2677cac19304" providerId="ADAL" clId="{623961E3-9F41-48A1-B249-342DEA6BFD4A}" dt="2024-05-06T06:10:49.362" v="260" actId="478"/>
          <ac:spMkLst>
            <pc:docMk/>
            <pc:sldMk cId="1053968742" sldId="258"/>
            <ac:spMk id="365" creationId="{721D29B5-9DD5-8A2E-D74E-DEF6A29F45FF}"/>
          </ac:spMkLst>
        </pc:spChg>
        <pc:spChg chg="del">
          <ac:chgData name="Jaros Yves GBS-BMTK1a_2023" userId="a969bfb7-8869-4559-ac23-2677cac19304" providerId="ADAL" clId="{623961E3-9F41-48A1-B249-342DEA6BFD4A}" dt="2024-05-06T06:10:49.362" v="260" actId="478"/>
          <ac:spMkLst>
            <pc:docMk/>
            <pc:sldMk cId="1053968742" sldId="258"/>
            <ac:spMk id="366" creationId="{F36A1013-6348-83E7-13B6-3502695D9FA8}"/>
          </ac:spMkLst>
        </pc:spChg>
        <pc:spChg chg="del">
          <ac:chgData name="Jaros Yves GBS-BMTK1a_2023" userId="a969bfb7-8869-4559-ac23-2677cac19304" providerId="ADAL" clId="{623961E3-9F41-48A1-B249-342DEA6BFD4A}" dt="2024-05-06T06:10:49.362" v="260" actId="478"/>
          <ac:spMkLst>
            <pc:docMk/>
            <pc:sldMk cId="1053968742" sldId="258"/>
            <ac:spMk id="367" creationId="{C86BAF13-1753-0D1F-B272-CE27AE0D7807}"/>
          </ac:spMkLst>
        </pc:spChg>
        <pc:spChg chg="del">
          <ac:chgData name="Jaros Yves GBS-BMTK1a_2023" userId="a969bfb7-8869-4559-ac23-2677cac19304" providerId="ADAL" clId="{623961E3-9F41-48A1-B249-342DEA6BFD4A}" dt="2024-05-06T06:10:49.362" v="260" actId="478"/>
          <ac:spMkLst>
            <pc:docMk/>
            <pc:sldMk cId="1053968742" sldId="258"/>
            <ac:spMk id="368" creationId="{98685EF4-23D1-8102-C303-26806401254E}"/>
          </ac:spMkLst>
        </pc:spChg>
        <pc:spChg chg="del">
          <ac:chgData name="Jaros Yves GBS-BMTK1a_2023" userId="a969bfb7-8869-4559-ac23-2677cac19304" providerId="ADAL" clId="{623961E3-9F41-48A1-B249-342DEA6BFD4A}" dt="2024-05-06T06:10:49.362" v="260" actId="478"/>
          <ac:spMkLst>
            <pc:docMk/>
            <pc:sldMk cId="1053968742" sldId="258"/>
            <ac:spMk id="369" creationId="{F18309D0-441F-648A-EB59-A48699B8BC80}"/>
          </ac:spMkLst>
        </pc:spChg>
        <pc:spChg chg="del">
          <ac:chgData name="Jaros Yves GBS-BMTK1a_2023" userId="a969bfb7-8869-4559-ac23-2677cac19304" providerId="ADAL" clId="{623961E3-9F41-48A1-B249-342DEA6BFD4A}" dt="2024-05-06T06:10:49.362" v="260" actId="478"/>
          <ac:spMkLst>
            <pc:docMk/>
            <pc:sldMk cId="1053968742" sldId="258"/>
            <ac:spMk id="370" creationId="{55B7E34F-21C5-4872-23A7-1DFA66BACC2F}"/>
          </ac:spMkLst>
        </pc:spChg>
        <pc:spChg chg="del">
          <ac:chgData name="Jaros Yves GBS-BMTK1a_2023" userId="a969bfb7-8869-4559-ac23-2677cac19304" providerId="ADAL" clId="{623961E3-9F41-48A1-B249-342DEA6BFD4A}" dt="2024-05-06T06:10:49.362" v="260" actId="478"/>
          <ac:spMkLst>
            <pc:docMk/>
            <pc:sldMk cId="1053968742" sldId="258"/>
            <ac:spMk id="371" creationId="{8575FDBF-3A86-FA5A-8F02-54C42BB269ED}"/>
          </ac:spMkLst>
        </pc:spChg>
        <pc:spChg chg="del">
          <ac:chgData name="Jaros Yves GBS-BMTK1a_2023" userId="a969bfb7-8869-4559-ac23-2677cac19304" providerId="ADAL" clId="{623961E3-9F41-48A1-B249-342DEA6BFD4A}" dt="2024-05-06T06:10:49.362" v="260" actId="478"/>
          <ac:spMkLst>
            <pc:docMk/>
            <pc:sldMk cId="1053968742" sldId="258"/>
            <ac:spMk id="372" creationId="{B2C24070-70D0-A295-D417-B33970554C6F}"/>
          </ac:spMkLst>
        </pc:spChg>
        <pc:spChg chg="del">
          <ac:chgData name="Jaros Yves GBS-BMTK1a_2023" userId="a969bfb7-8869-4559-ac23-2677cac19304" providerId="ADAL" clId="{623961E3-9F41-48A1-B249-342DEA6BFD4A}" dt="2024-05-06T06:10:49.362" v="260" actId="478"/>
          <ac:spMkLst>
            <pc:docMk/>
            <pc:sldMk cId="1053968742" sldId="258"/>
            <ac:spMk id="373" creationId="{BCC66AA3-9C2C-AD10-2D30-C7FE85C0FD1B}"/>
          </ac:spMkLst>
        </pc:spChg>
        <pc:spChg chg="del">
          <ac:chgData name="Jaros Yves GBS-BMTK1a_2023" userId="a969bfb7-8869-4559-ac23-2677cac19304" providerId="ADAL" clId="{623961E3-9F41-48A1-B249-342DEA6BFD4A}" dt="2024-05-06T06:10:49.362" v="260" actId="478"/>
          <ac:spMkLst>
            <pc:docMk/>
            <pc:sldMk cId="1053968742" sldId="258"/>
            <ac:spMk id="374" creationId="{C1E42C65-E0F4-6F1C-4964-70E8910C5E50}"/>
          </ac:spMkLst>
        </pc:spChg>
        <pc:spChg chg="del">
          <ac:chgData name="Jaros Yves GBS-BMTK1a_2023" userId="a969bfb7-8869-4559-ac23-2677cac19304" providerId="ADAL" clId="{623961E3-9F41-48A1-B249-342DEA6BFD4A}" dt="2024-05-06T06:10:49.362" v="260" actId="478"/>
          <ac:spMkLst>
            <pc:docMk/>
            <pc:sldMk cId="1053968742" sldId="258"/>
            <ac:spMk id="375" creationId="{1FC02319-0810-D9BB-CBCA-CB1E9EDC0B88}"/>
          </ac:spMkLst>
        </pc:spChg>
        <pc:spChg chg="del">
          <ac:chgData name="Jaros Yves GBS-BMTK1a_2023" userId="a969bfb7-8869-4559-ac23-2677cac19304" providerId="ADAL" clId="{623961E3-9F41-48A1-B249-342DEA6BFD4A}" dt="2024-05-06T06:10:49.362" v="260" actId="478"/>
          <ac:spMkLst>
            <pc:docMk/>
            <pc:sldMk cId="1053968742" sldId="258"/>
            <ac:spMk id="376" creationId="{CF62FAA0-FF97-25BD-3F7A-D980D20DEC7A}"/>
          </ac:spMkLst>
        </pc:spChg>
        <pc:spChg chg="del">
          <ac:chgData name="Jaros Yves GBS-BMTK1a_2023" userId="a969bfb7-8869-4559-ac23-2677cac19304" providerId="ADAL" clId="{623961E3-9F41-48A1-B249-342DEA6BFD4A}" dt="2024-05-06T06:10:49.362" v="260" actId="478"/>
          <ac:spMkLst>
            <pc:docMk/>
            <pc:sldMk cId="1053968742" sldId="258"/>
            <ac:spMk id="377" creationId="{60E76E69-88A3-F234-6C2C-AC51058A7D26}"/>
          </ac:spMkLst>
        </pc:spChg>
        <pc:spChg chg="del">
          <ac:chgData name="Jaros Yves GBS-BMTK1a_2023" userId="a969bfb7-8869-4559-ac23-2677cac19304" providerId="ADAL" clId="{623961E3-9F41-48A1-B249-342DEA6BFD4A}" dt="2024-05-06T06:10:49.362" v="260" actId="478"/>
          <ac:spMkLst>
            <pc:docMk/>
            <pc:sldMk cId="1053968742" sldId="258"/>
            <ac:spMk id="378" creationId="{22652E8B-7C58-3043-307E-B234BEFA33BF}"/>
          </ac:spMkLst>
        </pc:spChg>
        <pc:spChg chg="del">
          <ac:chgData name="Jaros Yves GBS-BMTK1a_2023" userId="a969bfb7-8869-4559-ac23-2677cac19304" providerId="ADAL" clId="{623961E3-9F41-48A1-B249-342DEA6BFD4A}" dt="2024-05-06T06:10:49.362" v="260" actId="478"/>
          <ac:spMkLst>
            <pc:docMk/>
            <pc:sldMk cId="1053968742" sldId="258"/>
            <ac:spMk id="379" creationId="{C9A35C2A-FE81-94A1-3FBA-8FD48E868BAC}"/>
          </ac:spMkLst>
        </pc:spChg>
        <pc:spChg chg="del">
          <ac:chgData name="Jaros Yves GBS-BMTK1a_2023" userId="a969bfb7-8869-4559-ac23-2677cac19304" providerId="ADAL" clId="{623961E3-9F41-48A1-B249-342DEA6BFD4A}" dt="2024-05-06T06:10:49.362" v="260" actId="478"/>
          <ac:spMkLst>
            <pc:docMk/>
            <pc:sldMk cId="1053968742" sldId="258"/>
            <ac:spMk id="380" creationId="{434E9E6D-7CB8-DCB2-0DC4-5FBCECBADFBA}"/>
          </ac:spMkLst>
        </pc:spChg>
        <pc:spChg chg="del">
          <ac:chgData name="Jaros Yves GBS-BMTK1a_2023" userId="a969bfb7-8869-4559-ac23-2677cac19304" providerId="ADAL" clId="{623961E3-9F41-48A1-B249-342DEA6BFD4A}" dt="2024-05-06T06:10:49.362" v="260" actId="478"/>
          <ac:spMkLst>
            <pc:docMk/>
            <pc:sldMk cId="1053968742" sldId="258"/>
            <ac:spMk id="381" creationId="{3F343340-0C08-8B1E-A193-78F12C69A635}"/>
          </ac:spMkLst>
        </pc:spChg>
        <pc:spChg chg="del">
          <ac:chgData name="Jaros Yves GBS-BMTK1a_2023" userId="a969bfb7-8869-4559-ac23-2677cac19304" providerId="ADAL" clId="{623961E3-9F41-48A1-B249-342DEA6BFD4A}" dt="2024-05-06T06:10:49.362" v="260" actId="478"/>
          <ac:spMkLst>
            <pc:docMk/>
            <pc:sldMk cId="1053968742" sldId="258"/>
            <ac:spMk id="382" creationId="{46D79BCC-56C5-86D4-0EA6-190E2CF2CAB8}"/>
          </ac:spMkLst>
        </pc:spChg>
        <pc:spChg chg="del">
          <ac:chgData name="Jaros Yves GBS-BMTK1a_2023" userId="a969bfb7-8869-4559-ac23-2677cac19304" providerId="ADAL" clId="{623961E3-9F41-48A1-B249-342DEA6BFD4A}" dt="2024-05-06T06:10:49.362" v="260" actId="478"/>
          <ac:spMkLst>
            <pc:docMk/>
            <pc:sldMk cId="1053968742" sldId="258"/>
            <ac:spMk id="383" creationId="{1E33C9DD-A046-1DA1-E59E-D47D88C17EDC}"/>
          </ac:spMkLst>
        </pc:spChg>
        <pc:spChg chg="del">
          <ac:chgData name="Jaros Yves GBS-BMTK1a_2023" userId="a969bfb7-8869-4559-ac23-2677cac19304" providerId="ADAL" clId="{623961E3-9F41-48A1-B249-342DEA6BFD4A}" dt="2024-05-06T06:10:49.362" v="260" actId="478"/>
          <ac:spMkLst>
            <pc:docMk/>
            <pc:sldMk cId="1053968742" sldId="258"/>
            <ac:spMk id="384" creationId="{2E067D81-AF8F-1E95-96B3-86D5A4ABFB1B}"/>
          </ac:spMkLst>
        </pc:spChg>
        <pc:spChg chg="del">
          <ac:chgData name="Jaros Yves GBS-BMTK1a_2023" userId="a969bfb7-8869-4559-ac23-2677cac19304" providerId="ADAL" clId="{623961E3-9F41-48A1-B249-342DEA6BFD4A}" dt="2024-05-06T06:10:49.362" v="260" actId="478"/>
          <ac:spMkLst>
            <pc:docMk/>
            <pc:sldMk cId="1053968742" sldId="258"/>
            <ac:spMk id="385" creationId="{A468312A-96B3-52C5-6B01-1C6B4F95B223}"/>
          </ac:spMkLst>
        </pc:spChg>
        <pc:spChg chg="del">
          <ac:chgData name="Jaros Yves GBS-BMTK1a_2023" userId="a969bfb7-8869-4559-ac23-2677cac19304" providerId="ADAL" clId="{623961E3-9F41-48A1-B249-342DEA6BFD4A}" dt="2024-05-06T06:10:49.362" v="260" actId="478"/>
          <ac:spMkLst>
            <pc:docMk/>
            <pc:sldMk cId="1053968742" sldId="258"/>
            <ac:spMk id="386" creationId="{37B4D6DD-88BB-6B21-5790-3AEFE1AC8FBD}"/>
          </ac:spMkLst>
        </pc:spChg>
        <pc:spChg chg="del">
          <ac:chgData name="Jaros Yves GBS-BMTK1a_2023" userId="a969bfb7-8869-4559-ac23-2677cac19304" providerId="ADAL" clId="{623961E3-9F41-48A1-B249-342DEA6BFD4A}" dt="2024-05-06T06:10:49.362" v="260" actId="478"/>
          <ac:spMkLst>
            <pc:docMk/>
            <pc:sldMk cId="1053968742" sldId="258"/>
            <ac:spMk id="387" creationId="{E228D2C4-1BB1-D7D3-CDCF-5248788318CB}"/>
          </ac:spMkLst>
        </pc:spChg>
        <pc:spChg chg="del">
          <ac:chgData name="Jaros Yves GBS-BMTK1a_2023" userId="a969bfb7-8869-4559-ac23-2677cac19304" providerId="ADAL" clId="{623961E3-9F41-48A1-B249-342DEA6BFD4A}" dt="2024-05-06T06:10:49.362" v="260" actId="478"/>
          <ac:spMkLst>
            <pc:docMk/>
            <pc:sldMk cId="1053968742" sldId="258"/>
            <ac:spMk id="388" creationId="{A3714E28-E86D-73F0-24D7-4E9ACC4A9D81}"/>
          </ac:spMkLst>
        </pc:spChg>
        <pc:spChg chg="del">
          <ac:chgData name="Jaros Yves GBS-BMTK1a_2023" userId="a969bfb7-8869-4559-ac23-2677cac19304" providerId="ADAL" clId="{623961E3-9F41-48A1-B249-342DEA6BFD4A}" dt="2024-05-06T06:10:49.362" v="260" actId="478"/>
          <ac:spMkLst>
            <pc:docMk/>
            <pc:sldMk cId="1053968742" sldId="258"/>
            <ac:spMk id="389" creationId="{0CF63CC4-0FD6-BE17-27DD-5CE158D387EE}"/>
          </ac:spMkLst>
        </pc:spChg>
        <pc:spChg chg="del">
          <ac:chgData name="Jaros Yves GBS-BMTK1a_2023" userId="a969bfb7-8869-4559-ac23-2677cac19304" providerId="ADAL" clId="{623961E3-9F41-48A1-B249-342DEA6BFD4A}" dt="2024-05-06T06:10:49.362" v="260" actId="478"/>
          <ac:spMkLst>
            <pc:docMk/>
            <pc:sldMk cId="1053968742" sldId="258"/>
            <ac:spMk id="390" creationId="{A0759EFC-391E-A2F0-280C-1CB1FF1E5BD1}"/>
          </ac:spMkLst>
        </pc:spChg>
        <pc:spChg chg="del">
          <ac:chgData name="Jaros Yves GBS-BMTK1a_2023" userId="a969bfb7-8869-4559-ac23-2677cac19304" providerId="ADAL" clId="{623961E3-9F41-48A1-B249-342DEA6BFD4A}" dt="2024-05-06T06:10:49.362" v="260" actId="478"/>
          <ac:spMkLst>
            <pc:docMk/>
            <pc:sldMk cId="1053968742" sldId="258"/>
            <ac:spMk id="391" creationId="{46DDB27A-0D42-9797-7BBD-52BC6ADA23B7}"/>
          </ac:spMkLst>
        </pc:spChg>
        <pc:spChg chg="del">
          <ac:chgData name="Jaros Yves GBS-BMTK1a_2023" userId="a969bfb7-8869-4559-ac23-2677cac19304" providerId="ADAL" clId="{623961E3-9F41-48A1-B249-342DEA6BFD4A}" dt="2024-05-06T06:10:49.362" v="260" actId="478"/>
          <ac:spMkLst>
            <pc:docMk/>
            <pc:sldMk cId="1053968742" sldId="258"/>
            <ac:spMk id="392" creationId="{A808EC36-AA09-7C23-5DC2-9C8860E4A2F6}"/>
          </ac:spMkLst>
        </pc:spChg>
        <pc:spChg chg="del">
          <ac:chgData name="Jaros Yves GBS-BMTK1a_2023" userId="a969bfb7-8869-4559-ac23-2677cac19304" providerId="ADAL" clId="{623961E3-9F41-48A1-B249-342DEA6BFD4A}" dt="2024-05-06T06:10:49.362" v="260" actId="478"/>
          <ac:spMkLst>
            <pc:docMk/>
            <pc:sldMk cId="1053968742" sldId="258"/>
            <ac:spMk id="393" creationId="{8372417A-045E-F756-8289-3AA913649492}"/>
          </ac:spMkLst>
        </pc:spChg>
        <pc:spChg chg="del">
          <ac:chgData name="Jaros Yves GBS-BMTK1a_2023" userId="a969bfb7-8869-4559-ac23-2677cac19304" providerId="ADAL" clId="{623961E3-9F41-48A1-B249-342DEA6BFD4A}" dt="2024-05-06T06:10:49.362" v="260" actId="478"/>
          <ac:spMkLst>
            <pc:docMk/>
            <pc:sldMk cId="1053968742" sldId="258"/>
            <ac:spMk id="394" creationId="{0EAF1BFB-0F46-DD4F-264B-06ED881D75FD}"/>
          </ac:spMkLst>
        </pc:spChg>
        <pc:spChg chg="del">
          <ac:chgData name="Jaros Yves GBS-BMTK1a_2023" userId="a969bfb7-8869-4559-ac23-2677cac19304" providerId="ADAL" clId="{623961E3-9F41-48A1-B249-342DEA6BFD4A}" dt="2024-05-06T06:10:49.362" v="260" actId="478"/>
          <ac:spMkLst>
            <pc:docMk/>
            <pc:sldMk cId="1053968742" sldId="258"/>
            <ac:spMk id="395" creationId="{33BE3AE0-6F34-631C-5DB9-B7A3418F0C23}"/>
          </ac:spMkLst>
        </pc:spChg>
        <pc:spChg chg="del">
          <ac:chgData name="Jaros Yves GBS-BMTK1a_2023" userId="a969bfb7-8869-4559-ac23-2677cac19304" providerId="ADAL" clId="{623961E3-9F41-48A1-B249-342DEA6BFD4A}" dt="2024-05-06T06:10:49.362" v="260" actId="478"/>
          <ac:spMkLst>
            <pc:docMk/>
            <pc:sldMk cId="1053968742" sldId="258"/>
            <ac:spMk id="396" creationId="{8A0C4511-691C-1344-785D-8352B5054126}"/>
          </ac:spMkLst>
        </pc:spChg>
        <pc:spChg chg="del">
          <ac:chgData name="Jaros Yves GBS-BMTK1a_2023" userId="a969bfb7-8869-4559-ac23-2677cac19304" providerId="ADAL" clId="{623961E3-9F41-48A1-B249-342DEA6BFD4A}" dt="2024-05-06T06:10:49.362" v="260" actId="478"/>
          <ac:spMkLst>
            <pc:docMk/>
            <pc:sldMk cId="1053968742" sldId="258"/>
            <ac:spMk id="397" creationId="{B24BF8A9-CC8A-3B95-DD27-6E90C6F3302C}"/>
          </ac:spMkLst>
        </pc:spChg>
        <pc:spChg chg="del">
          <ac:chgData name="Jaros Yves GBS-BMTK1a_2023" userId="a969bfb7-8869-4559-ac23-2677cac19304" providerId="ADAL" clId="{623961E3-9F41-48A1-B249-342DEA6BFD4A}" dt="2024-05-06T06:10:49.362" v="260" actId="478"/>
          <ac:spMkLst>
            <pc:docMk/>
            <pc:sldMk cId="1053968742" sldId="258"/>
            <ac:spMk id="398" creationId="{E469D160-C2BA-B8B3-04E0-FCA74D311EEA}"/>
          </ac:spMkLst>
        </pc:spChg>
        <pc:spChg chg="del">
          <ac:chgData name="Jaros Yves GBS-BMTK1a_2023" userId="a969bfb7-8869-4559-ac23-2677cac19304" providerId="ADAL" clId="{623961E3-9F41-48A1-B249-342DEA6BFD4A}" dt="2024-05-06T06:10:49.362" v="260" actId="478"/>
          <ac:spMkLst>
            <pc:docMk/>
            <pc:sldMk cId="1053968742" sldId="258"/>
            <ac:spMk id="399" creationId="{9A99CF22-11C7-AC2E-82FD-41A78D69E4F2}"/>
          </ac:spMkLst>
        </pc:spChg>
        <pc:spChg chg="del">
          <ac:chgData name="Jaros Yves GBS-BMTK1a_2023" userId="a969bfb7-8869-4559-ac23-2677cac19304" providerId="ADAL" clId="{623961E3-9F41-48A1-B249-342DEA6BFD4A}" dt="2024-05-06T06:10:49.362" v="260" actId="478"/>
          <ac:spMkLst>
            <pc:docMk/>
            <pc:sldMk cId="1053968742" sldId="258"/>
            <ac:spMk id="400" creationId="{40B6868B-2605-199A-E8BB-FC041D123664}"/>
          </ac:spMkLst>
        </pc:spChg>
        <pc:spChg chg="del">
          <ac:chgData name="Jaros Yves GBS-BMTK1a_2023" userId="a969bfb7-8869-4559-ac23-2677cac19304" providerId="ADAL" clId="{623961E3-9F41-48A1-B249-342DEA6BFD4A}" dt="2024-05-06T06:10:49.362" v="260" actId="478"/>
          <ac:spMkLst>
            <pc:docMk/>
            <pc:sldMk cId="1053968742" sldId="258"/>
            <ac:spMk id="401" creationId="{7EBE2057-383B-00F8-386F-419B9E8483E1}"/>
          </ac:spMkLst>
        </pc:spChg>
        <pc:spChg chg="del">
          <ac:chgData name="Jaros Yves GBS-BMTK1a_2023" userId="a969bfb7-8869-4559-ac23-2677cac19304" providerId="ADAL" clId="{623961E3-9F41-48A1-B249-342DEA6BFD4A}" dt="2024-05-06T06:10:49.362" v="260" actId="478"/>
          <ac:spMkLst>
            <pc:docMk/>
            <pc:sldMk cId="1053968742" sldId="258"/>
            <ac:spMk id="402" creationId="{8D704AF4-D3C1-2A52-F88C-9C184846EA14}"/>
          </ac:spMkLst>
        </pc:spChg>
        <pc:spChg chg="del">
          <ac:chgData name="Jaros Yves GBS-BMTK1a_2023" userId="a969bfb7-8869-4559-ac23-2677cac19304" providerId="ADAL" clId="{623961E3-9F41-48A1-B249-342DEA6BFD4A}" dt="2024-05-06T06:10:49.362" v="260" actId="478"/>
          <ac:spMkLst>
            <pc:docMk/>
            <pc:sldMk cId="1053968742" sldId="258"/>
            <ac:spMk id="403" creationId="{16D0B5EA-83C4-7B8A-5176-2C77B0637A95}"/>
          </ac:spMkLst>
        </pc:spChg>
        <pc:spChg chg="del">
          <ac:chgData name="Jaros Yves GBS-BMTK1a_2023" userId="a969bfb7-8869-4559-ac23-2677cac19304" providerId="ADAL" clId="{623961E3-9F41-48A1-B249-342DEA6BFD4A}" dt="2024-05-06T06:10:49.362" v="260" actId="478"/>
          <ac:spMkLst>
            <pc:docMk/>
            <pc:sldMk cId="1053968742" sldId="258"/>
            <ac:spMk id="404" creationId="{6584AF08-3735-E6C1-F268-FFD656896984}"/>
          </ac:spMkLst>
        </pc:spChg>
        <pc:spChg chg="del">
          <ac:chgData name="Jaros Yves GBS-BMTK1a_2023" userId="a969bfb7-8869-4559-ac23-2677cac19304" providerId="ADAL" clId="{623961E3-9F41-48A1-B249-342DEA6BFD4A}" dt="2024-05-06T06:10:49.362" v="260" actId="478"/>
          <ac:spMkLst>
            <pc:docMk/>
            <pc:sldMk cId="1053968742" sldId="258"/>
            <ac:spMk id="405" creationId="{C0694C55-55B8-90E4-7FCD-CC01BDE2B07C}"/>
          </ac:spMkLst>
        </pc:spChg>
        <pc:spChg chg="del">
          <ac:chgData name="Jaros Yves GBS-BMTK1a_2023" userId="a969bfb7-8869-4559-ac23-2677cac19304" providerId="ADAL" clId="{623961E3-9F41-48A1-B249-342DEA6BFD4A}" dt="2024-05-06T06:10:49.362" v="260" actId="478"/>
          <ac:spMkLst>
            <pc:docMk/>
            <pc:sldMk cId="1053968742" sldId="258"/>
            <ac:spMk id="406" creationId="{293C31C9-C598-63CF-1927-96E69C0D21BE}"/>
          </ac:spMkLst>
        </pc:spChg>
        <pc:spChg chg="del">
          <ac:chgData name="Jaros Yves GBS-BMTK1a_2023" userId="a969bfb7-8869-4559-ac23-2677cac19304" providerId="ADAL" clId="{623961E3-9F41-48A1-B249-342DEA6BFD4A}" dt="2024-05-06T06:10:49.362" v="260" actId="478"/>
          <ac:spMkLst>
            <pc:docMk/>
            <pc:sldMk cId="1053968742" sldId="258"/>
            <ac:spMk id="407" creationId="{EC3EC437-F50A-3B43-A905-091BC23740F1}"/>
          </ac:spMkLst>
        </pc:spChg>
        <pc:spChg chg="del">
          <ac:chgData name="Jaros Yves GBS-BMTK1a_2023" userId="a969bfb7-8869-4559-ac23-2677cac19304" providerId="ADAL" clId="{623961E3-9F41-48A1-B249-342DEA6BFD4A}" dt="2024-05-06T06:10:49.362" v="260" actId="478"/>
          <ac:spMkLst>
            <pc:docMk/>
            <pc:sldMk cId="1053968742" sldId="258"/>
            <ac:spMk id="408" creationId="{A91F28A7-BA08-ADB1-6E0E-54E02266A100}"/>
          </ac:spMkLst>
        </pc:spChg>
        <pc:spChg chg="del">
          <ac:chgData name="Jaros Yves GBS-BMTK1a_2023" userId="a969bfb7-8869-4559-ac23-2677cac19304" providerId="ADAL" clId="{623961E3-9F41-48A1-B249-342DEA6BFD4A}" dt="2024-05-06T06:10:49.362" v="260" actId="478"/>
          <ac:spMkLst>
            <pc:docMk/>
            <pc:sldMk cId="1053968742" sldId="258"/>
            <ac:spMk id="409" creationId="{AB3D6E67-C9E3-3B5E-3F43-4B72830B0CBA}"/>
          </ac:spMkLst>
        </pc:spChg>
        <pc:spChg chg="del">
          <ac:chgData name="Jaros Yves GBS-BMTK1a_2023" userId="a969bfb7-8869-4559-ac23-2677cac19304" providerId="ADAL" clId="{623961E3-9F41-48A1-B249-342DEA6BFD4A}" dt="2024-05-06T06:10:49.362" v="260" actId="478"/>
          <ac:spMkLst>
            <pc:docMk/>
            <pc:sldMk cId="1053968742" sldId="258"/>
            <ac:spMk id="410" creationId="{9857B555-282F-4D6B-44C8-448BA8A92902}"/>
          </ac:spMkLst>
        </pc:spChg>
        <pc:spChg chg="del">
          <ac:chgData name="Jaros Yves GBS-BMTK1a_2023" userId="a969bfb7-8869-4559-ac23-2677cac19304" providerId="ADAL" clId="{623961E3-9F41-48A1-B249-342DEA6BFD4A}" dt="2024-05-06T06:10:49.362" v="260" actId="478"/>
          <ac:spMkLst>
            <pc:docMk/>
            <pc:sldMk cId="1053968742" sldId="258"/>
            <ac:spMk id="411" creationId="{E9CB4B97-4A7B-DF0F-F74D-1728BF5CBF11}"/>
          </ac:spMkLst>
        </pc:spChg>
        <pc:spChg chg="del">
          <ac:chgData name="Jaros Yves GBS-BMTK1a_2023" userId="a969bfb7-8869-4559-ac23-2677cac19304" providerId="ADAL" clId="{623961E3-9F41-48A1-B249-342DEA6BFD4A}" dt="2024-05-06T06:10:49.362" v="260" actId="478"/>
          <ac:spMkLst>
            <pc:docMk/>
            <pc:sldMk cId="1053968742" sldId="258"/>
            <ac:spMk id="412" creationId="{D6071674-4470-949F-B4DB-F2B7FCE55DA5}"/>
          </ac:spMkLst>
        </pc:spChg>
        <pc:spChg chg="del">
          <ac:chgData name="Jaros Yves GBS-BMTK1a_2023" userId="a969bfb7-8869-4559-ac23-2677cac19304" providerId="ADAL" clId="{623961E3-9F41-48A1-B249-342DEA6BFD4A}" dt="2024-05-06T06:10:49.362" v="260" actId="478"/>
          <ac:spMkLst>
            <pc:docMk/>
            <pc:sldMk cId="1053968742" sldId="258"/>
            <ac:spMk id="413" creationId="{1F40CC8B-B54F-034E-6C6E-9DF671A8917F}"/>
          </ac:spMkLst>
        </pc:spChg>
        <pc:spChg chg="del">
          <ac:chgData name="Jaros Yves GBS-BMTK1a_2023" userId="a969bfb7-8869-4559-ac23-2677cac19304" providerId="ADAL" clId="{623961E3-9F41-48A1-B249-342DEA6BFD4A}" dt="2024-05-06T06:10:49.362" v="260" actId="478"/>
          <ac:spMkLst>
            <pc:docMk/>
            <pc:sldMk cId="1053968742" sldId="258"/>
            <ac:spMk id="414" creationId="{E446922E-6ED3-9FF1-BBA9-264D4BDBC7C5}"/>
          </ac:spMkLst>
        </pc:spChg>
        <pc:spChg chg="del">
          <ac:chgData name="Jaros Yves GBS-BMTK1a_2023" userId="a969bfb7-8869-4559-ac23-2677cac19304" providerId="ADAL" clId="{623961E3-9F41-48A1-B249-342DEA6BFD4A}" dt="2024-05-06T06:10:49.362" v="260" actId="478"/>
          <ac:spMkLst>
            <pc:docMk/>
            <pc:sldMk cId="1053968742" sldId="258"/>
            <ac:spMk id="415" creationId="{F213A34B-24C9-1830-0F94-0F4EE8DE96BA}"/>
          </ac:spMkLst>
        </pc:spChg>
        <pc:spChg chg="del">
          <ac:chgData name="Jaros Yves GBS-BMTK1a_2023" userId="a969bfb7-8869-4559-ac23-2677cac19304" providerId="ADAL" clId="{623961E3-9F41-48A1-B249-342DEA6BFD4A}" dt="2024-05-06T06:10:49.362" v="260" actId="478"/>
          <ac:spMkLst>
            <pc:docMk/>
            <pc:sldMk cId="1053968742" sldId="258"/>
            <ac:spMk id="416" creationId="{BEC1160F-A1FC-468E-2592-B44C1267BC02}"/>
          </ac:spMkLst>
        </pc:spChg>
        <pc:spChg chg="del">
          <ac:chgData name="Jaros Yves GBS-BMTK1a_2023" userId="a969bfb7-8869-4559-ac23-2677cac19304" providerId="ADAL" clId="{623961E3-9F41-48A1-B249-342DEA6BFD4A}" dt="2024-05-06T06:10:49.362" v="260" actId="478"/>
          <ac:spMkLst>
            <pc:docMk/>
            <pc:sldMk cId="1053968742" sldId="258"/>
            <ac:spMk id="417" creationId="{CF008F5B-9395-BD0B-4F68-8E6FC6257A88}"/>
          </ac:spMkLst>
        </pc:spChg>
        <pc:spChg chg="del">
          <ac:chgData name="Jaros Yves GBS-BMTK1a_2023" userId="a969bfb7-8869-4559-ac23-2677cac19304" providerId="ADAL" clId="{623961E3-9F41-48A1-B249-342DEA6BFD4A}" dt="2024-05-06T06:10:49.362" v="260" actId="478"/>
          <ac:spMkLst>
            <pc:docMk/>
            <pc:sldMk cId="1053968742" sldId="258"/>
            <ac:spMk id="418" creationId="{1067DDEE-FE8B-9AD6-3F72-E3BC7E9D8607}"/>
          </ac:spMkLst>
        </pc:spChg>
        <pc:spChg chg="del">
          <ac:chgData name="Jaros Yves GBS-BMTK1a_2023" userId="a969bfb7-8869-4559-ac23-2677cac19304" providerId="ADAL" clId="{623961E3-9F41-48A1-B249-342DEA6BFD4A}" dt="2024-05-06T06:10:49.362" v="260" actId="478"/>
          <ac:spMkLst>
            <pc:docMk/>
            <pc:sldMk cId="1053968742" sldId="258"/>
            <ac:spMk id="419" creationId="{A2EB18A0-3CC9-2323-3EB3-9746278AE7C4}"/>
          </ac:spMkLst>
        </pc:spChg>
        <pc:spChg chg="del">
          <ac:chgData name="Jaros Yves GBS-BMTK1a_2023" userId="a969bfb7-8869-4559-ac23-2677cac19304" providerId="ADAL" clId="{623961E3-9F41-48A1-B249-342DEA6BFD4A}" dt="2024-05-06T06:10:49.362" v="260" actId="478"/>
          <ac:spMkLst>
            <pc:docMk/>
            <pc:sldMk cId="1053968742" sldId="258"/>
            <ac:spMk id="420" creationId="{B6F9785B-B14B-CD65-6286-71E40658FEEF}"/>
          </ac:spMkLst>
        </pc:spChg>
        <pc:spChg chg="del">
          <ac:chgData name="Jaros Yves GBS-BMTK1a_2023" userId="a969bfb7-8869-4559-ac23-2677cac19304" providerId="ADAL" clId="{623961E3-9F41-48A1-B249-342DEA6BFD4A}" dt="2024-05-06T06:10:49.362" v="260" actId="478"/>
          <ac:spMkLst>
            <pc:docMk/>
            <pc:sldMk cId="1053968742" sldId="258"/>
            <ac:spMk id="421" creationId="{D2B7D2D5-AF1D-EEE4-56DB-5E12EFBEC9DC}"/>
          </ac:spMkLst>
        </pc:spChg>
        <pc:spChg chg="del">
          <ac:chgData name="Jaros Yves GBS-BMTK1a_2023" userId="a969bfb7-8869-4559-ac23-2677cac19304" providerId="ADAL" clId="{623961E3-9F41-48A1-B249-342DEA6BFD4A}" dt="2024-05-06T06:10:49.362" v="260" actId="478"/>
          <ac:spMkLst>
            <pc:docMk/>
            <pc:sldMk cId="1053968742" sldId="258"/>
            <ac:spMk id="422" creationId="{4AA7C09B-ED34-19DD-088D-725ED2AED36D}"/>
          </ac:spMkLst>
        </pc:spChg>
        <pc:spChg chg="del">
          <ac:chgData name="Jaros Yves GBS-BMTK1a_2023" userId="a969bfb7-8869-4559-ac23-2677cac19304" providerId="ADAL" clId="{623961E3-9F41-48A1-B249-342DEA6BFD4A}" dt="2024-05-06T06:10:49.362" v="260" actId="478"/>
          <ac:spMkLst>
            <pc:docMk/>
            <pc:sldMk cId="1053968742" sldId="258"/>
            <ac:spMk id="423" creationId="{6F3EB0DA-A2A1-AADE-24B6-1A742FBD793D}"/>
          </ac:spMkLst>
        </pc:spChg>
        <pc:spChg chg="del">
          <ac:chgData name="Jaros Yves GBS-BMTK1a_2023" userId="a969bfb7-8869-4559-ac23-2677cac19304" providerId="ADAL" clId="{623961E3-9F41-48A1-B249-342DEA6BFD4A}" dt="2024-05-06T06:10:49.362" v="260" actId="478"/>
          <ac:spMkLst>
            <pc:docMk/>
            <pc:sldMk cId="1053968742" sldId="258"/>
            <ac:spMk id="424" creationId="{8BE4C50F-0D44-2CD6-8FDB-C1C4ED6E358F}"/>
          </ac:spMkLst>
        </pc:spChg>
        <pc:spChg chg="del">
          <ac:chgData name="Jaros Yves GBS-BMTK1a_2023" userId="a969bfb7-8869-4559-ac23-2677cac19304" providerId="ADAL" clId="{623961E3-9F41-48A1-B249-342DEA6BFD4A}" dt="2024-05-06T06:10:49.362" v="260" actId="478"/>
          <ac:spMkLst>
            <pc:docMk/>
            <pc:sldMk cId="1053968742" sldId="258"/>
            <ac:spMk id="425" creationId="{B83BEBC7-67A9-0455-6438-A8C2C4DAB996}"/>
          </ac:spMkLst>
        </pc:spChg>
        <pc:spChg chg="del">
          <ac:chgData name="Jaros Yves GBS-BMTK1a_2023" userId="a969bfb7-8869-4559-ac23-2677cac19304" providerId="ADAL" clId="{623961E3-9F41-48A1-B249-342DEA6BFD4A}" dt="2024-05-06T06:10:49.362" v="260" actId="478"/>
          <ac:spMkLst>
            <pc:docMk/>
            <pc:sldMk cId="1053968742" sldId="258"/>
            <ac:spMk id="426" creationId="{BF265375-C0AE-3E3E-5775-EF1C7C6D6806}"/>
          </ac:spMkLst>
        </pc:spChg>
        <pc:spChg chg="del">
          <ac:chgData name="Jaros Yves GBS-BMTK1a_2023" userId="a969bfb7-8869-4559-ac23-2677cac19304" providerId="ADAL" clId="{623961E3-9F41-48A1-B249-342DEA6BFD4A}" dt="2024-05-06T06:10:49.362" v="260" actId="478"/>
          <ac:spMkLst>
            <pc:docMk/>
            <pc:sldMk cId="1053968742" sldId="258"/>
            <ac:spMk id="427" creationId="{68CECC75-E8EC-A6EF-C5D6-DE392B23CFE7}"/>
          </ac:spMkLst>
        </pc:spChg>
        <pc:spChg chg="del">
          <ac:chgData name="Jaros Yves GBS-BMTK1a_2023" userId="a969bfb7-8869-4559-ac23-2677cac19304" providerId="ADAL" clId="{623961E3-9F41-48A1-B249-342DEA6BFD4A}" dt="2024-05-06T06:10:49.362" v="260" actId="478"/>
          <ac:spMkLst>
            <pc:docMk/>
            <pc:sldMk cId="1053968742" sldId="258"/>
            <ac:spMk id="428" creationId="{3AEB2DA3-6E11-046C-5FF4-2B24860373C0}"/>
          </ac:spMkLst>
        </pc:spChg>
        <pc:spChg chg="del">
          <ac:chgData name="Jaros Yves GBS-BMTK1a_2023" userId="a969bfb7-8869-4559-ac23-2677cac19304" providerId="ADAL" clId="{623961E3-9F41-48A1-B249-342DEA6BFD4A}" dt="2024-05-06T06:10:49.362" v="260" actId="478"/>
          <ac:spMkLst>
            <pc:docMk/>
            <pc:sldMk cId="1053968742" sldId="258"/>
            <ac:spMk id="429" creationId="{13355B97-1D3A-D68C-557C-1353EE0296D0}"/>
          </ac:spMkLst>
        </pc:spChg>
        <pc:spChg chg="del">
          <ac:chgData name="Jaros Yves GBS-BMTK1a_2023" userId="a969bfb7-8869-4559-ac23-2677cac19304" providerId="ADAL" clId="{623961E3-9F41-48A1-B249-342DEA6BFD4A}" dt="2024-05-06T06:10:49.362" v="260" actId="478"/>
          <ac:spMkLst>
            <pc:docMk/>
            <pc:sldMk cId="1053968742" sldId="258"/>
            <ac:spMk id="430" creationId="{6E1569C5-0A2D-F2D4-F08C-363B4D5DCD36}"/>
          </ac:spMkLst>
        </pc:spChg>
        <pc:spChg chg="del">
          <ac:chgData name="Jaros Yves GBS-BMTK1a_2023" userId="a969bfb7-8869-4559-ac23-2677cac19304" providerId="ADAL" clId="{623961E3-9F41-48A1-B249-342DEA6BFD4A}" dt="2024-05-06T06:10:49.362" v="260" actId="478"/>
          <ac:spMkLst>
            <pc:docMk/>
            <pc:sldMk cId="1053968742" sldId="258"/>
            <ac:spMk id="431" creationId="{D2DB7CD9-0D57-8B65-A13B-84C90039FE3B}"/>
          </ac:spMkLst>
        </pc:spChg>
        <pc:spChg chg="del">
          <ac:chgData name="Jaros Yves GBS-BMTK1a_2023" userId="a969bfb7-8869-4559-ac23-2677cac19304" providerId="ADAL" clId="{623961E3-9F41-48A1-B249-342DEA6BFD4A}" dt="2024-05-06T06:10:49.362" v="260" actId="478"/>
          <ac:spMkLst>
            <pc:docMk/>
            <pc:sldMk cId="1053968742" sldId="258"/>
            <ac:spMk id="432" creationId="{BC05545D-5076-2E54-4D30-D6DA38B0FC19}"/>
          </ac:spMkLst>
        </pc:spChg>
        <pc:spChg chg="del">
          <ac:chgData name="Jaros Yves GBS-BMTK1a_2023" userId="a969bfb7-8869-4559-ac23-2677cac19304" providerId="ADAL" clId="{623961E3-9F41-48A1-B249-342DEA6BFD4A}" dt="2024-05-06T06:10:49.362" v="260" actId="478"/>
          <ac:spMkLst>
            <pc:docMk/>
            <pc:sldMk cId="1053968742" sldId="258"/>
            <ac:spMk id="433" creationId="{BDD97354-6FFD-083F-33A1-D488DB03541B}"/>
          </ac:spMkLst>
        </pc:spChg>
        <pc:spChg chg="del">
          <ac:chgData name="Jaros Yves GBS-BMTK1a_2023" userId="a969bfb7-8869-4559-ac23-2677cac19304" providerId="ADAL" clId="{623961E3-9F41-48A1-B249-342DEA6BFD4A}" dt="2024-05-06T06:10:49.362" v="260" actId="478"/>
          <ac:spMkLst>
            <pc:docMk/>
            <pc:sldMk cId="1053968742" sldId="258"/>
            <ac:spMk id="434" creationId="{A5D7F493-B25A-C8F7-FA6D-D06F358BFB64}"/>
          </ac:spMkLst>
        </pc:spChg>
        <pc:spChg chg="del">
          <ac:chgData name="Jaros Yves GBS-BMTK1a_2023" userId="a969bfb7-8869-4559-ac23-2677cac19304" providerId="ADAL" clId="{623961E3-9F41-48A1-B249-342DEA6BFD4A}" dt="2024-05-06T06:10:49.362" v="260" actId="478"/>
          <ac:spMkLst>
            <pc:docMk/>
            <pc:sldMk cId="1053968742" sldId="258"/>
            <ac:spMk id="435" creationId="{2BCC0271-00FF-2878-1152-EF5DB68A5D33}"/>
          </ac:spMkLst>
        </pc:spChg>
        <pc:spChg chg="del">
          <ac:chgData name="Jaros Yves GBS-BMTK1a_2023" userId="a969bfb7-8869-4559-ac23-2677cac19304" providerId="ADAL" clId="{623961E3-9F41-48A1-B249-342DEA6BFD4A}" dt="2024-05-06T06:10:49.362" v="260" actId="478"/>
          <ac:spMkLst>
            <pc:docMk/>
            <pc:sldMk cId="1053968742" sldId="258"/>
            <ac:spMk id="436" creationId="{20C97136-1CFA-0483-F9FB-90CAB936B0B3}"/>
          </ac:spMkLst>
        </pc:spChg>
        <pc:spChg chg="del">
          <ac:chgData name="Jaros Yves GBS-BMTK1a_2023" userId="a969bfb7-8869-4559-ac23-2677cac19304" providerId="ADAL" clId="{623961E3-9F41-48A1-B249-342DEA6BFD4A}" dt="2024-05-06T06:10:49.362" v="260" actId="478"/>
          <ac:spMkLst>
            <pc:docMk/>
            <pc:sldMk cId="1053968742" sldId="258"/>
            <ac:spMk id="437" creationId="{64D815A9-AC32-17AF-9742-69751BCDF1F0}"/>
          </ac:spMkLst>
        </pc:spChg>
        <pc:spChg chg="del">
          <ac:chgData name="Jaros Yves GBS-BMTK1a_2023" userId="a969bfb7-8869-4559-ac23-2677cac19304" providerId="ADAL" clId="{623961E3-9F41-48A1-B249-342DEA6BFD4A}" dt="2024-05-06T06:10:49.362" v="260" actId="478"/>
          <ac:spMkLst>
            <pc:docMk/>
            <pc:sldMk cId="1053968742" sldId="258"/>
            <ac:spMk id="438" creationId="{8E5A6D56-0759-A817-FD51-386BF16AF142}"/>
          </ac:spMkLst>
        </pc:spChg>
        <pc:spChg chg="del">
          <ac:chgData name="Jaros Yves GBS-BMTK1a_2023" userId="a969bfb7-8869-4559-ac23-2677cac19304" providerId="ADAL" clId="{623961E3-9F41-48A1-B249-342DEA6BFD4A}" dt="2024-05-06T06:10:49.362" v="260" actId="478"/>
          <ac:spMkLst>
            <pc:docMk/>
            <pc:sldMk cId="1053968742" sldId="258"/>
            <ac:spMk id="439" creationId="{5FC37A52-F539-20E0-A251-AA6D32268CE9}"/>
          </ac:spMkLst>
        </pc:spChg>
        <pc:spChg chg="del">
          <ac:chgData name="Jaros Yves GBS-BMTK1a_2023" userId="a969bfb7-8869-4559-ac23-2677cac19304" providerId="ADAL" clId="{623961E3-9F41-48A1-B249-342DEA6BFD4A}" dt="2024-05-06T06:10:49.362" v="260" actId="478"/>
          <ac:spMkLst>
            <pc:docMk/>
            <pc:sldMk cId="1053968742" sldId="258"/>
            <ac:spMk id="440" creationId="{68D40DA6-A688-7F8E-1163-DB4A481A8391}"/>
          </ac:spMkLst>
        </pc:spChg>
        <pc:spChg chg="del">
          <ac:chgData name="Jaros Yves GBS-BMTK1a_2023" userId="a969bfb7-8869-4559-ac23-2677cac19304" providerId="ADAL" clId="{623961E3-9F41-48A1-B249-342DEA6BFD4A}" dt="2024-05-06T06:10:49.362" v="260" actId="478"/>
          <ac:spMkLst>
            <pc:docMk/>
            <pc:sldMk cId="1053968742" sldId="258"/>
            <ac:spMk id="441" creationId="{0AEAC1F2-5C6B-699A-7E02-53543F3348AA}"/>
          </ac:spMkLst>
        </pc:spChg>
        <pc:spChg chg="del">
          <ac:chgData name="Jaros Yves GBS-BMTK1a_2023" userId="a969bfb7-8869-4559-ac23-2677cac19304" providerId="ADAL" clId="{623961E3-9F41-48A1-B249-342DEA6BFD4A}" dt="2024-05-06T06:10:49.362" v="260" actId="478"/>
          <ac:spMkLst>
            <pc:docMk/>
            <pc:sldMk cId="1053968742" sldId="258"/>
            <ac:spMk id="442" creationId="{2FC5A0B1-87FC-C60A-1F37-2A70055EFF20}"/>
          </ac:spMkLst>
        </pc:spChg>
        <pc:spChg chg="del">
          <ac:chgData name="Jaros Yves GBS-BMTK1a_2023" userId="a969bfb7-8869-4559-ac23-2677cac19304" providerId="ADAL" clId="{623961E3-9F41-48A1-B249-342DEA6BFD4A}" dt="2024-05-06T06:10:49.362" v="260" actId="478"/>
          <ac:spMkLst>
            <pc:docMk/>
            <pc:sldMk cId="1053968742" sldId="258"/>
            <ac:spMk id="443" creationId="{2EB2516C-3A53-A83E-192A-109317D7FE7E}"/>
          </ac:spMkLst>
        </pc:spChg>
        <pc:spChg chg="del">
          <ac:chgData name="Jaros Yves GBS-BMTK1a_2023" userId="a969bfb7-8869-4559-ac23-2677cac19304" providerId="ADAL" clId="{623961E3-9F41-48A1-B249-342DEA6BFD4A}" dt="2024-05-06T06:10:49.362" v="260" actId="478"/>
          <ac:spMkLst>
            <pc:docMk/>
            <pc:sldMk cId="1053968742" sldId="258"/>
            <ac:spMk id="444" creationId="{B3792148-C0BF-D2C4-965D-BD554080B92E}"/>
          </ac:spMkLst>
        </pc:spChg>
        <pc:spChg chg="del">
          <ac:chgData name="Jaros Yves GBS-BMTK1a_2023" userId="a969bfb7-8869-4559-ac23-2677cac19304" providerId="ADAL" clId="{623961E3-9F41-48A1-B249-342DEA6BFD4A}" dt="2024-05-06T06:10:49.362" v="260" actId="478"/>
          <ac:spMkLst>
            <pc:docMk/>
            <pc:sldMk cId="1053968742" sldId="258"/>
            <ac:spMk id="445" creationId="{BB63B756-D0B4-96D0-C6C2-40F7CA4DE524}"/>
          </ac:spMkLst>
        </pc:spChg>
        <pc:spChg chg="del">
          <ac:chgData name="Jaros Yves GBS-BMTK1a_2023" userId="a969bfb7-8869-4559-ac23-2677cac19304" providerId="ADAL" clId="{623961E3-9F41-48A1-B249-342DEA6BFD4A}" dt="2024-05-06T06:10:49.362" v="260" actId="478"/>
          <ac:spMkLst>
            <pc:docMk/>
            <pc:sldMk cId="1053968742" sldId="258"/>
            <ac:spMk id="446" creationId="{6CA3C9CC-4CE3-3B79-71C2-6ADCD4E81CB8}"/>
          </ac:spMkLst>
        </pc:spChg>
        <pc:spChg chg="del">
          <ac:chgData name="Jaros Yves GBS-BMTK1a_2023" userId="a969bfb7-8869-4559-ac23-2677cac19304" providerId="ADAL" clId="{623961E3-9F41-48A1-B249-342DEA6BFD4A}" dt="2024-05-06T06:10:49.362" v="260" actId="478"/>
          <ac:spMkLst>
            <pc:docMk/>
            <pc:sldMk cId="1053968742" sldId="258"/>
            <ac:spMk id="447" creationId="{7CC9EAF9-867C-297A-8929-EA4366141FED}"/>
          </ac:spMkLst>
        </pc:spChg>
        <pc:spChg chg="del">
          <ac:chgData name="Jaros Yves GBS-BMTK1a_2023" userId="a969bfb7-8869-4559-ac23-2677cac19304" providerId="ADAL" clId="{623961E3-9F41-48A1-B249-342DEA6BFD4A}" dt="2024-05-06T06:10:49.362" v="260" actId="478"/>
          <ac:spMkLst>
            <pc:docMk/>
            <pc:sldMk cId="1053968742" sldId="258"/>
            <ac:spMk id="448" creationId="{AE5EC6E5-8EF8-9B57-9DCD-426A2220516E}"/>
          </ac:spMkLst>
        </pc:spChg>
        <pc:spChg chg="del">
          <ac:chgData name="Jaros Yves GBS-BMTK1a_2023" userId="a969bfb7-8869-4559-ac23-2677cac19304" providerId="ADAL" clId="{623961E3-9F41-48A1-B249-342DEA6BFD4A}" dt="2024-05-06T06:10:49.362" v="260" actId="478"/>
          <ac:spMkLst>
            <pc:docMk/>
            <pc:sldMk cId="1053968742" sldId="258"/>
            <ac:spMk id="449" creationId="{48BA6BFA-FB16-7506-D14A-CDE89DEFA30C}"/>
          </ac:spMkLst>
        </pc:spChg>
        <pc:spChg chg="del">
          <ac:chgData name="Jaros Yves GBS-BMTK1a_2023" userId="a969bfb7-8869-4559-ac23-2677cac19304" providerId="ADAL" clId="{623961E3-9F41-48A1-B249-342DEA6BFD4A}" dt="2024-05-06T06:10:49.362" v="260" actId="478"/>
          <ac:spMkLst>
            <pc:docMk/>
            <pc:sldMk cId="1053968742" sldId="258"/>
            <ac:spMk id="450" creationId="{6E2D8640-E91D-4D62-615A-634E9EADCE2C}"/>
          </ac:spMkLst>
        </pc:spChg>
        <pc:spChg chg="del">
          <ac:chgData name="Jaros Yves GBS-BMTK1a_2023" userId="a969bfb7-8869-4559-ac23-2677cac19304" providerId="ADAL" clId="{623961E3-9F41-48A1-B249-342DEA6BFD4A}" dt="2024-05-06T06:10:49.362" v="260" actId="478"/>
          <ac:spMkLst>
            <pc:docMk/>
            <pc:sldMk cId="1053968742" sldId="258"/>
            <ac:spMk id="451" creationId="{070B6308-9CD0-DFAF-0B59-F517FE5BF486}"/>
          </ac:spMkLst>
        </pc:spChg>
        <pc:spChg chg="del">
          <ac:chgData name="Jaros Yves GBS-BMTK1a_2023" userId="a969bfb7-8869-4559-ac23-2677cac19304" providerId="ADAL" clId="{623961E3-9F41-48A1-B249-342DEA6BFD4A}" dt="2024-05-06T06:10:49.362" v="260" actId="478"/>
          <ac:spMkLst>
            <pc:docMk/>
            <pc:sldMk cId="1053968742" sldId="258"/>
            <ac:spMk id="452" creationId="{88085EF8-1ACD-A845-64C5-0C0C5B210385}"/>
          </ac:spMkLst>
        </pc:spChg>
        <pc:spChg chg="del">
          <ac:chgData name="Jaros Yves GBS-BMTK1a_2023" userId="a969bfb7-8869-4559-ac23-2677cac19304" providerId="ADAL" clId="{623961E3-9F41-48A1-B249-342DEA6BFD4A}" dt="2024-05-06T06:10:49.362" v="260" actId="478"/>
          <ac:spMkLst>
            <pc:docMk/>
            <pc:sldMk cId="1053968742" sldId="258"/>
            <ac:spMk id="453" creationId="{454E8EE7-BF0A-40EC-1BFE-B9BEA12B304E}"/>
          </ac:spMkLst>
        </pc:spChg>
        <pc:spChg chg="del">
          <ac:chgData name="Jaros Yves GBS-BMTK1a_2023" userId="a969bfb7-8869-4559-ac23-2677cac19304" providerId="ADAL" clId="{623961E3-9F41-48A1-B249-342DEA6BFD4A}" dt="2024-05-06T06:10:49.362" v="260" actId="478"/>
          <ac:spMkLst>
            <pc:docMk/>
            <pc:sldMk cId="1053968742" sldId="258"/>
            <ac:spMk id="454" creationId="{5308A91F-6FFC-3476-7E35-0BC4FFFFBBF8}"/>
          </ac:spMkLst>
        </pc:spChg>
        <pc:spChg chg="del">
          <ac:chgData name="Jaros Yves GBS-BMTK1a_2023" userId="a969bfb7-8869-4559-ac23-2677cac19304" providerId="ADAL" clId="{623961E3-9F41-48A1-B249-342DEA6BFD4A}" dt="2024-05-06T06:10:49.362" v="260" actId="478"/>
          <ac:spMkLst>
            <pc:docMk/>
            <pc:sldMk cId="1053968742" sldId="258"/>
            <ac:spMk id="455" creationId="{3E6F41E1-058F-B788-541F-653A99CA5C76}"/>
          </ac:spMkLst>
        </pc:spChg>
        <pc:spChg chg="del">
          <ac:chgData name="Jaros Yves GBS-BMTK1a_2023" userId="a969bfb7-8869-4559-ac23-2677cac19304" providerId="ADAL" clId="{623961E3-9F41-48A1-B249-342DEA6BFD4A}" dt="2024-05-06T06:10:49.362" v="260" actId="478"/>
          <ac:spMkLst>
            <pc:docMk/>
            <pc:sldMk cId="1053968742" sldId="258"/>
            <ac:spMk id="456" creationId="{3F9866C2-AD47-4C83-E485-C17740163954}"/>
          </ac:spMkLst>
        </pc:spChg>
        <pc:spChg chg="del">
          <ac:chgData name="Jaros Yves GBS-BMTK1a_2023" userId="a969bfb7-8869-4559-ac23-2677cac19304" providerId="ADAL" clId="{623961E3-9F41-48A1-B249-342DEA6BFD4A}" dt="2024-05-06T06:10:49.362" v="260" actId="478"/>
          <ac:spMkLst>
            <pc:docMk/>
            <pc:sldMk cId="1053968742" sldId="258"/>
            <ac:spMk id="457" creationId="{51ADC156-CE5D-59E4-823B-3BE27D3A04FD}"/>
          </ac:spMkLst>
        </pc:spChg>
        <pc:spChg chg="del">
          <ac:chgData name="Jaros Yves GBS-BMTK1a_2023" userId="a969bfb7-8869-4559-ac23-2677cac19304" providerId="ADAL" clId="{623961E3-9F41-48A1-B249-342DEA6BFD4A}" dt="2024-05-06T06:10:49.362" v="260" actId="478"/>
          <ac:spMkLst>
            <pc:docMk/>
            <pc:sldMk cId="1053968742" sldId="258"/>
            <ac:spMk id="458" creationId="{DF04848C-3518-F68C-E7F3-AFC6F3FD7FBB}"/>
          </ac:spMkLst>
        </pc:spChg>
        <pc:spChg chg="del">
          <ac:chgData name="Jaros Yves GBS-BMTK1a_2023" userId="a969bfb7-8869-4559-ac23-2677cac19304" providerId="ADAL" clId="{623961E3-9F41-48A1-B249-342DEA6BFD4A}" dt="2024-05-06T06:10:49.362" v="260" actId="478"/>
          <ac:spMkLst>
            <pc:docMk/>
            <pc:sldMk cId="1053968742" sldId="258"/>
            <ac:spMk id="459" creationId="{A45EA0F1-E4B8-1473-16A7-BE8704DDE855}"/>
          </ac:spMkLst>
        </pc:spChg>
        <pc:spChg chg="del">
          <ac:chgData name="Jaros Yves GBS-BMTK1a_2023" userId="a969bfb7-8869-4559-ac23-2677cac19304" providerId="ADAL" clId="{623961E3-9F41-48A1-B249-342DEA6BFD4A}" dt="2024-05-06T06:10:49.362" v="260" actId="478"/>
          <ac:spMkLst>
            <pc:docMk/>
            <pc:sldMk cId="1053968742" sldId="258"/>
            <ac:spMk id="460" creationId="{B06BC37F-CE15-B401-7E0D-CB23F08031D5}"/>
          </ac:spMkLst>
        </pc:spChg>
        <pc:spChg chg="del">
          <ac:chgData name="Jaros Yves GBS-BMTK1a_2023" userId="a969bfb7-8869-4559-ac23-2677cac19304" providerId="ADAL" clId="{623961E3-9F41-48A1-B249-342DEA6BFD4A}" dt="2024-05-06T06:10:49.362" v="260" actId="478"/>
          <ac:spMkLst>
            <pc:docMk/>
            <pc:sldMk cId="1053968742" sldId="258"/>
            <ac:spMk id="461" creationId="{F5B51FCC-9E5B-9BCF-95CB-6546A0966A61}"/>
          </ac:spMkLst>
        </pc:spChg>
        <pc:spChg chg="del">
          <ac:chgData name="Jaros Yves GBS-BMTK1a_2023" userId="a969bfb7-8869-4559-ac23-2677cac19304" providerId="ADAL" clId="{623961E3-9F41-48A1-B249-342DEA6BFD4A}" dt="2024-05-06T06:10:49.362" v="260" actId="478"/>
          <ac:spMkLst>
            <pc:docMk/>
            <pc:sldMk cId="1053968742" sldId="258"/>
            <ac:spMk id="462" creationId="{8CCA06DF-64D1-42BE-67E8-C94711D09CE2}"/>
          </ac:spMkLst>
        </pc:spChg>
        <pc:spChg chg="del">
          <ac:chgData name="Jaros Yves GBS-BMTK1a_2023" userId="a969bfb7-8869-4559-ac23-2677cac19304" providerId="ADAL" clId="{623961E3-9F41-48A1-B249-342DEA6BFD4A}" dt="2024-05-06T06:10:49.362" v="260" actId="478"/>
          <ac:spMkLst>
            <pc:docMk/>
            <pc:sldMk cId="1053968742" sldId="258"/>
            <ac:spMk id="463" creationId="{6442520C-47AF-4CE1-3B36-6CB824186EC6}"/>
          </ac:spMkLst>
        </pc:spChg>
        <pc:spChg chg="del">
          <ac:chgData name="Jaros Yves GBS-BMTK1a_2023" userId="a969bfb7-8869-4559-ac23-2677cac19304" providerId="ADAL" clId="{623961E3-9F41-48A1-B249-342DEA6BFD4A}" dt="2024-05-06T06:10:49.362" v="260" actId="478"/>
          <ac:spMkLst>
            <pc:docMk/>
            <pc:sldMk cId="1053968742" sldId="258"/>
            <ac:spMk id="464" creationId="{A02A5F27-1528-6EE6-6868-7E494F3F588A}"/>
          </ac:spMkLst>
        </pc:spChg>
        <pc:spChg chg="del">
          <ac:chgData name="Jaros Yves GBS-BMTK1a_2023" userId="a969bfb7-8869-4559-ac23-2677cac19304" providerId="ADAL" clId="{623961E3-9F41-48A1-B249-342DEA6BFD4A}" dt="2024-05-06T06:10:49.362" v="260" actId="478"/>
          <ac:spMkLst>
            <pc:docMk/>
            <pc:sldMk cId="1053968742" sldId="258"/>
            <ac:spMk id="465" creationId="{2417FABC-5F42-8633-7ADD-5D4BBD04EE8F}"/>
          </ac:spMkLst>
        </pc:spChg>
        <pc:spChg chg="del">
          <ac:chgData name="Jaros Yves GBS-BMTK1a_2023" userId="a969bfb7-8869-4559-ac23-2677cac19304" providerId="ADAL" clId="{623961E3-9F41-48A1-B249-342DEA6BFD4A}" dt="2024-05-06T06:10:49.362" v="260" actId="478"/>
          <ac:spMkLst>
            <pc:docMk/>
            <pc:sldMk cId="1053968742" sldId="258"/>
            <ac:spMk id="466" creationId="{9A22DDE1-51F8-B61B-00B2-1826C50DB3D3}"/>
          </ac:spMkLst>
        </pc:spChg>
        <pc:spChg chg="del">
          <ac:chgData name="Jaros Yves GBS-BMTK1a_2023" userId="a969bfb7-8869-4559-ac23-2677cac19304" providerId="ADAL" clId="{623961E3-9F41-48A1-B249-342DEA6BFD4A}" dt="2024-05-06T06:10:49.362" v="260" actId="478"/>
          <ac:spMkLst>
            <pc:docMk/>
            <pc:sldMk cId="1053968742" sldId="258"/>
            <ac:spMk id="467" creationId="{4E9DA2B7-CEE6-0D92-9095-EFF2F05524B9}"/>
          </ac:spMkLst>
        </pc:spChg>
        <pc:spChg chg="del">
          <ac:chgData name="Jaros Yves GBS-BMTK1a_2023" userId="a969bfb7-8869-4559-ac23-2677cac19304" providerId="ADAL" clId="{623961E3-9F41-48A1-B249-342DEA6BFD4A}" dt="2024-05-06T06:10:49.362" v="260" actId="478"/>
          <ac:spMkLst>
            <pc:docMk/>
            <pc:sldMk cId="1053968742" sldId="258"/>
            <ac:spMk id="468" creationId="{A3B76EBC-FF9D-942D-C856-4C5AE2568599}"/>
          </ac:spMkLst>
        </pc:spChg>
        <pc:spChg chg="del">
          <ac:chgData name="Jaros Yves GBS-BMTK1a_2023" userId="a969bfb7-8869-4559-ac23-2677cac19304" providerId="ADAL" clId="{623961E3-9F41-48A1-B249-342DEA6BFD4A}" dt="2024-05-06T06:10:49.362" v="260" actId="478"/>
          <ac:spMkLst>
            <pc:docMk/>
            <pc:sldMk cId="1053968742" sldId="258"/>
            <ac:spMk id="469" creationId="{2125D590-9312-CDF7-B90A-8F3D484F3A28}"/>
          </ac:spMkLst>
        </pc:spChg>
        <pc:spChg chg="del">
          <ac:chgData name="Jaros Yves GBS-BMTK1a_2023" userId="a969bfb7-8869-4559-ac23-2677cac19304" providerId="ADAL" clId="{623961E3-9F41-48A1-B249-342DEA6BFD4A}" dt="2024-05-06T06:10:49.362" v="260" actId="478"/>
          <ac:spMkLst>
            <pc:docMk/>
            <pc:sldMk cId="1053968742" sldId="258"/>
            <ac:spMk id="470" creationId="{90BDEF8F-A78F-20ED-9113-4D9F26860561}"/>
          </ac:spMkLst>
        </pc:spChg>
        <pc:spChg chg="del">
          <ac:chgData name="Jaros Yves GBS-BMTK1a_2023" userId="a969bfb7-8869-4559-ac23-2677cac19304" providerId="ADAL" clId="{623961E3-9F41-48A1-B249-342DEA6BFD4A}" dt="2024-05-06T06:10:49.362" v="260" actId="478"/>
          <ac:spMkLst>
            <pc:docMk/>
            <pc:sldMk cId="1053968742" sldId="258"/>
            <ac:spMk id="471" creationId="{48AD46C5-A443-8976-D554-40F882CB0295}"/>
          </ac:spMkLst>
        </pc:spChg>
        <pc:spChg chg="del">
          <ac:chgData name="Jaros Yves GBS-BMTK1a_2023" userId="a969bfb7-8869-4559-ac23-2677cac19304" providerId="ADAL" clId="{623961E3-9F41-48A1-B249-342DEA6BFD4A}" dt="2024-05-06T06:10:49.362" v="260" actId="478"/>
          <ac:spMkLst>
            <pc:docMk/>
            <pc:sldMk cId="1053968742" sldId="258"/>
            <ac:spMk id="472" creationId="{8501D94D-7E17-69B3-1283-F2DB998EFFBC}"/>
          </ac:spMkLst>
        </pc:spChg>
        <pc:spChg chg="del">
          <ac:chgData name="Jaros Yves GBS-BMTK1a_2023" userId="a969bfb7-8869-4559-ac23-2677cac19304" providerId="ADAL" clId="{623961E3-9F41-48A1-B249-342DEA6BFD4A}" dt="2024-05-06T06:10:49.362" v="260" actId="478"/>
          <ac:spMkLst>
            <pc:docMk/>
            <pc:sldMk cId="1053968742" sldId="258"/>
            <ac:spMk id="473" creationId="{76BEF0A7-60BB-AB30-DC63-79326774ED43}"/>
          </ac:spMkLst>
        </pc:spChg>
        <pc:spChg chg="del">
          <ac:chgData name="Jaros Yves GBS-BMTK1a_2023" userId="a969bfb7-8869-4559-ac23-2677cac19304" providerId="ADAL" clId="{623961E3-9F41-48A1-B249-342DEA6BFD4A}" dt="2024-05-06T06:10:49.362" v="260" actId="478"/>
          <ac:spMkLst>
            <pc:docMk/>
            <pc:sldMk cId="1053968742" sldId="258"/>
            <ac:spMk id="474" creationId="{F818CC2D-F185-5E7A-7D49-C76A59B644BE}"/>
          </ac:spMkLst>
        </pc:spChg>
        <pc:spChg chg="del">
          <ac:chgData name="Jaros Yves GBS-BMTK1a_2023" userId="a969bfb7-8869-4559-ac23-2677cac19304" providerId="ADAL" clId="{623961E3-9F41-48A1-B249-342DEA6BFD4A}" dt="2024-05-06T06:10:49.362" v="260" actId="478"/>
          <ac:spMkLst>
            <pc:docMk/>
            <pc:sldMk cId="1053968742" sldId="258"/>
            <ac:spMk id="475" creationId="{A7572264-71F3-81A6-2422-6B9D00B87CA4}"/>
          </ac:spMkLst>
        </pc:spChg>
        <pc:spChg chg="del">
          <ac:chgData name="Jaros Yves GBS-BMTK1a_2023" userId="a969bfb7-8869-4559-ac23-2677cac19304" providerId="ADAL" clId="{623961E3-9F41-48A1-B249-342DEA6BFD4A}" dt="2024-05-06T06:10:49.362" v="260" actId="478"/>
          <ac:spMkLst>
            <pc:docMk/>
            <pc:sldMk cId="1053968742" sldId="258"/>
            <ac:spMk id="476" creationId="{EBEF99D9-15B9-EA02-9F8D-80A1B6184AAD}"/>
          </ac:spMkLst>
        </pc:spChg>
        <pc:spChg chg="del">
          <ac:chgData name="Jaros Yves GBS-BMTK1a_2023" userId="a969bfb7-8869-4559-ac23-2677cac19304" providerId="ADAL" clId="{623961E3-9F41-48A1-B249-342DEA6BFD4A}" dt="2024-05-06T06:10:49.362" v="260" actId="478"/>
          <ac:spMkLst>
            <pc:docMk/>
            <pc:sldMk cId="1053968742" sldId="258"/>
            <ac:spMk id="477" creationId="{55B91E58-2172-5382-5B79-87431809DA40}"/>
          </ac:spMkLst>
        </pc:spChg>
        <pc:spChg chg="del">
          <ac:chgData name="Jaros Yves GBS-BMTK1a_2023" userId="a969bfb7-8869-4559-ac23-2677cac19304" providerId="ADAL" clId="{623961E3-9F41-48A1-B249-342DEA6BFD4A}" dt="2024-05-06T06:10:49.362" v="260" actId="478"/>
          <ac:spMkLst>
            <pc:docMk/>
            <pc:sldMk cId="1053968742" sldId="258"/>
            <ac:spMk id="478" creationId="{D1AE3B1C-FDDD-F58B-395C-1490B06CC953}"/>
          </ac:spMkLst>
        </pc:spChg>
        <pc:spChg chg="del">
          <ac:chgData name="Jaros Yves GBS-BMTK1a_2023" userId="a969bfb7-8869-4559-ac23-2677cac19304" providerId="ADAL" clId="{623961E3-9F41-48A1-B249-342DEA6BFD4A}" dt="2024-05-06T06:10:49.362" v="260" actId="478"/>
          <ac:spMkLst>
            <pc:docMk/>
            <pc:sldMk cId="1053968742" sldId="258"/>
            <ac:spMk id="479" creationId="{D866A9CF-9DF8-DA70-334C-14164DC8AF6E}"/>
          </ac:spMkLst>
        </pc:spChg>
        <pc:spChg chg="del">
          <ac:chgData name="Jaros Yves GBS-BMTK1a_2023" userId="a969bfb7-8869-4559-ac23-2677cac19304" providerId="ADAL" clId="{623961E3-9F41-48A1-B249-342DEA6BFD4A}" dt="2024-05-06T06:10:49.362" v="260" actId="478"/>
          <ac:spMkLst>
            <pc:docMk/>
            <pc:sldMk cId="1053968742" sldId="258"/>
            <ac:spMk id="480" creationId="{31D6AFB9-D1F7-079A-2CA5-268E06685DC5}"/>
          </ac:spMkLst>
        </pc:spChg>
        <pc:spChg chg="del">
          <ac:chgData name="Jaros Yves GBS-BMTK1a_2023" userId="a969bfb7-8869-4559-ac23-2677cac19304" providerId="ADAL" clId="{623961E3-9F41-48A1-B249-342DEA6BFD4A}" dt="2024-05-06T06:10:49.362" v="260" actId="478"/>
          <ac:spMkLst>
            <pc:docMk/>
            <pc:sldMk cId="1053968742" sldId="258"/>
            <ac:spMk id="481" creationId="{88C1B2D8-4A23-8B93-1F72-2115A220A575}"/>
          </ac:spMkLst>
        </pc:spChg>
        <pc:spChg chg="del">
          <ac:chgData name="Jaros Yves GBS-BMTK1a_2023" userId="a969bfb7-8869-4559-ac23-2677cac19304" providerId="ADAL" clId="{623961E3-9F41-48A1-B249-342DEA6BFD4A}" dt="2024-05-06T06:10:49.362" v="260" actId="478"/>
          <ac:spMkLst>
            <pc:docMk/>
            <pc:sldMk cId="1053968742" sldId="258"/>
            <ac:spMk id="482" creationId="{2E6956D9-7541-16F4-A1B8-8D3B6D79B013}"/>
          </ac:spMkLst>
        </pc:spChg>
        <pc:spChg chg="del">
          <ac:chgData name="Jaros Yves GBS-BMTK1a_2023" userId="a969bfb7-8869-4559-ac23-2677cac19304" providerId="ADAL" clId="{623961E3-9F41-48A1-B249-342DEA6BFD4A}" dt="2024-05-06T06:10:49.362" v="260" actId="478"/>
          <ac:spMkLst>
            <pc:docMk/>
            <pc:sldMk cId="1053968742" sldId="258"/>
            <ac:spMk id="483" creationId="{55238B70-E0E0-118D-BEA5-8DDF7DBF4E01}"/>
          </ac:spMkLst>
        </pc:spChg>
        <pc:spChg chg="del">
          <ac:chgData name="Jaros Yves GBS-BMTK1a_2023" userId="a969bfb7-8869-4559-ac23-2677cac19304" providerId="ADAL" clId="{623961E3-9F41-48A1-B249-342DEA6BFD4A}" dt="2024-05-06T06:10:49.362" v="260" actId="478"/>
          <ac:spMkLst>
            <pc:docMk/>
            <pc:sldMk cId="1053968742" sldId="258"/>
            <ac:spMk id="484" creationId="{D0E427DF-B50B-640D-82C3-ADFE0D5FD1B2}"/>
          </ac:spMkLst>
        </pc:spChg>
        <pc:spChg chg="del">
          <ac:chgData name="Jaros Yves GBS-BMTK1a_2023" userId="a969bfb7-8869-4559-ac23-2677cac19304" providerId="ADAL" clId="{623961E3-9F41-48A1-B249-342DEA6BFD4A}" dt="2024-05-06T06:10:49.362" v="260" actId="478"/>
          <ac:spMkLst>
            <pc:docMk/>
            <pc:sldMk cId="1053968742" sldId="258"/>
            <ac:spMk id="485" creationId="{04E28267-0157-AE12-E045-4BAB0B6C9AAF}"/>
          </ac:spMkLst>
        </pc:spChg>
        <pc:spChg chg="del">
          <ac:chgData name="Jaros Yves GBS-BMTK1a_2023" userId="a969bfb7-8869-4559-ac23-2677cac19304" providerId="ADAL" clId="{623961E3-9F41-48A1-B249-342DEA6BFD4A}" dt="2024-05-06T06:10:49.362" v="260" actId="478"/>
          <ac:spMkLst>
            <pc:docMk/>
            <pc:sldMk cId="1053968742" sldId="258"/>
            <ac:spMk id="486" creationId="{4606AC17-469E-7F76-9758-BA4331DE9A58}"/>
          </ac:spMkLst>
        </pc:spChg>
        <pc:spChg chg="del">
          <ac:chgData name="Jaros Yves GBS-BMTK1a_2023" userId="a969bfb7-8869-4559-ac23-2677cac19304" providerId="ADAL" clId="{623961E3-9F41-48A1-B249-342DEA6BFD4A}" dt="2024-05-06T06:10:49.362" v="260" actId="478"/>
          <ac:spMkLst>
            <pc:docMk/>
            <pc:sldMk cId="1053968742" sldId="258"/>
            <ac:spMk id="487" creationId="{203E4432-B998-087D-408A-909ACEE04580}"/>
          </ac:spMkLst>
        </pc:spChg>
        <pc:spChg chg="del">
          <ac:chgData name="Jaros Yves GBS-BMTK1a_2023" userId="a969bfb7-8869-4559-ac23-2677cac19304" providerId="ADAL" clId="{623961E3-9F41-48A1-B249-342DEA6BFD4A}" dt="2024-05-06T06:10:49.362" v="260" actId="478"/>
          <ac:spMkLst>
            <pc:docMk/>
            <pc:sldMk cId="1053968742" sldId="258"/>
            <ac:spMk id="488" creationId="{27F97262-C352-C030-7956-E9505EAC5F1E}"/>
          </ac:spMkLst>
        </pc:spChg>
        <pc:spChg chg="del">
          <ac:chgData name="Jaros Yves GBS-BMTK1a_2023" userId="a969bfb7-8869-4559-ac23-2677cac19304" providerId="ADAL" clId="{623961E3-9F41-48A1-B249-342DEA6BFD4A}" dt="2024-05-06T06:10:49.362" v="260" actId="478"/>
          <ac:spMkLst>
            <pc:docMk/>
            <pc:sldMk cId="1053968742" sldId="258"/>
            <ac:spMk id="489" creationId="{66BE39D7-F995-08E6-2FE9-DA66662F404F}"/>
          </ac:spMkLst>
        </pc:spChg>
        <pc:spChg chg="del">
          <ac:chgData name="Jaros Yves GBS-BMTK1a_2023" userId="a969bfb7-8869-4559-ac23-2677cac19304" providerId="ADAL" clId="{623961E3-9F41-48A1-B249-342DEA6BFD4A}" dt="2024-05-06T06:10:49.362" v="260" actId="478"/>
          <ac:spMkLst>
            <pc:docMk/>
            <pc:sldMk cId="1053968742" sldId="258"/>
            <ac:spMk id="490" creationId="{BEEBD1AF-B73D-88A3-2855-623F172F541C}"/>
          </ac:spMkLst>
        </pc:spChg>
        <pc:spChg chg="del">
          <ac:chgData name="Jaros Yves GBS-BMTK1a_2023" userId="a969bfb7-8869-4559-ac23-2677cac19304" providerId="ADAL" clId="{623961E3-9F41-48A1-B249-342DEA6BFD4A}" dt="2024-05-06T06:10:49.362" v="260" actId="478"/>
          <ac:spMkLst>
            <pc:docMk/>
            <pc:sldMk cId="1053968742" sldId="258"/>
            <ac:spMk id="491" creationId="{5DEF9E82-51EF-12AA-2D63-1841624548EC}"/>
          </ac:spMkLst>
        </pc:spChg>
        <pc:spChg chg="del">
          <ac:chgData name="Jaros Yves GBS-BMTK1a_2023" userId="a969bfb7-8869-4559-ac23-2677cac19304" providerId="ADAL" clId="{623961E3-9F41-48A1-B249-342DEA6BFD4A}" dt="2024-05-06T06:10:49.362" v="260" actId="478"/>
          <ac:spMkLst>
            <pc:docMk/>
            <pc:sldMk cId="1053968742" sldId="258"/>
            <ac:spMk id="492" creationId="{2E8D23FE-92D2-BF07-D6EB-0B01C96F0E62}"/>
          </ac:spMkLst>
        </pc:spChg>
        <pc:spChg chg="del">
          <ac:chgData name="Jaros Yves GBS-BMTK1a_2023" userId="a969bfb7-8869-4559-ac23-2677cac19304" providerId="ADAL" clId="{623961E3-9F41-48A1-B249-342DEA6BFD4A}" dt="2024-05-06T06:10:49.362" v="260" actId="478"/>
          <ac:spMkLst>
            <pc:docMk/>
            <pc:sldMk cId="1053968742" sldId="258"/>
            <ac:spMk id="493" creationId="{C70DAC5C-E67B-7C98-0983-A5233673D0B8}"/>
          </ac:spMkLst>
        </pc:spChg>
        <pc:spChg chg="del">
          <ac:chgData name="Jaros Yves GBS-BMTK1a_2023" userId="a969bfb7-8869-4559-ac23-2677cac19304" providerId="ADAL" clId="{623961E3-9F41-48A1-B249-342DEA6BFD4A}" dt="2024-05-06T06:10:49.362" v="260" actId="478"/>
          <ac:spMkLst>
            <pc:docMk/>
            <pc:sldMk cId="1053968742" sldId="258"/>
            <ac:spMk id="494" creationId="{3865258C-5777-C942-13C4-9DA98D2CF64A}"/>
          </ac:spMkLst>
        </pc:spChg>
        <pc:spChg chg="del">
          <ac:chgData name="Jaros Yves GBS-BMTK1a_2023" userId="a969bfb7-8869-4559-ac23-2677cac19304" providerId="ADAL" clId="{623961E3-9F41-48A1-B249-342DEA6BFD4A}" dt="2024-05-06T06:10:49.362" v="260" actId="478"/>
          <ac:spMkLst>
            <pc:docMk/>
            <pc:sldMk cId="1053968742" sldId="258"/>
            <ac:spMk id="495" creationId="{0AA21BAE-3C98-3304-BA57-EE4BD5AD4B2F}"/>
          </ac:spMkLst>
        </pc:spChg>
        <pc:spChg chg="del">
          <ac:chgData name="Jaros Yves GBS-BMTK1a_2023" userId="a969bfb7-8869-4559-ac23-2677cac19304" providerId="ADAL" clId="{623961E3-9F41-48A1-B249-342DEA6BFD4A}" dt="2024-05-06T06:10:49.362" v="260" actId="478"/>
          <ac:spMkLst>
            <pc:docMk/>
            <pc:sldMk cId="1053968742" sldId="258"/>
            <ac:spMk id="496" creationId="{937AD164-1C54-20B5-4E02-427B319C699B}"/>
          </ac:spMkLst>
        </pc:spChg>
        <pc:spChg chg="del">
          <ac:chgData name="Jaros Yves GBS-BMTK1a_2023" userId="a969bfb7-8869-4559-ac23-2677cac19304" providerId="ADAL" clId="{623961E3-9F41-48A1-B249-342DEA6BFD4A}" dt="2024-05-06T06:10:49.362" v="260" actId="478"/>
          <ac:spMkLst>
            <pc:docMk/>
            <pc:sldMk cId="1053968742" sldId="258"/>
            <ac:spMk id="497" creationId="{8A459DEA-7700-7D85-4249-AD198C0249FA}"/>
          </ac:spMkLst>
        </pc:spChg>
        <pc:spChg chg="del">
          <ac:chgData name="Jaros Yves GBS-BMTK1a_2023" userId="a969bfb7-8869-4559-ac23-2677cac19304" providerId="ADAL" clId="{623961E3-9F41-48A1-B249-342DEA6BFD4A}" dt="2024-05-06T06:10:49.362" v="260" actId="478"/>
          <ac:spMkLst>
            <pc:docMk/>
            <pc:sldMk cId="1053968742" sldId="258"/>
            <ac:spMk id="498" creationId="{EF184C19-C2CD-E9E8-CE24-DD29A8DAA5CB}"/>
          </ac:spMkLst>
        </pc:spChg>
        <pc:spChg chg="del">
          <ac:chgData name="Jaros Yves GBS-BMTK1a_2023" userId="a969bfb7-8869-4559-ac23-2677cac19304" providerId="ADAL" clId="{623961E3-9F41-48A1-B249-342DEA6BFD4A}" dt="2024-05-06T06:10:49.362" v="260" actId="478"/>
          <ac:spMkLst>
            <pc:docMk/>
            <pc:sldMk cId="1053968742" sldId="258"/>
            <ac:spMk id="499" creationId="{F64B5DAC-BC22-EE18-593D-FC3195BA5C04}"/>
          </ac:spMkLst>
        </pc:spChg>
        <pc:spChg chg="del">
          <ac:chgData name="Jaros Yves GBS-BMTK1a_2023" userId="a969bfb7-8869-4559-ac23-2677cac19304" providerId="ADAL" clId="{623961E3-9F41-48A1-B249-342DEA6BFD4A}" dt="2024-05-06T06:10:49.362" v="260" actId="478"/>
          <ac:spMkLst>
            <pc:docMk/>
            <pc:sldMk cId="1053968742" sldId="258"/>
            <ac:spMk id="500" creationId="{202BAB2F-0E52-EACA-0FED-2D1774E7EE9F}"/>
          </ac:spMkLst>
        </pc:spChg>
        <pc:spChg chg="del">
          <ac:chgData name="Jaros Yves GBS-BMTK1a_2023" userId="a969bfb7-8869-4559-ac23-2677cac19304" providerId="ADAL" clId="{623961E3-9F41-48A1-B249-342DEA6BFD4A}" dt="2024-05-06T06:10:49.362" v="260" actId="478"/>
          <ac:spMkLst>
            <pc:docMk/>
            <pc:sldMk cId="1053968742" sldId="258"/>
            <ac:spMk id="501" creationId="{FF336E4E-6D90-71F8-D637-5F67CB370B8C}"/>
          </ac:spMkLst>
        </pc:spChg>
        <pc:spChg chg="del">
          <ac:chgData name="Jaros Yves GBS-BMTK1a_2023" userId="a969bfb7-8869-4559-ac23-2677cac19304" providerId="ADAL" clId="{623961E3-9F41-48A1-B249-342DEA6BFD4A}" dt="2024-05-06T06:10:49.362" v="260" actId="478"/>
          <ac:spMkLst>
            <pc:docMk/>
            <pc:sldMk cId="1053968742" sldId="258"/>
            <ac:spMk id="502" creationId="{F3222D3E-2BD1-8CD6-38C9-898B61E4F2A7}"/>
          </ac:spMkLst>
        </pc:spChg>
        <pc:spChg chg="del">
          <ac:chgData name="Jaros Yves GBS-BMTK1a_2023" userId="a969bfb7-8869-4559-ac23-2677cac19304" providerId="ADAL" clId="{623961E3-9F41-48A1-B249-342DEA6BFD4A}" dt="2024-05-06T06:10:49.362" v="260" actId="478"/>
          <ac:spMkLst>
            <pc:docMk/>
            <pc:sldMk cId="1053968742" sldId="258"/>
            <ac:spMk id="503" creationId="{EAF23579-CECD-6F99-E5F3-63E6586F1048}"/>
          </ac:spMkLst>
        </pc:spChg>
        <pc:spChg chg="del">
          <ac:chgData name="Jaros Yves GBS-BMTK1a_2023" userId="a969bfb7-8869-4559-ac23-2677cac19304" providerId="ADAL" clId="{623961E3-9F41-48A1-B249-342DEA6BFD4A}" dt="2024-05-06T06:10:49.362" v="260" actId="478"/>
          <ac:spMkLst>
            <pc:docMk/>
            <pc:sldMk cId="1053968742" sldId="258"/>
            <ac:spMk id="504" creationId="{A7F5C921-BECB-1F51-6006-89D433ED7052}"/>
          </ac:spMkLst>
        </pc:spChg>
        <pc:spChg chg="del">
          <ac:chgData name="Jaros Yves GBS-BMTK1a_2023" userId="a969bfb7-8869-4559-ac23-2677cac19304" providerId="ADAL" clId="{623961E3-9F41-48A1-B249-342DEA6BFD4A}" dt="2024-05-06T06:10:49.362" v="260" actId="478"/>
          <ac:spMkLst>
            <pc:docMk/>
            <pc:sldMk cId="1053968742" sldId="258"/>
            <ac:spMk id="505" creationId="{1CB0D411-CA6E-A7EE-01DD-A406ADBDA232}"/>
          </ac:spMkLst>
        </pc:spChg>
        <pc:spChg chg="del">
          <ac:chgData name="Jaros Yves GBS-BMTK1a_2023" userId="a969bfb7-8869-4559-ac23-2677cac19304" providerId="ADAL" clId="{623961E3-9F41-48A1-B249-342DEA6BFD4A}" dt="2024-05-06T06:10:49.362" v="260" actId="478"/>
          <ac:spMkLst>
            <pc:docMk/>
            <pc:sldMk cId="1053968742" sldId="258"/>
            <ac:spMk id="506" creationId="{28CE08B9-6DD1-5094-909E-3B10BDC46C21}"/>
          </ac:spMkLst>
        </pc:spChg>
        <pc:spChg chg="del">
          <ac:chgData name="Jaros Yves GBS-BMTK1a_2023" userId="a969bfb7-8869-4559-ac23-2677cac19304" providerId="ADAL" clId="{623961E3-9F41-48A1-B249-342DEA6BFD4A}" dt="2024-05-06T06:10:49.362" v="260" actId="478"/>
          <ac:spMkLst>
            <pc:docMk/>
            <pc:sldMk cId="1053968742" sldId="258"/>
            <ac:spMk id="507" creationId="{CE194E79-598F-7EC0-CAF0-7B0ABB6E5DAE}"/>
          </ac:spMkLst>
        </pc:spChg>
        <pc:spChg chg="del">
          <ac:chgData name="Jaros Yves GBS-BMTK1a_2023" userId="a969bfb7-8869-4559-ac23-2677cac19304" providerId="ADAL" clId="{623961E3-9F41-48A1-B249-342DEA6BFD4A}" dt="2024-05-06T06:10:49.362" v="260" actId="478"/>
          <ac:spMkLst>
            <pc:docMk/>
            <pc:sldMk cId="1053968742" sldId="258"/>
            <ac:spMk id="508" creationId="{A767D810-DC1A-AF5C-9198-A455F41DC4F7}"/>
          </ac:spMkLst>
        </pc:spChg>
        <pc:spChg chg="del">
          <ac:chgData name="Jaros Yves GBS-BMTK1a_2023" userId="a969bfb7-8869-4559-ac23-2677cac19304" providerId="ADAL" clId="{623961E3-9F41-48A1-B249-342DEA6BFD4A}" dt="2024-05-06T06:10:49.362" v="260" actId="478"/>
          <ac:spMkLst>
            <pc:docMk/>
            <pc:sldMk cId="1053968742" sldId="258"/>
            <ac:spMk id="509" creationId="{34E5F24D-D24C-7137-73FA-3F1DD1FD4658}"/>
          </ac:spMkLst>
        </pc:spChg>
        <pc:spChg chg="del">
          <ac:chgData name="Jaros Yves GBS-BMTK1a_2023" userId="a969bfb7-8869-4559-ac23-2677cac19304" providerId="ADAL" clId="{623961E3-9F41-48A1-B249-342DEA6BFD4A}" dt="2024-05-06T06:10:49.362" v="260" actId="478"/>
          <ac:spMkLst>
            <pc:docMk/>
            <pc:sldMk cId="1053968742" sldId="258"/>
            <ac:spMk id="510" creationId="{4D2E262B-2C70-0158-1630-DBC2650C769D}"/>
          </ac:spMkLst>
        </pc:spChg>
        <pc:spChg chg="del">
          <ac:chgData name="Jaros Yves GBS-BMTK1a_2023" userId="a969bfb7-8869-4559-ac23-2677cac19304" providerId="ADAL" clId="{623961E3-9F41-48A1-B249-342DEA6BFD4A}" dt="2024-05-06T06:10:49.362" v="260" actId="478"/>
          <ac:spMkLst>
            <pc:docMk/>
            <pc:sldMk cId="1053968742" sldId="258"/>
            <ac:spMk id="511" creationId="{793DEC49-AA48-9A7E-C794-B843BDACBB67}"/>
          </ac:spMkLst>
        </pc:spChg>
        <pc:spChg chg="del">
          <ac:chgData name="Jaros Yves GBS-BMTK1a_2023" userId="a969bfb7-8869-4559-ac23-2677cac19304" providerId="ADAL" clId="{623961E3-9F41-48A1-B249-342DEA6BFD4A}" dt="2024-05-06T06:10:49.362" v="260" actId="478"/>
          <ac:spMkLst>
            <pc:docMk/>
            <pc:sldMk cId="1053968742" sldId="258"/>
            <ac:spMk id="512" creationId="{5CAA75D6-B4E2-73E7-3F8C-62A4F91FAA51}"/>
          </ac:spMkLst>
        </pc:spChg>
        <pc:spChg chg="del">
          <ac:chgData name="Jaros Yves GBS-BMTK1a_2023" userId="a969bfb7-8869-4559-ac23-2677cac19304" providerId="ADAL" clId="{623961E3-9F41-48A1-B249-342DEA6BFD4A}" dt="2024-05-06T06:10:49.362" v="260" actId="478"/>
          <ac:spMkLst>
            <pc:docMk/>
            <pc:sldMk cId="1053968742" sldId="258"/>
            <ac:spMk id="513" creationId="{8E58AEC1-B42B-B840-9D3E-AE1A1AB65AA1}"/>
          </ac:spMkLst>
        </pc:spChg>
        <pc:spChg chg="del">
          <ac:chgData name="Jaros Yves GBS-BMTK1a_2023" userId="a969bfb7-8869-4559-ac23-2677cac19304" providerId="ADAL" clId="{623961E3-9F41-48A1-B249-342DEA6BFD4A}" dt="2024-05-06T06:10:49.362" v="260" actId="478"/>
          <ac:spMkLst>
            <pc:docMk/>
            <pc:sldMk cId="1053968742" sldId="258"/>
            <ac:spMk id="514" creationId="{2215B92F-48AD-C142-F367-84317EE4E482}"/>
          </ac:spMkLst>
        </pc:spChg>
        <pc:spChg chg="del">
          <ac:chgData name="Jaros Yves GBS-BMTK1a_2023" userId="a969bfb7-8869-4559-ac23-2677cac19304" providerId="ADAL" clId="{623961E3-9F41-48A1-B249-342DEA6BFD4A}" dt="2024-05-06T06:10:49.362" v="260" actId="478"/>
          <ac:spMkLst>
            <pc:docMk/>
            <pc:sldMk cId="1053968742" sldId="258"/>
            <ac:spMk id="515" creationId="{BB961BFE-DB63-579F-0985-A39D6ADF49CE}"/>
          </ac:spMkLst>
        </pc:spChg>
        <pc:spChg chg="del">
          <ac:chgData name="Jaros Yves GBS-BMTK1a_2023" userId="a969bfb7-8869-4559-ac23-2677cac19304" providerId="ADAL" clId="{623961E3-9F41-48A1-B249-342DEA6BFD4A}" dt="2024-05-06T06:10:49.362" v="260" actId="478"/>
          <ac:spMkLst>
            <pc:docMk/>
            <pc:sldMk cId="1053968742" sldId="258"/>
            <ac:spMk id="516" creationId="{1D4D93E6-B6A1-EE31-E494-C6FE3352DD17}"/>
          </ac:spMkLst>
        </pc:spChg>
        <pc:spChg chg="del">
          <ac:chgData name="Jaros Yves GBS-BMTK1a_2023" userId="a969bfb7-8869-4559-ac23-2677cac19304" providerId="ADAL" clId="{623961E3-9F41-48A1-B249-342DEA6BFD4A}" dt="2024-05-06T06:10:49.362" v="260" actId="478"/>
          <ac:spMkLst>
            <pc:docMk/>
            <pc:sldMk cId="1053968742" sldId="258"/>
            <ac:spMk id="517" creationId="{3653B017-A1C2-0D72-75C4-8717778DE8AE}"/>
          </ac:spMkLst>
        </pc:spChg>
        <pc:spChg chg="del">
          <ac:chgData name="Jaros Yves GBS-BMTK1a_2023" userId="a969bfb7-8869-4559-ac23-2677cac19304" providerId="ADAL" clId="{623961E3-9F41-48A1-B249-342DEA6BFD4A}" dt="2024-05-06T06:10:49.362" v="260" actId="478"/>
          <ac:spMkLst>
            <pc:docMk/>
            <pc:sldMk cId="1053968742" sldId="258"/>
            <ac:spMk id="518" creationId="{9CCF6B08-E32F-28A2-DE52-1D85808478C1}"/>
          </ac:spMkLst>
        </pc:spChg>
        <pc:spChg chg="del">
          <ac:chgData name="Jaros Yves GBS-BMTK1a_2023" userId="a969bfb7-8869-4559-ac23-2677cac19304" providerId="ADAL" clId="{623961E3-9F41-48A1-B249-342DEA6BFD4A}" dt="2024-05-06T06:10:49.362" v="260" actId="478"/>
          <ac:spMkLst>
            <pc:docMk/>
            <pc:sldMk cId="1053968742" sldId="258"/>
            <ac:spMk id="519" creationId="{699177C0-D244-8BA7-9052-0AA2DA5A792E}"/>
          </ac:spMkLst>
        </pc:spChg>
        <pc:spChg chg="del">
          <ac:chgData name="Jaros Yves GBS-BMTK1a_2023" userId="a969bfb7-8869-4559-ac23-2677cac19304" providerId="ADAL" clId="{623961E3-9F41-48A1-B249-342DEA6BFD4A}" dt="2024-05-06T06:10:49.362" v="260" actId="478"/>
          <ac:spMkLst>
            <pc:docMk/>
            <pc:sldMk cId="1053968742" sldId="258"/>
            <ac:spMk id="520" creationId="{EBF35F17-8F8A-9C52-C279-18283291D231}"/>
          </ac:spMkLst>
        </pc:spChg>
        <pc:spChg chg="del">
          <ac:chgData name="Jaros Yves GBS-BMTK1a_2023" userId="a969bfb7-8869-4559-ac23-2677cac19304" providerId="ADAL" clId="{623961E3-9F41-48A1-B249-342DEA6BFD4A}" dt="2024-05-06T06:10:49.362" v="260" actId="478"/>
          <ac:spMkLst>
            <pc:docMk/>
            <pc:sldMk cId="1053968742" sldId="258"/>
            <ac:spMk id="521" creationId="{9274A76E-F799-4482-C34F-87C0756AC6F1}"/>
          </ac:spMkLst>
        </pc:spChg>
        <pc:spChg chg="del">
          <ac:chgData name="Jaros Yves GBS-BMTK1a_2023" userId="a969bfb7-8869-4559-ac23-2677cac19304" providerId="ADAL" clId="{623961E3-9F41-48A1-B249-342DEA6BFD4A}" dt="2024-05-06T06:10:49.362" v="260" actId="478"/>
          <ac:spMkLst>
            <pc:docMk/>
            <pc:sldMk cId="1053968742" sldId="258"/>
            <ac:spMk id="522" creationId="{4EA647F0-7B51-FAC2-64EE-9D9B973501C4}"/>
          </ac:spMkLst>
        </pc:spChg>
        <pc:spChg chg="del">
          <ac:chgData name="Jaros Yves GBS-BMTK1a_2023" userId="a969bfb7-8869-4559-ac23-2677cac19304" providerId="ADAL" clId="{623961E3-9F41-48A1-B249-342DEA6BFD4A}" dt="2024-05-06T06:10:49.362" v="260" actId="478"/>
          <ac:spMkLst>
            <pc:docMk/>
            <pc:sldMk cId="1053968742" sldId="258"/>
            <ac:spMk id="523" creationId="{EA2BFB25-8374-2ED0-9E52-6E294A74C8C8}"/>
          </ac:spMkLst>
        </pc:spChg>
      </pc:sldChg>
      <pc:sldChg chg="modSp add mod">
        <pc:chgData name="Jaros Yves GBS-BMTK1a_2023" userId="a969bfb7-8869-4559-ac23-2677cac19304" providerId="ADAL" clId="{623961E3-9F41-48A1-B249-342DEA6BFD4A}" dt="2024-05-06T06:10:11.834" v="259" actId="207"/>
        <pc:sldMkLst>
          <pc:docMk/>
          <pc:sldMk cId="2919407927" sldId="259"/>
        </pc:sldMkLst>
        <pc:spChg chg="mod">
          <ac:chgData name="Jaros Yves GBS-BMTK1a_2023" userId="a969bfb7-8869-4559-ac23-2677cac19304" providerId="ADAL" clId="{623961E3-9F41-48A1-B249-342DEA6BFD4A}" dt="2024-05-06T06:09:52.787" v="258" actId="207"/>
          <ac:spMkLst>
            <pc:docMk/>
            <pc:sldMk cId="2919407927" sldId="259"/>
            <ac:spMk id="333" creationId="{0DF2FD6D-15DC-F7EF-0F1A-BEE4FE8A9BCA}"/>
          </ac:spMkLst>
        </pc:spChg>
        <pc:spChg chg="mod">
          <ac:chgData name="Jaros Yves GBS-BMTK1a_2023" userId="a969bfb7-8869-4559-ac23-2677cac19304" providerId="ADAL" clId="{623961E3-9F41-48A1-B249-342DEA6BFD4A}" dt="2024-05-06T06:10:11.834" v="259" actId="207"/>
          <ac:spMkLst>
            <pc:docMk/>
            <pc:sldMk cId="2919407927" sldId="259"/>
            <ac:spMk id="348" creationId="{3BA56802-7992-402C-8EFC-4F543FF392B2}"/>
          </ac:spMkLst>
        </pc:spChg>
        <pc:spChg chg="mod">
          <ac:chgData name="Jaros Yves GBS-BMTK1a_2023" userId="a969bfb7-8869-4559-ac23-2677cac19304" providerId="ADAL" clId="{623961E3-9F41-48A1-B249-342DEA6BFD4A}" dt="2024-05-06T06:09:52.787" v="258" actId="207"/>
          <ac:spMkLst>
            <pc:docMk/>
            <pc:sldMk cId="2919407927" sldId="259"/>
            <ac:spMk id="349" creationId="{C74F53E2-44ED-3D4F-1AC7-133D8479520C}"/>
          </ac:spMkLst>
        </pc:spChg>
        <pc:spChg chg="mod">
          <ac:chgData name="Jaros Yves GBS-BMTK1a_2023" userId="a969bfb7-8869-4559-ac23-2677cac19304" providerId="ADAL" clId="{623961E3-9F41-48A1-B249-342DEA6BFD4A}" dt="2024-05-06T06:10:11.834" v="259" actId="207"/>
          <ac:spMkLst>
            <pc:docMk/>
            <pc:sldMk cId="2919407927" sldId="259"/>
            <ac:spMk id="364" creationId="{9C9E42C5-47A2-F0BA-8CD0-EC0A2F81EBA8}"/>
          </ac:spMkLst>
        </pc:spChg>
        <pc:spChg chg="mod">
          <ac:chgData name="Jaros Yves GBS-BMTK1a_2023" userId="a969bfb7-8869-4559-ac23-2677cac19304" providerId="ADAL" clId="{623961E3-9F41-48A1-B249-342DEA6BFD4A}" dt="2024-05-06T06:09:52.787" v="258" actId="207"/>
          <ac:spMkLst>
            <pc:docMk/>
            <pc:sldMk cId="2919407927" sldId="259"/>
            <ac:spMk id="365" creationId="{721D29B5-9DD5-8A2E-D74E-DEF6A29F45FF}"/>
          </ac:spMkLst>
        </pc:spChg>
        <pc:spChg chg="mod">
          <ac:chgData name="Jaros Yves GBS-BMTK1a_2023" userId="a969bfb7-8869-4559-ac23-2677cac19304" providerId="ADAL" clId="{623961E3-9F41-48A1-B249-342DEA6BFD4A}" dt="2024-05-06T06:10:11.834" v="259" actId="207"/>
          <ac:spMkLst>
            <pc:docMk/>
            <pc:sldMk cId="2919407927" sldId="259"/>
            <ac:spMk id="380" creationId="{434E9E6D-7CB8-DCB2-0DC4-5FBCECBADFBA}"/>
          </ac:spMkLst>
        </pc:spChg>
        <pc:spChg chg="mod">
          <ac:chgData name="Jaros Yves GBS-BMTK1a_2023" userId="a969bfb7-8869-4559-ac23-2677cac19304" providerId="ADAL" clId="{623961E3-9F41-48A1-B249-342DEA6BFD4A}" dt="2024-05-06T06:10:11.834" v="259" actId="207"/>
          <ac:spMkLst>
            <pc:docMk/>
            <pc:sldMk cId="2919407927" sldId="259"/>
            <ac:spMk id="412" creationId="{D6071674-4470-949F-B4DB-F2B7FCE55DA5}"/>
          </ac:spMkLst>
        </pc:spChg>
        <pc:spChg chg="mod">
          <ac:chgData name="Jaros Yves GBS-BMTK1a_2023" userId="a969bfb7-8869-4559-ac23-2677cac19304" providerId="ADAL" clId="{623961E3-9F41-48A1-B249-342DEA6BFD4A}" dt="2024-05-06T06:10:11.834" v="259" actId="207"/>
          <ac:spMkLst>
            <pc:docMk/>
            <pc:sldMk cId="2919407927" sldId="259"/>
            <ac:spMk id="428" creationId="{3AEB2DA3-6E11-046C-5FF4-2B24860373C0}"/>
          </ac:spMkLst>
        </pc:spChg>
        <pc:spChg chg="mod">
          <ac:chgData name="Jaros Yves GBS-BMTK1a_2023" userId="a969bfb7-8869-4559-ac23-2677cac19304" providerId="ADAL" clId="{623961E3-9F41-48A1-B249-342DEA6BFD4A}" dt="2024-05-06T06:09:52.787" v="258" actId="207"/>
          <ac:spMkLst>
            <pc:docMk/>
            <pc:sldMk cId="2919407927" sldId="259"/>
            <ac:spMk id="429" creationId="{13355B97-1D3A-D68C-557C-1353EE0296D0}"/>
          </ac:spMkLst>
        </pc:spChg>
        <pc:spChg chg="mod">
          <ac:chgData name="Jaros Yves GBS-BMTK1a_2023" userId="a969bfb7-8869-4559-ac23-2677cac19304" providerId="ADAL" clId="{623961E3-9F41-48A1-B249-342DEA6BFD4A}" dt="2024-05-06T06:10:11.834" v="259" actId="207"/>
          <ac:spMkLst>
            <pc:docMk/>
            <pc:sldMk cId="2919407927" sldId="259"/>
            <ac:spMk id="444" creationId="{B3792148-C0BF-D2C4-965D-BD554080B92E}"/>
          </ac:spMkLst>
        </pc:spChg>
        <pc:spChg chg="mod">
          <ac:chgData name="Jaros Yves GBS-BMTK1a_2023" userId="a969bfb7-8869-4559-ac23-2677cac19304" providerId="ADAL" clId="{623961E3-9F41-48A1-B249-342DEA6BFD4A}" dt="2024-05-06T06:09:52.787" v="258" actId="207"/>
          <ac:spMkLst>
            <pc:docMk/>
            <pc:sldMk cId="2919407927" sldId="259"/>
            <ac:spMk id="445" creationId="{BB63B756-D0B4-96D0-C6C2-40F7CA4DE524}"/>
          </ac:spMkLst>
        </pc:spChg>
        <pc:spChg chg="mod">
          <ac:chgData name="Jaros Yves GBS-BMTK1a_2023" userId="a969bfb7-8869-4559-ac23-2677cac19304" providerId="ADAL" clId="{623961E3-9F41-48A1-B249-342DEA6BFD4A}" dt="2024-05-06T06:09:52.787" v="258" actId="207"/>
          <ac:spMkLst>
            <pc:docMk/>
            <pc:sldMk cId="2919407927" sldId="259"/>
            <ac:spMk id="461" creationId="{F5B51FCC-9E5B-9BCF-95CB-6546A0966A6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A39013-F5CE-A1A9-DEAF-7E46A527D6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0BE6F75-B388-087B-5E69-D3744AF4AA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EDB3994-6DE6-C144-768E-C9D9971C2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C7C43-8905-4646-A94D-A3155DD3554E}" type="datetimeFigureOut">
              <a:rPr lang="de-CH" smtClean="0"/>
              <a:t>06.05.2024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F5C7A11-1EF2-043D-19FE-967D2837A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812B427-5B76-8DD1-BE81-EB1134CCC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0F5DE-4094-4307-B646-898A2F97FDA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62217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5F8DB3-64D1-01AB-94E1-F758DF954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908D839-7C1F-CE03-E0E5-8649F3981C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30891CB-D7CF-5D21-B259-67E019AF9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C7C43-8905-4646-A94D-A3155DD3554E}" type="datetimeFigureOut">
              <a:rPr lang="de-CH" smtClean="0"/>
              <a:t>06.05.2024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4BDA22C-AAFD-2BFB-34F4-DD907B794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BF9C763-8A2F-6ECB-F908-39006AFBF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0F5DE-4094-4307-B646-898A2F97FDA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00528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F394211-D041-AFD3-3379-90D77008BD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2D83FD4-35A5-6544-2FD8-E1FFA0A8B1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9E164F4-EA97-9375-4CCB-BBA58798C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C7C43-8905-4646-A94D-A3155DD3554E}" type="datetimeFigureOut">
              <a:rPr lang="de-CH" smtClean="0"/>
              <a:t>06.05.2024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4017E51-8EED-307D-0B1D-7B4533AB0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EA82414-292C-D9AB-DF56-ECDA8F1D27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0F5DE-4094-4307-B646-898A2F97FDA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01273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89EEB4-4BA4-8EB3-6A44-576CBE228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F113162-57D6-CF72-C312-B13B1D0060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348B400-89B4-475B-EF9F-92B613ABE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C7C43-8905-4646-A94D-A3155DD3554E}" type="datetimeFigureOut">
              <a:rPr lang="de-CH" smtClean="0"/>
              <a:t>06.05.2024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86C9023-A1F6-5F6C-4447-0DAFA04BD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2E3A733-5443-6AFE-BCF6-9A9BE29B6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0F5DE-4094-4307-B646-898A2F97FDA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89238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0CFE99-585A-624E-C9FC-2C5E580B9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564FCC1-DFD1-37A4-861D-935AE42698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14D9AA9-7F6B-487B-F2F4-8E362655F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C7C43-8905-4646-A94D-A3155DD3554E}" type="datetimeFigureOut">
              <a:rPr lang="de-CH" smtClean="0"/>
              <a:t>06.05.2024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EABED1B-9AA3-48FB-81D8-4DAAD2515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0C6E348-E150-4E59-EE75-D8ACB7E3C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0F5DE-4094-4307-B646-898A2F97FDA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79729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3E11BF-2BDB-0C4D-868B-E0EA90CFD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1A2E2D6-4FDA-1B51-D803-705FF3CD79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E224A83D-AEE5-CC7F-0075-CF5AB8D1C2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65DA139-CF56-4E98-5448-C2AECD34A0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C7C43-8905-4646-A94D-A3155DD3554E}" type="datetimeFigureOut">
              <a:rPr lang="de-CH" smtClean="0"/>
              <a:t>06.05.2024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7E890D0-32BE-EACD-4A2E-A224ACB3F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FFFA514-0555-5C50-0E22-DB7EC3522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0F5DE-4094-4307-B646-898A2F97FDA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75507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904C50-E137-D9A3-C67E-40B56A2C1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206A9EA-08DE-EA21-7998-2C40EDDCAC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B12074B-E4DD-2EA6-C408-C12C80820B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14DE688-CF12-3339-37DC-21FB78554B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8A643A8-D5F3-482E-FFC4-51461CCD41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0DFF6A2-7C32-1D0E-2142-AAEF9D53F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C7C43-8905-4646-A94D-A3155DD3554E}" type="datetimeFigureOut">
              <a:rPr lang="de-CH" smtClean="0"/>
              <a:t>06.05.2024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0207046-0433-A65E-3D60-78D314E0C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7EB555A-EA26-924B-B70E-D2E42B245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0F5DE-4094-4307-B646-898A2F97FDA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14394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6FA32B-B48A-F0E3-14A1-D5AB34979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3E6E81D8-26C7-119D-FF4F-684F149D9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C7C43-8905-4646-A94D-A3155DD3554E}" type="datetimeFigureOut">
              <a:rPr lang="de-CH" smtClean="0"/>
              <a:t>06.05.2024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E2B4ADFF-28CD-4E9C-E0E7-FB90B3983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A670872-E968-F7E6-74F1-4B4EAFCD5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0F5DE-4094-4307-B646-898A2F97FDA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608736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2E7A8D1-461B-438C-30DF-F19AC869B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C7C43-8905-4646-A94D-A3155DD3554E}" type="datetimeFigureOut">
              <a:rPr lang="de-CH" smtClean="0"/>
              <a:t>06.05.2024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329F1562-2EF8-6B3C-6F3F-7E4B99B74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9AFFD18-57B0-F4BA-4BED-184745755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0F5DE-4094-4307-B646-898A2F97FDA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66134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A62863-4443-1CEE-9755-E16463A42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D03CBC5-93A9-22A1-34EA-17797A44D0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E02BFC6-8F19-3059-FADE-6F5A9C01D2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4F706A4-5A4F-D54C-2CD4-423FA702B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C7C43-8905-4646-A94D-A3155DD3554E}" type="datetimeFigureOut">
              <a:rPr lang="de-CH" smtClean="0"/>
              <a:t>06.05.2024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31D428D-4560-FA83-C491-EE2892A9F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C50A10E-8E37-5408-22C9-06DC50A5E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0F5DE-4094-4307-B646-898A2F97FDA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49923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A5B304-0352-76B7-F84B-472C12192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CBA5197-94F6-00FF-3257-72A90081B5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D8F3376-13AB-6E31-C222-639AC0E3CA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1266316-4D7D-A6EE-6F0C-1B6FBA01E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AC7C43-8905-4646-A94D-A3155DD3554E}" type="datetimeFigureOut">
              <a:rPr lang="de-CH" smtClean="0"/>
              <a:t>06.05.2024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BBA023D-8376-B977-D585-8BDE14FB1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7D6B507-5783-05F1-4BB3-CF61CC572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60F5DE-4094-4307-B646-898A2F97FDA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54878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74E4EA7-74B1-A208-90F4-BA98952FB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634E90A-B360-4A1C-476E-7CAEFC68E0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8CAA27A-8D36-5CF5-292D-70F26D12F4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7AC7C43-8905-4646-A94D-A3155DD3554E}" type="datetimeFigureOut">
              <a:rPr lang="de-CH" smtClean="0"/>
              <a:t>06.05.2024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D75496B-5F0E-057B-01E5-BCB5A89F9E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37301BC-0205-3D5D-2022-8656C74E7E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760F5DE-4094-4307-B646-898A2F97FDA0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35947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Rechteck 523">
            <a:extLst>
              <a:ext uri="{FF2B5EF4-FFF2-40B4-BE49-F238E27FC236}">
                <a16:creationId xmlns:a16="http://schemas.microsoft.com/office/drawing/2014/main" id="{9CDC3096-2B19-87EE-1FA9-CD3C39FD2A97}"/>
              </a:ext>
            </a:extLst>
          </p:cNvPr>
          <p:cNvSpPr>
            <a:spLocks/>
          </p:cNvSpPr>
          <p:nvPr/>
        </p:nvSpPr>
        <p:spPr>
          <a:xfrm>
            <a:off x="1596250" y="742950"/>
            <a:ext cx="8241434" cy="508635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60" name="Rechteck 259">
            <a:extLst>
              <a:ext uri="{FF2B5EF4-FFF2-40B4-BE49-F238E27FC236}">
                <a16:creationId xmlns:a16="http://schemas.microsoft.com/office/drawing/2014/main" id="{9E18F019-7914-1C5A-0971-EBEF19123A51}"/>
              </a:ext>
            </a:extLst>
          </p:cNvPr>
          <p:cNvSpPr/>
          <p:nvPr/>
        </p:nvSpPr>
        <p:spPr>
          <a:xfrm>
            <a:off x="2798329" y="1317625"/>
            <a:ext cx="180000" cy="18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61" name="Rechteck 260">
            <a:extLst>
              <a:ext uri="{FF2B5EF4-FFF2-40B4-BE49-F238E27FC236}">
                <a16:creationId xmlns:a16="http://schemas.microsoft.com/office/drawing/2014/main" id="{304F574A-171E-5291-9180-BDFAA0E088BF}"/>
              </a:ext>
            </a:extLst>
          </p:cNvPr>
          <p:cNvSpPr/>
          <p:nvPr/>
        </p:nvSpPr>
        <p:spPr>
          <a:xfrm>
            <a:off x="3232816" y="1317625"/>
            <a:ext cx="180000" cy="18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62" name="Rechteck 261">
            <a:extLst>
              <a:ext uri="{FF2B5EF4-FFF2-40B4-BE49-F238E27FC236}">
                <a16:creationId xmlns:a16="http://schemas.microsoft.com/office/drawing/2014/main" id="{61AC5165-E3BE-EAA6-39E4-79BD64A165EF}"/>
              </a:ext>
            </a:extLst>
          </p:cNvPr>
          <p:cNvSpPr/>
          <p:nvPr/>
        </p:nvSpPr>
        <p:spPr>
          <a:xfrm>
            <a:off x="3665228" y="1317625"/>
            <a:ext cx="180000" cy="18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63" name="Rechteck 262">
            <a:extLst>
              <a:ext uri="{FF2B5EF4-FFF2-40B4-BE49-F238E27FC236}">
                <a16:creationId xmlns:a16="http://schemas.microsoft.com/office/drawing/2014/main" id="{1CDE346D-2683-19AB-8ECC-4FF52AD43A31}"/>
              </a:ext>
            </a:extLst>
          </p:cNvPr>
          <p:cNvSpPr/>
          <p:nvPr/>
        </p:nvSpPr>
        <p:spPr>
          <a:xfrm>
            <a:off x="4097640" y="1317625"/>
            <a:ext cx="180000" cy="18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64" name="Rechteck 263">
            <a:extLst>
              <a:ext uri="{FF2B5EF4-FFF2-40B4-BE49-F238E27FC236}">
                <a16:creationId xmlns:a16="http://schemas.microsoft.com/office/drawing/2014/main" id="{AE61F11D-8B96-7759-4B2A-EA90AA718737}"/>
              </a:ext>
            </a:extLst>
          </p:cNvPr>
          <p:cNvSpPr/>
          <p:nvPr/>
        </p:nvSpPr>
        <p:spPr>
          <a:xfrm>
            <a:off x="4530052" y="1317625"/>
            <a:ext cx="180000" cy="18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65" name="Rechteck 264">
            <a:extLst>
              <a:ext uri="{FF2B5EF4-FFF2-40B4-BE49-F238E27FC236}">
                <a16:creationId xmlns:a16="http://schemas.microsoft.com/office/drawing/2014/main" id="{4857C26F-8DB3-AB8F-7D33-423F0ACD2F2B}"/>
              </a:ext>
            </a:extLst>
          </p:cNvPr>
          <p:cNvSpPr/>
          <p:nvPr/>
        </p:nvSpPr>
        <p:spPr>
          <a:xfrm>
            <a:off x="4962464" y="1317625"/>
            <a:ext cx="180000" cy="18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66" name="Rechteck 265">
            <a:extLst>
              <a:ext uri="{FF2B5EF4-FFF2-40B4-BE49-F238E27FC236}">
                <a16:creationId xmlns:a16="http://schemas.microsoft.com/office/drawing/2014/main" id="{FD79CBCE-34CA-1783-4EEF-D0A93AA1690B}"/>
              </a:ext>
            </a:extLst>
          </p:cNvPr>
          <p:cNvSpPr/>
          <p:nvPr/>
        </p:nvSpPr>
        <p:spPr>
          <a:xfrm>
            <a:off x="5394876" y="1317625"/>
            <a:ext cx="180000" cy="18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67" name="Rechteck 266">
            <a:extLst>
              <a:ext uri="{FF2B5EF4-FFF2-40B4-BE49-F238E27FC236}">
                <a16:creationId xmlns:a16="http://schemas.microsoft.com/office/drawing/2014/main" id="{FCAEFB71-97C7-0562-E9BA-9B16629F1857}"/>
              </a:ext>
            </a:extLst>
          </p:cNvPr>
          <p:cNvSpPr/>
          <p:nvPr/>
        </p:nvSpPr>
        <p:spPr>
          <a:xfrm>
            <a:off x="5827288" y="1317625"/>
            <a:ext cx="180000" cy="18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68" name="Rechteck 267">
            <a:extLst>
              <a:ext uri="{FF2B5EF4-FFF2-40B4-BE49-F238E27FC236}">
                <a16:creationId xmlns:a16="http://schemas.microsoft.com/office/drawing/2014/main" id="{AB90527A-7533-DA46-7662-BFF32CDB5FE9}"/>
              </a:ext>
            </a:extLst>
          </p:cNvPr>
          <p:cNvSpPr/>
          <p:nvPr/>
        </p:nvSpPr>
        <p:spPr>
          <a:xfrm>
            <a:off x="6259700" y="1317625"/>
            <a:ext cx="180000" cy="18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69" name="Rechteck 268">
            <a:extLst>
              <a:ext uri="{FF2B5EF4-FFF2-40B4-BE49-F238E27FC236}">
                <a16:creationId xmlns:a16="http://schemas.microsoft.com/office/drawing/2014/main" id="{6A281FC8-4921-8BC8-954E-97E9AFA3E261}"/>
              </a:ext>
            </a:extLst>
          </p:cNvPr>
          <p:cNvSpPr/>
          <p:nvPr/>
        </p:nvSpPr>
        <p:spPr>
          <a:xfrm>
            <a:off x="6692112" y="1317625"/>
            <a:ext cx="180000" cy="18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70" name="Rechteck 269">
            <a:extLst>
              <a:ext uri="{FF2B5EF4-FFF2-40B4-BE49-F238E27FC236}">
                <a16:creationId xmlns:a16="http://schemas.microsoft.com/office/drawing/2014/main" id="{F4CDEF98-9848-912E-40CB-9B0F2BC655A9}"/>
              </a:ext>
            </a:extLst>
          </p:cNvPr>
          <p:cNvSpPr/>
          <p:nvPr/>
        </p:nvSpPr>
        <p:spPr>
          <a:xfrm>
            <a:off x="7123024" y="1317625"/>
            <a:ext cx="180000" cy="18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71" name="Rechteck 270">
            <a:extLst>
              <a:ext uri="{FF2B5EF4-FFF2-40B4-BE49-F238E27FC236}">
                <a16:creationId xmlns:a16="http://schemas.microsoft.com/office/drawing/2014/main" id="{DECDA251-CB2F-02D3-7F6B-46DA63F6FAAB}"/>
              </a:ext>
            </a:extLst>
          </p:cNvPr>
          <p:cNvSpPr/>
          <p:nvPr/>
        </p:nvSpPr>
        <p:spPr>
          <a:xfrm>
            <a:off x="7553936" y="1317625"/>
            <a:ext cx="180000" cy="18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72" name="Rechteck 271">
            <a:extLst>
              <a:ext uri="{FF2B5EF4-FFF2-40B4-BE49-F238E27FC236}">
                <a16:creationId xmlns:a16="http://schemas.microsoft.com/office/drawing/2014/main" id="{31AD4DBA-52C8-C5E7-A6C2-7B0C81B54598}"/>
              </a:ext>
            </a:extLst>
          </p:cNvPr>
          <p:cNvSpPr/>
          <p:nvPr/>
        </p:nvSpPr>
        <p:spPr>
          <a:xfrm>
            <a:off x="7982773" y="1317625"/>
            <a:ext cx="180000" cy="18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73" name="Rechteck 272">
            <a:extLst>
              <a:ext uri="{FF2B5EF4-FFF2-40B4-BE49-F238E27FC236}">
                <a16:creationId xmlns:a16="http://schemas.microsoft.com/office/drawing/2014/main" id="{80B78D8A-8473-60CE-F7DB-4029D02797F2}"/>
              </a:ext>
            </a:extLst>
          </p:cNvPr>
          <p:cNvSpPr/>
          <p:nvPr/>
        </p:nvSpPr>
        <p:spPr>
          <a:xfrm>
            <a:off x="8422023" y="1317625"/>
            <a:ext cx="180000" cy="18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74" name="Rechteck 273">
            <a:extLst>
              <a:ext uri="{FF2B5EF4-FFF2-40B4-BE49-F238E27FC236}">
                <a16:creationId xmlns:a16="http://schemas.microsoft.com/office/drawing/2014/main" id="{F5B9E77A-2762-6700-A667-47BD09ACBDEC}"/>
              </a:ext>
            </a:extLst>
          </p:cNvPr>
          <p:cNvSpPr/>
          <p:nvPr/>
        </p:nvSpPr>
        <p:spPr>
          <a:xfrm>
            <a:off x="8855484" y="1317625"/>
            <a:ext cx="180000" cy="18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75" name="Rechteck 274">
            <a:extLst>
              <a:ext uri="{FF2B5EF4-FFF2-40B4-BE49-F238E27FC236}">
                <a16:creationId xmlns:a16="http://schemas.microsoft.com/office/drawing/2014/main" id="{5C7D2A61-A497-2EB9-654E-9FFA8DB6D398}"/>
              </a:ext>
            </a:extLst>
          </p:cNvPr>
          <p:cNvSpPr/>
          <p:nvPr/>
        </p:nvSpPr>
        <p:spPr>
          <a:xfrm>
            <a:off x="2354316" y="1317625"/>
            <a:ext cx="180000" cy="18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84" name="Rechteck 283">
            <a:extLst>
              <a:ext uri="{FF2B5EF4-FFF2-40B4-BE49-F238E27FC236}">
                <a16:creationId xmlns:a16="http://schemas.microsoft.com/office/drawing/2014/main" id="{B9FFC50A-568E-A79A-636A-ACC102242B90}"/>
              </a:ext>
            </a:extLst>
          </p:cNvPr>
          <p:cNvSpPr/>
          <p:nvPr/>
        </p:nvSpPr>
        <p:spPr>
          <a:xfrm>
            <a:off x="2798329" y="1552575"/>
            <a:ext cx="180000" cy="18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85" name="Rechteck 284">
            <a:extLst>
              <a:ext uri="{FF2B5EF4-FFF2-40B4-BE49-F238E27FC236}">
                <a16:creationId xmlns:a16="http://schemas.microsoft.com/office/drawing/2014/main" id="{DB20D6E5-BA95-40B2-3DDA-0C74E4D93769}"/>
              </a:ext>
            </a:extLst>
          </p:cNvPr>
          <p:cNvSpPr/>
          <p:nvPr/>
        </p:nvSpPr>
        <p:spPr>
          <a:xfrm>
            <a:off x="3232816" y="1552575"/>
            <a:ext cx="180000" cy="18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86" name="Rechteck 285">
            <a:extLst>
              <a:ext uri="{FF2B5EF4-FFF2-40B4-BE49-F238E27FC236}">
                <a16:creationId xmlns:a16="http://schemas.microsoft.com/office/drawing/2014/main" id="{7AFED365-AD9E-2334-337B-80128694E354}"/>
              </a:ext>
            </a:extLst>
          </p:cNvPr>
          <p:cNvSpPr/>
          <p:nvPr/>
        </p:nvSpPr>
        <p:spPr>
          <a:xfrm>
            <a:off x="3665228" y="1552575"/>
            <a:ext cx="180000" cy="18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87" name="Rechteck 286">
            <a:extLst>
              <a:ext uri="{FF2B5EF4-FFF2-40B4-BE49-F238E27FC236}">
                <a16:creationId xmlns:a16="http://schemas.microsoft.com/office/drawing/2014/main" id="{C9FB4A7B-DBD9-AC99-5990-0EA68B7FEF1B}"/>
              </a:ext>
            </a:extLst>
          </p:cNvPr>
          <p:cNvSpPr/>
          <p:nvPr/>
        </p:nvSpPr>
        <p:spPr>
          <a:xfrm>
            <a:off x="4097640" y="1552575"/>
            <a:ext cx="180000" cy="18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88" name="Rechteck 287">
            <a:extLst>
              <a:ext uri="{FF2B5EF4-FFF2-40B4-BE49-F238E27FC236}">
                <a16:creationId xmlns:a16="http://schemas.microsoft.com/office/drawing/2014/main" id="{6A2B9CAE-1797-227E-23FC-A349045A25D6}"/>
              </a:ext>
            </a:extLst>
          </p:cNvPr>
          <p:cNvSpPr/>
          <p:nvPr/>
        </p:nvSpPr>
        <p:spPr>
          <a:xfrm>
            <a:off x="4530052" y="1552575"/>
            <a:ext cx="180000" cy="18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89" name="Rechteck 288">
            <a:extLst>
              <a:ext uri="{FF2B5EF4-FFF2-40B4-BE49-F238E27FC236}">
                <a16:creationId xmlns:a16="http://schemas.microsoft.com/office/drawing/2014/main" id="{D7889365-14E8-941D-238A-75BDEA85724A}"/>
              </a:ext>
            </a:extLst>
          </p:cNvPr>
          <p:cNvSpPr/>
          <p:nvPr/>
        </p:nvSpPr>
        <p:spPr>
          <a:xfrm>
            <a:off x="4962464" y="1552575"/>
            <a:ext cx="180000" cy="18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90" name="Rechteck 289">
            <a:extLst>
              <a:ext uri="{FF2B5EF4-FFF2-40B4-BE49-F238E27FC236}">
                <a16:creationId xmlns:a16="http://schemas.microsoft.com/office/drawing/2014/main" id="{A8D1AD9B-1436-EE4C-D45F-22F999BB98AC}"/>
              </a:ext>
            </a:extLst>
          </p:cNvPr>
          <p:cNvSpPr/>
          <p:nvPr/>
        </p:nvSpPr>
        <p:spPr>
          <a:xfrm>
            <a:off x="5394876" y="1552575"/>
            <a:ext cx="180000" cy="18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91" name="Rechteck 290">
            <a:extLst>
              <a:ext uri="{FF2B5EF4-FFF2-40B4-BE49-F238E27FC236}">
                <a16:creationId xmlns:a16="http://schemas.microsoft.com/office/drawing/2014/main" id="{29C0182B-8814-F7F0-7820-5A27F302572A}"/>
              </a:ext>
            </a:extLst>
          </p:cNvPr>
          <p:cNvSpPr/>
          <p:nvPr/>
        </p:nvSpPr>
        <p:spPr>
          <a:xfrm>
            <a:off x="5827288" y="1552575"/>
            <a:ext cx="180000" cy="18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92" name="Rechteck 291">
            <a:extLst>
              <a:ext uri="{FF2B5EF4-FFF2-40B4-BE49-F238E27FC236}">
                <a16:creationId xmlns:a16="http://schemas.microsoft.com/office/drawing/2014/main" id="{DCE5F3AD-59AB-1B80-985E-6E01B2126405}"/>
              </a:ext>
            </a:extLst>
          </p:cNvPr>
          <p:cNvSpPr/>
          <p:nvPr/>
        </p:nvSpPr>
        <p:spPr>
          <a:xfrm>
            <a:off x="6259700" y="1552575"/>
            <a:ext cx="180000" cy="18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93" name="Rechteck 292">
            <a:extLst>
              <a:ext uri="{FF2B5EF4-FFF2-40B4-BE49-F238E27FC236}">
                <a16:creationId xmlns:a16="http://schemas.microsoft.com/office/drawing/2014/main" id="{4E7275E9-DB6B-0618-7EB3-2AA2FC9A4D04}"/>
              </a:ext>
            </a:extLst>
          </p:cNvPr>
          <p:cNvSpPr/>
          <p:nvPr/>
        </p:nvSpPr>
        <p:spPr>
          <a:xfrm>
            <a:off x="6692112" y="1552575"/>
            <a:ext cx="180000" cy="18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94" name="Rechteck 293">
            <a:extLst>
              <a:ext uri="{FF2B5EF4-FFF2-40B4-BE49-F238E27FC236}">
                <a16:creationId xmlns:a16="http://schemas.microsoft.com/office/drawing/2014/main" id="{C124C034-CC86-8359-E04A-460FD0145295}"/>
              </a:ext>
            </a:extLst>
          </p:cNvPr>
          <p:cNvSpPr/>
          <p:nvPr/>
        </p:nvSpPr>
        <p:spPr>
          <a:xfrm>
            <a:off x="7123024" y="1552575"/>
            <a:ext cx="180000" cy="18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95" name="Rechteck 294">
            <a:extLst>
              <a:ext uri="{FF2B5EF4-FFF2-40B4-BE49-F238E27FC236}">
                <a16:creationId xmlns:a16="http://schemas.microsoft.com/office/drawing/2014/main" id="{59A969CD-B393-F364-621A-1EA7418DB445}"/>
              </a:ext>
            </a:extLst>
          </p:cNvPr>
          <p:cNvSpPr/>
          <p:nvPr/>
        </p:nvSpPr>
        <p:spPr>
          <a:xfrm>
            <a:off x="7553936" y="1552575"/>
            <a:ext cx="180000" cy="18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96" name="Rechteck 295">
            <a:extLst>
              <a:ext uri="{FF2B5EF4-FFF2-40B4-BE49-F238E27FC236}">
                <a16:creationId xmlns:a16="http://schemas.microsoft.com/office/drawing/2014/main" id="{2784E149-062B-4F81-478A-6CD3012D4083}"/>
              </a:ext>
            </a:extLst>
          </p:cNvPr>
          <p:cNvSpPr/>
          <p:nvPr/>
        </p:nvSpPr>
        <p:spPr>
          <a:xfrm>
            <a:off x="7982773" y="1552575"/>
            <a:ext cx="180000" cy="18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97" name="Rechteck 296">
            <a:extLst>
              <a:ext uri="{FF2B5EF4-FFF2-40B4-BE49-F238E27FC236}">
                <a16:creationId xmlns:a16="http://schemas.microsoft.com/office/drawing/2014/main" id="{6CE5BA1D-16BF-4293-E7BB-7CAB513DBBD6}"/>
              </a:ext>
            </a:extLst>
          </p:cNvPr>
          <p:cNvSpPr/>
          <p:nvPr/>
        </p:nvSpPr>
        <p:spPr>
          <a:xfrm>
            <a:off x="8422023" y="1552575"/>
            <a:ext cx="180000" cy="18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98" name="Rechteck 297">
            <a:extLst>
              <a:ext uri="{FF2B5EF4-FFF2-40B4-BE49-F238E27FC236}">
                <a16:creationId xmlns:a16="http://schemas.microsoft.com/office/drawing/2014/main" id="{C95CDC45-4510-A9D7-31C7-307E2D2CF4C0}"/>
              </a:ext>
            </a:extLst>
          </p:cNvPr>
          <p:cNvSpPr/>
          <p:nvPr/>
        </p:nvSpPr>
        <p:spPr>
          <a:xfrm>
            <a:off x="8855484" y="1552575"/>
            <a:ext cx="180000" cy="18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99" name="Rechteck 298">
            <a:extLst>
              <a:ext uri="{FF2B5EF4-FFF2-40B4-BE49-F238E27FC236}">
                <a16:creationId xmlns:a16="http://schemas.microsoft.com/office/drawing/2014/main" id="{DFD159AC-6331-DD4D-D92F-677DC4DD704A}"/>
              </a:ext>
            </a:extLst>
          </p:cNvPr>
          <p:cNvSpPr/>
          <p:nvPr/>
        </p:nvSpPr>
        <p:spPr>
          <a:xfrm>
            <a:off x="2354316" y="1552575"/>
            <a:ext cx="180000" cy="18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00" name="Rechteck 299">
            <a:extLst>
              <a:ext uri="{FF2B5EF4-FFF2-40B4-BE49-F238E27FC236}">
                <a16:creationId xmlns:a16="http://schemas.microsoft.com/office/drawing/2014/main" id="{B8348F5D-1231-D471-0AFE-AEB083E404B6}"/>
              </a:ext>
            </a:extLst>
          </p:cNvPr>
          <p:cNvSpPr/>
          <p:nvPr/>
        </p:nvSpPr>
        <p:spPr>
          <a:xfrm>
            <a:off x="2798329" y="1806575"/>
            <a:ext cx="180000" cy="18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01" name="Rechteck 300">
            <a:extLst>
              <a:ext uri="{FF2B5EF4-FFF2-40B4-BE49-F238E27FC236}">
                <a16:creationId xmlns:a16="http://schemas.microsoft.com/office/drawing/2014/main" id="{FE18EB99-2DEC-9CE6-7082-483F2AFB8C5B}"/>
              </a:ext>
            </a:extLst>
          </p:cNvPr>
          <p:cNvSpPr/>
          <p:nvPr/>
        </p:nvSpPr>
        <p:spPr>
          <a:xfrm>
            <a:off x="3232816" y="1806575"/>
            <a:ext cx="180000" cy="18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02" name="Rechteck 301">
            <a:extLst>
              <a:ext uri="{FF2B5EF4-FFF2-40B4-BE49-F238E27FC236}">
                <a16:creationId xmlns:a16="http://schemas.microsoft.com/office/drawing/2014/main" id="{3EFB2D86-A95B-5395-6881-C6B575F98606}"/>
              </a:ext>
            </a:extLst>
          </p:cNvPr>
          <p:cNvSpPr/>
          <p:nvPr/>
        </p:nvSpPr>
        <p:spPr>
          <a:xfrm>
            <a:off x="3665228" y="1806575"/>
            <a:ext cx="180000" cy="18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03" name="Rechteck 302">
            <a:extLst>
              <a:ext uri="{FF2B5EF4-FFF2-40B4-BE49-F238E27FC236}">
                <a16:creationId xmlns:a16="http://schemas.microsoft.com/office/drawing/2014/main" id="{EC7C2176-3FBB-C762-0753-DAAAFDB25D8A}"/>
              </a:ext>
            </a:extLst>
          </p:cNvPr>
          <p:cNvSpPr/>
          <p:nvPr/>
        </p:nvSpPr>
        <p:spPr>
          <a:xfrm>
            <a:off x="4097640" y="1806575"/>
            <a:ext cx="180000" cy="18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04" name="Rechteck 303">
            <a:extLst>
              <a:ext uri="{FF2B5EF4-FFF2-40B4-BE49-F238E27FC236}">
                <a16:creationId xmlns:a16="http://schemas.microsoft.com/office/drawing/2014/main" id="{0007C729-F007-1DBA-BB77-C4F06685DABF}"/>
              </a:ext>
            </a:extLst>
          </p:cNvPr>
          <p:cNvSpPr/>
          <p:nvPr/>
        </p:nvSpPr>
        <p:spPr>
          <a:xfrm>
            <a:off x="4530052" y="1806575"/>
            <a:ext cx="180000" cy="18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05" name="Rechteck 304">
            <a:extLst>
              <a:ext uri="{FF2B5EF4-FFF2-40B4-BE49-F238E27FC236}">
                <a16:creationId xmlns:a16="http://schemas.microsoft.com/office/drawing/2014/main" id="{33288F25-5002-F4B4-2C9D-D91B43CF5F9A}"/>
              </a:ext>
            </a:extLst>
          </p:cNvPr>
          <p:cNvSpPr/>
          <p:nvPr/>
        </p:nvSpPr>
        <p:spPr>
          <a:xfrm>
            <a:off x="4962464" y="1806575"/>
            <a:ext cx="180000" cy="18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06" name="Rechteck 305">
            <a:extLst>
              <a:ext uri="{FF2B5EF4-FFF2-40B4-BE49-F238E27FC236}">
                <a16:creationId xmlns:a16="http://schemas.microsoft.com/office/drawing/2014/main" id="{5C8558FB-6C68-C844-CDB6-08E4FEE81B91}"/>
              </a:ext>
            </a:extLst>
          </p:cNvPr>
          <p:cNvSpPr/>
          <p:nvPr/>
        </p:nvSpPr>
        <p:spPr>
          <a:xfrm>
            <a:off x="5394876" y="1806575"/>
            <a:ext cx="180000" cy="18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07" name="Rechteck 306">
            <a:extLst>
              <a:ext uri="{FF2B5EF4-FFF2-40B4-BE49-F238E27FC236}">
                <a16:creationId xmlns:a16="http://schemas.microsoft.com/office/drawing/2014/main" id="{801C45C5-2911-C707-6B89-7F40B4CFC51E}"/>
              </a:ext>
            </a:extLst>
          </p:cNvPr>
          <p:cNvSpPr/>
          <p:nvPr/>
        </p:nvSpPr>
        <p:spPr>
          <a:xfrm>
            <a:off x="5827288" y="1806575"/>
            <a:ext cx="180000" cy="18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08" name="Rechteck 307">
            <a:extLst>
              <a:ext uri="{FF2B5EF4-FFF2-40B4-BE49-F238E27FC236}">
                <a16:creationId xmlns:a16="http://schemas.microsoft.com/office/drawing/2014/main" id="{3F5A9502-14AE-FA99-EDCD-CBA2738D815B}"/>
              </a:ext>
            </a:extLst>
          </p:cNvPr>
          <p:cNvSpPr/>
          <p:nvPr/>
        </p:nvSpPr>
        <p:spPr>
          <a:xfrm>
            <a:off x="6259700" y="1806575"/>
            <a:ext cx="180000" cy="18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09" name="Rechteck 308">
            <a:extLst>
              <a:ext uri="{FF2B5EF4-FFF2-40B4-BE49-F238E27FC236}">
                <a16:creationId xmlns:a16="http://schemas.microsoft.com/office/drawing/2014/main" id="{E2087535-FEEF-8054-7FB0-184EF5C19625}"/>
              </a:ext>
            </a:extLst>
          </p:cNvPr>
          <p:cNvSpPr/>
          <p:nvPr/>
        </p:nvSpPr>
        <p:spPr>
          <a:xfrm>
            <a:off x="6692112" y="1806575"/>
            <a:ext cx="180000" cy="18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10" name="Rechteck 309">
            <a:extLst>
              <a:ext uri="{FF2B5EF4-FFF2-40B4-BE49-F238E27FC236}">
                <a16:creationId xmlns:a16="http://schemas.microsoft.com/office/drawing/2014/main" id="{5B6E5E72-4BDA-9998-3F2D-F9D265AB655C}"/>
              </a:ext>
            </a:extLst>
          </p:cNvPr>
          <p:cNvSpPr/>
          <p:nvPr/>
        </p:nvSpPr>
        <p:spPr>
          <a:xfrm>
            <a:off x="7123024" y="1806575"/>
            <a:ext cx="180000" cy="18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11" name="Rechteck 310">
            <a:extLst>
              <a:ext uri="{FF2B5EF4-FFF2-40B4-BE49-F238E27FC236}">
                <a16:creationId xmlns:a16="http://schemas.microsoft.com/office/drawing/2014/main" id="{3CAD1224-9049-37DB-243A-8F7D912B1CD4}"/>
              </a:ext>
            </a:extLst>
          </p:cNvPr>
          <p:cNvSpPr/>
          <p:nvPr/>
        </p:nvSpPr>
        <p:spPr>
          <a:xfrm>
            <a:off x="7553936" y="1806575"/>
            <a:ext cx="180000" cy="18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12" name="Rechteck 311">
            <a:extLst>
              <a:ext uri="{FF2B5EF4-FFF2-40B4-BE49-F238E27FC236}">
                <a16:creationId xmlns:a16="http://schemas.microsoft.com/office/drawing/2014/main" id="{DF9FB2AE-E810-6AA7-2D62-E3F7E4F669A0}"/>
              </a:ext>
            </a:extLst>
          </p:cNvPr>
          <p:cNvSpPr/>
          <p:nvPr/>
        </p:nvSpPr>
        <p:spPr>
          <a:xfrm>
            <a:off x="7982773" y="1806575"/>
            <a:ext cx="180000" cy="18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13" name="Rechteck 312">
            <a:extLst>
              <a:ext uri="{FF2B5EF4-FFF2-40B4-BE49-F238E27FC236}">
                <a16:creationId xmlns:a16="http://schemas.microsoft.com/office/drawing/2014/main" id="{FC1FD689-8739-62D8-2FC1-398A0AC52B18}"/>
              </a:ext>
            </a:extLst>
          </p:cNvPr>
          <p:cNvSpPr/>
          <p:nvPr/>
        </p:nvSpPr>
        <p:spPr>
          <a:xfrm>
            <a:off x="8422023" y="1806575"/>
            <a:ext cx="180000" cy="18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14" name="Rechteck 313">
            <a:extLst>
              <a:ext uri="{FF2B5EF4-FFF2-40B4-BE49-F238E27FC236}">
                <a16:creationId xmlns:a16="http://schemas.microsoft.com/office/drawing/2014/main" id="{753BB0EE-3332-4219-5D38-0B4C59306EE6}"/>
              </a:ext>
            </a:extLst>
          </p:cNvPr>
          <p:cNvSpPr/>
          <p:nvPr/>
        </p:nvSpPr>
        <p:spPr>
          <a:xfrm>
            <a:off x="8855484" y="1806575"/>
            <a:ext cx="180000" cy="18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15" name="Rechteck 314">
            <a:extLst>
              <a:ext uri="{FF2B5EF4-FFF2-40B4-BE49-F238E27FC236}">
                <a16:creationId xmlns:a16="http://schemas.microsoft.com/office/drawing/2014/main" id="{883D6A49-1221-2687-CED7-B920C01741B8}"/>
              </a:ext>
            </a:extLst>
          </p:cNvPr>
          <p:cNvSpPr/>
          <p:nvPr/>
        </p:nvSpPr>
        <p:spPr>
          <a:xfrm>
            <a:off x="2354316" y="1806575"/>
            <a:ext cx="180000" cy="18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16" name="Rechteck 315">
            <a:extLst>
              <a:ext uri="{FF2B5EF4-FFF2-40B4-BE49-F238E27FC236}">
                <a16:creationId xmlns:a16="http://schemas.microsoft.com/office/drawing/2014/main" id="{8242B414-F0F1-0005-0D56-034B9F3AF286}"/>
              </a:ext>
            </a:extLst>
          </p:cNvPr>
          <p:cNvSpPr/>
          <p:nvPr/>
        </p:nvSpPr>
        <p:spPr>
          <a:xfrm>
            <a:off x="2798329" y="2054225"/>
            <a:ext cx="180000" cy="18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17" name="Rechteck 316">
            <a:extLst>
              <a:ext uri="{FF2B5EF4-FFF2-40B4-BE49-F238E27FC236}">
                <a16:creationId xmlns:a16="http://schemas.microsoft.com/office/drawing/2014/main" id="{A93FBB6C-C14C-33E6-F2E2-43A6AB2B7D38}"/>
              </a:ext>
            </a:extLst>
          </p:cNvPr>
          <p:cNvSpPr/>
          <p:nvPr/>
        </p:nvSpPr>
        <p:spPr>
          <a:xfrm>
            <a:off x="3232816" y="2054225"/>
            <a:ext cx="180000" cy="18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18" name="Rechteck 317">
            <a:extLst>
              <a:ext uri="{FF2B5EF4-FFF2-40B4-BE49-F238E27FC236}">
                <a16:creationId xmlns:a16="http://schemas.microsoft.com/office/drawing/2014/main" id="{278A6749-5A7A-4885-E58C-35D7E91FAF37}"/>
              </a:ext>
            </a:extLst>
          </p:cNvPr>
          <p:cNvSpPr/>
          <p:nvPr/>
        </p:nvSpPr>
        <p:spPr>
          <a:xfrm>
            <a:off x="3665228" y="2054225"/>
            <a:ext cx="180000" cy="18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19" name="Rechteck 318">
            <a:extLst>
              <a:ext uri="{FF2B5EF4-FFF2-40B4-BE49-F238E27FC236}">
                <a16:creationId xmlns:a16="http://schemas.microsoft.com/office/drawing/2014/main" id="{50D9F91C-8DD9-E796-27E7-F82B153DFC88}"/>
              </a:ext>
            </a:extLst>
          </p:cNvPr>
          <p:cNvSpPr/>
          <p:nvPr/>
        </p:nvSpPr>
        <p:spPr>
          <a:xfrm>
            <a:off x="4097640" y="2054225"/>
            <a:ext cx="180000" cy="18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20" name="Rechteck 319">
            <a:extLst>
              <a:ext uri="{FF2B5EF4-FFF2-40B4-BE49-F238E27FC236}">
                <a16:creationId xmlns:a16="http://schemas.microsoft.com/office/drawing/2014/main" id="{18933F8E-0FBE-AB3C-8A84-22AD7287A62F}"/>
              </a:ext>
            </a:extLst>
          </p:cNvPr>
          <p:cNvSpPr/>
          <p:nvPr/>
        </p:nvSpPr>
        <p:spPr>
          <a:xfrm>
            <a:off x="4530052" y="2054225"/>
            <a:ext cx="180000" cy="18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21" name="Rechteck 320">
            <a:extLst>
              <a:ext uri="{FF2B5EF4-FFF2-40B4-BE49-F238E27FC236}">
                <a16:creationId xmlns:a16="http://schemas.microsoft.com/office/drawing/2014/main" id="{3E4F1BD7-ED4E-886B-90EE-71E203F341BD}"/>
              </a:ext>
            </a:extLst>
          </p:cNvPr>
          <p:cNvSpPr/>
          <p:nvPr/>
        </p:nvSpPr>
        <p:spPr>
          <a:xfrm>
            <a:off x="4962464" y="2054225"/>
            <a:ext cx="180000" cy="18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22" name="Rechteck 321">
            <a:extLst>
              <a:ext uri="{FF2B5EF4-FFF2-40B4-BE49-F238E27FC236}">
                <a16:creationId xmlns:a16="http://schemas.microsoft.com/office/drawing/2014/main" id="{92EB1C95-F97E-A7F2-7FBD-4E08A3182EEB}"/>
              </a:ext>
            </a:extLst>
          </p:cNvPr>
          <p:cNvSpPr/>
          <p:nvPr/>
        </p:nvSpPr>
        <p:spPr>
          <a:xfrm>
            <a:off x="5394876" y="2054225"/>
            <a:ext cx="180000" cy="18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23" name="Rechteck 322">
            <a:extLst>
              <a:ext uri="{FF2B5EF4-FFF2-40B4-BE49-F238E27FC236}">
                <a16:creationId xmlns:a16="http://schemas.microsoft.com/office/drawing/2014/main" id="{C82E7676-0B32-EEB0-0710-F35D1028BD36}"/>
              </a:ext>
            </a:extLst>
          </p:cNvPr>
          <p:cNvSpPr/>
          <p:nvPr/>
        </p:nvSpPr>
        <p:spPr>
          <a:xfrm>
            <a:off x="5827288" y="2054225"/>
            <a:ext cx="180000" cy="18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24" name="Rechteck 323">
            <a:extLst>
              <a:ext uri="{FF2B5EF4-FFF2-40B4-BE49-F238E27FC236}">
                <a16:creationId xmlns:a16="http://schemas.microsoft.com/office/drawing/2014/main" id="{1A13809C-030F-544C-2825-24BCB7C69330}"/>
              </a:ext>
            </a:extLst>
          </p:cNvPr>
          <p:cNvSpPr/>
          <p:nvPr/>
        </p:nvSpPr>
        <p:spPr>
          <a:xfrm>
            <a:off x="6259700" y="2054225"/>
            <a:ext cx="180000" cy="18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25" name="Rechteck 324">
            <a:extLst>
              <a:ext uri="{FF2B5EF4-FFF2-40B4-BE49-F238E27FC236}">
                <a16:creationId xmlns:a16="http://schemas.microsoft.com/office/drawing/2014/main" id="{5A137C51-917E-5926-0304-03CEF689C298}"/>
              </a:ext>
            </a:extLst>
          </p:cNvPr>
          <p:cNvSpPr/>
          <p:nvPr/>
        </p:nvSpPr>
        <p:spPr>
          <a:xfrm>
            <a:off x="6692112" y="2054225"/>
            <a:ext cx="180000" cy="18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26" name="Rechteck 325">
            <a:extLst>
              <a:ext uri="{FF2B5EF4-FFF2-40B4-BE49-F238E27FC236}">
                <a16:creationId xmlns:a16="http://schemas.microsoft.com/office/drawing/2014/main" id="{C6F4784B-CA30-232C-8222-BB1B5FA38D1D}"/>
              </a:ext>
            </a:extLst>
          </p:cNvPr>
          <p:cNvSpPr/>
          <p:nvPr/>
        </p:nvSpPr>
        <p:spPr>
          <a:xfrm>
            <a:off x="7123024" y="2054225"/>
            <a:ext cx="180000" cy="18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27" name="Rechteck 326">
            <a:extLst>
              <a:ext uri="{FF2B5EF4-FFF2-40B4-BE49-F238E27FC236}">
                <a16:creationId xmlns:a16="http://schemas.microsoft.com/office/drawing/2014/main" id="{923ADC6E-8B08-8A98-CD0D-1717D24E02C9}"/>
              </a:ext>
            </a:extLst>
          </p:cNvPr>
          <p:cNvSpPr/>
          <p:nvPr/>
        </p:nvSpPr>
        <p:spPr>
          <a:xfrm>
            <a:off x="7553936" y="2054225"/>
            <a:ext cx="180000" cy="18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28" name="Rechteck 327">
            <a:extLst>
              <a:ext uri="{FF2B5EF4-FFF2-40B4-BE49-F238E27FC236}">
                <a16:creationId xmlns:a16="http://schemas.microsoft.com/office/drawing/2014/main" id="{017880A7-84E9-E5F2-25EE-A18D2E9B6F45}"/>
              </a:ext>
            </a:extLst>
          </p:cNvPr>
          <p:cNvSpPr/>
          <p:nvPr/>
        </p:nvSpPr>
        <p:spPr>
          <a:xfrm>
            <a:off x="7982773" y="2054225"/>
            <a:ext cx="180000" cy="18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29" name="Rechteck 328">
            <a:extLst>
              <a:ext uri="{FF2B5EF4-FFF2-40B4-BE49-F238E27FC236}">
                <a16:creationId xmlns:a16="http://schemas.microsoft.com/office/drawing/2014/main" id="{F508450F-0075-B99F-FEDD-E49E4241CD40}"/>
              </a:ext>
            </a:extLst>
          </p:cNvPr>
          <p:cNvSpPr/>
          <p:nvPr/>
        </p:nvSpPr>
        <p:spPr>
          <a:xfrm>
            <a:off x="8422023" y="2054225"/>
            <a:ext cx="180000" cy="18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30" name="Rechteck 329">
            <a:extLst>
              <a:ext uri="{FF2B5EF4-FFF2-40B4-BE49-F238E27FC236}">
                <a16:creationId xmlns:a16="http://schemas.microsoft.com/office/drawing/2014/main" id="{7F2F4E42-D353-93EB-173B-3E5AA3BA5BCD}"/>
              </a:ext>
            </a:extLst>
          </p:cNvPr>
          <p:cNvSpPr/>
          <p:nvPr/>
        </p:nvSpPr>
        <p:spPr>
          <a:xfrm>
            <a:off x="8855484" y="2054225"/>
            <a:ext cx="180000" cy="18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31" name="Rechteck 330">
            <a:extLst>
              <a:ext uri="{FF2B5EF4-FFF2-40B4-BE49-F238E27FC236}">
                <a16:creationId xmlns:a16="http://schemas.microsoft.com/office/drawing/2014/main" id="{EE30A5EA-7E73-A096-C37F-565FD19BA0E0}"/>
              </a:ext>
            </a:extLst>
          </p:cNvPr>
          <p:cNvSpPr/>
          <p:nvPr/>
        </p:nvSpPr>
        <p:spPr>
          <a:xfrm>
            <a:off x="2354316" y="2054225"/>
            <a:ext cx="180000" cy="18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32" name="Rechteck 331">
            <a:extLst>
              <a:ext uri="{FF2B5EF4-FFF2-40B4-BE49-F238E27FC236}">
                <a16:creationId xmlns:a16="http://schemas.microsoft.com/office/drawing/2014/main" id="{449A0A3D-C9FE-7A2D-9568-C7BCC6EC4B63}"/>
              </a:ext>
            </a:extLst>
          </p:cNvPr>
          <p:cNvSpPr/>
          <p:nvPr/>
        </p:nvSpPr>
        <p:spPr>
          <a:xfrm>
            <a:off x="2798329" y="2301875"/>
            <a:ext cx="180000" cy="18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33" name="Rechteck 332">
            <a:extLst>
              <a:ext uri="{FF2B5EF4-FFF2-40B4-BE49-F238E27FC236}">
                <a16:creationId xmlns:a16="http://schemas.microsoft.com/office/drawing/2014/main" id="{0DF2FD6D-15DC-F7EF-0F1A-BEE4FE8A9BCA}"/>
              </a:ext>
            </a:extLst>
          </p:cNvPr>
          <p:cNvSpPr/>
          <p:nvPr/>
        </p:nvSpPr>
        <p:spPr>
          <a:xfrm>
            <a:off x="3232816" y="2301875"/>
            <a:ext cx="180000" cy="180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34" name="Rechteck 333">
            <a:extLst>
              <a:ext uri="{FF2B5EF4-FFF2-40B4-BE49-F238E27FC236}">
                <a16:creationId xmlns:a16="http://schemas.microsoft.com/office/drawing/2014/main" id="{04AC8B14-C528-E12C-BCE7-015824C17406}"/>
              </a:ext>
            </a:extLst>
          </p:cNvPr>
          <p:cNvSpPr/>
          <p:nvPr/>
        </p:nvSpPr>
        <p:spPr>
          <a:xfrm>
            <a:off x="3665228" y="2301875"/>
            <a:ext cx="180000" cy="18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35" name="Rechteck 334">
            <a:extLst>
              <a:ext uri="{FF2B5EF4-FFF2-40B4-BE49-F238E27FC236}">
                <a16:creationId xmlns:a16="http://schemas.microsoft.com/office/drawing/2014/main" id="{AD2CB42E-5A76-FD02-80C2-ACA1E822450E}"/>
              </a:ext>
            </a:extLst>
          </p:cNvPr>
          <p:cNvSpPr/>
          <p:nvPr/>
        </p:nvSpPr>
        <p:spPr>
          <a:xfrm>
            <a:off x="4097640" y="2301875"/>
            <a:ext cx="180000" cy="180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36" name="Rechteck 335">
            <a:extLst>
              <a:ext uri="{FF2B5EF4-FFF2-40B4-BE49-F238E27FC236}">
                <a16:creationId xmlns:a16="http://schemas.microsoft.com/office/drawing/2014/main" id="{B7F39810-F22E-C6C2-F51A-83848257F27D}"/>
              </a:ext>
            </a:extLst>
          </p:cNvPr>
          <p:cNvSpPr/>
          <p:nvPr/>
        </p:nvSpPr>
        <p:spPr>
          <a:xfrm>
            <a:off x="4530052" y="2301875"/>
            <a:ext cx="180000" cy="18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37" name="Rechteck 336">
            <a:extLst>
              <a:ext uri="{FF2B5EF4-FFF2-40B4-BE49-F238E27FC236}">
                <a16:creationId xmlns:a16="http://schemas.microsoft.com/office/drawing/2014/main" id="{E87DB462-B5F0-FCDE-5C5E-F1FFA6FC18AE}"/>
              </a:ext>
            </a:extLst>
          </p:cNvPr>
          <p:cNvSpPr/>
          <p:nvPr/>
        </p:nvSpPr>
        <p:spPr>
          <a:xfrm>
            <a:off x="4962464" y="2301875"/>
            <a:ext cx="180000" cy="18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38" name="Rechteck 337">
            <a:extLst>
              <a:ext uri="{FF2B5EF4-FFF2-40B4-BE49-F238E27FC236}">
                <a16:creationId xmlns:a16="http://schemas.microsoft.com/office/drawing/2014/main" id="{05E53A31-5F4A-D0EA-125D-2AA6170E421F}"/>
              </a:ext>
            </a:extLst>
          </p:cNvPr>
          <p:cNvSpPr/>
          <p:nvPr/>
        </p:nvSpPr>
        <p:spPr>
          <a:xfrm>
            <a:off x="5394876" y="2301875"/>
            <a:ext cx="180000" cy="18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39" name="Rechteck 338">
            <a:extLst>
              <a:ext uri="{FF2B5EF4-FFF2-40B4-BE49-F238E27FC236}">
                <a16:creationId xmlns:a16="http://schemas.microsoft.com/office/drawing/2014/main" id="{0A44D8C1-73FA-4C8B-0259-FE3035062F95}"/>
              </a:ext>
            </a:extLst>
          </p:cNvPr>
          <p:cNvSpPr/>
          <p:nvPr/>
        </p:nvSpPr>
        <p:spPr>
          <a:xfrm>
            <a:off x="5827288" y="2301875"/>
            <a:ext cx="180000" cy="180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40" name="Rechteck 339">
            <a:extLst>
              <a:ext uri="{FF2B5EF4-FFF2-40B4-BE49-F238E27FC236}">
                <a16:creationId xmlns:a16="http://schemas.microsoft.com/office/drawing/2014/main" id="{B4255370-8C31-232C-4C10-353ACB33E385}"/>
              </a:ext>
            </a:extLst>
          </p:cNvPr>
          <p:cNvSpPr/>
          <p:nvPr/>
        </p:nvSpPr>
        <p:spPr>
          <a:xfrm>
            <a:off x="6259700" y="2301875"/>
            <a:ext cx="180000" cy="18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41" name="Rechteck 340">
            <a:extLst>
              <a:ext uri="{FF2B5EF4-FFF2-40B4-BE49-F238E27FC236}">
                <a16:creationId xmlns:a16="http://schemas.microsoft.com/office/drawing/2014/main" id="{F3C1A1B8-7CCB-55A9-7E24-C177F24BCDFB}"/>
              </a:ext>
            </a:extLst>
          </p:cNvPr>
          <p:cNvSpPr/>
          <p:nvPr/>
        </p:nvSpPr>
        <p:spPr>
          <a:xfrm>
            <a:off x="6692112" y="2301875"/>
            <a:ext cx="180000" cy="18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42" name="Rechteck 341">
            <a:extLst>
              <a:ext uri="{FF2B5EF4-FFF2-40B4-BE49-F238E27FC236}">
                <a16:creationId xmlns:a16="http://schemas.microsoft.com/office/drawing/2014/main" id="{99A2451B-F598-27B7-AFA6-FA69A804FF45}"/>
              </a:ext>
            </a:extLst>
          </p:cNvPr>
          <p:cNvSpPr/>
          <p:nvPr/>
        </p:nvSpPr>
        <p:spPr>
          <a:xfrm>
            <a:off x="7123024" y="2301875"/>
            <a:ext cx="180000" cy="18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43" name="Rechteck 342">
            <a:extLst>
              <a:ext uri="{FF2B5EF4-FFF2-40B4-BE49-F238E27FC236}">
                <a16:creationId xmlns:a16="http://schemas.microsoft.com/office/drawing/2014/main" id="{4AA92C3E-AA20-0C1F-925F-D6750CA59211}"/>
              </a:ext>
            </a:extLst>
          </p:cNvPr>
          <p:cNvSpPr/>
          <p:nvPr/>
        </p:nvSpPr>
        <p:spPr>
          <a:xfrm>
            <a:off x="7553936" y="2301875"/>
            <a:ext cx="180000" cy="180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44" name="Rechteck 343">
            <a:extLst>
              <a:ext uri="{FF2B5EF4-FFF2-40B4-BE49-F238E27FC236}">
                <a16:creationId xmlns:a16="http://schemas.microsoft.com/office/drawing/2014/main" id="{BA361519-8D3F-7A68-B5F9-91AEC40508D6}"/>
              </a:ext>
            </a:extLst>
          </p:cNvPr>
          <p:cNvSpPr/>
          <p:nvPr/>
        </p:nvSpPr>
        <p:spPr>
          <a:xfrm>
            <a:off x="7982773" y="2301875"/>
            <a:ext cx="180000" cy="18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45" name="Rechteck 344">
            <a:extLst>
              <a:ext uri="{FF2B5EF4-FFF2-40B4-BE49-F238E27FC236}">
                <a16:creationId xmlns:a16="http://schemas.microsoft.com/office/drawing/2014/main" id="{2C83BB67-A02D-02AD-A6E9-8E4CEEA731AA}"/>
              </a:ext>
            </a:extLst>
          </p:cNvPr>
          <p:cNvSpPr/>
          <p:nvPr/>
        </p:nvSpPr>
        <p:spPr>
          <a:xfrm>
            <a:off x="8422023" y="2301875"/>
            <a:ext cx="180000" cy="18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46" name="Rechteck 345">
            <a:extLst>
              <a:ext uri="{FF2B5EF4-FFF2-40B4-BE49-F238E27FC236}">
                <a16:creationId xmlns:a16="http://schemas.microsoft.com/office/drawing/2014/main" id="{F7439645-CA67-5BF7-6D85-F8B82FA700A5}"/>
              </a:ext>
            </a:extLst>
          </p:cNvPr>
          <p:cNvSpPr/>
          <p:nvPr/>
        </p:nvSpPr>
        <p:spPr>
          <a:xfrm>
            <a:off x="8855484" y="2301875"/>
            <a:ext cx="180000" cy="18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47" name="Rechteck 346">
            <a:extLst>
              <a:ext uri="{FF2B5EF4-FFF2-40B4-BE49-F238E27FC236}">
                <a16:creationId xmlns:a16="http://schemas.microsoft.com/office/drawing/2014/main" id="{D257E890-1A1D-1A2E-CCB7-1A3CC80E8041}"/>
              </a:ext>
            </a:extLst>
          </p:cNvPr>
          <p:cNvSpPr/>
          <p:nvPr/>
        </p:nvSpPr>
        <p:spPr>
          <a:xfrm>
            <a:off x="2354316" y="2301875"/>
            <a:ext cx="180000" cy="18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48" name="Rechteck 347">
            <a:extLst>
              <a:ext uri="{FF2B5EF4-FFF2-40B4-BE49-F238E27FC236}">
                <a16:creationId xmlns:a16="http://schemas.microsoft.com/office/drawing/2014/main" id="{3BA56802-7992-402C-8EFC-4F543FF392B2}"/>
              </a:ext>
            </a:extLst>
          </p:cNvPr>
          <p:cNvSpPr/>
          <p:nvPr/>
        </p:nvSpPr>
        <p:spPr>
          <a:xfrm>
            <a:off x="2798329" y="2549525"/>
            <a:ext cx="180000" cy="18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49" name="Rechteck 348">
            <a:extLst>
              <a:ext uri="{FF2B5EF4-FFF2-40B4-BE49-F238E27FC236}">
                <a16:creationId xmlns:a16="http://schemas.microsoft.com/office/drawing/2014/main" id="{C74F53E2-44ED-3D4F-1AC7-133D8479520C}"/>
              </a:ext>
            </a:extLst>
          </p:cNvPr>
          <p:cNvSpPr/>
          <p:nvPr/>
        </p:nvSpPr>
        <p:spPr>
          <a:xfrm>
            <a:off x="3232816" y="2549525"/>
            <a:ext cx="180000" cy="180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50" name="Rechteck 349">
            <a:extLst>
              <a:ext uri="{FF2B5EF4-FFF2-40B4-BE49-F238E27FC236}">
                <a16:creationId xmlns:a16="http://schemas.microsoft.com/office/drawing/2014/main" id="{C9B4175B-4E65-1E79-1A6F-C6A84870AE23}"/>
              </a:ext>
            </a:extLst>
          </p:cNvPr>
          <p:cNvSpPr/>
          <p:nvPr/>
        </p:nvSpPr>
        <p:spPr>
          <a:xfrm>
            <a:off x="3665228" y="2549525"/>
            <a:ext cx="180000" cy="180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51" name="Rechteck 350">
            <a:extLst>
              <a:ext uri="{FF2B5EF4-FFF2-40B4-BE49-F238E27FC236}">
                <a16:creationId xmlns:a16="http://schemas.microsoft.com/office/drawing/2014/main" id="{5CABE4E7-D0FC-6862-D305-FEF9AB4F1EA0}"/>
              </a:ext>
            </a:extLst>
          </p:cNvPr>
          <p:cNvSpPr/>
          <p:nvPr/>
        </p:nvSpPr>
        <p:spPr>
          <a:xfrm>
            <a:off x="4097640" y="2549525"/>
            <a:ext cx="180000" cy="18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52" name="Rechteck 351">
            <a:extLst>
              <a:ext uri="{FF2B5EF4-FFF2-40B4-BE49-F238E27FC236}">
                <a16:creationId xmlns:a16="http://schemas.microsoft.com/office/drawing/2014/main" id="{111ADCBB-AD4E-A489-C44A-63BEA529E407}"/>
              </a:ext>
            </a:extLst>
          </p:cNvPr>
          <p:cNvSpPr/>
          <p:nvPr/>
        </p:nvSpPr>
        <p:spPr>
          <a:xfrm>
            <a:off x="4530052" y="2549525"/>
            <a:ext cx="180000" cy="180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53" name="Rechteck 352">
            <a:extLst>
              <a:ext uri="{FF2B5EF4-FFF2-40B4-BE49-F238E27FC236}">
                <a16:creationId xmlns:a16="http://schemas.microsoft.com/office/drawing/2014/main" id="{2D81377B-0F93-CEC9-451E-B89EEAF918A2}"/>
              </a:ext>
            </a:extLst>
          </p:cNvPr>
          <p:cNvSpPr/>
          <p:nvPr/>
        </p:nvSpPr>
        <p:spPr>
          <a:xfrm>
            <a:off x="4962464" y="2549525"/>
            <a:ext cx="180000" cy="18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54" name="Rechteck 353">
            <a:extLst>
              <a:ext uri="{FF2B5EF4-FFF2-40B4-BE49-F238E27FC236}">
                <a16:creationId xmlns:a16="http://schemas.microsoft.com/office/drawing/2014/main" id="{09D94060-7A4F-248F-AB34-60CF7FE88607}"/>
              </a:ext>
            </a:extLst>
          </p:cNvPr>
          <p:cNvSpPr/>
          <p:nvPr/>
        </p:nvSpPr>
        <p:spPr>
          <a:xfrm>
            <a:off x="5394876" y="2549525"/>
            <a:ext cx="180000" cy="180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55" name="Rechteck 354">
            <a:extLst>
              <a:ext uri="{FF2B5EF4-FFF2-40B4-BE49-F238E27FC236}">
                <a16:creationId xmlns:a16="http://schemas.microsoft.com/office/drawing/2014/main" id="{6DB6C823-F2BD-D6E1-DE50-516F13CF9E6F}"/>
              </a:ext>
            </a:extLst>
          </p:cNvPr>
          <p:cNvSpPr/>
          <p:nvPr/>
        </p:nvSpPr>
        <p:spPr>
          <a:xfrm>
            <a:off x="5827288" y="2549525"/>
            <a:ext cx="180000" cy="18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56" name="Rechteck 355">
            <a:extLst>
              <a:ext uri="{FF2B5EF4-FFF2-40B4-BE49-F238E27FC236}">
                <a16:creationId xmlns:a16="http://schemas.microsoft.com/office/drawing/2014/main" id="{6339DB64-9D4D-765B-C225-21C6066A6C6B}"/>
              </a:ext>
            </a:extLst>
          </p:cNvPr>
          <p:cNvSpPr/>
          <p:nvPr/>
        </p:nvSpPr>
        <p:spPr>
          <a:xfrm>
            <a:off x="6259700" y="2549525"/>
            <a:ext cx="180000" cy="180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57" name="Rechteck 356">
            <a:extLst>
              <a:ext uri="{FF2B5EF4-FFF2-40B4-BE49-F238E27FC236}">
                <a16:creationId xmlns:a16="http://schemas.microsoft.com/office/drawing/2014/main" id="{8C066482-6DE9-2237-F8EE-E13019EFC1F7}"/>
              </a:ext>
            </a:extLst>
          </p:cNvPr>
          <p:cNvSpPr/>
          <p:nvPr/>
        </p:nvSpPr>
        <p:spPr>
          <a:xfrm>
            <a:off x="6692112" y="2549525"/>
            <a:ext cx="180000" cy="18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58" name="Rechteck 357">
            <a:extLst>
              <a:ext uri="{FF2B5EF4-FFF2-40B4-BE49-F238E27FC236}">
                <a16:creationId xmlns:a16="http://schemas.microsoft.com/office/drawing/2014/main" id="{B9ECAC22-C807-E9F6-B3A9-74752736514C}"/>
              </a:ext>
            </a:extLst>
          </p:cNvPr>
          <p:cNvSpPr/>
          <p:nvPr/>
        </p:nvSpPr>
        <p:spPr>
          <a:xfrm>
            <a:off x="7123024" y="2549525"/>
            <a:ext cx="180000" cy="180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59" name="Rechteck 358">
            <a:extLst>
              <a:ext uri="{FF2B5EF4-FFF2-40B4-BE49-F238E27FC236}">
                <a16:creationId xmlns:a16="http://schemas.microsoft.com/office/drawing/2014/main" id="{DB894217-3881-0A6C-B827-E23327EFF112}"/>
              </a:ext>
            </a:extLst>
          </p:cNvPr>
          <p:cNvSpPr/>
          <p:nvPr/>
        </p:nvSpPr>
        <p:spPr>
          <a:xfrm>
            <a:off x="7553936" y="2549525"/>
            <a:ext cx="180000" cy="18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60" name="Rechteck 359">
            <a:extLst>
              <a:ext uri="{FF2B5EF4-FFF2-40B4-BE49-F238E27FC236}">
                <a16:creationId xmlns:a16="http://schemas.microsoft.com/office/drawing/2014/main" id="{540B7B08-AD14-A35B-CCB9-7C9872F5599C}"/>
              </a:ext>
            </a:extLst>
          </p:cNvPr>
          <p:cNvSpPr/>
          <p:nvPr/>
        </p:nvSpPr>
        <p:spPr>
          <a:xfrm>
            <a:off x="7982773" y="2549525"/>
            <a:ext cx="180000" cy="180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61" name="Rechteck 360">
            <a:extLst>
              <a:ext uri="{FF2B5EF4-FFF2-40B4-BE49-F238E27FC236}">
                <a16:creationId xmlns:a16="http://schemas.microsoft.com/office/drawing/2014/main" id="{6BAEF580-A98E-D121-1187-80A6132BFF0E}"/>
              </a:ext>
            </a:extLst>
          </p:cNvPr>
          <p:cNvSpPr/>
          <p:nvPr/>
        </p:nvSpPr>
        <p:spPr>
          <a:xfrm>
            <a:off x="8422023" y="2549525"/>
            <a:ext cx="180000" cy="18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62" name="Rechteck 361">
            <a:extLst>
              <a:ext uri="{FF2B5EF4-FFF2-40B4-BE49-F238E27FC236}">
                <a16:creationId xmlns:a16="http://schemas.microsoft.com/office/drawing/2014/main" id="{5E1F5C66-6422-3C86-3C21-A2DD137A1616}"/>
              </a:ext>
            </a:extLst>
          </p:cNvPr>
          <p:cNvSpPr/>
          <p:nvPr/>
        </p:nvSpPr>
        <p:spPr>
          <a:xfrm>
            <a:off x="8855484" y="2549525"/>
            <a:ext cx="180000" cy="18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63" name="Rechteck 362">
            <a:extLst>
              <a:ext uri="{FF2B5EF4-FFF2-40B4-BE49-F238E27FC236}">
                <a16:creationId xmlns:a16="http://schemas.microsoft.com/office/drawing/2014/main" id="{2ED8C4C9-687E-BAF6-4728-256B77392152}"/>
              </a:ext>
            </a:extLst>
          </p:cNvPr>
          <p:cNvSpPr/>
          <p:nvPr/>
        </p:nvSpPr>
        <p:spPr>
          <a:xfrm>
            <a:off x="2354316" y="2549525"/>
            <a:ext cx="180000" cy="18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64" name="Rechteck 363">
            <a:extLst>
              <a:ext uri="{FF2B5EF4-FFF2-40B4-BE49-F238E27FC236}">
                <a16:creationId xmlns:a16="http://schemas.microsoft.com/office/drawing/2014/main" id="{9C9E42C5-47A2-F0BA-8CD0-EC0A2F81EBA8}"/>
              </a:ext>
            </a:extLst>
          </p:cNvPr>
          <p:cNvSpPr/>
          <p:nvPr/>
        </p:nvSpPr>
        <p:spPr>
          <a:xfrm>
            <a:off x="2798329" y="2797175"/>
            <a:ext cx="180000" cy="18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65" name="Rechteck 364">
            <a:extLst>
              <a:ext uri="{FF2B5EF4-FFF2-40B4-BE49-F238E27FC236}">
                <a16:creationId xmlns:a16="http://schemas.microsoft.com/office/drawing/2014/main" id="{721D29B5-9DD5-8A2E-D74E-DEF6A29F45FF}"/>
              </a:ext>
            </a:extLst>
          </p:cNvPr>
          <p:cNvSpPr/>
          <p:nvPr/>
        </p:nvSpPr>
        <p:spPr>
          <a:xfrm>
            <a:off x="3232816" y="2797175"/>
            <a:ext cx="180000" cy="180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66" name="Rechteck 365">
            <a:extLst>
              <a:ext uri="{FF2B5EF4-FFF2-40B4-BE49-F238E27FC236}">
                <a16:creationId xmlns:a16="http://schemas.microsoft.com/office/drawing/2014/main" id="{F36A1013-6348-83E7-13B6-3502695D9FA8}"/>
              </a:ext>
            </a:extLst>
          </p:cNvPr>
          <p:cNvSpPr/>
          <p:nvPr/>
        </p:nvSpPr>
        <p:spPr>
          <a:xfrm>
            <a:off x="3658390" y="2798910"/>
            <a:ext cx="180000" cy="180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67" name="Rechteck 366">
            <a:extLst>
              <a:ext uri="{FF2B5EF4-FFF2-40B4-BE49-F238E27FC236}">
                <a16:creationId xmlns:a16="http://schemas.microsoft.com/office/drawing/2014/main" id="{C86BAF13-1753-0D1F-B272-CE27AE0D7807}"/>
              </a:ext>
            </a:extLst>
          </p:cNvPr>
          <p:cNvSpPr/>
          <p:nvPr/>
        </p:nvSpPr>
        <p:spPr>
          <a:xfrm>
            <a:off x="4097640" y="2797175"/>
            <a:ext cx="180000" cy="18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68" name="Rechteck 367">
            <a:extLst>
              <a:ext uri="{FF2B5EF4-FFF2-40B4-BE49-F238E27FC236}">
                <a16:creationId xmlns:a16="http://schemas.microsoft.com/office/drawing/2014/main" id="{98685EF4-23D1-8102-C303-26806401254E}"/>
              </a:ext>
            </a:extLst>
          </p:cNvPr>
          <p:cNvSpPr/>
          <p:nvPr/>
        </p:nvSpPr>
        <p:spPr>
          <a:xfrm>
            <a:off x="4530052" y="2797175"/>
            <a:ext cx="180000" cy="180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69" name="Rechteck 368">
            <a:extLst>
              <a:ext uri="{FF2B5EF4-FFF2-40B4-BE49-F238E27FC236}">
                <a16:creationId xmlns:a16="http://schemas.microsoft.com/office/drawing/2014/main" id="{F18309D0-441F-648A-EB59-A48699B8BC80}"/>
              </a:ext>
            </a:extLst>
          </p:cNvPr>
          <p:cNvSpPr/>
          <p:nvPr/>
        </p:nvSpPr>
        <p:spPr>
          <a:xfrm>
            <a:off x="4962464" y="2797175"/>
            <a:ext cx="180000" cy="18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70" name="Rechteck 369">
            <a:extLst>
              <a:ext uri="{FF2B5EF4-FFF2-40B4-BE49-F238E27FC236}">
                <a16:creationId xmlns:a16="http://schemas.microsoft.com/office/drawing/2014/main" id="{55B7E34F-21C5-4872-23A7-1DFA66BACC2F}"/>
              </a:ext>
            </a:extLst>
          </p:cNvPr>
          <p:cNvSpPr/>
          <p:nvPr/>
        </p:nvSpPr>
        <p:spPr>
          <a:xfrm>
            <a:off x="5394876" y="2797175"/>
            <a:ext cx="180000" cy="180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71" name="Rechteck 370">
            <a:extLst>
              <a:ext uri="{FF2B5EF4-FFF2-40B4-BE49-F238E27FC236}">
                <a16:creationId xmlns:a16="http://schemas.microsoft.com/office/drawing/2014/main" id="{8575FDBF-3A86-FA5A-8F02-54C42BB269ED}"/>
              </a:ext>
            </a:extLst>
          </p:cNvPr>
          <p:cNvSpPr/>
          <p:nvPr/>
        </p:nvSpPr>
        <p:spPr>
          <a:xfrm>
            <a:off x="5827288" y="2797175"/>
            <a:ext cx="180000" cy="18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72" name="Rechteck 371">
            <a:extLst>
              <a:ext uri="{FF2B5EF4-FFF2-40B4-BE49-F238E27FC236}">
                <a16:creationId xmlns:a16="http://schemas.microsoft.com/office/drawing/2014/main" id="{B2C24070-70D0-A295-D417-B33970554C6F}"/>
              </a:ext>
            </a:extLst>
          </p:cNvPr>
          <p:cNvSpPr/>
          <p:nvPr/>
        </p:nvSpPr>
        <p:spPr>
          <a:xfrm>
            <a:off x="6259700" y="2797175"/>
            <a:ext cx="180000" cy="180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73" name="Rechteck 372">
            <a:extLst>
              <a:ext uri="{FF2B5EF4-FFF2-40B4-BE49-F238E27FC236}">
                <a16:creationId xmlns:a16="http://schemas.microsoft.com/office/drawing/2014/main" id="{BCC66AA3-9C2C-AD10-2D30-C7FE85C0FD1B}"/>
              </a:ext>
            </a:extLst>
          </p:cNvPr>
          <p:cNvSpPr/>
          <p:nvPr/>
        </p:nvSpPr>
        <p:spPr>
          <a:xfrm>
            <a:off x="6692112" y="2797175"/>
            <a:ext cx="180000" cy="18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74" name="Rechteck 373">
            <a:extLst>
              <a:ext uri="{FF2B5EF4-FFF2-40B4-BE49-F238E27FC236}">
                <a16:creationId xmlns:a16="http://schemas.microsoft.com/office/drawing/2014/main" id="{C1E42C65-E0F4-6F1C-4964-70E8910C5E50}"/>
              </a:ext>
            </a:extLst>
          </p:cNvPr>
          <p:cNvSpPr/>
          <p:nvPr/>
        </p:nvSpPr>
        <p:spPr>
          <a:xfrm>
            <a:off x="7123024" y="2797175"/>
            <a:ext cx="180000" cy="180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75" name="Rechteck 374">
            <a:extLst>
              <a:ext uri="{FF2B5EF4-FFF2-40B4-BE49-F238E27FC236}">
                <a16:creationId xmlns:a16="http://schemas.microsoft.com/office/drawing/2014/main" id="{1FC02319-0810-D9BB-CBCA-CB1E9EDC0B88}"/>
              </a:ext>
            </a:extLst>
          </p:cNvPr>
          <p:cNvSpPr/>
          <p:nvPr/>
        </p:nvSpPr>
        <p:spPr>
          <a:xfrm>
            <a:off x="7553936" y="2797175"/>
            <a:ext cx="180000" cy="18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76" name="Rechteck 375">
            <a:extLst>
              <a:ext uri="{FF2B5EF4-FFF2-40B4-BE49-F238E27FC236}">
                <a16:creationId xmlns:a16="http://schemas.microsoft.com/office/drawing/2014/main" id="{CF62FAA0-FF97-25BD-3F7A-D980D20DEC7A}"/>
              </a:ext>
            </a:extLst>
          </p:cNvPr>
          <p:cNvSpPr/>
          <p:nvPr/>
        </p:nvSpPr>
        <p:spPr>
          <a:xfrm>
            <a:off x="7982773" y="2797175"/>
            <a:ext cx="180000" cy="180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77" name="Rechteck 376">
            <a:extLst>
              <a:ext uri="{FF2B5EF4-FFF2-40B4-BE49-F238E27FC236}">
                <a16:creationId xmlns:a16="http://schemas.microsoft.com/office/drawing/2014/main" id="{60E76E69-88A3-F234-6C2C-AC51058A7D26}"/>
              </a:ext>
            </a:extLst>
          </p:cNvPr>
          <p:cNvSpPr/>
          <p:nvPr/>
        </p:nvSpPr>
        <p:spPr>
          <a:xfrm>
            <a:off x="8422023" y="2797175"/>
            <a:ext cx="180000" cy="18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78" name="Rechteck 377">
            <a:extLst>
              <a:ext uri="{FF2B5EF4-FFF2-40B4-BE49-F238E27FC236}">
                <a16:creationId xmlns:a16="http://schemas.microsoft.com/office/drawing/2014/main" id="{22652E8B-7C58-3043-307E-B234BEFA33BF}"/>
              </a:ext>
            </a:extLst>
          </p:cNvPr>
          <p:cNvSpPr/>
          <p:nvPr/>
        </p:nvSpPr>
        <p:spPr>
          <a:xfrm>
            <a:off x="8855484" y="2797175"/>
            <a:ext cx="180000" cy="18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79" name="Rechteck 378">
            <a:extLst>
              <a:ext uri="{FF2B5EF4-FFF2-40B4-BE49-F238E27FC236}">
                <a16:creationId xmlns:a16="http://schemas.microsoft.com/office/drawing/2014/main" id="{C9A35C2A-FE81-94A1-3FBA-8FD48E868BAC}"/>
              </a:ext>
            </a:extLst>
          </p:cNvPr>
          <p:cNvSpPr/>
          <p:nvPr/>
        </p:nvSpPr>
        <p:spPr>
          <a:xfrm>
            <a:off x="2354316" y="2797175"/>
            <a:ext cx="180000" cy="18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80" name="Rechteck 379">
            <a:extLst>
              <a:ext uri="{FF2B5EF4-FFF2-40B4-BE49-F238E27FC236}">
                <a16:creationId xmlns:a16="http://schemas.microsoft.com/office/drawing/2014/main" id="{434E9E6D-7CB8-DCB2-0DC4-5FBCECBADFBA}"/>
              </a:ext>
            </a:extLst>
          </p:cNvPr>
          <p:cNvSpPr/>
          <p:nvPr/>
        </p:nvSpPr>
        <p:spPr>
          <a:xfrm>
            <a:off x="2798329" y="3032125"/>
            <a:ext cx="180000" cy="18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81" name="Rechteck 380">
            <a:extLst>
              <a:ext uri="{FF2B5EF4-FFF2-40B4-BE49-F238E27FC236}">
                <a16:creationId xmlns:a16="http://schemas.microsoft.com/office/drawing/2014/main" id="{3F343340-0C08-8B1E-A193-78F12C69A635}"/>
              </a:ext>
            </a:extLst>
          </p:cNvPr>
          <p:cNvSpPr/>
          <p:nvPr/>
        </p:nvSpPr>
        <p:spPr>
          <a:xfrm>
            <a:off x="3232816" y="3032125"/>
            <a:ext cx="180000" cy="18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82" name="Rechteck 381">
            <a:extLst>
              <a:ext uri="{FF2B5EF4-FFF2-40B4-BE49-F238E27FC236}">
                <a16:creationId xmlns:a16="http://schemas.microsoft.com/office/drawing/2014/main" id="{46D79BCC-56C5-86D4-0EA6-190E2CF2CAB8}"/>
              </a:ext>
            </a:extLst>
          </p:cNvPr>
          <p:cNvSpPr/>
          <p:nvPr/>
        </p:nvSpPr>
        <p:spPr>
          <a:xfrm>
            <a:off x="3665228" y="3032125"/>
            <a:ext cx="180000" cy="180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83" name="Rechteck 382">
            <a:extLst>
              <a:ext uri="{FF2B5EF4-FFF2-40B4-BE49-F238E27FC236}">
                <a16:creationId xmlns:a16="http://schemas.microsoft.com/office/drawing/2014/main" id="{1E33C9DD-A046-1DA1-E59E-D47D88C17EDC}"/>
              </a:ext>
            </a:extLst>
          </p:cNvPr>
          <p:cNvSpPr/>
          <p:nvPr/>
        </p:nvSpPr>
        <p:spPr>
          <a:xfrm>
            <a:off x="4097640" y="3032125"/>
            <a:ext cx="180000" cy="18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84" name="Rechteck 383">
            <a:extLst>
              <a:ext uri="{FF2B5EF4-FFF2-40B4-BE49-F238E27FC236}">
                <a16:creationId xmlns:a16="http://schemas.microsoft.com/office/drawing/2014/main" id="{2E067D81-AF8F-1E95-96B3-86D5A4ABFB1B}"/>
              </a:ext>
            </a:extLst>
          </p:cNvPr>
          <p:cNvSpPr/>
          <p:nvPr/>
        </p:nvSpPr>
        <p:spPr>
          <a:xfrm>
            <a:off x="4530052" y="3032125"/>
            <a:ext cx="180000" cy="180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85" name="Rechteck 384">
            <a:extLst>
              <a:ext uri="{FF2B5EF4-FFF2-40B4-BE49-F238E27FC236}">
                <a16:creationId xmlns:a16="http://schemas.microsoft.com/office/drawing/2014/main" id="{A468312A-96B3-52C5-6B01-1C6B4F95B223}"/>
              </a:ext>
            </a:extLst>
          </p:cNvPr>
          <p:cNvSpPr/>
          <p:nvPr/>
        </p:nvSpPr>
        <p:spPr>
          <a:xfrm>
            <a:off x="4962464" y="3032125"/>
            <a:ext cx="180000" cy="180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86" name="Rechteck 385">
            <a:extLst>
              <a:ext uri="{FF2B5EF4-FFF2-40B4-BE49-F238E27FC236}">
                <a16:creationId xmlns:a16="http://schemas.microsoft.com/office/drawing/2014/main" id="{37B4D6DD-88BB-6B21-5790-3AEFE1AC8FBD}"/>
              </a:ext>
            </a:extLst>
          </p:cNvPr>
          <p:cNvSpPr/>
          <p:nvPr/>
        </p:nvSpPr>
        <p:spPr>
          <a:xfrm>
            <a:off x="5394876" y="3032125"/>
            <a:ext cx="180000" cy="180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87" name="Rechteck 386">
            <a:extLst>
              <a:ext uri="{FF2B5EF4-FFF2-40B4-BE49-F238E27FC236}">
                <a16:creationId xmlns:a16="http://schemas.microsoft.com/office/drawing/2014/main" id="{E228D2C4-1BB1-D7D3-CDCF-5248788318CB}"/>
              </a:ext>
            </a:extLst>
          </p:cNvPr>
          <p:cNvSpPr/>
          <p:nvPr/>
        </p:nvSpPr>
        <p:spPr>
          <a:xfrm>
            <a:off x="5827288" y="3032125"/>
            <a:ext cx="180000" cy="18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88" name="Rechteck 387">
            <a:extLst>
              <a:ext uri="{FF2B5EF4-FFF2-40B4-BE49-F238E27FC236}">
                <a16:creationId xmlns:a16="http://schemas.microsoft.com/office/drawing/2014/main" id="{A3714E28-E86D-73F0-24D7-4E9ACC4A9D81}"/>
              </a:ext>
            </a:extLst>
          </p:cNvPr>
          <p:cNvSpPr/>
          <p:nvPr/>
        </p:nvSpPr>
        <p:spPr>
          <a:xfrm>
            <a:off x="6259700" y="3032125"/>
            <a:ext cx="180000" cy="180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89" name="Rechteck 388">
            <a:extLst>
              <a:ext uri="{FF2B5EF4-FFF2-40B4-BE49-F238E27FC236}">
                <a16:creationId xmlns:a16="http://schemas.microsoft.com/office/drawing/2014/main" id="{0CF63CC4-0FD6-BE17-27DD-5CE158D387EE}"/>
              </a:ext>
            </a:extLst>
          </p:cNvPr>
          <p:cNvSpPr/>
          <p:nvPr/>
        </p:nvSpPr>
        <p:spPr>
          <a:xfrm>
            <a:off x="6692112" y="3032125"/>
            <a:ext cx="180000" cy="18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90" name="Rechteck 389">
            <a:extLst>
              <a:ext uri="{FF2B5EF4-FFF2-40B4-BE49-F238E27FC236}">
                <a16:creationId xmlns:a16="http://schemas.microsoft.com/office/drawing/2014/main" id="{A0759EFC-391E-A2F0-280C-1CB1FF1E5BD1}"/>
              </a:ext>
            </a:extLst>
          </p:cNvPr>
          <p:cNvSpPr/>
          <p:nvPr/>
        </p:nvSpPr>
        <p:spPr>
          <a:xfrm>
            <a:off x="7123024" y="3032125"/>
            <a:ext cx="180000" cy="180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91" name="Rechteck 390">
            <a:extLst>
              <a:ext uri="{FF2B5EF4-FFF2-40B4-BE49-F238E27FC236}">
                <a16:creationId xmlns:a16="http://schemas.microsoft.com/office/drawing/2014/main" id="{46DDB27A-0D42-9797-7BBD-52BC6ADA23B7}"/>
              </a:ext>
            </a:extLst>
          </p:cNvPr>
          <p:cNvSpPr/>
          <p:nvPr/>
        </p:nvSpPr>
        <p:spPr>
          <a:xfrm>
            <a:off x="7553936" y="3032125"/>
            <a:ext cx="180000" cy="18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92" name="Rechteck 391">
            <a:extLst>
              <a:ext uri="{FF2B5EF4-FFF2-40B4-BE49-F238E27FC236}">
                <a16:creationId xmlns:a16="http://schemas.microsoft.com/office/drawing/2014/main" id="{A808EC36-AA09-7C23-5DC2-9C8860E4A2F6}"/>
              </a:ext>
            </a:extLst>
          </p:cNvPr>
          <p:cNvSpPr/>
          <p:nvPr/>
        </p:nvSpPr>
        <p:spPr>
          <a:xfrm>
            <a:off x="7982773" y="3032125"/>
            <a:ext cx="180000" cy="180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93" name="Rechteck 392">
            <a:extLst>
              <a:ext uri="{FF2B5EF4-FFF2-40B4-BE49-F238E27FC236}">
                <a16:creationId xmlns:a16="http://schemas.microsoft.com/office/drawing/2014/main" id="{8372417A-045E-F756-8289-3AA913649492}"/>
              </a:ext>
            </a:extLst>
          </p:cNvPr>
          <p:cNvSpPr/>
          <p:nvPr/>
        </p:nvSpPr>
        <p:spPr>
          <a:xfrm>
            <a:off x="8422023" y="3032125"/>
            <a:ext cx="180000" cy="18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94" name="Rechteck 393">
            <a:extLst>
              <a:ext uri="{FF2B5EF4-FFF2-40B4-BE49-F238E27FC236}">
                <a16:creationId xmlns:a16="http://schemas.microsoft.com/office/drawing/2014/main" id="{0EAF1BFB-0F46-DD4F-264B-06ED881D75FD}"/>
              </a:ext>
            </a:extLst>
          </p:cNvPr>
          <p:cNvSpPr/>
          <p:nvPr/>
        </p:nvSpPr>
        <p:spPr>
          <a:xfrm>
            <a:off x="8855484" y="3032125"/>
            <a:ext cx="180000" cy="18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95" name="Rechteck 394">
            <a:extLst>
              <a:ext uri="{FF2B5EF4-FFF2-40B4-BE49-F238E27FC236}">
                <a16:creationId xmlns:a16="http://schemas.microsoft.com/office/drawing/2014/main" id="{33BE3AE0-6F34-631C-5DB9-B7A3418F0C23}"/>
              </a:ext>
            </a:extLst>
          </p:cNvPr>
          <p:cNvSpPr/>
          <p:nvPr/>
        </p:nvSpPr>
        <p:spPr>
          <a:xfrm>
            <a:off x="2354316" y="3032125"/>
            <a:ext cx="180000" cy="18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96" name="Rechteck 395">
            <a:extLst>
              <a:ext uri="{FF2B5EF4-FFF2-40B4-BE49-F238E27FC236}">
                <a16:creationId xmlns:a16="http://schemas.microsoft.com/office/drawing/2014/main" id="{8A0C4511-691C-1344-785D-8352B5054126}"/>
              </a:ext>
            </a:extLst>
          </p:cNvPr>
          <p:cNvSpPr/>
          <p:nvPr/>
        </p:nvSpPr>
        <p:spPr>
          <a:xfrm>
            <a:off x="2798329" y="3286125"/>
            <a:ext cx="180000" cy="18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97" name="Rechteck 396">
            <a:extLst>
              <a:ext uri="{FF2B5EF4-FFF2-40B4-BE49-F238E27FC236}">
                <a16:creationId xmlns:a16="http://schemas.microsoft.com/office/drawing/2014/main" id="{B24BF8A9-CC8A-3B95-DD27-6E90C6F3302C}"/>
              </a:ext>
            </a:extLst>
          </p:cNvPr>
          <p:cNvSpPr/>
          <p:nvPr/>
        </p:nvSpPr>
        <p:spPr>
          <a:xfrm>
            <a:off x="3232816" y="3286125"/>
            <a:ext cx="180000" cy="18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98" name="Rechteck 397">
            <a:extLst>
              <a:ext uri="{FF2B5EF4-FFF2-40B4-BE49-F238E27FC236}">
                <a16:creationId xmlns:a16="http://schemas.microsoft.com/office/drawing/2014/main" id="{E469D160-C2BA-B8B3-04E0-FCA74D311EEA}"/>
              </a:ext>
            </a:extLst>
          </p:cNvPr>
          <p:cNvSpPr/>
          <p:nvPr/>
        </p:nvSpPr>
        <p:spPr>
          <a:xfrm>
            <a:off x="3665228" y="3286125"/>
            <a:ext cx="180000" cy="18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99" name="Rechteck 398">
            <a:extLst>
              <a:ext uri="{FF2B5EF4-FFF2-40B4-BE49-F238E27FC236}">
                <a16:creationId xmlns:a16="http://schemas.microsoft.com/office/drawing/2014/main" id="{9A99CF22-11C7-AC2E-82FD-41A78D69E4F2}"/>
              </a:ext>
            </a:extLst>
          </p:cNvPr>
          <p:cNvSpPr/>
          <p:nvPr/>
        </p:nvSpPr>
        <p:spPr>
          <a:xfrm>
            <a:off x="4097640" y="3286125"/>
            <a:ext cx="180000" cy="180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00" name="Rechteck 399">
            <a:extLst>
              <a:ext uri="{FF2B5EF4-FFF2-40B4-BE49-F238E27FC236}">
                <a16:creationId xmlns:a16="http://schemas.microsoft.com/office/drawing/2014/main" id="{40B6868B-2605-199A-E8BB-FC041D123664}"/>
              </a:ext>
            </a:extLst>
          </p:cNvPr>
          <p:cNvSpPr/>
          <p:nvPr/>
        </p:nvSpPr>
        <p:spPr>
          <a:xfrm>
            <a:off x="4530052" y="3286125"/>
            <a:ext cx="180000" cy="18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01" name="Rechteck 400">
            <a:extLst>
              <a:ext uri="{FF2B5EF4-FFF2-40B4-BE49-F238E27FC236}">
                <a16:creationId xmlns:a16="http://schemas.microsoft.com/office/drawing/2014/main" id="{7EBE2057-383B-00F8-386F-419B9E8483E1}"/>
              </a:ext>
            </a:extLst>
          </p:cNvPr>
          <p:cNvSpPr/>
          <p:nvPr/>
        </p:nvSpPr>
        <p:spPr>
          <a:xfrm>
            <a:off x="4962464" y="3286125"/>
            <a:ext cx="180000" cy="18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02" name="Rechteck 401">
            <a:extLst>
              <a:ext uri="{FF2B5EF4-FFF2-40B4-BE49-F238E27FC236}">
                <a16:creationId xmlns:a16="http://schemas.microsoft.com/office/drawing/2014/main" id="{8D704AF4-D3C1-2A52-F88C-9C184846EA14}"/>
              </a:ext>
            </a:extLst>
          </p:cNvPr>
          <p:cNvSpPr/>
          <p:nvPr/>
        </p:nvSpPr>
        <p:spPr>
          <a:xfrm>
            <a:off x="5394876" y="3286125"/>
            <a:ext cx="180000" cy="18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03" name="Rechteck 402">
            <a:extLst>
              <a:ext uri="{FF2B5EF4-FFF2-40B4-BE49-F238E27FC236}">
                <a16:creationId xmlns:a16="http://schemas.microsoft.com/office/drawing/2014/main" id="{16D0B5EA-83C4-7B8A-5176-2C77B0637A95}"/>
              </a:ext>
            </a:extLst>
          </p:cNvPr>
          <p:cNvSpPr/>
          <p:nvPr/>
        </p:nvSpPr>
        <p:spPr>
          <a:xfrm>
            <a:off x="5827288" y="3286125"/>
            <a:ext cx="180000" cy="180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04" name="Rechteck 403">
            <a:extLst>
              <a:ext uri="{FF2B5EF4-FFF2-40B4-BE49-F238E27FC236}">
                <a16:creationId xmlns:a16="http://schemas.microsoft.com/office/drawing/2014/main" id="{6584AF08-3735-E6C1-F268-FFD656896984}"/>
              </a:ext>
            </a:extLst>
          </p:cNvPr>
          <p:cNvSpPr/>
          <p:nvPr/>
        </p:nvSpPr>
        <p:spPr>
          <a:xfrm>
            <a:off x="6259700" y="3286125"/>
            <a:ext cx="180000" cy="18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05" name="Rechteck 404">
            <a:extLst>
              <a:ext uri="{FF2B5EF4-FFF2-40B4-BE49-F238E27FC236}">
                <a16:creationId xmlns:a16="http://schemas.microsoft.com/office/drawing/2014/main" id="{C0694C55-55B8-90E4-7FCD-CC01BDE2B07C}"/>
              </a:ext>
            </a:extLst>
          </p:cNvPr>
          <p:cNvSpPr/>
          <p:nvPr/>
        </p:nvSpPr>
        <p:spPr>
          <a:xfrm>
            <a:off x="6692112" y="3286125"/>
            <a:ext cx="180000" cy="18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06" name="Rechteck 405">
            <a:extLst>
              <a:ext uri="{FF2B5EF4-FFF2-40B4-BE49-F238E27FC236}">
                <a16:creationId xmlns:a16="http://schemas.microsoft.com/office/drawing/2014/main" id="{293C31C9-C598-63CF-1927-96E69C0D21BE}"/>
              </a:ext>
            </a:extLst>
          </p:cNvPr>
          <p:cNvSpPr/>
          <p:nvPr/>
        </p:nvSpPr>
        <p:spPr>
          <a:xfrm>
            <a:off x="7123024" y="3286125"/>
            <a:ext cx="180000" cy="18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07" name="Rechteck 406">
            <a:extLst>
              <a:ext uri="{FF2B5EF4-FFF2-40B4-BE49-F238E27FC236}">
                <a16:creationId xmlns:a16="http://schemas.microsoft.com/office/drawing/2014/main" id="{EC3EC437-F50A-3B43-A905-091BC23740F1}"/>
              </a:ext>
            </a:extLst>
          </p:cNvPr>
          <p:cNvSpPr/>
          <p:nvPr/>
        </p:nvSpPr>
        <p:spPr>
          <a:xfrm>
            <a:off x="7553936" y="3286125"/>
            <a:ext cx="180000" cy="180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08" name="Rechteck 407">
            <a:extLst>
              <a:ext uri="{FF2B5EF4-FFF2-40B4-BE49-F238E27FC236}">
                <a16:creationId xmlns:a16="http://schemas.microsoft.com/office/drawing/2014/main" id="{A91F28A7-BA08-ADB1-6E0E-54E02266A100}"/>
              </a:ext>
            </a:extLst>
          </p:cNvPr>
          <p:cNvSpPr/>
          <p:nvPr/>
        </p:nvSpPr>
        <p:spPr>
          <a:xfrm>
            <a:off x="7982773" y="3286125"/>
            <a:ext cx="180000" cy="18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09" name="Rechteck 408">
            <a:extLst>
              <a:ext uri="{FF2B5EF4-FFF2-40B4-BE49-F238E27FC236}">
                <a16:creationId xmlns:a16="http://schemas.microsoft.com/office/drawing/2014/main" id="{AB3D6E67-C9E3-3B5E-3F43-4B72830B0CBA}"/>
              </a:ext>
            </a:extLst>
          </p:cNvPr>
          <p:cNvSpPr/>
          <p:nvPr/>
        </p:nvSpPr>
        <p:spPr>
          <a:xfrm>
            <a:off x="8422023" y="3286125"/>
            <a:ext cx="180000" cy="18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10" name="Rechteck 409">
            <a:extLst>
              <a:ext uri="{FF2B5EF4-FFF2-40B4-BE49-F238E27FC236}">
                <a16:creationId xmlns:a16="http://schemas.microsoft.com/office/drawing/2014/main" id="{9857B555-282F-4D6B-44C8-448BA8A92902}"/>
              </a:ext>
            </a:extLst>
          </p:cNvPr>
          <p:cNvSpPr/>
          <p:nvPr/>
        </p:nvSpPr>
        <p:spPr>
          <a:xfrm>
            <a:off x="8855484" y="3286125"/>
            <a:ext cx="180000" cy="18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11" name="Rechteck 410">
            <a:extLst>
              <a:ext uri="{FF2B5EF4-FFF2-40B4-BE49-F238E27FC236}">
                <a16:creationId xmlns:a16="http://schemas.microsoft.com/office/drawing/2014/main" id="{E9CB4B97-4A7B-DF0F-F74D-1728BF5CBF11}"/>
              </a:ext>
            </a:extLst>
          </p:cNvPr>
          <p:cNvSpPr/>
          <p:nvPr/>
        </p:nvSpPr>
        <p:spPr>
          <a:xfrm>
            <a:off x="2354316" y="3286125"/>
            <a:ext cx="180000" cy="18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12" name="Rechteck 411">
            <a:extLst>
              <a:ext uri="{FF2B5EF4-FFF2-40B4-BE49-F238E27FC236}">
                <a16:creationId xmlns:a16="http://schemas.microsoft.com/office/drawing/2014/main" id="{D6071674-4470-949F-B4DB-F2B7FCE55DA5}"/>
              </a:ext>
            </a:extLst>
          </p:cNvPr>
          <p:cNvSpPr/>
          <p:nvPr/>
        </p:nvSpPr>
        <p:spPr>
          <a:xfrm>
            <a:off x="2798329" y="3533775"/>
            <a:ext cx="180000" cy="18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13" name="Rechteck 412">
            <a:extLst>
              <a:ext uri="{FF2B5EF4-FFF2-40B4-BE49-F238E27FC236}">
                <a16:creationId xmlns:a16="http://schemas.microsoft.com/office/drawing/2014/main" id="{1F40CC8B-B54F-034E-6C6E-9DF671A8917F}"/>
              </a:ext>
            </a:extLst>
          </p:cNvPr>
          <p:cNvSpPr/>
          <p:nvPr/>
        </p:nvSpPr>
        <p:spPr>
          <a:xfrm>
            <a:off x="3232816" y="3533775"/>
            <a:ext cx="180000" cy="18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14" name="Rechteck 413">
            <a:extLst>
              <a:ext uri="{FF2B5EF4-FFF2-40B4-BE49-F238E27FC236}">
                <a16:creationId xmlns:a16="http://schemas.microsoft.com/office/drawing/2014/main" id="{E446922E-6ED3-9FF1-BBA9-264D4BDBC7C5}"/>
              </a:ext>
            </a:extLst>
          </p:cNvPr>
          <p:cNvSpPr/>
          <p:nvPr/>
        </p:nvSpPr>
        <p:spPr>
          <a:xfrm>
            <a:off x="3665228" y="3533775"/>
            <a:ext cx="180000" cy="180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15" name="Rechteck 414">
            <a:extLst>
              <a:ext uri="{FF2B5EF4-FFF2-40B4-BE49-F238E27FC236}">
                <a16:creationId xmlns:a16="http://schemas.microsoft.com/office/drawing/2014/main" id="{F213A34B-24C9-1830-0F94-0F4EE8DE96BA}"/>
              </a:ext>
            </a:extLst>
          </p:cNvPr>
          <p:cNvSpPr/>
          <p:nvPr/>
        </p:nvSpPr>
        <p:spPr>
          <a:xfrm>
            <a:off x="4097640" y="3533775"/>
            <a:ext cx="180000" cy="18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16" name="Rechteck 415">
            <a:extLst>
              <a:ext uri="{FF2B5EF4-FFF2-40B4-BE49-F238E27FC236}">
                <a16:creationId xmlns:a16="http://schemas.microsoft.com/office/drawing/2014/main" id="{BEC1160F-A1FC-468E-2592-B44C1267BC02}"/>
              </a:ext>
            </a:extLst>
          </p:cNvPr>
          <p:cNvSpPr/>
          <p:nvPr/>
        </p:nvSpPr>
        <p:spPr>
          <a:xfrm>
            <a:off x="4530052" y="3533775"/>
            <a:ext cx="180000" cy="180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17" name="Rechteck 416">
            <a:extLst>
              <a:ext uri="{FF2B5EF4-FFF2-40B4-BE49-F238E27FC236}">
                <a16:creationId xmlns:a16="http://schemas.microsoft.com/office/drawing/2014/main" id="{CF008F5B-9395-BD0B-4F68-8E6FC6257A88}"/>
              </a:ext>
            </a:extLst>
          </p:cNvPr>
          <p:cNvSpPr/>
          <p:nvPr/>
        </p:nvSpPr>
        <p:spPr>
          <a:xfrm>
            <a:off x="4962464" y="3533775"/>
            <a:ext cx="180000" cy="180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18" name="Rechteck 417">
            <a:extLst>
              <a:ext uri="{FF2B5EF4-FFF2-40B4-BE49-F238E27FC236}">
                <a16:creationId xmlns:a16="http://schemas.microsoft.com/office/drawing/2014/main" id="{1067DDEE-FE8B-9AD6-3F72-E3BC7E9D8607}"/>
              </a:ext>
            </a:extLst>
          </p:cNvPr>
          <p:cNvSpPr/>
          <p:nvPr/>
        </p:nvSpPr>
        <p:spPr>
          <a:xfrm>
            <a:off x="5394876" y="3533775"/>
            <a:ext cx="180000" cy="180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19" name="Rechteck 418">
            <a:extLst>
              <a:ext uri="{FF2B5EF4-FFF2-40B4-BE49-F238E27FC236}">
                <a16:creationId xmlns:a16="http://schemas.microsoft.com/office/drawing/2014/main" id="{A2EB18A0-3CC9-2323-3EB3-9746278AE7C4}"/>
              </a:ext>
            </a:extLst>
          </p:cNvPr>
          <p:cNvSpPr/>
          <p:nvPr/>
        </p:nvSpPr>
        <p:spPr>
          <a:xfrm>
            <a:off x="5827288" y="3533775"/>
            <a:ext cx="180000" cy="18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20" name="Rechteck 419">
            <a:extLst>
              <a:ext uri="{FF2B5EF4-FFF2-40B4-BE49-F238E27FC236}">
                <a16:creationId xmlns:a16="http://schemas.microsoft.com/office/drawing/2014/main" id="{B6F9785B-B14B-CD65-6286-71E40658FEEF}"/>
              </a:ext>
            </a:extLst>
          </p:cNvPr>
          <p:cNvSpPr/>
          <p:nvPr/>
        </p:nvSpPr>
        <p:spPr>
          <a:xfrm>
            <a:off x="6259700" y="3533775"/>
            <a:ext cx="180000" cy="180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21" name="Rechteck 420">
            <a:extLst>
              <a:ext uri="{FF2B5EF4-FFF2-40B4-BE49-F238E27FC236}">
                <a16:creationId xmlns:a16="http://schemas.microsoft.com/office/drawing/2014/main" id="{D2B7D2D5-AF1D-EEE4-56DB-5E12EFBEC9DC}"/>
              </a:ext>
            </a:extLst>
          </p:cNvPr>
          <p:cNvSpPr/>
          <p:nvPr/>
        </p:nvSpPr>
        <p:spPr>
          <a:xfrm>
            <a:off x="6692112" y="3533775"/>
            <a:ext cx="180000" cy="18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22" name="Rechteck 421">
            <a:extLst>
              <a:ext uri="{FF2B5EF4-FFF2-40B4-BE49-F238E27FC236}">
                <a16:creationId xmlns:a16="http://schemas.microsoft.com/office/drawing/2014/main" id="{4AA7C09B-ED34-19DD-088D-725ED2AED36D}"/>
              </a:ext>
            </a:extLst>
          </p:cNvPr>
          <p:cNvSpPr/>
          <p:nvPr/>
        </p:nvSpPr>
        <p:spPr>
          <a:xfrm>
            <a:off x="7123024" y="3533775"/>
            <a:ext cx="180000" cy="180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23" name="Rechteck 422">
            <a:extLst>
              <a:ext uri="{FF2B5EF4-FFF2-40B4-BE49-F238E27FC236}">
                <a16:creationId xmlns:a16="http://schemas.microsoft.com/office/drawing/2014/main" id="{6F3EB0DA-A2A1-AADE-24B6-1A742FBD793D}"/>
              </a:ext>
            </a:extLst>
          </p:cNvPr>
          <p:cNvSpPr/>
          <p:nvPr/>
        </p:nvSpPr>
        <p:spPr>
          <a:xfrm>
            <a:off x="7553936" y="3533775"/>
            <a:ext cx="180000" cy="18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24" name="Rechteck 423">
            <a:extLst>
              <a:ext uri="{FF2B5EF4-FFF2-40B4-BE49-F238E27FC236}">
                <a16:creationId xmlns:a16="http://schemas.microsoft.com/office/drawing/2014/main" id="{8BE4C50F-0D44-2CD6-8FDB-C1C4ED6E358F}"/>
              </a:ext>
            </a:extLst>
          </p:cNvPr>
          <p:cNvSpPr/>
          <p:nvPr/>
        </p:nvSpPr>
        <p:spPr>
          <a:xfrm>
            <a:off x="7982773" y="3533775"/>
            <a:ext cx="180000" cy="180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25" name="Rechteck 424">
            <a:extLst>
              <a:ext uri="{FF2B5EF4-FFF2-40B4-BE49-F238E27FC236}">
                <a16:creationId xmlns:a16="http://schemas.microsoft.com/office/drawing/2014/main" id="{B83BEBC7-67A9-0455-6438-A8C2C4DAB996}"/>
              </a:ext>
            </a:extLst>
          </p:cNvPr>
          <p:cNvSpPr/>
          <p:nvPr/>
        </p:nvSpPr>
        <p:spPr>
          <a:xfrm>
            <a:off x="8422023" y="3533775"/>
            <a:ext cx="180000" cy="18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26" name="Rechteck 425">
            <a:extLst>
              <a:ext uri="{FF2B5EF4-FFF2-40B4-BE49-F238E27FC236}">
                <a16:creationId xmlns:a16="http://schemas.microsoft.com/office/drawing/2014/main" id="{BF265375-C0AE-3E3E-5775-EF1C7C6D6806}"/>
              </a:ext>
            </a:extLst>
          </p:cNvPr>
          <p:cNvSpPr/>
          <p:nvPr/>
        </p:nvSpPr>
        <p:spPr>
          <a:xfrm>
            <a:off x="8855484" y="3533775"/>
            <a:ext cx="180000" cy="18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27" name="Rechteck 426">
            <a:extLst>
              <a:ext uri="{FF2B5EF4-FFF2-40B4-BE49-F238E27FC236}">
                <a16:creationId xmlns:a16="http://schemas.microsoft.com/office/drawing/2014/main" id="{68CECC75-E8EC-A6EF-C5D6-DE392B23CFE7}"/>
              </a:ext>
            </a:extLst>
          </p:cNvPr>
          <p:cNvSpPr/>
          <p:nvPr/>
        </p:nvSpPr>
        <p:spPr>
          <a:xfrm>
            <a:off x="2354316" y="3533775"/>
            <a:ext cx="180000" cy="18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28" name="Rechteck 427">
            <a:extLst>
              <a:ext uri="{FF2B5EF4-FFF2-40B4-BE49-F238E27FC236}">
                <a16:creationId xmlns:a16="http://schemas.microsoft.com/office/drawing/2014/main" id="{3AEB2DA3-6E11-046C-5FF4-2B24860373C0}"/>
              </a:ext>
            </a:extLst>
          </p:cNvPr>
          <p:cNvSpPr/>
          <p:nvPr/>
        </p:nvSpPr>
        <p:spPr>
          <a:xfrm>
            <a:off x="2798329" y="3781425"/>
            <a:ext cx="180000" cy="18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29" name="Rechteck 428">
            <a:extLst>
              <a:ext uri="{FF2B5EF4-FFF2-40B4-BE49-F238E27FC236}">
                <a16:creationId xmlns:a16="http://schemas.microsoft.com/office/drawing/2014/main" id="{13355B97-1D3A-D68C-557C-1353EE0296D0}"/>
              </a:ext>
            </a:extLst>
          </p:cNvPr>
          <p:cNvSpPr/>
          <p:nvPr/>
        </p:nvSpPr>
        <p:spPr>
          <a:xfrm>
            <a:off x="3232816" y="3781425"/>
            <a:ext cx="180000" cy="180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30" name="Rechteck 429">
            <a:extLst>
              <a:ext uri="{FF2B5EF4-FFF2-40B4-BE49-F238E27FC236}">
                <a16:creationId xmlns:a16="http://schemas.microsoft.com/office/drawing/2014/main" id="{6E1569C5-0A2D-F2D4-F08C-363B4D5DCD36}"/>
              </a:ext>
            </a:extLst>
          </p:cNvPr>
          <p:cNvSpPr/>
          <p:nvPr/>
        </p:nvSpPr>
        <p:spPr>
          <a:xfrm>
            <a:off x="3665228" y="3781425"/>
            <a:ext cx="180000" cy="180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31" name="Rechteck 430">
            <a:extLst>
              <a:ext uri="{FF2B5EF4-FFF2-40B4-BE49-F238E27FC236}">
                <a16:creationId xmlns:a16="http://schemas.microsoft.com/office/drawing/2014/main" id="{D2DB7CD9-0D57-8B65-A13B-84C90039FE3B}"/>
              </a:ext>
            </a:extLst>
          </p:cNvPr>
          <p:cNvSpPr/>
          <p:nvPr/>
        </p:nvSpPr>
        <p:spPr>
          <a:xfrm>
            <a:off x="4097640" y="3781425"/>
            <a:ext cx="180000" cy="18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32" name="Rechteck 431">
            <a:extLst>
              <a:ext uri="{FF2B5EF4-FFF2-40B4-BE49-F238E27FC236}">
                <a16:creationId xmlns:a16="http://schemas.microsoft.com/office/drawing/2014/main" id="{BC05545D-5076-2E54-4D30-D6DA38B0FC19}"/>
              </a:ext>
            </a:extLst>
          </p:cNvPr>
          <p:cNvSpPr/>
          <p:nvPr/>
        </p:nvSpPr>
        <p:spPr>
          <a:xfrm>
            <a:off x="4530052" y="3781425"/>
            <a:ext cx="180000" cy="180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33" name="Rechteck 432">
            <a:extLst>
              <a:ext uri="{FF2B5EF4-FFF2-40B4-BE49-F238E27FC236}">
                <a16:creationId xmlns:a16="http://schemas.microsoft.com/office/drawing/2014/main" id="{BDD97354-6FFD-083F-33A1-D488DB03541B}"/>
              </a:ext>
            </a:extLst>
          </p:cNvPr>
          <p:cNvSpPr/>
          <p:nvPr/>
        </p:nvSpPr>
        <p:spPr>
          <a:xfrm>
            <a:off x="4962464" y="3781425"/>
            <a:ext cx="180000" cy="18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34" name="Rechteck 433">
            <a:extLst>
              <a:ext uri="{FF2B5EF4-FFF2-40B4-BE49-F238E27FC236}">
                <a16:creationId xmlns:a16="http://schemas.microsoft.com/office/drawing/2014/main" id="{A5D7F493-B25A-C8F7-FA6D-D06F358BFB64}"/>
              </a:ext>
            </a:extLst>
          </p:cNvPr>
          <p:cNvSpPr/>
          <p:nvPr/>
        </p:nvSpPr>
        <p:spPr>
          <a:xfrm>
            <a:off x="5394876" y="3781425"/>
            <a:ext cx="180000" cy="180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35" name="Rechteck 434">
            <a:extLst>
              <a:ext uri="{FF2B5EF4-FFF2-40B4-BE49-F238E27FC236}">
                <a16:creationId xmlns:a16="http://schemas.microsoft.com/office/drawing/2014/main" id="{2BCC0271-00FF-2878-1152-EF5DB68A5D33}"/>
              </a:ext>
            </a:extLst>
          </p:cNvPr>
          <p:cNvSpPr/>
          <p:nvPr/>
        </p:nvSpPr>
        <p:spPr>
          <a:xfrm>
            <a:off x="5827288" y="3781425"/>
            <a:ext cx="180000" cy="18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36" name="Rechteck 435">
            <a:extLst>
              <a:ext uri="{FF2B5EF4-FFF2-40B4-BE49-F238E27FC236}">
                <a16:creationId xmlns:a16="http://schemas.microsoft.com/office/drawing/2014/main" id="{20C97136-1CFA-0483-F9FB-90CAB936B0B3}"/>
              </a:ext>
            </a:extLst>
          </p:cNvPr>
          <p:cNvSpPr/>
          <p:nvPr/>
        </p:nvSpPr>
        <p:spPr>
          <a:xfrm>
            <a:off x="6259700" y="3781425"/>
            <a:ext cx="180000" cy="180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37" name="Rechteck 436">
            <a:extLst>
              <a:ext uri="{FF2B5EF4-FFF2-40B4-BE49-F238E27FC236}">
                <a16:creationId xmlns:a16="http://schemas.microsoft.com/office/drawing/2014/main" id="{64D815A9-AC32-17AF-9742-69751BCDF1F0}"/>
              </a:ext>
            </a:extLst>
          </p:cNvPr>
          <p:cNvSpPr/>
          <p:nvPr/>
        </p:nvSpPr>
        <p:spPr>
          <a:xfrm>
            <a:off x="6692112" y="3781425"/>
            <a:ext cx="180000" cy="18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38" name="Rechteck 437">
            <a:extLst>
              <a:ext uri="{FF2B5EF4-FFF2-40B4-BE49-F238E27FC236}">
                <a16:creationId xmlns:a16="http://schemas.microsoft.com/office/drawing/2014/main" id="{8E5A6D56-0759-A817-FD51-386BF16AF142}"/>
              </a:ext>
            </a:extLst>
          </p:cNvPr>
          <p:cNvSpPr/>
          <p:nvPr/>
        </p:nvSpPr>
        <p:spPr>
          <a:xfrm>
            <a:off x="7123024" y="3781425"/>
            <a:ext cx="180000" cy="180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39" name="Rechteck 438">
            <a:extLst>
              <a:ext uri="{FF2B5EF4-FFF2-40B4-BE49-F238E27FC236}">
                <a16:creationId xmlns:a16="http://schemas.microsoft.com/office/drawing/2014/main" id="{5FC37A52-F539-20E0-A251-AA6D32268CE9}"/>
              </a:ext>
            </a:extLst>
          </p:cNvPr>
          <p:cNvSpPr/>
          <p:nvPr/>
        </p:nvSpPr>
        <p:spPr>
          <a:xfrm>
            <a:off x="7553936" y="3781425"/>
            <a:ext cx="180000" cy="18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40" name="Rechteck 439">
            <a:extLst>
              <a:ext uri="{FF2B5EF4-FFF2-40B4-BE49-F238E27FC236}">
                <a16:creationId xmlns:a16="http://schemas.microsoft.com/office/drawing/2014/main" id="{68D40DA6-A688-7F8E-1163-DB4A481A8391}"/>
              </a:ext>
            </a:extLst>
          </p:cNvPr>
          <p:cNvSpPr/>
          <p:nvPr/>
        </p:nvSpPr>
        <p:spPr>
          <a:xfrm>
            <a:off x="7982773" y="3781425"/>
            <a:ext cx="180000" cy="180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41" name="Rechteck 440">
            <a:extLst>
              <a:ext uri="{FF2B5EF4-FFF2-40B4-BE49-F238E27FC236}">
                <a16:creationId xmlns:a16="http://schemas.microsoft.com/office/drawing/2014/main" id="{0AEAC1F2-5C6B-699A-7E02-53543F3348AA}"/>
              </a:ext>
            </a:extLst>
          </p:cNvPr>
          <p:cNvSpPr/>
          <p:nvPr/>
        </p:nvSpPr>
        <p:spPr>
          <a:xfrm>
            <a:off x="8422023" y="3781425"/>
            <a:ext cx="180000" cy="18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42" name="Rechteck 441">
            <a:extLst>
              <a:ext uri="{FF2B5EF4-FFF2-40B4-BE49-F238E27FC236}">
                <a16:creationId xmlns:a16="http://schemas.microsoft.com/office/drawing/2014/main" id="{2FC5A0B1-87FC-C60A-1F37-2A70055EFF20}"/>
              </a:ext>
            </a:extLst>
          </p:cNvPr>
          <p:cNvSpPr/>
          <p:nvPr/>
        </p:nvSpPr>
        <p:spPr>
          <a:xfrm>
            <a:off x="8855484" y="3781425"/>
            <a:ext cx="180000" cy="18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43" name="Rechteck 442">
            <a:extLst>
              <a:ext uri="{FF2B5EF4-FFF2-40B4-BE49-F238E27FC236}">
                <a16:creationId xmlns:a16="http://schemas.microsoft.com/office/drawing/2014/main" id="{2EB2516C-3A53-A83E-192A-109317D7FE7E}"/>
              </a:ext>
            </a:extLst>
          </p:cNvPr>
          <p:cNvSpPr/>
          <p:nvPr/>
        </p:nvSpPr>
        <p:spPr>
          <a:xfrm>
            <a:off x="2354316" y="3781425"/>
            <a:ext cx="180000" cy="18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44" name="Rechteck 443">
            <a:extLst>
              <a:ext uri="{FF2B5EF4-FFF2-40B4-BE49-F238E27FC236}">
                <a16:creationId xmlns:a16="http://schemas.microsoft.com/office/drawing/2014/main" id="{B3792148-C0BF-D2C4-965D-BD554080B92E}"/>
              </a:ext>
            </a:extLst>
          </p:cNvPr>
          <p:cNvSpPr/>
          <p:nvPr/>
        </p:nvSpPr>
        <p:spPr>
          <a:xfrm>
            <a:off x="2798329" y="4029075"/>
            <a:ext cx="180000" cy="18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45" name="Rechteck 444">
            <a:extLst>
              <a:ext uri="{FF2B5EF4-FFF2-40B4-BE49-F238E27FC236}">
                <a16:creationId xmlns:a16="http://schemas.microsoft.com/office/drawing/2014/main" id="{BB63B756-D0B4-96D0-C6C2-40F7CA4DE524}"/>
              </a:ext>
            </a:extLst>
          </p:cNvPr>
          <p:cNvSpPr/>
          <p:nvPr/>
        </p:nvSpPr>
        <p:spPr>
          <a:xfrm>
            <a:off x="3232816" y="4029075"/>
            <a:ext cx="180000" cy="180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46" name="Rechteck 445">
            <a:extLst>
              <a:ext uri="{FF2B5EF4-FFF2-40B4-BE49-F238E27FC236}">
                <a16:creationId xmlns:a16="http://schemas.microsoft.com/office/drawing/2014/main" id="{6CA3C9CC-4CE3-3B79-71C2-6ADCD4E81CB8}"/>
              </a:ext>
            </a:extLst>
          </p:cNvPr>
          <p:cNvSpPr/>
          <p:nvPr/>
        </p:nvSpPr>
        <p:spPr>
          <a:xfrm>
            <a:off x="3665228" y="4029075"/>
            <a:ext cx="180000" cy="180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47" name="Rechteck 446">
            <a:extLst>
              <a:ext uri="{FF2B5EF4-FFF2-40B4-BE49-F238E27FC236}">
                <a16:creationId xmlns:a16="http://schemas.microsoft.com/office/drawing/2014/main" id="{7CC9EAF9-867C-297A-8929-EA4366141FED}"/>
              </a:ext>
            </a:extLst>
          </p:cNvPr>
          <p:cNvSpPr/>
          <p:nvPr/>
        </p:nvSpPr>
        <p:spPr>
          <a:xfrm>
            <a:off x="4097640" y="4029075"/>
            <a:ext cx="180000" cy="18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48" name="Rechteck 447">
            <a:extLst>
              <a:ext uri="{FF2B5EF4-FFF2-40B4-BE49-F238E27FC236}">
                <a16:creationId xmlns:a16="http://schemas.microsoft.com/office/drawing/2014/main" id="{AE5EC6E5-8EF8-9B57-9DCD-426A2220516E}"/>
              </a:ext>
            </a:extLst>
          </p:cNvPr>
          <p:cNvSpPr/>
          <p:nvPr/>
        </p:nvSpPr>
        <p:spPr>
          <a:xfrm>
            <a:off x="4530052" y="4029075"/>
            <a:ext cx="180000" cy="180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49" name="Rechteck 448">
            <a:extLst>
              <a:ext uri="{FF2B5EF4-FFF2-40B4-BE49-F238E27FC236}">
                <a16:creationId xmlns:a16="http://schemas.microsoft.com/office/drawing/2014/main" id="{48BA6BFA-FB16-7506-D14A-CDE89DEFA30C}"/>
              </a:ext>
            </a:extLst>
          </p:cNvPr>
          <p:cNvSpPr/>
          <p:nvPr/>
        </p:nvSpPr>
        <p:spPr>
          <a:xfrm>
            <a:off x="4962464" y="4029075"/>
            <a:ext cx="180000" cy="18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50" name="Rechteck 449">
            <a:extLst>
              <a:ext uri="{FF2B5EF4-FFF2-40B4-BE49-F238E27FC236}">
                <a16:creationId xmlns:a16="http://schemas.microsoft.com/office/drawing/2014/main" id="{6E2D8640-E91D-4D62-615A-634E9EADCE2C}"/>
              </a:ext>
            </a:extLst>
          </p:cNvPr>
          <p:cNvSpPr/>
          <p:nvPr/>
        </p:nvSpPr>
        <p:spPr>
          <a:xfrm>
            <a:off x="5394876" y="4029075"/>
            <a:ext cx="180000" cy="180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51" name="Rechteck 450">
            <a:extLst>
              <a:ext uri="{FF2B5EF4-FFF2-40B4-BE49-F238E27FC236}">
                <a16:creationId xmlns:a16="http://schemas.microsoft.com/office/drawing/2014/main" id="{070B6308-9CD0-DFAF-0B59-F517FE5BF486}"/>
              </a:ext>
            </a:extLst>
          </p:cNvPr>
          <p:cNvSpPr/>
          <p:nvPr/>
        </p:nvSpPr>
        <p:spPr>
          <a:xfrm>
            <a:off x="5827288" y="4029075"/>
            <a:ext cx="180000" cy="18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52" name="Rechteck 451">
            <a:extLst>
              <a:ext uri="{FF2B5EF4-FFF2-40B4-BE49-F238E27FC236}">
                <a16:creationId xmlns:a16="http://schemas.microsoft.com/office/drawing/2014/main" id="{88085EF8-1ACD-A845-64C5-0C0C5B210385}"/>
              </a:ext>
            </a:extLst>
          </p:cNvPr>
          <p:cNvSpPr/>
          <p:nvPr/>
        </p:nvSpPr>
        <p:spPr>
          <a:xfrm>
            <a:off x="6259700" y="4029075"/>
            <a:ext cx="180000" cy="180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53" name="Rechteck 452">
            <a:extLst>
              <a:ext uri="{FF2B5EF4-FFF2-40B4-BE49-F238E27FC236}">
                <a16:creationId xmlns:a16="http://schemas.microsoft.com/office/drawing/2014/main" id="{454E8EE7-BF0A-40EC-1BFE-B9BEA12B304E}"/>
              </a:ext>
            </a:extLst>
          </p:cNvPr>
          <p:cNvSpPr/>
          <p:nvPr/>
        </p:nvSpPr>
        <p:spPr>
          <a:xfrm>
            <a:off x="6692112" y="4029075"/>
            <a:ext cx="180000" cy="18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54" name="Rechteck 453">
            <a:extLst>
              <a:ext uri="{FF2B5EF4-FFF2-40B4-BE49-F238E27FC236}">
                <a16:creationId xmlns:a16="http://schemas.microsoft.com/office/drawing/2014/main" id="{5308A91F-6FFC-3476-7E35-0BC4FFFFBBF8}"/>
              </a:ext>
            </a:extLst>
          </p:cNvPr>
          <p:cNvSpPr/>
          <p:nvPr/>
        </p:nvSpPr>
        <p:spPr>
          <a:xfrm>
            <a:off x="7123024" y="4029075"/>
            <a:ext cx="180000" cy="180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55" name="Rechteck 454">
            <a:extLst>
              <a:ext uri="{FF2B5EF4-FFF2-40B4-BE49-F238E27FC236}">
                <a16:creationId xmlns:a16="http://schemas.microsoft.com/office/drawing/2014/main" id="{3E6F41E1-058F-B788-541F-653A99CA5C76}"/>
              </a:ext>
            </a:extLst>
          </p:cNvPr>
          <p:cNvSpPr/>
          <p:nvPr/>
        </p:nvSpPr>
        <p:spPr>
          <a:xfrm>
            <a:off x="7553936" y="4029075"/>
            <a:ext cx="180000" cy="18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56" name="Rechteck 455">
            <a:extLst>
              <a:ext uri="{FF2B5EF4-FFF2-40B4-BE49-F238E27FC236}">
                <a16:creationId xmlns:a16="http://schemas.microsoft.com/office/drawing/2014/main" id="{3F9866C2-AD47-4C83-E485-C17740163954}"/>
              </a:ext>
            </a:extLst>
          </p:cNvPr>
          <p:cNvSpPr/>
          <p:nvPr/>
        </p:nvSpPr>
        <p:spPr>
          <a:xfrm>
            <a:off x="7982773" y="4029075"/>
            <a:ext cx="180000" cy="180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57" name="Rechteck 456">
            <a:extLst>
              <a:ext uri="{FF2B5EF4-FFF2-40B4-BE49-F238E27FC236}">
                <a16:creationId xmlns:a16="http://schemas.microsoft.com/office/drawing/2014/main" id="{51ADC156-CE5D-59E4-823B-3BE27D3A04FD}"/>
              </a:ext>
            </a:extLst>
          </p:cNvPr>
          <p:cNvSpPr/>
          <p:nvPr/>
        </p:nvSpPr>
        <p:spPr>
          <a:xfrm>
            <a:off x="8422023" y="4029075"/>
            <a:ext cx="180000" cy="18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58" name="Rechteck 457">
            <a:extLst>
              <a:ext uri="{FF2B5EF4-FFF2-40B4-BE49-F238E27FC236}">
                <a16:creationId xmlns:a16="http://schemas.microsoft.com/office/drawing/2014/main" id="{DF04848C-3518-F68C-E7F3-AFC6F3FD7FBB}"/>
              </a:ext>
            </a:extLst>
          </p:cNvPr>
          <p:cNvSpPr/>
          <p:nvPr/>
        </p:nvSpPr>
        <p:spPr>
          <a:xfrm>
            <a:off x="8855484" y="4029075"/>
            <a:ext cx="180000" cy="18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59" name="Rechteck 458">
            <a:extLst>
              <a:ext uri="{FF2B5EF4-FFF2-40B4-BE49-F238E27FC236}">
                <a16:creationId xmlns:a16="http://schemas.microsoft.com/office/drawing/2014/main" id="{A45EA0F1-E4B8-1473-16A7-BE8704DDE855}"/>
              </a:ext>
            </a:extLst>
          </p:cNvPr>
          <p:cNvSpPr/>
          <p:nvPr/>
        </p:nvSpPr>
        <p:spPr>
          <a:xfrm>
            <a:off x="2354316" y="4029075"/>
            <a:ext cx="180000" cy="18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60" name="Rechteck 459">
            <a:extLst>
              <a:ext uri="{FF2B5EF4-FFF2-40B4-BE49-F238E27FC236}">
                <a16:creationId xmlns:a16="http://schemas.microsoft.com/office/drawing/2014/main" id="{B06BC37F-CE15-B401-7E0D-CB23F08031D5}"/>
              </a:ext>
            </a:extLst>
          </p:cNvPr>
          <p:cNvSpPr/>
          <p:nvPr/>
        </p:nvSpPr>
        <p:spPr>
          <a:xfrm>
            <a:off x="2796254" y="4276725"/>
            <a:ext cx="180000" cy="18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61" name="Rechteck 460">
            <a:extLst>
              <a:ext uri="{FF2B5EF4-FFF2-40B4-BE49-F238E27FC236}">
                <a16:creationId xmlns:a16="http://schemas.microsoft.com/office/drawing/2014/main" id="{F5B51FCC-9E5B-9BCF-95CB-6546A0966A61}"/>
              </a:ext>
            </a:extLst>
          </p:cNvPr>
          <p:cNvSpPr/>
          <p:nvPr/>
        </p:nvSpPr>
        <p:spPr>
          <a:xfrm>
            <a:off x="3230741" y="4276725"/>
            <a:ext cx="180000" cy="180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62" name="Rechteck 461">
            <a:extLst>
              <a:ext uri="{FF2B5EF4-FFF2-40B4-BE49-F238E27FC236}">
                <a16:creationId xmlns:a16="http://schemas.microsoft.com/office/drawing/2014/main" id="{8CCA06DF-64D1-42BE-67E8-C94711D09CE2}"/>
              </a:ext>
            </a:extLst>
          </p:cNvPr>
          <p:cNvSpPr/>
          <p:nvPr/>
        </p:nvSpPr>
        <p:spPr>
          <a:xfrm>
            <a:off x="3663153" y="4276725"/>
            <a:ext cx="180000" cy="18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63" name="Rechteck 462">
            <a:extLst>
              <a:ext uri="{FF2B5EF4-FFF2-40B4-BE49-F238E27FC236}">
                <a16:creationId xmlns:a16="http://schemas.microsoft.com/office/drawing/2014/main" id="{6442520C-47AF-4CE1-3B36-6CB824186EC6}"/>
              </a:ext>
            </a:extLst>
          </p:cNvPr>
          <p:cNvSpPr/>
          <p:nvPr/>
        </p:nvSpPr>
        <p:spPr>
          <a:xfrm>
            <a:off x="4095565" y="4276725"/>
            <a:ext cx="180000" cy="180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64" name="Rechteck 463">
            <a:extLst>
              <a:ext uri="{FF2B5EF4-FFF2-40B4-BE49-F238E27FC236}">
                <a16:creationId xmlns:a16="http://schemas.microsoft.com/office/drawing/2014/main" id="{A02A5F27-1528-6EE6-6868-7E494F3F588A}"/>
              </a:ext>
            </a:extLst>
          </p:cNvPr>
          <p:cNvSpPr/>
          <p:nvPr/>
        </p:nvSpPr>
        <p:spPr>
          <a:xfrm>
            <a:off x="4527977" y="4276725"/>
            <a:ext cx="180000" cy="18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65" name="Rechteck 464">
            <a:extLst>
              <a:ext uri="{FF2B5EF4-FFF2-40B4-BE49-F238E27FC236}">
                <a16:creationId xmlns:a16="http://schemas.microsoft.com/office/drawing/2014/main" id="{2417FABC-5F42-8633-7ADD-5D4BBD04EE8F}"/>
              </a:ext>
            </a:extLst>
          </p:cNvPr>
          <p:cNvSpPr/>
          <p:nvPr/>
        </p:nvSpPr>
        <p:spPr>
          <a:xfrm>
            <a:off x="4960389" y="4276725"/>
            <a:ext cx="180000" cy="18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66" name="Rechteck 465">
            <a:extLst>
              <a:ext uri="{FF2B5EF4-FFF2-40B4-BE49-F238E27FC236}">
                <a16:creationId xmlns:a16="http://schemas.microsoft.com/office/drawing/2014/main" id="{9A22DDE1-51F8-B61B-00B2-1826C50DB3D3}"/>
              </a:ext>
            </a:extLst>
          </p:cNvPr>
          <p:cNvSpPr/>
          <p:nvPr/>
        </p:nvSpPr>
        <p:spPr>
          <a:xfrm>
            <a:off x="5392801" y="4276725"/>
            <a:ext cx="180000" cy="18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67" name="Rechteck 466">
            <a:extLst>
              <a:ext uri="{FF2B5EF4-FFF2-40B4-BE49-F238E27FC236}">
                <a16:creationId xmlns:a16="http://schemas.microsoft.com/office/drawing/2014/main" id="{4E9DA2B7-CEE6-0D92-9095-EFF2F05524B9}"/>
              </a:ext>
            </a:extLst>
          </p:cNvPr>
          <p:cNvSpPr/>
          <p:nvPr/>
        </p:nvSpPr>
        <p:spPr>
          <a:xfrm>
            <a:off x="5825213" y="4276725"/>
            <a:ext cx="180000" cy="180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68" name="Rechteck 467">
            <a:extLst>
              <a:ext uri="{FF2B5EF4-FFF2-40B4-BE49-F238E27FC236}">
                <a16:creationId xmlns:a16="http://schemas.microsoft.com/office/drawing/2014/main" id="{A3B76EBC-FF9D-942D-C856-4C5AE2568599}"/>
              </a:ext>
            </a:extLst>
          </p:cNvPr>
          <p:cNvSpPr/>
          <p:nvPr/>
        </p:nvSpPr>
        <p:spPr>
          <a:xfrm>
            <a:off x="6257625" y="4276725"/>
            <a:ext cx="180000" cy="18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69" name="Rechteck 468">
            <a:extLst>
              <a:ext uri="{FF2B5EF4-FFF2-40B4-BE49-F238E27FC236}">
                <a16:creationId xmlns:a16="http://schemas.microsoft.com/office/drawing/2014/main" id="{2125D590-9312-CDF7-B90A-8F3D484F3A28}"/>
              </a:ext>
            </a:extLst>
          </p:cNvPr>
          <p:cNvSpPr/>
          <p:nvPr/>
        </p:nvSpPr>
        <p:spPr>
          <a:xfrm>
            <a:off x="6690037" y="4276725"/>
            <a:ext cx="180000" cy="18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70" name="Rechteck 469">
            <a:extLst>
              <a:ext uri="{FF2B5EF4-FFF2-40B4-BE49-F238E27FC236}">
                <a16:creationId xmlns:a16="http://schemas.microsoft.com/office/drawing/2014/main" id="{90BDEF8F-A78F-20ED-9113-4D9F26860561}"/>
              </a:ext>
            </a:extLst>
          </p:cNvPr>
          <p:cNvSpPr/>
          <p:nvPr/>
        </p:nvSpPr>
        <p:spPr>
          <a:xfrm>
            <a:off x="7120949" y="4276725"/>
            <a:ext cx="180000" cy="18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71" name="Rechteck 470">
            <a:extLst>
              <a:ext uri="{FF2B5EF4-FFF2-40B4-BE49-F238E27FC236}">
                <a16:creationId xmlns:a16="http://schemas.microsoft.com/office/drawing/2014/main" id="{48AD46C5-A443-8976-D554-40F882CB0295}"/>
              </a:ext>
            </a:extLst>
          </p:cNvPr>
          <p:cNvSpPr/>
          <p:nvPr/>
        </p:nvSpPr>
        <p:spPr>
          <a:xfrm>
            <a:off x="7551861" y="4276725"/>
            <a:ext cx="180000" cy="180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72" name="Rechteck 471">
            <a:extLst>
              <a:ext uri="{FF2B5EF4-FFF2-40B4-BE49-F238E27FC236}">
                <a16:creationId xmlns:a16="http://schemas.microsoft.com/office/drawing/2014/main" id="{8501D94D-7E17-69B3-1283-F2DB998EFFBC}"/>
              </a:ext>
            </a:extLst>
          </p:cNvPr>
          <p:cNvSpPr/>
          <p:nvPr/>
        </p:nvSpPr>
        <p:spPr>
          <a:xfrm>
            <a:off x="7980698" y="4276725"/>
            <a:ext cx="180000" cy="18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73" name="Rechteck 472">
            <a:extLst>
              <a:ext uri="{FF2B5EF4-FFF2-40B4-BE49-F238E27FC236}">
                <a16:creationId xmlns:a16="http://schemas.microsoft.com/office/drawing/2014/main" id="{76BEF0A7-60BB-AB30-DC63-79326774ED43}"/>
              </a:ext>
            </a:extLst>
          </p:cNvPr>
          <p:cNvSpPr/>
          <p:nvPr/>
        </p:nvSpPr>
        <p:spPr>
          <a:xfrm>
            <a:off x="8419948" y="4276725"/>
            <a:ext cx="180000" cy="18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74" name="Rechteck 473">
            <a:extLst>
              <a:ext uri="{FF2B5EF4-FFF2-40B4-BE49-F238E27FC236}">
                <a16:creationId xmlns:a16="http://schemas.microsoft.com/office/drawing/2014/main" id="{F818CC2D-F185-5E7A-7D49-C76A59B644BE}"/>
              </a:ext>
            </a:extLst>
          </p:cNvPr>
          <p:cNvSpPr/>
          <p:nvPr/>
        </p:nvSpPr>
        <p:spPr>
          <a:xfrm>
            <a:off x="8853409" y="4276725"/>
            <a:ext cx="180000" cy="18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75" name="Rechteck 474">
            <a:extLst>
              <a:ext uri="{FF2B5EF4-FFF2-40B4-BE49-F238E27FC236}">
                <a16:creationId xmlns:a16="http://schemas.microsoft.com/office/drawing/2014/main" id="{A7572264-71F3-81A6-2422-6B9D00B87CA4}"/>
              </a:ext>
            </a:extLst>
          </p:cNvPr>
          <p:cNvSpPr/>
          <p:nvPr/>
        </p:nvSpPr>
        <p:spPr>
          <a:xfrm>
            <a:off x="2352241" y="4276725"/>
            <a:ext cx="180000" cy="18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76" name="Rechteck 475">
            <a:extLst>
              <a:ext uri="{FF2B5EF4-FFF2-40B4-BE49-F238E27FC236}">
                <a16:creationId xmlns:a16="http://schemas.microsoft.com/office/drawing/2014/main" id="{EBEF99D9-15B9-EA02-9F8D-80A1B6184AAD}"/>
              </a:ext>
            </a:extLst>
          </p:cNvPr>
          <p:cNvSpPr/>
          <p:nvPr/>
        </p:nvSpPr>
        <p:spPr>
          <a:xfrm>
            <a:off x="2796254" y="4511675"/>
            <a:ext cx="180000" cy="18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77" name="Rechteck 476">
            <a:extLst>
              <a:ext uri="{FF2B5EF4-FFF2-40B4-BE49-F238E27FC236}">
                <a16:creationId xmlns:a16="http://schemas.microsoft.com/office/drawing/2014/main" id="{55B91E58-2172-5382-5B79-87431809DA40}"/>
              </a:ext>
            </a:extLst>
          </p:cNvPr>
          <p:cNvSpPr/>
          <p:nvPr/>
        </p:nvSpPr>
        <p:spPr>
          <a:xfrm>
            <a:off x="3230741" y="4511675"/>
            <a:ext cx="180000" cy="18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78" name="Rechteck 477">
            <a:extLst>
              <a:ext uri="{FF2B5EF4-FFF2-40B4-BE49-F238E27FC236}">
                <a16:creationId xmlns:a16="http://schemas.microsoft.com/office/drawing/2014/main" id="{D1AE3B1C-FDDD-F58B-395C-1490B06CC953}"/>
              </a:ext>
            </a:extLst>
          </p:cNvPr>
          <p:cNvSpPr/>
          <p:nvPr/>
        </p:nvSpPr>
        <p:spPr>
          <a:xfrm>
            <a:off x="3663153" y="4511675"/>
            <a:ext cx="180000" cy="18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79" name="Rechteck 478">
            <a:extLst>
              <a:ext uri="{FF2B5EF4-FFF2-40B4-BE49-F238E27FC236}">
                <a16:creationId xmlns:a16="http://schemas.microsoft.com/office/drawing/2014/main" id="{D866A9CF-9DF8-DA70-334C-14164DC8AF6E}"/>
              </a:ext>
            </a:extLst>
          </p:cNvPr>
          <p:cNvSpPr/>
          <p:nvPr/>
        </p:nvSpPr>
        <p:spPr>
          <a:xfrm>
            <a:off x="4095565" y="4511675"/>
            <a:ext cx="180000" cy="18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80" name="Rechteck 479">
            <a:extLst>
              <a:ext uri="{FF2B5EF4-FFF2-40B4-BE49-F238E27FC236}">
                <a16:creationId xmlns:a16="http://schemas.microsoft.com/office/drawing/2014/main" id="{31D6AFB9-D1F7-079A-2CA5-268E06685DC5}"/>
              </a:ext>
            </a:extLst>
          </p:cNvPr>
          <p:cNvSpPr/>
          <p:nvPr/>
        </p:nvSpPr>
        <p:spPr>
          <a:xfrm>
            <a:off x="4527977" y="4511675"/>
            <a:ext cx="180000" cy="18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81" name="Rechteck 480">
            <a:extLst>
              <a:ext uri="{FF2B5EF4-FFF2-40B4-BE49-F238E27FC236}">
                <a16:creationId xmlns:a16="http://schemas.microsoft.com/office/drawing/2014/main" id="{88C1B2D8-4A23-8B93-1F72-2115A220A575}"/>
              </a:ext>
            </a:extLst>
          </p:cNvPr>
          <p:cNvSpPr/>
          <p:nvPr/>
        </p:nvSpPr>
        <p:spPr>
          <a:xfrm>
            <a:off x="4960389" y="4511675"/>
            <a:ext cx="180000" cy="18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82" name="Rechteck 481">
            <a:extLst>
              <a:ext uri="{FF2B5EF4-FFF2-40B4-BE49-F238E27FC236}">
                <a16:creationId xmlns:a16="http://schemas.microsoft.com/office/drawing/2014/main" id="{2E6956D9-7541-16F4-A1B8-8D3B6D79B013}"/>
              </a:ext>
            </a:extLst>
          </p:cNvPr>
          <p:cNvSpPr/>
          <p:nvPr/>
        </p:nvSpPr>
        <p:spPr>
          <a:xfrm>
            <a:off x="5392801" y="4511675"/>
            <a:ext cx="180000" cy="18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83" name="Rechteck 482">
            <a:extLst>
              <a:ext uri="{FF2B5EF4-FFF2-40B4-BE49-F238E27FC236}">
                <a16:creationId xmlns:a16="http://schemas.microsoft.com/office/drawing/2014/main" id="{55238B70-E0E0-118D-BEA5-8DDF7DBF4E01}"/>
              </a:ext>
            </a:extLst>
          </p:cNvPr>
          <p:cNvSpPr/>
          <p:nvPr/>
        </p:nvSpPr>
        <p:spPr>
          <a:xfrm>
            <a:off x="5825213" y="4511675"/>
            <a:ext cx="180000" cy="18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84" name="Rechteck 483">
            <a:extLst>
              <a:ext uri="{FF2B5EF4-FFF2-40B4-BE49-F238E27FC236}">
                <a16:creationId xmlns:a16="http://schemas.microsoft.com/office/drawing/2014/main" id="{D0E427DF-B50B-640D-82C3-ADFE0D5FD1B2}"/>
              </a:ext>
            </a:extLst>
          </p:cNvPr>
          <p:cNvSpPr/>
          <p:nvPr/>
        </p:nvSpPr>
        <p:spPr>
          <a:xfrm>
            <a:off x="6257625" y="4511675"/>
            <a:ext cx="180000" cy="18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85" name="Rechteck 484">
            <a:extLst>
              <a:ext uri="{FF2B5EF4-FFF2-40B4-BE49-F238E27FC236}">
                <a16:creationId xmlns:a16="http://schemas.microsoft.com/office/drawing/2014/main" id="{04E28267-0157-AE12-E045-4BAB0B6C9AAF}"/>
              </a:ext>
            </a:extLst>
          </p:cNvPr>
          <p:cNvSpPr/>
          <p:nvPr/>
        </p:nvSpPr>
        <p:spPr>
          <a:xfrm>
            <a:off x="6690037" y="4511675"/>
            <a:ext cx="180000" cy="18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86" name="Rechteck 485">
            <a:extLst>
              <a:ext uri="{FF2B5EF4-FFF2-40B4-BE49-F238E27FC236}">
                <a16:creationId xmlns:a16="http://schemas.microsoft.com/office/drawing/2014/main" id="{4606AC17-469E-7F76-9758-BA4331DE9A58}"/>
              </a:ext>
            </a:extLst>
          </p:cNvPr>
          <p:cNvSpPr/>
          <p:nvPr/>
        </p:nvSpPr>
        <p:spPr>
          <a:xfrm>
            <a:off x="7120949" y="4511675"/>
            <a:ext cx="180000" cy="18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87" name="Rechteck 486">
            <a:extLst>
              <a:ext uri="{FF2B5EF4-FFF2-40B4-BE49-F238E27FC236}">
                <a16:creationId xmlns:a16="http://schemas.microsoft.com/office/drawing/2014/main" id="{203E4432-B998-087D-408A-909ACEE04580}"/>
              </a:ext>
            </a:extLst>
          </p:cNvPr>
          <p:cNvSpPr/>
          <p:nvPr/>
        </p:nvSpPr>
        <p:spPr>
          <a:xfrm>
            <a:off x="7551861" y="4511675"/>
            <a:ext cx="180000" cy="18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88" name="Rechteck 487">
            <a:extLst>
              <a:ext uri="{FF2B5EF4-FFF2-40B4-BE49-F238E27FC236}">
                <a16:creationId xmlns:a16="http://schemas.microsoft.com/office/drawing/2014/main" id="{27F97262-C352-C030-7956-E9505EAC5F1E}"/>
              </a:ext>
            </a:extLst>
          </p:cNvPr>
          <p:cNvSpPr/>
          <p:nvPr/>
        </p:nvSpPr>
        <p:spPr>
          <a:xfrm>
            <a:off x="7980698" y="4511675"/>
            <a:ext cx="180000" cy="18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89" name="Rechteck 488">
            <a:extLst>
              <a:ext uri="{FF2B5EF4-FFF2-40B4-BE49-F238E27FC236}">
                <a16:creationId xmlns:a16="http://schemas.microsoft.com/office/drawing/2014/main" id="{66BE39D7-F995-08E6-2FE9-DA66662F404F}"/>
              </a:ext>
            </a:extLst>
          </p:cNvPr>
          <p:cNvSpPr/>
          <p:nvPr/>
        </p:nvSpPr>
        <p:spPr>
          <a:xfrm>
            <a:off x="8419948" y="4511675"/>
            <a:ext cx="180000" cy="18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90" name="Rechteck 489">
            <a:extLst>
              <a:ext uri="{FF2B5EF4-FFF2-40B4-BE49-F238E27FC236}">
                <a16:creationId xmlns:a16="http://schemas.microsoft.com/office/drawing/2014/main" id="{BEEBD1AF-B73D-88A3-2855-623F172F541C}"/>
              </a:ext>
            </a:extLst>
          </p:cNvPr>
          <p:cNvSpPr/>
          <p:nvPr/>
        </p:nvSpPr>
        <p:spPr>
          <a:xfrm>
            <a:off x="8853409" y="4511675"/>
            <a:ext cx="180000" cy="18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91" name="Rechteck 490">
            <a:extLst>
              <a:ext uri="{FF2B5EF4-FFF2-40B4-BE49-F238E27FC236}">
                <a16:creationId xmlns:a16="http://schemas.microsoft.com/office/drawing/2014/main" id="{5DEF9E82-51EF-12AA-2D63-1841624548EC}"/>
              </a:ext>
            </a:extLst>
          </p:cNvPr>
          <p:cNvSpPr/>
          <p:nvPr/>
        </p:nvSpPr>
        <p:spPr>
          <a:xfrm>
            <a:off x="2352241" y="4511675"/>
            <a:ext cx="180000" cy="18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92" name="Rechteck 491">
            <a:extLst>
              <a:ext uri="{FF2B5EF4-FFF2-40B4-BE49-F238E27FC236}">
                <a16:creationId xmlns:a16="http://schemas.microsoft.com/office/drawing/2014/main" id="{2E8D23FE-92D2-BF07-D6EB-0B01C96F0E62}"/>
              </a:ext>
            </a:extLst>
          </p:cNvPr>
          <p:cNvSpPr/>
          <p:nvPr/>
        </p:nvSpPr>
        <p:spPr>
          <a:xfrm>
            <a:off x="2796254" y="4765675"/>
            <a:ext cx="180000" cy="18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93" name="Rechteck 492">
            <a:extLst>
              <a:ext uri="{FF2B5EF4-FFF2-40B4-BE49-F238E27FC236}">
                <a16:creationId xmlns:a16="http://schemas.microsoft.com/office/drawing/2014/main" id="{C70DAC5C-E67B-7C98-0983-A5233673D0B8}"/>
              </a:ext>
            </a:extLst>
          </p:cNvPr>
          <p:cNvSpPr/>
          <p:nvPr/>
        </p:nvSpPr>
        <p:spPr>
          <a:xfrm>
            <a:off x="3230741" y="4765675"/>
            <a:ext cx="180000" cy="18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94" name="Rechteck 493">
            <a:extLst>
              <a:ext uri="{FF2B5EF4-FFF2-40B4-BE49-F238E27FC236}">
                <a16:creationId xmlns:a16="http://schemas.microsoft.com/office/drawing/2014/main" id="{3865258C-5777-C942-13C4-9DA98D2CF64A}"/>
              </a:ext>
            </a:extLst>
          </p:cNvPr>
          <p:cNvSpPr/>
          <p:nvPr/>
        </p:nvSpPr>
        <p:spPr>
          <a:xfrm>
            <a:off x="3663153" y="4765675"/>
            <a:ext cx="180000" cy="18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95" name="Rechteck 494">
            <a:extLst>
              <a:ext uri="{FF2B5EF4-FFF2-40B4-BE49-F238E27FC236}">
                <a16:creationId xmlns:a16="http://schemas.microsoft.com/office/drawing/2014/main" id="{0AA21BAE-3C98-3304-BA57-EE4BD5AD4B2F}"/>
              </a:ext>
            </a:extLst>
          </p:cNvPr>
          <p:cNvSpPr/>
          <p:nvPr/>
        </p:nvSpPr>
        <p:spPr>
          <a:xfrm>
            <a:off x="4095565" y="4765675"/>
            <a:ext cx="180000" cy="18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96" name="Rechteck 495">
            <a:extLst>
              <a:ext uri="{FF2B5EF4-FFF2-40B4-BE49-F238E27FC236}">
                <a16:creationId xmlns:a16="http://schemas.microsoft.com/office/drawing/2014/main" id="{937AD164-1C54-20B5-4E02-427B319C699B}"/>
              </a:ext>
            </a:extLst>
          </p:cNvPr>
          <p:cNvSpPr/>
          <p:nvPr/>
        </p:nvSpPr>
        <p:spPr>
          <a:xfrm>
            <a:off x="4527977" y="4765675"/>
            <a:ext cx="180000" cy="18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97" name="Rechteck 496">
            <a:extLst>
              <a:ext uri="{FF2B5EF4-FFF2-40B4-BE49-F238E27FC236}">
                <a16:creationId xmlns:a16="http://schemas.microsoft.com/office/drawing/2014/main" id="{8A459DEA-7700-7D85-4249-AD198C0249FA}"/>
              </a:ext>
            </a:extLst>
          </p:cNvPr>
          <p:cNvSpPr/>
          <p:nvPr/>
        </p:nvSpPr>
        <p:spPr>
          <a:xfrm>
            <a:off x="4960389" y="4765675"/>
            <a:ext cx="180000" cy="18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98" name="Rechteck 497">
            <a:extLst>
              <a:ext uri="{FF2B5EF4-FFF2-40B4-BE49-F238E27FC236}">
                <a16:creationId xmlns:a16="http://schemas.microsoft.com/office/drawing/2014/main" id="{EF184C19-C2CD-E9E8-CE24-DD29A8DAA5CB}"/>
              </a:ext>
            </a:extLst>
          </p:cNvPr>
          <p:cNvSpPr/>
          <p:nvPr/>
        </p:nvSpPr>
        <p:spPr>
          <a:xfrm>
            <a:off x="5392801" y="4765675"/>
            <a:ext cx="180000" cy="18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99" name="Rechteck 498">
            <a:extLst>
              <a:ext uri="{FF2B5EF4-FFF2-40B4-BE49-F238E27FC236}">
                <a16:creationId xmlns:a16="http://schemas.microsoft.com/office/drawing/2014/main" id="{F64B5DAC-BC22-EE18-593D-FC3195BA5C04}"/>
              </a:ext>
            </a:extLst>
          </p:cNvPr>
          <p:cNvSpPr/>
          <p:nvPr/>
        </p:nvSpPr>
        <p:spPr>
          <a:xfrm>
            <a:off x="5825213" y="4765675"/>
            <a:ext cx="180000" cy="18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00" name="Rechteck 499">
            <a:extLst>
              <a:ext uri="{FF2B5EF4-FFF2-40B4-BE49-F238E27FC236}">
                <a16:creationId xmlns:a16="http://schemas.microsoft.com/office/drawing/2014/main" id="{202BAB2F-0E52-EACA-0FED-2D1774E7EE9F}"/>
              </a:ext>
            </a:extLst>
          </p:cNvPr>
          <p:cNvSpPr/>
          <p:nvPr/>
        </p:nvSpPr>
        <p:spPr>
          <a:xfrm>
            <a:off x="6257625" y="4765675"/>
            <a:ext cx="180000" cy="18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01" name="Rechteck 500">
            <a:extLst>
              <a:ext uri="{FF2B5EF4-FFF2-40B4-BE49-F238E27FC236}">
                <a16:creationId xmlns:a16="http://schemas.microsoft.com/office/drawing/2014/main" id="{FF336E4E-6D90-71F8-D637-5F67CB370B8C}"/>
              </a:ext>
            </a:extLst>
          </p:cNvPr>
          <p:cNvSpPr/>
          <p:nvPr/>
        </p:nvSpPr>
        <p:spPr>
          <a:xfrm>
            <a:off x="6690037" y="4765675"/>
            <a:ext cx="180000" cy="18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02" name="Rechteck 501">
            <a:extLst>
              <a:ext uri="{FF2B5EF4-FFF2-40B4-BE49-F238E27FC236}">
                <a16:creationId xmlns:a16="http://schemas.microsoft.com/office/drawing/2014/main" id="{F3222D3E-2BD1-8CD6-38C9-898B61E4F2A7}"/>
              </a:ext>
            </a:extLst>
          </p:cNvPr>
          <p:cNvSpPr/>
          <p:nvPr/>
        </p:nvSpPr>
        <p:spPr>
          <a:xfrm>
            <a:off x="7120949" y="4765675"/>
            <a:ext cx="180000" cy="18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03" name="Rechteck 502">
            <a:extLst>
              <a:ext uri="{FF2B5EF4-FFF2-40B4-BE49-F238E27FC236}">
                <a16:creationId xmlns:a16="http://schemas.microsoft.com/office/drawing/2014/main" id="{EAF23579-CECD-6F99-E5F3-63E6586F1048}"/>
              </a:ext>
            </a:extLst>
          </p:cNvPr>
          <p:cNvSpPr/>
          <p:nvPr/>
        </p:nvSpPr>
        <p:spPr>
          <a:xfrm>
            <a:off x="7551861" y="4765675"/>
            <a:ext cx="180000" cy="18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04" name="Rechteck 503">
            <a:extLst>
              <a:ext uri="{FF2B5EF4-FFF2-40B4-BE49-F238E27FC236}">
                <a16:creationId xmlns:a16="http://schemas.microsoft.com/office/drawing/2014/main" id="{A7F5C921-BECB-1F51-6006-89D433ED7052}"/>
              </a:ext>
            </a:extLst>
          </p:cNvPr>
          <p:cNvSpPr/>
          <p:nvPr/>
        </p:nvSpPr>
        <p:spPr>
          <a:xfrm>
            <a:off x="7980698" y="4765675"/>
            <a:ext cx="180000" cy="18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05" name="Rechteck 504">
            <a:extLst>
              <a:ext uri="{FF2B5EF4-FFF2-40B4-BE49-F238E27FC236}">
                <a16:creationId xmlns:a16="http://schemas.microsoft.com/office/drawing/2014/main" id="{1CB0D411-CA6E-A7EE-01DD-A406ADBDA232}"/>
              </a:ext>
            </a:extLst>
          </p:cNvPr>
          <p:cNvSpPr/>
          <p:nvPr/>
        </p:nvSpPr>
        <p:spPr>
          <a:xfrm>
            <a:off x="8419948" y="4765675"/>
            <a:ext cx="180000" cy="18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06" name="Rechteck 505">
            <a:extLst>
              <a:ext uri="{FF2B5EF4-FFF2-40B4-BE49-F238E27FC236}">
                <a16:creationId xmlns:a16="http://schemas.microsoft.com/office/drawing/2014/main" id="{28CE08B9-6DD1-5094-909E-3B10BDC46C21}"/>
              </a:ext>
            </a:extLst>
          </p:cNvPr>
          <p:cNvSpPr/>
          <p:nvPr/>
        </p:nvSpPr>
        <p:spPr>
          <a:xfrm>
            <a:off x="8853409" y="4765675"/>
            <a:ext cx="180000" cy="18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07" name="Rechteck 506">
            <a:extLst>
              <a:ext uri="{FF2B5EF4-FFF2-40B4-BE49-F238E27FC236}">
                <a16:creationId xmlns:a16="http://schemas.microsoft.com/office/drawing/2014/main" id="{CE194E79-598F-7EC0-CAF0-7B0ABB6E5DAE}"/>
              </a:ext>
            </a:extLst>
          </p:cNvPr>
          <p:cNvSpPr/>
          <p:nvPr/>
        </p:nvSpPr>
        <p:spPr>
          <a:xfrm>
            <a:off x="2352241" y="4765675"/>
            <a:ext cx="180000" cy="18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08" name="Rechteck 507">
            <a:extLst>
              <a:ext uri="{FF2B5EF4-FFF2-40B4-BE49-F238E27FC236}">
                <a16:creationId xmlns:a16="http://schemas.microsoft.com/office/drawing/2014/main" id="{A767D810-DC1A-AF5C-9198-A455F41DC4F7}"/>
              </a:ext>
            </a:extLst>
          </p:cNvPr>
          <p:cNvSpPr/>
          <p:nvPr/>
        </p:nvSpPr>
        <p:spPr>
          <a:xfrm>
            <a:off x="2796254" y="5013325"/>
            <a:ext cx="180000" cy="18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09" name="Rechteck 508">
            <a:extLst>
              <a:ext uri="{FF2B5EF4-FFF2-40B4-BE49-F238E27FC236}">
                <a16:creationId xmlns:a16="http://schemas.microsoft.com/office/drawing/2014/main" id="{34E5F24D-D24C-7137-73FA-3F1DD1FD4658}"/>
              </a:ext>
            </a:extLst>
          </p:cNvPr>
          <p:cNvSpPr/>
          <p:nvPr/>
        </p:nvSpPr>
        <p:spPr>
          <a:xfrm>
            <a:off x="3230741" y="5013325"/>
            <a:ext cx="180000" cy="18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10" name="Rechteck 509">
            <a:extLst>
              <a:ext uri="{FF2B5EF4-FFF2-40B4-BE49-F238E27FC236}">
                <a16:creationId xmlns:a16="http://schemas.microsoft.com/office/drawing/2014/main" id="{4D2E262B-2C70-0158-1630-DBC2650C769D}"/>
              </a:ext>
            </a:extLst>
          </p:cNvPr>
          <p:cNvSpPr/>
          <p:nvPr/>
        </p:nvSpPr>
        <p:spPr>
          <a:xfrm>
            <a:off x="3663153" y="5013325"/>
            <a:ext cx="180000" cy="18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11" name="Rechteck 510">
            <a:extLst>
              <a:ext uri="{FF2B5EF4-FFF2-40B4-BE49-F238E27FC236}">
                <a16:creationId xmlns:a16="http://schemas.microsoft.com/office/drawing/2014/main" id="{793DEC49-AA48-9A7E-C794-B843BDACBB67}"/>
              </a:ext>
            </a:extLst>
          </p:cNvPr>
          <p:cNvSpPr/>
          <p:nvPr/>
        </p:nvSpPr>
        <p:spPr>
          <a:xfrm>
            <a:off x="4095565" y="5013325"/>
            <a:ext cx="180000" cy="18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12" name="Rechteck 511">
            <a:extLst>
              <a:ext uri="{FF2B5EF4-FFF2-40B4-BE49-F238E27FC236}">
                <a16:creationId xmlns:a16="http://schemas.microsoft.com/office/drawing/2014/main" id="{5CAA75D6-B4E2-73E7-3F8C-62A4F91FAA51}"/>
              </a:ext>
            </a:extLst>
          </p:cNvPr>
          <p:cNvSpPr/>
          <p:nvPr/>
        </p:nvSpPr>
        <p:spPr>
          <a:xfrm>
            <a:off x="4527977" y="5013325"/>
            <a:ext cx="180000" cy="18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13" name="Rechteck 512">
            <a:extLst>
              <a:ext uri="{FF2B5EF4-FFF2-40B4-BE49-F238E27FC236}">
                <a16:creationId xmlns:a16="http://schemas.microsoft.com/office/drawing/2014/main" id="{8E58AEC1-B42B-B840-9D3E-AE1A1AB65AA1}"/>
              </a:ext>
            </a:extLst>
          </p:cNvPr>
          <p:cNvSpPr/>
          <p:nvPr/>
        </p:nvSpPr>
        <p:spPr>
          <a:xfrm>
            <a:off x="4960389" y="5013325"/>
            <a:ext cx="180000" cy="18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14" name="Rechteck 513">
            <a:extLst>
              <a:ext uri="{FF2B5EF4-FFF2-40B4-BE49-F238E27FC236}">
                <a16:creationId xmlns:a16="http://schemas.microsoft.com/office/drawing/2014/main" id="{2215B92F-48AD-C142-F367-84317EE4E482}"/>
              </a:ext>
            </a:extLst>
          </p:cNvPr>
          <p:cNvSpPr/>
          <p:nvPr/>
        </p:nvSpPr>
        <p:spPr>
          <a:xfrm>
            <a:off x="5392801" y="5013325"/>
            <a:ext cx="180000" cy="18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15" name="Rechteck 514">
            <a:extLst>
              <a:ext uri="{FF2B5EF4-FFF2-40B4-BE49-F238E27FC236}">
                <a16:creationId xmlns:a16="http://schemas.microsoft.com/office/drawing/2014/main" id="{BB961BFE-DB63-579F-0985-A39D6ADF49CE}"/>
              </a:ext>
            </a:extLst>
          </p:cNvPr>
          <p:cNvSpPr/>
          <p:nvPr/>
        </p:nvSpPr>
        <p:spPr>
          <a:xfrm>
            <a:off x="5825213" y="5013325"/>
            <a:ext cx="180000" cy="18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16" name="Rechteck 515">
            <a:extLst>
              <a:ext uri="{FF2B5EF4-FFF2-40B4-BE49-F238E27FC236}">
                <a16:creationId xmlns:a16="http://schemas.microsoft.com/office/drawing/2014/main" id="{1D4D93E6-B6A1-EE31-E494-C6FE3352DD17}"/>
              </a:ext>
            </a:extLst>
          </p:cNvPr>
          <p:cNvSpPr/>
          <p:nvPr/>
        </p:nvSpPr>
        <p:spPr>
          <a:xfrm>
            <a:off x="6257625" y="5013325"/>
            <a:ext cx="180000" cy="18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17" name="Rechteck 516">
            <a:extLst>
              <a:ext uri="{FF2B5EF4-FFF2-40B4-BE49-F238E27FC236}">
                <a16:creationId xmlns:a16="http://schemas.microsoft.com/office/drawing/2014/main" id="{3653B017-A1C2-0D72-75C4-8717778DE8AE}"/>
              </a:ext>
            </a:extLst>
          </p:cNvPr>
          <p:cNvSpPr/>
          <p:nvPr/>
        </p:nvSpPr>
        <p:spPr>
          <a:xfrm>
            <a:off x="6690037" y="5013325"/>
            <a:ext cx="180000" cy="18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18" name="Rechteck 517">
            <a:extLst>
              <a:ext uri="{FF2B5EF4-FFF2-40B4-BE49-F238E27FC236}">
                <a16:creationId xmlns:a16="http://schemas.microsoft.com/office/drawing/2014/main" id="{9CCF6B08-E32F-28A2-DE52-1D85808478C1}"/>
              </a:ext>
            </a:extLst>
          </p:cNvPr>
          <p:cNvSpPr/>
          <p:nvPr/>
        </p:nvSpPr>
        <p:spPr>
          <a:xfrm>
            <a:off x="7120949" y="5013325"/>
            <a:ext cx="180000" cy="18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19" name="Rechteck 518">
            <a:extLst>
              <a:ext uri="{FF2B5EF4-FFF2-40B4-BE49-F238E27FC236}">
                <a16:creationId xmlns:a16="http://schemas.microsoft.com/office/drawing/2014/main" id="{699177C0-D244-8BA7-9052-0AA2DA5A792E}"/>
              </a:ext>
            </a:extLst>
          </p:cNvPr>
          <p:cNvSpPr/>
          <p:nvPr/>
        </p:nvSpPr>
        <p:spPr>
          <a:xfrm>
            <a:off x="7551861" y="5013325"/>
            <a:ext cx="180000" cy="18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20" name="Rechteck 519">
            <a:extLst>
              <a:ext uri="{FF2B5EF4-FFF2-40B4-BE49-F238E27FC236}">
                <a16:creationId xmlns:a16="http://schemas.microsoft.com/office/drawing/2014/main" id="{EBF35F17-8F8A-9C52-C279-18283291D231}"/>
              </a:ext>
            </a:extLst>
          </p:cNvPr>
          <p:cNvSpPr/>
          <p:nvPr/>
        </p:nvSpPr>
        <p:spPr>
          <a:xfrm>
            <a:off x="7980698" y="5013325"/>
            <a:ext cx="180000" cy="18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21" name="Rechteck 520">
            <a:extLst>
              <a:ext uri="{FF2B5EF4-FFF2-40B4-BE49-F238E27FC236}">
                <a16:creationId xmlns:a16="http://schemas.microsoft.com/office/drawing/2014/main" id="{9274A76E-F799-4482-C34F-87C0756AC6F1}"/>
              </a:ext>
            </a:extLst>
          </p:cNvPr>
          <p:cNvSpPr/>
          <p:nvPr/>
        </p:nvSpPr>
        <p:spPr>
          <a:xfrm>
            <a:off x="8419948" y="5013325"/>
            <a:ext cx="180000" cy="18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22" name="Rechteck 521">
            <a:extLst>
              <a:ext uri="{FF2B5EF4-FFF2-40B4-BE49-F238E27FC236}">
                <a16:creationId xmlns:a16="http://schemas.microsoft.com/office/drawing/2014/main" id="{4EA647F0-7B51-FAC2-64EE-9D9B973501C4}"/>
              </a:ext>
            </a:extLst>
          </p:cNvPr>
          <p:cNvSpPr/>
          <p:nvPr/>
        </p:nvSpPr>
        <p:spPr>
          <a:xfrm>
            <a:off x="8853409" y="5013325"/>
            <a:ext cx="180000" cy="18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23" name="Rechteck 522">
            <a:extLst>
              <a:ext uri="{FF2B5EF4-FFF2-40B4-BE49-F238E27FC236}">
                <a16:creationId xmlns:a16="http://schemas.microsoft.com/office/drawing/2014/main" id="{EA2BFB25-8374-2ED0-9E52-6E294A74C8C8}"/>
              </a:ext>
            </a:extLst>
          </p:cNvPr>
          <p:cNvSpPr/>
          <p:nvPr/>
        </p:nvSpPr>
        <p:spPr>
          <a:xfrm>
            <a:off x="2352241" y="5013325"/>
            <a:ext cx="180000" cy="18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201725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Rechteck 523">
            <a:extLst>
              <a:ext uri="{FF2B5EF4-FFF2-40B4-BE49-F238E27FC236}">
                <a16:creationId xmlns:a16="http://schemas.microsoft.com/office/drawing/2014/main" id="{9CDC3096-2B19-87EE-1FA9-CD3C39FD2A97}"/>
              </a:ext>
            </a:extLst>
          </p:cNvPr>
          <p:cNvSpPr>
            <a:spLocks/>
          </p:cNvSpPr>
          <p:nvPr/>
        </p:nvSpPr>
        <p:spPr>
          <a:xfrm>
            <a:off x="1596250" y="742950"/>
            <a:ext cx="8241434" cy="508635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60" name="Rechteck 259">
            <a:extLst>
              <a:ext uri="{FF2B5EF4-FFF2-40B4-BE49-F238E27FC236}">
                <a16:creationId xmlns:a16="http://schemas.microsoft.com/office/drawing/2014/main" id="{9E18F019-7914-1C5A-0971-EBEF19123A51}"/>
              </a:ext>
            </a:extLst>
          </p:cNvPr>
          <p:cNvSpPr/>
          <p:nvPr/>
        </p:nvSpPr>
        <p:spPr>
          <a:xfrm>
            <a:off x="2798329" y="1317625"/>
            <a:ext cx="180000" cy="18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61" name="Rechteck 260">
            <a:extLst>
              <a:ext uri="{FF2B5EF4-FFF2-40B4-BE49-F238E27FC236}">
                <a16:creationId xmlns:a16="http://schemas.microsoft.com/office/drawing/2014/main" id="{304F574A-171E-5291-9180-BDFAA0E088BF}"/>
              </a:ext>
            </a:extLst>
          </p:cNvPr>
          <p:cNvSpPr/>
          <p:nvPr/>
        </p:nvSpPr>
        <p:spPr>
          <a:xfrm>
            <a:off x="3232816" y="1317625"/>
            <a:ext cx="180000" cy="18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62" name="Rechteck 261">
            <a:extLst>
              <a:ext uri="{FF2B5EF4-FFF2-40B4-BE49-F238E27FC236}">
                <a16:creationId xmlns:a16="http://schemas.microsoft.com/office/drawing/2014/main" id="{61AC5165-E3BE-EAA6-39E4-79BD64A165EF}"/>
              </a:ext>
            </a:extLst>
          </p:cNvPr>
          <p:cNvSpPr/>
          <p:nvPr/>
        </p:nvSpPr>
        <p:spPr>
          <a:xfrm>
            <a:off x="3665228" y="1317625"/>
            <a:ext cx="180000" cy="18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63" name="Rechteck 262">
            <a:extLst>
              <a:ext uri="{FF2B5EF4-FFF2-40B4-BE49-F238E27FC236}">
                <a16:creationId xmlns:a16="http://schemas.microsoft.com/office/drawing/2014/main" id="{1CDE346D-2683-19AB-8ECC-4FF52AD43A31}"/>
              </a:ext>
            </a:extLst>
          </p:cNvPr>
          <p:cNvSpPr/>
          <p:nvPr/>
        </p:nvSpPr>
        <p:spPr>
          <a:xfrm>
            <a:off x="4097640" y="1317625"/>
            <a:ext cx="180000" cy="18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64" name="Rechteck 263">
            <a:extLst>
              <a:ext uri="{FF2B5EF4-FFF2-40B4-BE49-F238E27FC236}">
                <a16:creationId xmlns:a16="http://schemas.microsoft.com/office/drawing/2014/main" id="{AE61F11D-8B96-7759-4B2A-EA90AA718737}"/>
              </a:ext>
            </a:extLst>
          </p:cNvPr>
          <p:cNvSpPr/>
          <p:nvPr/>
        </p:nvSpPr>
        <p:spPr>
          <a:xfrm>
            <a:off x="4530052" y="1317625"/>
            <a:ext cx="180000" cy="18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65" name="Rechteck 264">
            <a:extLst>
              <a:ext uri="{FF2B5EF4-FFF2-40B4-BE49-F238E27FC236}">
                <a16:creationId xmlns:a16="http://schemas.microsoft.com/office/drawing/2014/main" id="{4857C26F-8DB3-AB8F-7D33-423F0ACD2F2B}"/>
              </a:ext>
            </a:extLst>
          </p:cNvPr>
          <p:cNvSpPr/>
          <p:nvPr/>
        </p:nvSpPr>
        <p:spPr>
          <a:xfrm>
            <a:off x="4962464" y="1317625"/>
            <a:ext cx="180000" cy="18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66" name="Rechteck 265">
            <a:extLst>
              <a:ext uri="{FF2B5EF4-FFF2-40B4-BE49-F238E27FC236}">
                <a16:creationId xmlns:a16="http://schemas.microsoft.com/office/drawing/2014/main" id="{FD79CBCE-34CA-1783-4EEF-D0A93AA1690B}"/>
              </a:ext>
            </a:extLst>
          </p:cNvPr>
          <p:cNvSpPr/>
          <p:nvPr/>
        </p:nvSpPr>
        <p:spPr>
          <a:xfrm>
            <a:off x="5394876" y="1317625"/>
            <a:ext cx="180000" cy="18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67" name="Rechteck 266">
            <a:extLst>
              <a:ext uri="{FF2B5EF4-FFF2-40B4-BE49-F238E27FC236}">
                <a16:creationId xmlns:a16="http://schemas.microsoft.com/office/drawing/2014/main" id="{FCAEFB71-97C7-0562-E9BA-9B16629F1857}"/>
              </a:ext>
            </a:extLst>
          </p:cNvPr>
          <p:cNvSpPr/>
          <p:nvPr/>
        </p:nvSpPr>
        <p:spPr>
          <a:xfrm>
            <a:off x="5827288" y="1317625"/>
            <a:ext cx="180000" cy="18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68" name="Rechteck 267">
            <a:extLst>
              <a:ext uri="{FF2B5EF4-FFF2-40B4-BE49-F238E27FC236}">
                <a16:creationId xmlns:a16="http://schemas.microsoft.com/office/drawing/2014/main" id="{AB90527A-7533-DA46-7662-BFF32CDB5FE9}"/>
              </a:ext>
            </a:extLst>
          </p:cNvPr>
          <p:cNvSpPr/>
          <p:nvPr/>
        </p:nvSpPr>
        <p:spPr>
          <a:xfrm>
            <a:off x="6259700" y="1317625"/>
            <a:ext cx="180000" cy="18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69" name="Rechteck 268">
            <a:extLst>
              <a:ext uri="{FF2B5EF4-FFF2-40B4-BE49-F238E27FC236}">
                <a16:creationId xmlns:a16="http://schemas.microsoft.com/office/drawing/2014/main" id="{6A281FC8-4921-8BC8-954E-97E9AFA3E261}"/>
              </a:ext>
            </a:extLst>
          </p:cNvPr>
          <p:cNvSpPr/>
          <p:nvPr/>
        </p:nvSpPr>
        <p:spPr>
          <a:xfrm>
            <a:off x="6692112" y="1317625"/>
            <a:ext cx="180000" cy="18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70" name="Rechteck 269">
            <a:extLst>
              <a:ext uri="{FF2B5EF4-FFF2-40B4-BE49-F238E27FC236}">
                <a16:creationId xmlns:a16="http://schemas.microsoft.com/office/drawing/2014/main" id="{F4CDEF98-9848-912E-40CB-9B0F2BC655A9}"/>
              </a:ext>
            </a:extLst>
          </p:cNvPr>
          <p:cNvSpPr/>
          <p:nvPr/>
        </p:nvSpPr>
        <p:spPr>
          <a:xfrm>
            <a:off x="7123024" y="1317625"/>
            <a:ext cx="180000" cy="18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71" name="Rechteck 270">
            <a:extLst>
              <a:ext uri="{FF2B5EF4-FFF2-40B4-BE49-F238E27FC236}">
                <a16:creationId xmlns:a16="http://schemas.microsoft.com/office/drawing/2014/main" id="{DECDA251-CB2F-02D3-7F6B-46DA63F6FAAB}"/>
              </a:ext>
            </a:extLst>
          </p:cNvPr>
          <p:cNvSpPr/>
          <p:nvPr/>
        </p:nvSpPr>
        <p:spPr>
          <a:xfrm>
            <a:off x="7553936" y="1317625"/>
            <a:ext cx="180000" cy="18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72" name="Rechteck 271">
            <a:extLst>
              <a:ext uri="{FF2B5EF4-FFF2-40B4-BE49-F238E27FC236}">
                <a16:creationId xmlns:a16="http://schemas.microsoft.com/office/drawing/2014/main" id="{31AD4DBA-52C8-C5E7-A6C2-7B0C81B54598}"/>
              </a:ext>
            </a:extLst>
          </p:cNvPr>
          <p:cNvSpPr/>
          <p:nvPr/>
        </p:nvSpPr>
        <p:spPr>
          <a:xfrm>
            <a:off x="7982773" y="1317625"/>
            <a:ext cx="180000" cy="18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73" name="Rechteck 272">
            <a:extLst>
              <a:ext uri="{FF2B5EF4-FFF2-40B4-BE49-F238E27FC236}">
                <a16:creationId xmlns:a16="http://schemas.microsoft.com/office/drawing/2014/main" id="{80B78D8A-8473-60CE-F7DB-4029D02797F2}"/>
              </a:ext>
            </a:extLst>
          </p:cNvPr>
          <p:cNvSpPr/>
          <p:nvPr/>
        </p:nvSpPr>
        <p:spPr>
          <a:xfrm>
            <a:off x="8422023" y="1317625"/>
            <a:ext cx="180000" cy="18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74" name="Rechteck 273">
            <a:extLst>
              <a:ext uri="{FF2B5EF4-FFF2-40B4-BE49-F238E27FC236}">
                <a16:creationId xmlns:a16="http://schemas.microsoft.com/office/drawing/2014/main" id="{F5B9E77A-2762-6700-A667-47BD09ACBDEC}"/>
              </a:ext>
            </a:extLst>
          </p:cNvPr>
          <p:cNvSpPr/>
          <p:nvPr/>
        </p:nvSpPr>
        <p:spPr>
          <a:xfrm>
            <a:off x="8855484" y="1317625"/>
            <a:ext cx="180000" cy="18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75" name="Rechteck 274">
            <a:extLst>
              <a:ext uri="{FF2B5EF4-FFF2-40B4-BE49-F238E27FC236}">
                <a16:creationId xmlns:a16="http://schemas.microsoft.com/office/drawing/2014/main" id="{5C7D2A61-A497-2EB9-654E-9FFA8DB6D398}"/>
              </a:ext>
            </a:extLst>
          </p:cNvPr>
          <p:cNvSpPr/>
          <p:nvPr/>
        </p:nvSpPr>
        <p:spPr>
          <a:xfrm>
            <a:off x="2354316" y="1317625"/>
            <a:ext cx="180000" cy="18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84" name="Rechteck 283">
            <a:extLst>
              <a:ext uri="{FF2B5EF4-FFF2-40B4-BE49-F238E27FC236}">
                <a16:creationId xmlns:a16="http://schemas.microsoft.com/office/drawing/2014/main" id="{B9FFC50A-568E-A79A-636A-ACC102242B90}"/>
              </a:ext>
            </a:extLst>
          </p:cNvPr>
          <p:cNvSpPr/>
          <p:nvPr/>
        </p:nvSpPr>
        <p:spPr>
          <a:xfrm>
            <a:off x="2798329" y="1552575"/>
            <a:ext cx="180000" cy="18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85" name="Rechteck 284">
            <a:extLst>
              <a:ext uri="{FF2B5EF4-FFF2-40B4-BE49-F238E27FC236}">
                <a16:creationId xmlns:a16="http://schemas.microsoft.com/office/drawing/2014/main" id="{DB20D6E5-BA95-40B2-3DDA-0C74E4D93769}"/>
              </a:ext>
            </a:extLst>
          </p:cNvPr>
          <p:cNvSpPr/>
          <p:nvPr/>
        </p:nvSpPr>
        <p:spPr>
          <a:xfrm>
            <a:off x="3232816" y="1552575"/>
            <a:ext cx="180000" cy="18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86" name="Rechteck 285">
            <a:extLst>
              <a:ext uri="{FF2B5EF4-FFF2-40B4-BE49-F238E27FC236}">
                <a16:creationId xmlns:a16="http://schemas.microsoft.com/office/drawing/2014/main" id="{7AFED365-AD9E-2334-337B-80128694E354}"/>
              </a:ext>
            </a:extLst>
          </p:cNvPr>
          <p:cNvSpPr/>
          <p:nvPr/>
        </p:nvSpPr>
        <p:spPr>
          <a:xfrm>
            <a:off x="3665228" y="1552575"/>
            <a:ext cx="180000" cy="18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87" name="Rechteck 286">
            <a:extLst>
              <a:ext uri="{FF2B5EF4-FFF2-40B4-BE49-F238E27FC236}">
                <a16:creationId xmlns:a16="http://schemas.microsoft.com/office/drawing/2014/main" id="{C9FB4A7B-DBD9-AC99-5990-0EA68B7FEF1B}"/>
              </a:ext>
            </a:extLst>
          </p:cNvPr>
          <p:cNvSpPr/>
          <p:nvPr/>
        </p:nvSpPr>
        <p:spPr>
          <a:xfrm>
            <a:off x="4097640" y="1552575"/>
            <a:ext cx="180000" cy="18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88" name="Rechteck 287">
            <a:extLst>
              <a:ext uri="{FF2B5EF4-FFF2-40B4-BE49-F238E27FC236}">
                <a16:creationId xmlns:a16="http://schemas.microsoft.com/office/drawing/2014/main" id="{6A2B9CAE-1797-227E-23FC-A349045A25D6}"/>
              </a:ext>
            </a:extLst>
          </p:cNvPr>
          <p:cNvSpPr/>
          <p:nvPr/>
        </p:nvSpPr>
        <p:spPr>
          <a:xfrm>
            <a:off x="4530052" y="1552575"/>
            <a:ext cx="180000" cy="18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89" name="Rechteck 288">
            <a:extLst>
              <a:ext uri="{FF2B5EF4-FFF2-40B4-BE49-F238E27FC236}">
                <a16:creationId xmlns:a16="http://schemas.microsoft.com/office/drawing/2014/main" id="{D7889365-14E8-941D-238A-75BDEA85724A}"/>
              </a:ext>
            </a:extLst>
          </p:cNvPr>
          <p:cNvSpPr/>
          <p:nvPr/>
        </p:nvSpPr>
        <p:spPr>
          <a:xfrm>
            <a:off x="4962464" y="1552575"/>
            <a:ext cx="180000" cy="18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90" name="Rechteck 289">
            <a:extLst>
              <a:ext uri="{FF2B5EF4-FFF2-40B4-BE49-F238E27FC236}">
                <a16:creationId xmlns:a16="http://schemas.microsoft.com/office/drawing/2014/main" id="{A8D1AD9B-1436-EE4C-D45F-22F999BB98AC}"/>
              </a:ext>
            </a:extLst>
          </p:cNvPr>
          <p:cNvSpPr/>
          <p:nvPr/>
        </p:nvSpPr>
        <p:spPr>
          <a:xfrm>
            <a:off x="5394876" y="1552575"/>
            <a:ext cx="180000" cy="18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91" name="Rechteck 290">
            <a:extLst>
              <a:ext uri="{FF2B5EF4-FFF2-40B4-BE49-F238E27FC236}">
                <a16:creationId xmlns:a16="http://schemas.microsoft.com/office/drawing/2014/main" id="{29C0182B-8814-F7F0-7820-5A27F302572A}"/>
              </a:ext>
            </a:extLst>
          </p:cNvPr>
          <p:cNvSpPr/>
          <p:nvPr/>
        </p:nvSpPr>
        <p:spPr>
          <a:xfrm>
            <a:off x="5827288" y="1552575"/>
            <a:ext cx="180000" cy="18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92" name="Rechteck 291">
            <a:extLst>
              <a:ext uri="{FF2B5EF4-FFF2-40B4-BE49-F238E27FC236}">
                <a16:creationId xmlns:a16="http://schemas.microsoft.com/office/drawing/2014/main" id="{DCE5F3AD-59AB-1B80-985E-6E01B2126405}"/>
              </a:ext>
            </a:extLst>
          </p:cNvPr>
          <p:cNvSpPr/>
          <p:nvPr/>
        </p:nvSpPr>
        <p:spPr>
          <a:xfrm>
            <a:off x="6259700" y="1552575"/>
            <a:ext cx="180000" cy="18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93" name="Rechteck 292">
            <a:extLst>
              <a:ext uri="{FF2B5EF4-FFF2-40B4-BE49-F238E27FC236}">
                <a16:creationId xmlns:a16="http://schemas.microsoft.com/office/drawing/2014/main" id="{4E7275E9-DB6B-0618-7EB3-2AA2FC9A4D04}"/>
              </a:ext>
            </a:extLst>
          </p:cNvPr>
          <p:cNvSpPr/>
          <p:nvPr/>
        </p:nvSpPr>
        <p:spPr>
          <a:xfrm>
            <a:off x="6692112" y="1552575"/>
            <a:ext cx="180000" cy="18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94" name="Rechteck 293">
            <a:extLst>
              <a:ext uri="{FF2B5EF4-FFF2-40B4-BE49-F238E27FC236}">
                <a16:creationId xmlns:a16="http://schemas.microsoft.com/office/drawing/2014/main" id="{C124C034-CC86-8359-E04A-460FD0145295}"/>
              </a:ext>
            </a:extLst>
          </p:cNvPr>
          <p:cNvSpPr/>
          <p:nvPr/>
        </p:nvSpPr>
        <p:spPr>
          <a:xfrm>
            <a:off x="7123024" y="1552575"/>
            <a:ext cx="180000" cy="18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95" name="Rechteck 294">
            <a:extLst>
              <a:ext uri="{FF2B5EF4-FFF2-40B4-BE49-F238E27FC236}">
                <a16:creationId xmlns:a16="http://schemas.microsoft.com/office/drawing/2014/main" id="{59A969CD-B393-F364-621A-1EA7418DB445}"/>
              </a:ext>
            </a:extLst>
          </p:cNvPr>
          <p:cNvSpPr/>
          <p:nvPr/>
        </p:nvSpPr>
        <p:spPr>
          <a:xfrm>
            <a:off x="7553936" y="1552575"/>
            <a:ext cx="180000" cy="18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96" name="Rechteck 295">
            <a:extLst>
              <a:ext uri="{FF2B5EF4-FFF2-40B4-BE49-F238E27FC236}">
                <a16:creationId xmlns:a16="http://schemas.microsoft.com/office/drawing/2014/main" id="{2784E149-062B-4F81-478A-6CD3012D4083}"/>
              </a:ext>
            </a:extLst>
          </p:cNvPr>
          <p:cNvSpPr/>
          <p:nvPr/>
        </p:nvSpPr>
        <p:spPr>
          <a:xfrm>
            <a:off x="7982773" y="1552575"/>
            <a:ext cx="180000" cy="18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97" name="Rechteck 296">
            <a:extLst>
              <a:ext uri="{FF2B5EF4-FFF2-40B4-BE49-F238E27FC236}">
                <a16:creationId xmlns:a16="http://schemas.microsoft.com/office/drawing/2014/main" id="{6CE5BA1D-16BF-4293-E7BB-7CAB513DBBD6}"/>
              </a:ext>
            </a:extLst>
          </p:cNvPr>
          <p:cNvSpPr/>
          <p:nvPr/>
        </p:nvSpPr>
        <p:spPr>
          <a:xfrm>
            <a:off x="8422023" y="1552575"/>
            <a:ext cx="180000" cy="18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98" name="Rechteck 297">
            <a:extLst>
              <a:ext uri="{FF2B5EF4-FFF2-40B4-BE49-F238E27FC236}">
                <a16:creationId xmlns:a16="http://schemas.microsoft.com/office/drawing/2014/main" id="{C95CDC45-4510-A9D7-31C7-307E2D2CF4C0}"/>
              </a:ext>
            </a:extLst>
          </p:cNvPr>
          <p:cNvSpPr/>
          <p:nvPr/>
        </p:nvSpPr>
        <p:spPr>
          <a:xfrm>
            <a:off x="8855484" y="1552575"/>
            <a:ext cx="180000" cy="18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99" name="Rechteck 298">
            <a:extLst>
              <a:ext uri="{FF2B5EF4-FFF2-40B4-BE49-F238E27FC236}">
                <a16:creationId xmlns:a16="http://schemas.microsoft.com/office/drawing/2014/main" id="{DFD159AC-6331-DD4D-D92F-677DC4DD704A}"/>
              </a:ext>
            </a:extLst>
          </p:cNvPr>
          <p:cNvSpPr/>
          <p:nvPr/>
        </p:nvSpPr>
        <p:spPr>
          <a:xfrm>
            <a:off x="2354316" y="1552575"/>
            <a:ext cx="180000" cy="18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00" name="Rechteck 299">
            <a:extLst>
              <a:ext uri="{FF2B5EF4-FFF2-40B4-BE49-F238E27FC236}">
                <a16:creationId xmlns:a16="http://schemas.microsoft.com/office/drawing/2014/main" id="{B8348F5D-1231-D471-0AFE-AEB083E404B6}"/>
              </a:ext>
            </a:extLst>
          </p:cNvPr>
          <p:cNvSpPr/>
          <p:nvPr/>
        </p:nvSpPr>
        <p:spPr>
          <a:xfrm>
            <a:off x="2798329" y="1806575"/>
            <a:ext cx="180000" cy="18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01" name="Rechteck 300">
            <a:extLst>
              <a:ext uri="{FF2B5EF4-FFF2-40B4-BE49-F238E27FC236}">
                <a16:creationId xmlns:a16="http://schemas.microsoft.com/office/drawing/2014/main" id="{FE18EB99-2DEC-9CE6-7082-483F2AFB8C5B}"/>
              </a:ext>
            </a:extLst>
          </p:cNvPr>
          <p:cNvSpPr/>
          <p:nvPr/>
        </p:nvSpPr>
        <p:spPr>
          <a:xfrm>
            <a:off x="3232816" y="1806575"/>
            <a:ext cx="180000" cy="18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02" name="Rechteck 301">
            <a:extLst>
              <a:ext uri="{FF2B5EF4-FFF2-40B4-BE49-F238E27FC236}">
                <a16:creationId xmlns:a16="http://schemas.microsoft.com/office/drawing/2014/main" id="{3EFB2D86-A95B-5395-6881-C6B575F98606}"/>
              </a:ext>
            </a:extLst>
          </p:cNvPr>
          <p:cNvSpPr/>
          <p:nvPr/>
        </p:nvSpPr>
        <p:spPr>
          <a:xfrm>
            <a:off x="3665228" y="1806575"/>
            <a:ext cx="180000" cy="18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03" name="Rechteck 302">
            <a:extLst>
              <a:ext uri="{FF2B5EF4-FFF2-40B4-BE49-F238E27FC236}">
                <a16:creationId xmlns:a16="http://schemas.microsoft.com/office/drawing/2014/main" id="{EC7C2176-3FBB-C762-0753-DAAAFDB25D8A}"/>
              </a:ext>
            </a:extLst>
          </p:cNvPr>
          <p:cNvSpPr/>
          <p:nvPr/>
        </p:nvSpPr>
        <p:spPr>
          <a:xfrm>
            <a:off x="4097640" y="1806575"/>
            <a:ext cx="180000" cy="18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04" name="Rechteck 303">
            <a:extLst>
              <a:ext uri="{FF2B5EF4-FFF2-40B4-BE49-F238E27FC236}">
                <a16:creationId xmlns:a16="http://schemas.microsoft.com/office/drawing/2014/main" id="{0007C729-F007-1DBA-BB77-C4F06685DABF}"/>
              </a:ext>
            </a:extLst>
          </p:cNvPr>
          <p:cNvSpPr/>
          <p:nvPr/>
        </p:nvSpPr>
        <p:spPr>
          <a:xfrm>
            <a:off x="4530052" y="1806575"/>
            <a:ext cx="180000" cy="18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05" name="Rechteck 304">
            <a:extLst>
              <a:ext uri="{FF2B5EF4-FFF2-40B4-BE49-F238E27FC236}">
                <a16:creationId xmlns:a16="http://schemas.microsoft.com/office/drawing/2014/main" id="{33288F25-5002-F4B4-2C9D-D91B43CF5F9A}"/>
              </a:ext>
            </a:extLst>
          </p:cNvPr>
          <p:cNvSpPr/>
          <p:nvPr/>
        </p:nvSpPr>
        <p:spPr>
          <a:xfrm>
            <a:off x="4962464" y="1806575"/>
            <a:ext cx="180000" cy="18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06" name="Rechteck 305">
            <a:extLst>
              <a:ext uri="{FF2B5EF4-FFF2-40B4-BE49-F238E27FC236}">
                <a16:creationId xmlns:a16="http://schemas.microsoft.com/office/drawing/2014/main" id="{5C8558FB-6C68-C844-CDB6-08E4FEE81B91}"/>
              </a:ext>
            </a:extLst>
          </p:cNvPr>
          <p:cNvSpPr/>
          <p:nvPr/>
        </p:nvSpPr>
        <p:spPr>
          <a:xfrm>
            <a:off x="5394876" y="1806575"/>
            <a:ext cx="180000" cy="18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07" name="Rechteck 306">
            <a:extLst>
              <a:ext uri="{FF2B5EF4-FFF2-40B4-BE49-F238E27FC236}">
                <a16:creationId xmlns:a16="http://schemas.microsoft.com/office/drawing/2014/main" id="{801C45C5-2911-C707-6B89-7F40B4CFC51E}"/>
              </a:ext>
            </a:extLst>
          </p:cNvPr>
          <p:cNvSpPr/>
          <p:nvPr/>
        </p:nvSpPr>
        <p:spPr>
          <a:xfrm>
            <a:off x="5827288" y="1806575"/>
            <a:ext cx="180000" cy="18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08" name="Rechteck 307">
            <a:extLst>
              <a:ext uri="{FF2B5EF4-FFF2-40B4-BE49-F238E27FC236}">
                <a16:creationId xmlns:a16="http://schemas.microsoft.com/office/drawing/2014/main" id="{3F5A9502-14AE-FA99-EDCD-CBA2738D815B}"/>
              </a:ext>
            </a:extLst>
          </p:cNvPr>
          <p:cNvSpPr/>
          <p:nvPr/>
        </p:nvSpPr>
        <p:spPr>
          <a:xfrm>
            <a:off x="6259700" y="1806575"/>
            <a:ext cx="180000" cy="18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09" name="Rechteck 308">
            <a:extLst>
              <a:ext uri="{FF2B5EF4-FFF2-40B4-BE49-F238E27FC236}">
                <a16:creationId xmlns:a16="http://schemas.microsoft.com/office/drawing/2014/main" id="{E2087535-FEEF-8054-7FB0-184EF5C19625}"/>
              </a:ext>
            </a:extLst>
          </p:cNvPr>
          <p:cNvSpPr/>
          <p:nvPr/>
        </p:nvSpPr>
        <p:spPr>
          <a:xfrm>
            <a:off x="6692112" y="1806575"/>
            <a:ext cx="180000" cy="18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10" name="Rechteck 309">
            <a:extLst>
              <a:ext uri="{FF2B5EF4-FFF2-40B4-BE49-F238E27FC236}">
                <a16:creationId xmlns:a16="http://schemas.microsoft.com/office/drawing/2014/main" id="{5B6E5E72-4BDA-9998-3F2D-F9D265AB655C}"/>
              </a:ext>
            </a:extLst>
          </p:cNvPr>
          <p:cNvSpPr/>
          <p:nvPr/>
        </p:nvSpPr>
        <p:spPr>
          <a:xfrm>
            <a:off x="7123024" y="1806575"/>
            <a:ext cx="180000" cy="18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11" name="Rechteck 310">
            <a:extLst>
              <a:ext uri="{FF2B5EF4-FFF2-40B4-BE49-F238E27FC236}">
                <a16:creationId xmlns:a16="http://schemas.microsoft.com/office/drawing/2014/main" id="{3CAD1224-9049-37DB-243A-8F7D912B1CD4}"/>
              </a:ext>
            </a:extLst>
          </p:cNvPr>
          <p:cNvSpPr/>
          <p:nvPr/>
        </p:nvSpPr>
        <p:spPr>
          <a:xfrm>
            <a:off x="7553936" y="1806575"/>
            <a:ext cx="180000" cy="18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12" name="Rechteck 311">
            <a:extLst>
              <a:ext uri="{FF2B5EF4-FFF2-40B4-BE49-F238E27FC236}">
                <a16:creationId xmlns:a16="http://schemas.microsoft.com/office/drawing/2014/main" id="{DF9FB2AE-E810-6AA7-2D62-E3F7E4F669A0}"/>
              </a:ext>
            </a:extLst>
          </p:cNvPr>
          <p:cNvSpPr/>
          <p:nvPr/>
        </p:nvSpPr>
        <p:spPr>
          <a:xfrm>
            <a:off x="7982773" y="1806575"/>
            <a:ext cx="180000" cy="18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13" name="Rechteck 312">
            <a:extLst>
              <a:ext uri="{FF2B5EF4-FFF2-40B4-BE49-F238E27FC236}">
                <a16:creationId xmlns:a16="http://schemas.microsoft.com/office/drawing/2014/main" id="{FC1FD689-8739-62D8-2FC1-398A0AC52B18}"/>
              </a:ext>
            </a:extLst>
          </p:cNvPr>
          <p:cNvSpPr/>
          <p:nvPr/>
        </p:nvSpPr>
        <p:spPr>
          <a:xfrm>
            <a:off x="8422023" y="1806575"/>
            <a:ext cx="180000" cy="18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14" name="Rechteck 313">
            <a:extLst>
              <a:ext uri="{FF2B5EF4-FFF2-40B4-BE49-F238E27FC236}">
                <a16:creationId xmlns:a16="http://schemas.microsoft.com/office/drawing/2014/main" id="{753BB0EE-3332-4219-5D38-0B4C59306EE6}"/>
              </a:ext>
            </a:extLst>
          </p:cNvPr>
          <p:cNvSpPr/>
          <p:nvPr/>
        </p:nvSpPr>
        <p:spPr>
          <a:xfrm>
            <a:off x="8855484" y="1806575"/>
            <a:ext cx="180000" cy="18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15" name="Rechteck 314">
            <a:extLst>
              <a:ext uri="{FF2B5EF4-FFF2-40B4-BE49-F238E27FC236}">
                <a16:creationId xmlns:a16="http://schemas.microsoft.com/office/drawing/2014/main" id="{883D6A49-1221-2687-CED7-B920C01741B8}"/>
              </a:ext>
            </a:extLst>
          </p:cNvPr>
          <p:cNvSpPr/>
          <p:nvPr/>
        </p:nvSpPr>
        <p:spPr>
          <a:xfrm>
            <a:off x="2354316" y="1806575"/>
            <a:ext cx="180000" cy="18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16" name="Rechteck 315">
            <a:extLst>
              <a:ext uri="{FF2B5EF4-FFF2-40B4-BE49-F238E27FC236}">
                <a16:creationId xmlns:a16="http://schemas.microsoft.com/office/drawing/2014/main" id="{8242B414-F0F1-0005-0D56-034B9F3AF286}"/>
              </a:ext>
            </a:extLst>
          </p:cNvPr>
          <p:cNvSpPr/>
          <p:nvPr/>
        </p:nvSpPr>
        <p:spPr>
          <a:xfrm>
            <a:off x="2798329" y="2054225"/>
            <a:ext cx="180000" cy="18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17" name="Rechteck 316">
            <a:extLst>
              <a:ext uri="{FF2B5EF4-FFF2-40B4-BE49-F238E27FC236}">
                <a16:creationId xmlns:a16="http://schemas.microsoft.com/office/drawing/2014/main" id="{A93FBB6C-C14C-33E6-F2E2-43A6AB2B7D38}"/>
              </a:ext>
            </a:extLst>
          </p:cNvPr>
          <p:cNvSpPr/>
          <p:nvPr/>
        </p:nvSpPr>
        <p:spPr>
          <a:xfrm>
            <a:off x="3232816" y="2054225"/>
            <a:ext cx="180000" cy="18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18" name="Rechteck 317">
            <a:extLst>
              <a:ext uri="{FF2B5EF4-FFF2-40B4-BE49-F238E27FC236}">
                <a16:creationId xmlns:a16="http://schemas.microsoft.com/office/drawing/2014/main" id="{278A6749-5A7A-4885-E58C-35D7E91FAF37}"/>
              </a:ext>
            </a:extLst>
          </p:cNvPr>
          <p:cNvSpPr/>
          <p:nvPr/>
        </p:nvSpPr>
        <p:spPr>
          <a:xfrm>
            <a:off x="3665228" y="2054225"/>
            <a:ext cx="180000" cy="18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19" name="Rechteck 318">
            <a:extLst>
              <a:ext uri="{FF2B5EF4-FFF2-40B4-BE49-F238E27FC236}">
                <a16:creationId xmlns:a16="http://schemas.microsoft.com/office/drawing/2014/main" id="{50D9F91C-8DD9-E796-27E7-F82B153DFC88}"/>
              </a:ext>
            </a:extLst>
          </p:cNvPr>
          <p:cNvSpPr/>
          <p:nvPr/>
        </p:nvSpPr>
        <p:spPr>
          <a:xfrm>
            <a:off x="4097640" y="2054225"/>
            <a:ext cx="180000" cy="18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20" name="Rechteck 319">
            <a:extLst>
              <a:ext uri="{FF2B5EF4-FFF2-40B4-BE49-F238E27FC236}">
                <a16:creationId xmlns:a16="http://schemas.microsoft.com/office/drawing/2014/main" id="{18933F8E-0FBE-AB3C-8A84-22AD7287A62F}"/>
              </a:ext>
            </a:extLst>
          </p:cNvPr>
          <p:cNvSpPr/>
          <p:nvPr/>
        </p:nvSpPr>
        <p:spPr>
          <a:xfrm>
            <a:off x="4530052" y="2054225"/>
            <a:ext cx="180000" cy="18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21" name="Rechteck 320">
            <a:extLst>
              <a:ext uri="{FF2B5EF4-FFF2-40B4-BE49-F238E27FC236}">
                <a16:creationId xmlns:a16="http://schemas.microsoft.com/office/drawing/2014/main" id="{3E4F1BD7-ED4E-886B-90EE-71E203F341BD}"/>
              </a:ext>
            </a:extLst>
          </p:cNvPr>
          <p:cNvSpPr/>
          <p:nvPr/>
        </p:nvSpPr>
        <p:spPr>
          <a:xfrm>
            <a:off x="4962464" y="2054225"/>
            <a:ext cx="180000" cy="18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22" name="Rechteck 321">
            <a:extLst>
              <a:ext uri="{FF2B5EF4-FFF2-40B4-BE49-F238E27FC236}">
                <a16:creationId xmlns:a16="http://schemas.microsoft.com/office/drawing/2014/main" id="{92EB1C95-F97E-A7F2-7FBD-4E08A3182EEB}"/>
              </a:ext>
            </a:extLst>
          </p:cNvPr>
          <p:cNvSpPr/>
          <p:nvPr/>
        </p:nvSpPr>
        <p:spPr>
          <a:xfrm>
            <a:off x="5394876" y="2054225"/>
            <a:ext cx="180000" cy="18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23" name="Rechteck 322">
            <a:extLst>
              <a:ext uri="{FF2B5EF4-FFF2-40B4-BE49-F238E27FC236}">
                <a16:creationId xmlns:a16="http://schemas.microsoft.com/office/drawing/2014/main" id="{C82E7676-0B32-EEB0-0710-F35D1028BD36}"/>
              </a:ext>
            </a:extLst>
          </p:cNvPr>
          <p:cNvSpPr/>
          <p:nvPr/>
        </p:nvSpPr>
        <p:spPr>
          <a:xfrm>
            <a:off x="5827288" y="2054225"/>
            <a:ext cx="180000" cy="18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24" name="Rechteck 323">
            <a:extLst>
              <a:ext uri="{FF2B5EF4-FFF2-40B4-BE49-F238E27FC236}">
                <a16:creationId xmlns:a16="http://schemas.microsoft.com/office/drawing/2014/main" id="{1A13809C-030F-544C-2825-24BCB7C69330}"/>
              </a:ext>
            </a:extLst>
          </p:cNvPr>
          <p:cNvSpPr/>
          <p:nvPr/>
        </p:nvSpPr>
        <p:spPr>
          <a:xfrm>
            <a:off x="6259700" y="2054225"/>
            <a:ext cx="180000" cy="18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25" name="Rechteck 324">
            <a:extLst>
              <a:ext uri="{FF2B5EF4-FFF2-40B4-BE49-F238E27FC236}">
                <a16:creationId xmlns:a16="http://schemas.microsoft.com/office/drawing/2014/main" id="{5A137C51-917E-5926-0304-03CEF689C298}"/>
              </a:ext>
            </a:extLst>
          </p:cNvPr>
          <p:cNvSpPr/>
          <p:nvPr/>
        </p:nvSpPr>
        <p:spPr>
          <a:xfrm>
            <a:off x="6692112" y="2054225"/>
            <a:ext cx="180000" cy="18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26" name="Rechteck 325">
            <a:extLst>
              <a:ext uri="{FF2B5EF4-FFF2-40B4-BE49-F238E27FC236}">
                <a16:creationId xmlns:a16="http://schemas.microsoft.com/office/drawing/2014/main" id="{C6F4784B-CA30-232C-8222-BB1B5FA38D1D}"/>
              </a:ext>
            </a:extLst>
          </p:cNvPr>
          <p:cNvSpPr/>
          <p:nvPr/>
        </p:nvSpPr>
        <p:spPr>
          <a:xfrm>
            <a:off x="7123024" y="2054225"/>
            <a:ext cx="180000" cy="18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27" name="Rechteck 326">
            <a:extLst>
              <a:ext uri="{FF2B5EF4-FFF2-40B4-BE49-F238E27FC236}">
                <a16:creationId xmlns:a16="http://schemas.microsoft.com/office/drawing/2014/main" id="{923ADC6E-8B08-8A98-CD0D-1717D24E02C9}"/>
              </a:ext>
            </a:extLst>
          </p:cNvPr>
          <p:cNvSpPr/>
          <p:nvPr/>
        </p:nvSpPr>
        <p:spPr>
          <a:xfrm>
            <a:off x="7553936" y="2054225"/>
            <a:ext cx="180000" cy="18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28" name="Rechteck 327">
            <a:extLst>
              <a:ext uri="{FF2B5EF4-FFF2-40B4-BE49-F238E27FC236}">
                <a16:creationId xmlns:a16="http://schemas.microsoft.com/office/drawing/2014/main" id="{017880A7-84E9-E5F2-25EE-A18D2E9B6F45}"/>
              </a:ext>
            </a:extLst>
          </p:cNvPr>
          <p:cNvSpPr/>
          <p:nvPr/>
        </p:nvSpPr>
        <p:spPr>
          <a:xfrm>
            <a:off x="7982773" y="2054225"/>
            <a:ext cx="180000" cy="18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29" name="Rechteck 328">
            <a:extLst>
              <a:ext uri="{FF2B5EF4-FFF2-40B4-BE49-F238E27FC236}">
                <a16:creationId xmlns:a16="http://schemas.microsoft.com/office/drawing/2014/main" id="{F508450F-0075-B99F-FEDD-E49E4241CD40}"/>
              </a:ext>
            </a:extLst>
          </p:cNvPr>
          <p:cNvSpPr/>
          <p:nvPr/>
        </p:nvSpPr>
        <p:spPr>
          <a:xfrm>
            <a:off x="8422023" y="2054225"/>
            <a:ext cx="180000" cy="18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30" name="Rechteck 329">
            <a:extLst>
              <a:ext uri="{FF2B5EF4-FFF2-40B4-BE49-F238E27FC236}">
                <a16:creationId xmlns:a16="http://schemas.microsoft.com/office/drawing/2014/main" id="{7F2F4E42-D353-93EB-173B-3E5AA3BA5BCD}"/>
              </a:ext>
            </a:extLst>
          </p:cNvPr>
          <p:cNvSpPr/>
          <p:nvPr/>
        </p:nvSpPr>
        <p:spPr>
          <a:xfrm>
            <a:off x="8855484" y="2054225"/>
            <a:ext cx="180000" cy="18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31" name="Rechteck 330">
            <a:extLst>
              <a:ext uri="{FF2B5EF4-FFF2-40B4-BE49-F238E27FC236}">
                <a16:creationId xmlns:a16="http://schemas.microsoft.com/office/drawing/2014/main" id="{EE30A5EA-7E73-A096-C37F-565FD19BA0E0}"/>
              </a:ext>
            </a:extLst>
          </p:cNvPr>
          <p:cNvSpPr/>
          <p:nvPr/>
        </p:nvSpPr>
        <p:spPr>
          <a:xfrm>
            <a:off x="2354316" y="2054225"/>
            <a:ext cx="180000" cy="18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32" name="Rechteck 331">
            <a:extLst>
              <a:ext uri="{FF2B5EF4-FFF2-40B4-BE49-F238E27FC236}">
                <a16:creationId xmlns:a16="http://schemas.microsoft.com/office/drawing/2014/main" id="{449A0A3D-C9FE-7A2D-9568-C7BCC6EC4B63}"/>
              </a:ext>
            </a:extLst>
          </p:cNvPr>
          <p:cNvSpPr/>
          <p:nvPr/>
        </p:nvSpPr>
        <p:spPr>
          <a:xfrm>
            <a:off x="2798329" y="2301875"/>
            <a:ext cx="180000" cy="18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33" name="Rechteck 332">
            <a:extLst>
              <a:ext uri="{FF2B5EF4-FFF2-40B4-BE49-F238E27FC236}">
                <a16:creationId xmlns:a16="http://schemas.microsoft.com/office/drawing/2014/main" id="{0DF2FD6D-15DC-F7EF-0F1A-BEE4FE8A9BCA}"/>
              </a:ext>
            </a:extLst>
          </p:cNvPr>
          <p:cNvSpPr/>
          <p:nvPr/>
        </p:nvSpPr>
        <p:spPr>
          <a:xfrm>
            <a:off x="3232816" y="2301875"/>
            <a:ext cx="180000" cy="18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34" name="Rechteck 333">
            <a:extLst>
              <a:ext uri="{FF2B5EF4-FFF2-40B4-BE49-F238E27FC236}">
                <a16:creationId xmlns:a16="http://schemas.microsoft.com/office/drawing/2014/main" id="{04AC8B14-C528-E12C-BCE7-015824C17406}"/>
              </a:ext>
            </a:extLst>
          </p:cNvPr>
          <p:cNvSpPr/>
          <p:nvPr/>
        </p:nvSpPr>
        <p:spPr>
          <a:xfrm>
            <a:off x="3665228" y="2301875"/>
            <a:ext cx="180000" cy="18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35" name="Rechteck 334">
            <a:extLst>
              <a:ext uri="{FF2B5EF4-FFF2-40B4-BE49-F238E27FC236}">
                <a16:creationId xmlns:a16="http://schemas.microsoft.com/office/drawing/2014/main" id="{AD2CB42E-5A76-FD02-80C2-ACA1E822450E}"/>
              </a:ext>
            </a:extLst>
          </p:cNvPr>
          <p:cNvSpPr/>
          <p:nvPr/>
        </p:nvSpPr>
        <p:spPr>
          <a:xfrm>
            <a:off x="4097640" y="2301875"/>
            <a:ext cx="180000" cy="180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36" name="Rechteck 335">
            <a:extLst>
              <a:ext uri="{FF2B5EF4-FFF2-40B4-BE49-F238E27FC236}">
                <a16:creationId xmlns:a16="http://schemas.microsoft.com/office/drawing/2014/main" id="{B7F39810-F22E-C6C2-F51A-83848257F27D}"/>
              </a:ext>
            </a:extLst>
          </p:cNvPr>
          <p:cNvSpPr/>
          <p:nvPr/>
        </p:nvSpPr>
        <p:spPr>
          <a:xfrm>
            <a:off x="4530052" y="2301875"/>
            <a:ext cx="180000" cy="18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37" name="Rechteck 336">
            <a:extLst>
              <a:ext uri="{FF2B5EF4-FFF2-40B4-BE49-F238E27FC236}">
                <a16:creationId xmlns:a16="http://schemas.microsoft.com/office/drawing/2014/main" id="{E87DB462-B5F0-FCDE-5C5E-F1FFA6FC18AE}"/>
              </a:ext>
            </a:extLst>
          </p:cNvPr>
          <p:cNvSpPr/>
          <p:nvPr/>
        </p:nvSpPr>
        <p:spPr>
          <a:xfrm>
            <a:off x="4962464" y="2301875"/>
            <a:ext cx="180000" cy="18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38" name="Rechteck 337">
            <a:extLst>
              <a:ext uri="{FF2B5EF4-FFF2-40B4-BE49-F238E27FC236}">
                <a16:creationId xmlns:a16="http://schemas.microsoft.com/office/drawing/2014/main" id="{05E53A31-5F4A-D0EA-125D-2AA6170E421F}"/>
              </a:ext>
            </a:extLst>
          </p:cNvPr>
          <p:cNvSpPr/>
          <p:nvPr/>
        </p:nvSpPr>
        <p:spPr>
          <a:xfrm>
            <a:off x="5394876" y="2301875"/>
            <a:ext cx="180000" cy="18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39" name="Rechteck 338">
            <a:extLst>
              <a:ext uri="{FF2B5EF4-FFF2-40B4-BE49-F238E27FC236}">
                <a16:creationId xmlns:a16="http://schemas.microsoft.com/office/drawing/2014/main" id="{0A44D8C1-73FA-4C8B-0259-FE3035062F95}"/>
              </a:ext>
            </a:extLst>
          </p:cNvPr>
          <p:cNvSpPr/>
          <p:nvPr/>
        </p:nvSpPr>
        <p:spPr>
          <a:xfrm>
            <a:off x="5827288" y="2301875"/>
            <a:ext cx="180000" cy="180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40" name="Rechteck 339">
            <a:extLst>
              <a:ext uri="{FF2B5EF4-FFF2-40B4-BE49-F238E27FC236}">
                <a16:creationId xmlns:a16="http://schemas.microsoft.com/office/drawing/2014/main" id="{B4255370-8C31-232C-4C10-353ACB33E385}"/>
              </a:ext>
            </a:extLst>
          </p:cNvPr>
          <p:cNvSpPr/>
          <p:nvPr/>
        </p:nvSpPr>
        <p:spPr>
          <a:xfrm>
            <a:off x="6259700" y="2301875"/>
            <a:ext cx="180000" cy="18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41" name="Rechteck 340">
            <a:extLst>
              <a:ext uri="{FF2B5EF4-FFF2-40B4-BE49-F238E27FC236}">
                <a16:creationId xmlns:a16="http://schemas.microsoft.com/office/drawing/2014/main" id="{F3C1A1B8-7CCB-55A9-7E24-C177F24BCDFB}"/>
              </a:ext>
            </a:extLst>
          </p:cNvPr>
          <p:cNvSpPr/>
          <p:nvPr/>
        </p:nvSpPr>
        <p:spPr>
          <a:xfrm>
            <a:off x="6692112" y="2301875"/>
            <a:ext cx="180000" cy="18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42" name="Rechteck 341">
            <a:extLst>
              <a:ext uri="{FF2B5EF4-FFF2-40B4-BE49-F238E27FC236}">
                <a16:creationId xmlns:a16="http://schemas.microsoft.com/office/drawing/2014/main" id="{99A2451B-F598-27B7-AFA6-FA69A804FF45}"/>
              </a:ext>
            </a:extLst>
          </p:cNvPr>
          <p:cNvSpPr/>
          <p:nvPr/>
        </p:nvSpPr>
        <p:spPr>
          <a:xfrm>
            <a:off x="7123024" y="2301875"/>
            <a:ext cx="180000" cy="18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43" name="Rechteck 342">
            <a:extLst>
              <a:ext uri="{FF2B5EF4-FFF2-40B4-BE49-F238E27FC236}">
                <a16:creationId xmlns:a16="http://schemas.microsoft.com/office/drawing/2014/main" id="{4AA92C3E-AA20-0C1F-925F-D6750CA59211}"/>
              </a:ext>
            </a:extLst>
          </p:cNvPr>
          <p:cNvSpPr/>
          <p:nvPr/>
        </p:nvSpPr>
        <p:spPr>
          <a:xfrm>
            <a:off x="7553936" y="2301875"/>
            <a:ext cx="180000" cy="180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44" name="Rechteck 343">
            <a:extLst>
              <a:ext uri="{FF2B5EF4-FFF2-40B4-BE49-F238E27FC236}">
                <a16:creationId xmlns:a16="http://schemas.microsoft.com/office/drawing/2014/main" id="{BA361519-8D3F-7A68-B5F9-91AEC40508D6}"/>
              </a:ext>
            </a:extLst>
          </p:cNvPr>
          <p:cNvSpPr/>
          <p:nvPr/>
        </p:nvSpPr>
        <p:spPr>
          <a:xfrm>
            <a:off x="7982773" y="2301875"/>
            <a:ext cx="180000" cy="18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45" name="Rechteck 344">
            <a:extLst>
              <a:ext uri="{FF2B5EF4-FFF2-40B4-BE49-F238E27FC236}">
                <a16:creationId xmlns:a16="http://schemas.microsoft.com/office/drawing/2014/main" id="{2C83BB67-A02D-02AD-A6E9-8E4CEEA731AA}"/>
              </a:ext>
            </a:extLst>
          </p:cNvPr>
          <p:cNvSpPr/>
          <p:nvPr/>
        </p:nvSpPr>
        <p:spPr>
          <a:xfrm>
            <a:off x="8422023" y="2301875"/>
            <a:ext cx="180000" cy="18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46" name="Rechteck 345">
            <a:extLst>
              <a:ext uri="{FF2B5EF4-FFF2-40B4-BE49-F238E27FC236}">
                <a16:creationId xmlns:a16="http://schemas.microsoft.com/office/drawing/2014/main" id="{F7439645-CA67-5BF7-6D85-F8B82FA700A5}"/>
              </a:ext>
            </a:extLst>
          </p:cNvPr>
          <p:cNvSpPr/>
          <p:nvPr/>
        </p:nvSpPr>
        <p:spPr>
          <a:xfrm>
            <a:off x="8855484" y="2301875"/>
            <a:ext cx="180000" cy="18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47" name="Rechteck 346">
            <a:extLst>
              <a:ext uri="{FF2B5EF4-FFF2-40B4-BE49-F238E27FC236}">
                <a16:creationId xmlns:a16="http://schemas.microsoft.com/office/drawing/2014/main" id="{D257E890-1A1D-1A2E-CCB7-1A3CC80E8041}"/>
              </a:ext>
            </a:extLst>
          </p:cNvPr>
          <p:cNvSpPr/>
          <p:nvPr/>
        </p:nvSpPr>
        <p:spPr>
          <a:xfrm>
            <a:off x="2354316" y="2301875"/>
            <a:ext cx="180000" cy="18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48" name="Rechteck 347">
            <a:extLst>
              <a:ext uri="{FF2B5EF4-FFF2-40B4-BE49-F238E27FC236}">
                <a16:creationId xmlns:a16="http://schemas.microsoft.com/office/drawing/2014/main" id="{3BA56802-7992-402C-8EFC-4F543FF392B2}"/>
              </a:ext>
            </a:extLst>
          </p:cNvPr>
          <p:cNvSpPr/>
          <p:nvPr/>
        </p:nvSpPr>
        <p:spPr>
          <a:xfrm>
            <a:off x="2798329" y="2549525"/>
            <a:ext cx="180000" cy="180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49" name="Rechteck 348">
            <a:extLst>
              <a:ext uri="{FF2B5EF4-FFF2-40B4-BE49-F238E27FC236}">
                <a16:creationId xmlns:a16="http://schemas.microsoft.com/office/drawing/2014/main" id="{C74F53E2-44ED-3D4F-1AC7-133D8479520C}"/>
              </a:ext>
            </a:extLst>
          </p:cNvPr>
          <p:cNvSpPr/>
          <p:nvPr/>
        </p:nvSpPr>
        <p:spPr>
          <a:xfrm>
            <a:off x="3232816" y="2549525"/>
            <a:ext cx="180000" cy="18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50" name="Rechteck 349">
            <a:extLst>
              <a:ext uri="{FF2B5EF4-FFF2-40B4-BE49-F238E27FC236}">
                <a16:creationId xmlns:a16="http://schemas.microsoft.com/office/drawing/2014/main" id="{C9B4175B-4E65-1E79-1A6F-C6A84870AE23}"/>
              </a:ext>
            </a:extLst>
          </p:cNvPr>
          <p:cNvSpPr/>
          <p:nvPr/>
        </p:nvSpPr>
        <p:spPr>
          <a:xfrm>
            <a:off x="3665228" y="2549525"/>
            <a:ext cx="180000" cy="180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51" name="Rechteck 350">
            <a:extLst>
              <a:ext uri="{FF2B5EF4-FFF2-40B4-BE49-F238E27FC236}">
                <a16:creationId xmlns:a16="http://schemas.microsoft.com/office/drawing/2014/main" id="{5CABE4E7-D0FC-6862-D305-FEF9AB4F1EA0}"/>
              </a:ext>
            </a:extLst>
          </p:cNvPr>
          <p:cNvSpPr/>
          <p:nvPr/>
        </p:nvSpPr>
        <p:spPr>
          <a:xfrm>
            <a:off x="4097640" y="2549525"/>
            <a:ext cx="180000" cy="18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52" name="Rechteck 351">
            <a:extLst>
              <a:ext uri="{FF2B5EF4-FFF2-40B4-BE49-F238E27FC236}">
                <a16:creationId xmlns:a16="http://schemas.microsoft.com/office/drawing/2014/main" id="{111ADCBB-AD4E-A489-C44A-63BEA529E407}"/>
              </a:ext>
            </a:extLst>
          </p:cNvPr>
          <p:cNvSpPr/>
          <p:nvPr/>
        </p:nvSpPr>
        <p:spPr>
          <a:xfrm>
            <a:off x="4530052" y="2549525"/>
            <a:ext cx="180000" cy="180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53" name="Rechteck 352">
            <a:extLst>
              <a:ext uri="{FF2B5EF4-FFF2-40B4-BE49-F238E27FC236}">
                <a16:creationId xmlns:a16="http://schemas.microsoft.com/office/drawing/2014/main" id="{2D81377B-0F93-CEC9-451E-B89EEAF918A2}"/>
              </a:ext>
            </a:extLst>
          </p:cNvPr>
          <p:cNvSpPr/>
          <p:nvPr/>
        </p:nvSpPr>
        <p:spPr>
          <a:xfrm>
            <a:off x="4962464" y="2549525"/>
            <a:ext cx="180000" cy="18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54" name="Rechteck 353">
            <a:extLst>
              <a:ext uri="{FF2B5EF4-FFF2-40B4-BE49-F238E27FC236}">
                <a16:creationId xmlns:a16="http://schemas.microsoft.com/office/drawing/2014/main" id="{09D94060-7A4F-248F-AB34-60CF7FE88607}"/>
              </a:ext>
            </a:extLst>
          </p:cNvPr>
          <p:cNvSpPr/>
          <p:nvPr/>
        </p:nvSpPr>
        <p:spPr>
          <a:xfrm>
            <a:off x="5394876" y="2549525"/>
            <a:ext cx="180000" cy="180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55" name="Rechteck 354">
            <a:extLst>
              <a:ext uri="{FF2B5EF4-FFF2-40B4-BE49-F238E27FC236}">
                <a16:creationId xmlns:a16="http://schemas.microsoft.com/office/drawing/2014/main" id="{6DB6C823-F2BD-D6E1-DE50-516F13CF9E6F}"/>
              </a:ext>
            </a:extLst>
          </p:cNvPr>
          <p:cNvSpPr/>
          <p:nvPr/>
        </p:nvSpPr>
        <p:spPr>
          <a:xfrm>
            <a:off x="5827288" y="2549525"/>
            <a:ext cx="180000" cy="18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56" name="Rechteck 355">
            <a:extLst>
              <a:ext uri="{FF2B5EF4-FFF2-40B4-BE49-F238E27FC236}">
                <a16:creationId xmlns:a16="http://schemas.microsoft.com/office/drawing/2014/main" id="{6339DB64-9D4D-765B-C225-21C6066A6C6B}"/>
              </a:ext>
            </a:extLst>
          </p:cNvPr>
          <p:cNvSpPr/>
          <p:nvPr/>
        </p:nvSpPr>
        <p:spPr>
          <a:xfrm>
            <a:off x="6259700" y="2549525"/>
            <a:ext cx="180000" cy="180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57" name="Rechteck 356">
            <a:extLst>
              <a:ext uri="{FF2B5EF4-FFF2-40B4-BE49-F238E27FC236}">
                <a16:creationId xmlns:a16="http://schemas.microsoft.com/office/drawing/2014/main" id="{8C066482-6DE9-2237-F8EE-E13019EFC1F7}"/>
              </a:ext>
            </a:extLst>
          </p:cNvPr>
          <p:cNvSpPr/>
          <p:nvPr/>
        </p:nvSpPr>
        <p:spPr>
          <a:xfrm>
            <a:off x="6692112" y="2549525"/>
            <a:ext cx="180000" cy="18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58" name="Rechteck 357">
            <a:extLst>
              <a:ext uri="{FF2B5EF4-FFF2-40B4-BE49-F238E27FC236}">
                <a16:creationId xmlns:a16="http://schemas.microsoft.com/office/drawing/2014/main" id="{B9ECAC22-C807-E9F6-B3A9-74752736514C}"/>
              </a:ext>
            </a:extLst>
          </p:cNvPr>
          <p:cNvSpPr/>
          <p:nvPr/>
        </p:nvSpPr>
        <p:spPr>
          <a:xfrm>
            <a:off x="7123024" y="2549525"/>
            <a:ext cx="180000" cy="180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59" name="Rechteck 358">
            <a:extLst>
              <a:ext uri="{FF2B5EF4-FFF2-40B4-BE49-F238E27FC236}">
                <a16:creationId xmlns:a16="http://schemas.microsoft.com/office/drawing/2014/main" id="{DB894217-3881-0A6C-B827-E23327EFF112}"/>
              </a:ext>
            </a:extLst>
          </p:cNvPr>
          <p:cNvSpPr/>
          <p:nvPr/>
        </p:nvSpPr>
        <p:spPr>
          <a:xfrm>
            <a:off x="7553936" y="2549525"/>
            <a:ext cx="180000" cy="18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60" name="Rechteck 359">
            <a:extLst>
              <a:ext uri="{FF2B5EF4-FFF2-40B4-BE49-F238E27FC236}">
                <a16:creationId xmlns:a16="http://schemas.microsoft.com/office/drawing/2014/main" id="{540B7B08-AD14-A35B-CCB9-7C9872F5599C}"/>
              </a:ext>
            </a:extLst>
          </p:cNvPr>
          <p:cNvSpPr/>
          <p:nvPr/>
        </p:nvSpPr>
        <p:spPr>
          <a:xfrm>
            <a:off x="7982773" y="2549525"/>
            <a:ext cx="180000" cy="180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61" name="Rechteck 360">
            <a:extLst>
              <a:ext uri="{FF2B5EF4-FFF2-40B4-BE49-F238E27FC236}">
                <a16:creationId xmlns:a16="http://schemas.microsoft.com/office/drawing/2014/main" id="{6BAEF580-A98E-D121-1187-80A6132BFF0E}"/>
              </a:ext>
            </a:extLst>
          </p:cNvPr>
          <p:cNvSpPr/>
          <p:nvPr/>
        </p:nvSpPr>
        <p:spPr>
          <a:xfrm>
            <a:off x="8422023" y="2549525"/>
            <a:ext cx="180000" cy="18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62" name="Rechteck 361">
            <a:extLst>
              <a:ext uri="{FF2B5EF4-FFF2-40B4-BE49-F238E27FC236}">
                <a16:creationId xmlns:a16="http://schemas.microsoft.com/office/drawing/2014/main" id="{5E1F5C66-6422-3C86-3C21-A2DD137A1616}"/>
              </a:ext>
            </a:extLst>
          </p:cNvPr>
          <p:cNvSpPr/>
          <p:nvPr/>
        </p:nvSpPr>
        <p:spPr>
          <a:xfrm>
            <a:off x="8855484" y="2549525"/>
            <a:ext cx="180000" cy="18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63" name="Rechteck 362">
            <a:extLst>
              <a:ext uri="{FF2B5EF4-FFF2-40B4-BE49-F238E27FC236}">
                <a16:creationId xmlns:a16="http://schemas.microsoft.com/office/drawing/2014/main" id="{2ED8C4C9-687E-BAF6-4728-256B77392152}"/>
              </a:ext>
            </a:extLst>
          </p:cNvPr>
          <p:cNvSpPr/>
          <p:nvPr/>
        </p:nvSpPr>
        <p:spPr>
          <a:xfrm>
            <a:off x="2354316" y="2549525"/>
            <a:ext cx="180000" cy="18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64" name="Rechteck 363">
            <a:extLst>
              <a:ext uri="{FF2B5EF4-FFF2-40B4-BE49-F238E27FC236}">
                <a16:creationId xmlns:a16="http://schemas.microsoft.com/office/drawing/2014/main" id="{9C9E42C5-47A2-F0BA-8CD0-EC0A2F81EBA8}"/>
              </a:ext>
            </a:extLst>
          </p:cNvPr>
          <p:cNvSpPr/>
          <p:nvPr/>
        </p:nvSpPr>
        <p:spPr>
          <a:xfrm>
            <a:off x="2798329" y="2797175"/>
            <a:ext cx="180000" cy="180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65" name="Rechteck 364">
            <a:extLst>
              <a:ext uri="{FF2B5EF4-FFF2-40B4-BE49-F238E27FC236}">
                <a16:creationId xmlns:a16="http://schemas.microsoft.com/office/drawing/2014/main" id="{721D29B5-9DD5-8A2E-D74E-DEF6A29F45FF}"/>
              </a:ext>
            </a:extLst>
          </p:cNvPr>
          <p:cNvSpPr/>
          <p:nvPr/>
        </p:nvSpPr>
        <p:spPr>
          <a:xfrm>
            <a:off x="3232816" y="2797175"/>
            <a:ext cx="180000" cy="18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66" name="Rechteck 365">
            <a:extLst>
              <a:ext uri="{FF2B5EF4-FFF2-40B4-BE49-F238E27FC236}">
                <a16:creationId xmlns:a16="http://schemas.microsoft.com/office/drawing/2014/main" id="{F36A1013-6348-83E7-13B6-3502695D9FA8}"/>
              </a:ext>
            </a:extLst>
          </p:cNvPr>
          <p:cNvSpPr/>
          <p:nvPr/>
        </p:nvSpPr>
        <p:spPr>
          <a:xfrm>
            <a:off x="3658390" y="2798910"/>
            <a:ext cx="180000" cy="180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67" name="Rechteck 366">
            <a:extLst>
              <a:ext uri="{FF2B5EF4-FFF2-40B4-BE49-F238E27FC236}">
                <a16:creationId xmlns:a16="http://schemas.microsoft.com/office/drawing/2014/main" id="{C86BAF13-1753-0D1F-B272-CE27AE0D7807}"/>
              </a:ext>
            </a:extLst>
          </p:cNvPr>
          <p:cNvSpPr/>
          <p:nvPr/>
        </p:nvSpPr>
        <p:spPr>
          <a:xfrm>
            <a:off x="4097640" y="2797175"/>
            <a:ext cx="180000" cy="18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68" name="Rechteck 367">
            <a:extLst>
              <a:ext uri="{FF2B5EF4-FFF2-40B4-BE49-F238E27FC236}">
                <a16:creationId xmlns:a16="http://schemas.microsoft.com/office/drawing/2014/main" id="{98685EF4-23D1-8102-C303-26806401254E}"/>
              </a:ext>
            </a:extLst>
          </p:cNvPr>
          <p:cNvSpPr/>
          <p:nvPr/>
        </p:nvSpPr>
        <p:spPr>
          <a:xfrm>
            <a:off x="4530052" y="2797175"/>
            <a:ext cx="180000" cy="180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69" name="Rechteck 368">
            <a:extLst>
              <a:ext uri="{FF2B5EF4-FFF2-40B4-BE49-F238E27FC236}">
                <a16:creationId xmlns:a16="http://schemas.microsoft.com/office/drawing/2014/main" id="{F18309D0-441F-648A-EB59-A48699B8BC80}"/>
              </a:ext>
            </a:extLst>
          </p:cNvPr>
          <p:cNvSpPr/>
          <p:nvPr/>
        </p:nvSpPr>
        <p:spPr>
          <a:xfrm>
            <a:off x="4962464" y="2797175"/>
            <a:ext cx="180000" cy="18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70" name="Rechteck 369">
            <a:extLst>
              <a:ext uri="{FF2B5EF4-FFF2-40B4-BE49-F238E27FC236}">
                <a16:creationId xmlns:a16="http://schemas.microsoft.com/office/drawing/2014/main" id="{55B7E34F-21C5-4872-23A7-1DFA66BACC2F}"/>
              </a:ext>
            </a:extLst>
          </p:cNvPr>
          <p:cNvSpPr/>
          <p:nvPr/>
        </p:nvSpPr>
        <p:spPr>
          <a:xfrm>
            <a:off x="5394876" y="2797175"/>
            <a:ext cx="180000" cy="180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71" name="Rechteck 370">
            <a:extLst>
              <a:ext uri="{FF2B5EF4-FFF2-40B4-BE49-F238E27FC236}">
                <a16:creationId xmlns:a16="http://schemas.microsoft.com/office/drawing/2014/main" id="{8575FDBF-3A86-FA5A-8F02-54C42BB269ED}"/>
              </a:ext>
            </a:extLst>
          </p:cNvPr>
          <p:cNvSpPr/>
          <p:nvPr/>
        </p:nvSpPr>
        <p:spPr>
          <a:xfrm>
            <a:off x="5827288" y="2797175"/>
            <a:ext cx="180000" cy="18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72" name="Rechteck 371">
            <a:extLst>
              <a:ext uri="{FF2B5EF4-FFF2-40B4-BE49-F238E27FC236}">
                <a16:creationId xmlns:a16="http://schemas.microsoft.com/office/drawing/2014/main" id="{B2C24070-70D0-A295-D417-B33970554C6F}"/>
              </a:ext>
            </a:extLst>
          </p:cNvPr>
          <p:cNvSpPr/>
          <p:nvPr/>
        </p:nvSpPr>
        <p:spPr>
          <a:xfrm>
            <a:off x="6259700" y="2797175"/>
            <a:ext cx="180000" cy="180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73" name="Rechteck 372">
            <a:extLst>
              <a:ext uri="{FF2B5EF4-FFF2-40B4-BE49-F238E27FC236}">
                <a16:creationId xmlns:a16="http://schemas.microsoft.com/office/drawing/2014/main" id="{BCC66AA3-9C2C-AD10-2D30-C7FE85C0FD1B}"/>
              </a:ext>
            </a:extLst>
          </p:cNvPr>
          <p:cNvSpPr/>
          <p:nvPr/>
        </p:nvSpPr>
        <p:spPr>
          <a:xfrm>
            <a:off x="6692112" y="2797175"/>
            <a:ext cx="180000" cy="18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74" name="Rechteck 373">
            <a:extLst>
              <a:ext uri="{FF2B5EF4-FFF2-40B4-BE49-F238E27FC236}">
                <a16:creationId xmlns:a16="http://schemas.microsoft.com/office/drawing/2014/main" id="{C1E42C65-E0F4-6F1C-4964-70E8910C5E50}"/>
              </a:ext>
            </a:extLst>
          </p:cNvPr>
          <p:cNvSpPr/>
          <p:nvPr/>
        </p:nvSpPr>
        <p:spPr>
          <a:xfrm>
            <a:off x="7123024" y="2797175"/>
            <a:ext cx="180000" cy="180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75" name="Rechteck 374">
            <a:extLst>
              <a:ext uri="{FF2B5EF4-FFF2-40B4-BE49-F238E27FC236}">
                <a16:creationId xmlns:a16="http://schemas.microsoft.com/office/drawing/2014/main" id="{1FC02319-0810-D9BB-CBCA-CB1E9EDC0B88}"/>
              </a:ext>
            </a:extLst>
          </p:cNvPr>
          <p:cNvSpPr/>
          <p:nvPr/>
        </p:nvSpPr>
        <p:spPr>
          <a:xfrm>
            <a:off x="7553936" y="2797175"/>
            <a:ext cx="180000" cy="18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76" name="Rechteck 375">
            <a:extLst>
              <a:ext uri="{FF2B5EF4-FFF2-40B4-BE49-F238E27FC236}">
                <a16:creationId xmlns:a16="http://schemas.microsoft.com/office/drawing/2014/main" id="{CF62FAA0-FF97-25BD-3F7A-D980D20DEC7A}"/>
              </a:ext>
            </a:extLst>
          </p:cNvPr>
          <p:cNvSpPr/>
          <p:nvPr/>
        </p:nvSpPr>
        <p:spPr>
          <a:xfrm>
            <a:off x="7982773" y="2797175"/>
            <a:ext cx="180000" cy="180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77" name="Rechteck 376">
            <a:extLst>
              <a:ext uri="{FF2B5EF4-FFF2-40B4-BE49-F238E27FC236}">
                <a16:creationId xmlns:a16="http://schemas.microsoft.com/office/drawing/2014/main" id="{60E76E69-88A3-F234-6C2C-AC51058A7D26}"/>
              </a:ext>
            </a:extLst>
          </p:cNvPr>
          <p:cNvSpPr/>
          <p:nvPr/>
        </p:nvSpPr>
        <p:spPr>
          <a:xfrm>
            <a:off x="8422023" y="2797175"/>
            <a:ext cx="180000" cy="18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78" name="Rechteck 377">
            <a:extLst>
              <a:ext uri="{FF2B5EF4-FFF2-40B4-BE49-F238E27FC236}">
                <a16:creationId xmlns:a16="http://schemas.microsoft.com/office/drawing/2014/main" id="{22652E8B-7C58-3043-307E-B234BEFA33BF}"/>
              </a:ext>
            </a:extLst>
          </p:cNvPr>
          <p:cNvSpPr/>
          <p:nvPr/>
        </p:nvSpPr>
        <p:spPr>
          <a:xfrm>
            <a:off x="8855484" y="2797175"/>
            <a:ext cx="180000" cy="18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79" name="Rechteck 378">
            <a:extLst>
              <a:ext uri="{FF2B5EF4-FFF2-40B4-BE49-F238E27FC236}">
                <a16:creationId xmlns:a16="http://schemas.microsoft.com/office/drawing/2014/main" id="{C9A35C2A-FE81-94A1-3FBA-8FD48E868BAC}"/>
              </a:ext>
            </a:extLst>
          </p:cNvPr>
          <p:cNvSpPr/>
          <p:nvPr/>
        </p:nvSpPr>
        <p:spPr>
          <a:xfrm>
            <a:off x="2354316" y="2797175"/>
            <a:ext cx="180000" cy="18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80" name="Rechteck 379">
            <a:extLst>
              <a:ext uri="{FF2B5EF4-FFF2-40B4-BE49-F238E27FC236}">
                <a16:creationId xmlns:a16="http://schemas.microsoft.com/office/drawing/2014/main" id="{434E9E6D-7CB8-DCB2-0DC4-5FBCECBADFBA}"/>
              </a:ext>
            </a:extLst>
          </p:cNvPr>
          <p:cNvSpPr/>
          <p:nvPr/>
        </p:nvSpPr>
        <p:spPr>
          <a:xfrm>
            <a:off x="2798329" y="3032125"/>
            <a:ext cx="180000" cy="180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81" name="Rechteck 380">
            <a:extLst>
              <a:ext uri="{FF2B5EF4-FFF2-40B4-BE49-F238E27FC236}">
                <a16:creationId xmlns:a16="http://schemas.microsoft.com/office/drawing/2014/main" id="{3F343340-0C08-8B1E-A193-78F12C69A635}"/>
              </a:ext>
            </a:extLst>
          </p:cNvPr>
          <p:cNvSpPr/>
          <p:nvPr/>
        </p:nvSpPr>
        <p:spPr>
          <a:xfrm>
            <a:off x="3232816" y="3032125"/>
            <a:ext cx="180000" cy="18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82" name="Rechteck 381">
            <a:extLst>
              <a:ext uri="{FF2B5EF4-FFF2-40B4-BE49-F238E27FC236}">
                <a16:creationId xmlns:a16="http://schemas.microsoft.com/office/drawing/2014/main" id="{46D79BCC-56C5-86D4-0EA6-190E2CF2CAB8}"/>
              </a:ext>
            </a:extLst>
          </p:cNvPr>
          <p:cNvSpPr/>
          <p:nvPr/>
        </p:nvSpPr>
        <p:spPr>
          <a:xfrm>
            <a:off x="3665228" y="3032125"/>
            <a:ext cx="180000" cy="180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83" name="Rechteck 382">
            <a:extLst>
              <a:ext uri="{FF2B5EF4-FFF2-40B4-BE49-F238E27FC236}">
                <a16:creationId xmlns:a16="http://schemas.microsoft.com/office/drawing/2014/main" id="{1E33C9DD-A046-1DA1-E59E-D47D88C17EDC}"/>
              </a:ext>
            </a:extLst>
          </p:cNvPr>
          <p:cNvSpPr/>
          <p:nvPr/>
        </p:nvSpPr>
        <p:spPr>
          <a:xfrm>
            <a:off x="4097640" y="3032125"/>
            <a:ext cx="180000" cy="18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84" name="Rechteck 383">
            <a:extLst>
              <a:ext uri="{FF2B5EF4-FFF2-40B4-BE49-F238E27FC236}">
                <a16:creationId xmlns:a16="http://schemas.microsoft.com/office/drawing/2014/main" id="{2E067D81-AF8F-1E95-96B3-86D5A4ABFB1B}"/>
              </a:ext>
            </a:extLst>
          </p:cNvPr>
          <p:cNvSpPr/>
          <p:nvPr/>
        </p:nvSpPr>
        <p:spPr>
          <a:xfrm>
            <a:off x="4530052" y="3032125"/>
            <a:ext cx="180000" cy="180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85" name="Rechteck 384">
            <a:extLst>
              <a:ext uri="{FF2B5EF4-FFF2-40B4-BE49-F238E27FC236}">
                <a16:creationId xmlns:a16="http://schemas.microsoft.com/office/drawing/2014/main" id="{A468312A-96B3-52C5-6B01-1C6B4F95B223}"/>
              </a:ext>
            </a:extLst>
          </p:cNvPr>
          <p:cNvSpPr/>
          <p:nvPr/>
        </p:nvSpPr>
        <p:spPr>
          <a:xfrm>
            <a:off x="4962464" y="3032125"/>
            <a:ext cx="180000" cy="180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86" name="Rechteck 385">
            <a:extLst>
              <a:ext uri="{FF2B5EF4-FFF2-40B4-BE49-F238E27FC236}">
                <a16:creationId xmlns:a16="http://schemas.microsoft.com/office/drawing/2014/main" id="{37B4D6DD-88BB-6B21-5790-3AEFE1AC8FBD}"/>
              </a:ext>
            </a:extLst>
          </p:cNvPr>
          <p:cNvSpPr/>
          <p:nvPr/>
        </p:nvSpPr>
        <p:spPr>
          <a:xfrm>
            <a:off x="5394876" y="3032125"/>
            <a:ext cx="180000" cy="180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87" name="Rechteck 386">
            <a:extLst>
              <a:ext uri="{FF2B5EF4-FFF2-40B4-BE49-F238E27FC236}">
                <a16:creationId xmlns:a16="http://schemas.microsoft.com/office/drawing/2014/main" id="{E228D2C4-1BB1-D7D3-CDCF-5248788318CB}"/>
              </a:ext>
            </a:extLst>
          </p:cNvPr>
          <p:cNvSpPr/>
          <p:nvPr/>
        </p:nvSpPr>
        <p:spPr>
          <a:xfrm>
            <a:off x="5827288" y="3032125"/>
            <a:ext cx="180000" cy="18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88" name="Rechteck 387">
            <a:extLst>
              <a:ext uri="{FF2B5EF4-FFF2-40B4-BE49-F238E27FC236}">
                <a16:creationId xmlns:a16="http://schemas.microsoft.com/office/drawing/2014/main" id="{A3714E28-E86D-73F0-24D7-4E9ACC4A9D81}"/>
              </a:ext>
            </a:extLst>
          </p:cNvPr>
          <p:cNvSpPr/>
          <p:nvPr/>
        </p:nvSpPr>
        <p:spPr>
          <a:xfrm>
            <a:off x="6259700" y="3032125"/>
            <a:ext cx="180000" cy="180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89" name="Rechteck 388">
            <a:extLst>
              <a:ext uri="{FF2B5EF4-FFF2-40B4-BE49-F238E27FC236}">
                <a16:creationId xmlns:a16="http://schemas.microsoft.com/office/drawing/2014/main" id="{0CF63CC4-0FD6-BE17-27DD-5CE158D387EE}"/>
              </a:ext>
            </a:extLst>
          </p:cNvPr>
          <p:cNvSpPr/>
          <p:nvPr/>
        </p:nvSpPr>
        <p:spPr>
          <a:xfrm>
            <a:off x="6692112" y="3032125"/>
            <a:ext cx="180000" cy="18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90" name="Rechteck 389">
            <a:extLst>
              <a:ext uri="{FF2B5EF4-FFF2-40B4-BE49-F238E27FC236}">
                <a16:creationId xmlns:a16="http://schemas.microsoft.com/office/drawing/2014/main" id="{A0759EFC-391E-A2F0-280C-1CB1FF1E5BD1}"/>
              </a:ext>
            </a:extLst>
          </p:cNvPr>
          <p:cNvSpPr/>
          <p:nvPr/>
        </p:nvSpPr>
        <p:spPr>
          <a:xfrm>
            <a:off x="7123024" y="3032125"/>
            <a:ext cx="180000" cy="180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91" name="Rechteck 390">
            <a:extLst>
              <a:ext uri="{FF2B5EF4-FFF2-40B4-BE49-F238E27FC236}">
                <a16:creationId xmlns:a16="http://schemas.microsoft.com/office/drawing/2014/main" id="{46DDB27A-0D42-9797-7BBD-52BC6ADA23B7}"/>
              </a:ext>
            </a:extLst>
          </p:cNvPr>
          <p:cNvSpPr/>
          <p:nvPr/>
        </p:nvSpPr>
        <p:spPr>
          <a:xfrm>
            <a:off x="7553936" y="3032125"/>
            <a:ext cx="180000" cy="18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92" name="Rechteck 391">
            <a:extLst>
              <a:ext uri="{FF2B5EF4-FFF2-40B4-BE49-F238E27FC236}">
                <a16:creationId xmlns:a16="http://schemas.microsoft.com/office/drawing/2014/main" id="{A808EC36-AA09-7C23-5DC2-9C8860E4A2F6}"/>
              </a:ext>
            </a:extLst>
          </p:cNvPr>
          <p:cNvSpPr/>
          <p:nvPr/>
        </p:nvSpPr>
        <p:spPr>
          <a:xfrm>
            <a:off x="7982773" y="3032125"/>
            <a:ext cx="180000" cy="180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93" name="Rechteck 392">
            <a:extLst>
              <a:ext uri="{FF2B5EF4-FFF2-40B4-BE49-F238E27FC236}">
                <a16:creationId xmlns:a16="http://schemas.microsoft.com/office/drawing/2014/main" id="{8372417A-045E-F756-8289-3AA913649492}"/>
              </a:ext>
            </a:extLst>
          </p:cNvPr>
          <p:cNvSpPr/>
          <p:nvPr/>
        </p:nvSpPr>
        <p:spPr>
          <a:xfrm>
            <a:off x="8422023" y="3032125"/>
            <a:ext cx="180000" cy="18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94" name="Rechteck 393">
            <a:extLst>
              <a:ext uri="{FF2B5EF4-FFF2-40B4-BE49-F238E27FC236}">
                <a16:creationId xmlns:a16="http://schemas.microsoft.com/office/drawing/2014/main" id="{0EAF1BFB-0F46-DD4F-264B-06ED881D75FD}"/>
              </a:ext>
            </a:extLst>
          </p:cNvPr>
          <p:cNvSpPr/>
          <p:nvPr/>
        </p:nvSpPr>
        <p:spPr>
          <a:xfrm>
            <a:off x="8855484" y="3032125"/>
            <a:ext cx="180000" cy="18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95" name="Rechteck 394">
            <a:extLst>
              <a:ext uri="{FF2B5EF4-FFF2-40B4-BE49-F238E27FC236}">
                <a16:creationId xmlns:a16="http://schemas.microsoft.com/office/drawing/2014/main" id="{33BE3AE0-6F34-631C-5DB9-B7A3418F0C23}"/>
              </a:ext>
            </a:extLst>
          </p:cNvPr>
          <p:cNvSpPr/>
          <p:nvPr/>
        </p:nvSpPr>
        <p:spPr>
          <a:xfrm>
            <a:off x="2354316" y="3032125"/>
            <a:ext cx="180000" cy="18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96" name="Rechteck 395">
            <a:extLst>
              <a:ext uri="{FF2B5EF4-FFF2-40B4-BE49-F238E27FC236}">
                <a16:creationId xmlns:a16="http://schemas.microsoft.com/office/drawing/2014/main" id="{8A0C4511-691C-1344-785D-8352B5054126}"/>
              </a:ext>
            </a:extLst>
          </p:cNvPr>
          <p:cNvSpPr/>
          <p:nvPr/>
        </p:nvSpPr>
        <p:spPr>
          <a:xfrm>
            <a:off x="2798329" y="3286125"/>
            <a:ext cx="180000" cy="18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97" name="Rechteck 396">
            <a:extLst>
              <a:ext uri="{FF2B5EF4-FFF2-40B4-BE49-F238E27FC236}">
                <a16:creationId xmlns:a16="http://schemas.microsoft.com/office/drawing/2014/main" id="{B24BF8A9-CC8A-3B95-DD27-6E90C6F3302C}"/>
              </a:ext>
            </a:extLst>
          </p:cNvPr>
          <p:cNvSpPr/>
          <p:nvPr/>
        </p:nvSpPr>
        <p:spPr>
          <a:xfrm>
            <a:off x="3232816" y="3286125"/>
            <a:ext cx="180000" cy="18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98" name="Rechteck 397">
            <a:extLst>
              <a:ext uri="{FF2B5EF4-FFF2-40B4-BE49-F238E27FC236}">
                <a16:creationId xmlns:a16="http://schemas.microsoft.com/office/drawing/2014/main" id="{E469D160-C2BA-B8B3-04E0-FCA74D311EEA}"/>
              </a:ext>
            </a:extLst>
          </p:cNvPr>
          <p:cNvSpPr/>
          <p:nvPr/>
        </p:nvSpPr>
        <p:spPr>
          <a:xfrm>
            <a:off x="3665228" y="3286125"/>
            <a:ext cx="180000" cy="18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399" name="Rechteck 398">
            <a:extLst>
              <a:ext uri="{FF2B5EF4-FFF2-40B4-BE49-F238E27FC236}">
                <a16:creationId xmlns:a16="http://schemas.microsoft.com/office/drawing/2014/main" id="{9A99CF22-11C7-AC2E-82FD-41A78D69E4F2}"/>
              </a:ext>
            </a:extLst>
          </p:cNvPr>
          <p:cNvSpPr/>
          <p:nvPr/>
        </p:nvSpPr>
        <p:spPr>
          <a:xfrm>
            <a:off x="4097640" y="3286125"/>
            <a:ext cx="180000" cy="180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00" name="Rechteck 399">
            <a:extLst>
              <a:ext uri="{FF2B5EF4-FFF2-40B4-BE49-F238E27FC236}">
                <a16:creationId xmlns:a16="http://schemas.microsoft.com/office/drawing/2014/main" id="{40B6868B-2605-199A-E8BB-FC041D123664}"/>
              </a:ext>
            </a:extLst>
          </p:cNvPr>
          <p:cNvSpPr/>
          <p:nvPr/>
        </p:nvSpPr>
        <p:spPr>
          <a:xfrm>
            <a:off x="4530052" y="3286125"/>
            <a:ext cx="180000" cy="18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01" name="Rechteck 400">
            <a:extLst>
              <a:ext uri="{FF2B5EF4-FFF2-40B4-BE49-F238E27FC236}">
                <a16:creationId xmlns:a16="http://schemas.microsoft.com/office/drawing/2014/main" id="{7EBE2057-383B-00F8-386F-419B9E8483E1}"/>
              </a:ext>
            </a:extLst>
          </p:cNvPr>
          <p:cNvSpPr/>
          <p:nvPr/>
        </p:nvSpPr>
        <p:spPr>
          <a:xfrm>
            <a:off x="4962464" y="3286125"/>
            <a:ext cx="180000" cy="18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02" name="Rechteck 401">
            <a:extLst>
              <a:ext uri="{FF2B5EF4-FFF2-40B4-BE49-F238E27FC236}">
                <a16:creationId xmlns:a16="http://schemas.microsoft.com/office/drawing/2014/main" id="{8D704AF4-D3C1-2A52-F88C-9C184846EA14}"/>
              </a:ext>
            </a:extLst>
          </p:cNvPr>
          <p:cNvSpPr/>
          <p:nvPr/>
        </p:nvSpPr>
        <p:spPr>
          <a:xfrm>
            <a:off x="5394876" y="3286125"/>
            <a:ext cx="180000" cy="18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03" name="Rechteck 402">
            <a:extLst>
              <a:ext uri="{FF2B5EF4-FFF2-40B4-BE49-F238E27FC236}">
                <a16:creationId xmlns:a16="http://schemas.microsoft.com/office/drawing/2014/main" id="{16D0B5EA-83C4-7B8A-5176-2C77B0637A95}"/>
              </a:ext>
            </a:extLst>
          </p:cNvPr>
          <p:cNvSpPr/>
          <p:nvPr/>
        </p:nvSpPr>
        <p:spPr>
          <a:xfrm>
            <a:off x="5827288" y="3286125"/>
            <a:ext cx="180000" cy="180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04" name="Rechteck 403">
            <a:extLst>
              <a:ext uri="{FF2B5EF4-FFF2-40B4-BE49-F238E27FC236}">
                <a16:creationId xmlns:a16="http://schemas.microsoft.com/office/drawing/2014/main" id="{6584AF08-3735-E6C1-F268-FFD656896984}"/>
              </a:ext>
            </a:extLst>
          </p:cNvPr>
          <p:cNvSpPr/>
          <p:nvPr/>
        </p:nvSpPr>
        <p:spPr>
          <a:xfrm>
            <a:off x="6259700" y="3286125"/>
            <a:ext cx="180000" cy="18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05" name="Rechteck 404">
            <a:extLst>
              <a:ext uri="{FF2B5EF4-FFF2-40B4-BE49-F238E27FC236}">
                <a16:creationId xmlns:a16="http://schemas.microsoft.com/office/drawing/2014/main" id="{C0694C55-55B8-90E4-7FCD-CC01BDE2B07C}"/>
              </a:ext>
            </a:extLst>
          </p:cNvPr>
          <p:cNvSpPr/>
          <p:nvPr/>
        </p:nvSpPr>
        <p:spPr>
          <a:xfrm>
            <a:off x="6692112" y="3286125"/>
            <a:ext cx="180000" cy="18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06" name="Rechteck 405">
            <a:extLst>
              <a:ext uri="{FF2B5EF4-FFF2-40B4-BE49-F238E27FC236}">
                <a16:creationId xmlns:a16="http://schemas.microsoft.com/office/drawing/2014/main" id="{293C31C9-C598-63CF-1927-96E69C0D21BE}"/>
              </a:ext>
            </a:extLst>
          </p:cNvPr>
          <p:cNvSpPr/>
          <p:nvPr/>
        </p:nvSpPr>
        <p:spPr>
          <a:xfrm>
            <a:off x="7123024" y="3286125"/>
            <a:ext cx="180000" cy="18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07" name="Rechteck 406">
            <a:extLst>
              <a:ext uri="{FF2B5EF4-FFF2-40B4-BE49-F238E27FC236}">
                <a16:creationId xmlns:a16="http://schemas.microsoft.com/office/drawing/2014/main" id="{EC3EC437-F50A-3B43-A905-091BC23740F1}"/>
              </a:ext>
            </a:extLst>
          </p:cNvPr>
          <p:cNvSpPr/>
          <p:nvPr/>
        </p:nvSpPr>
        <p:spPr>
          <a:xfrm>
            <a:off x="7553936" y="3286125"/>
            <a:ext cx="180000" cy="180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08" name="Rechteck 407">
            <a:extLst>
              <a:ext uri="{FF2B5EF4-FFF2-40B4-BE49-F238E27FC236}">
                <a16:creationId xmlns:a16="http://schemas.microsoft.com/office/drawing/2014/main" id="{A91F28A7-BA08-ADB1-6E0E-54E02266A100}"/>
              </a:ext>
            </a:extLst>
          </p:cNvPr>
          <p:cNvSpPr/>
          <p:nvPr/>
        </p:nvSpPr>
        <p:spPr>
          <a:xfrm>
            <a:off x="7982773" y="3286125"/>
            <a:ext cx="180000" cy="18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09" name="Rechteck 408">
            <a:extLst>
              <a:ext uri="{FF2B5EF4-FFF2-40B4-BE49-F238E27FC236}">
                <a16:creationId xmlns:a16="http://schemas.microsoft.com/office/drawing/2014/main" id="{AB3D6E67-C9E3-3B5E-3F43-4B72830B0CBA}"/>
              </a:ext>
            </a:extLst>
          </p:cNvPr>
          <p:cNvSpPr/>
          <p:nvPr/>
        </p:nvSpPr>
        <p:spPr>
          <a:xfrm>
            <a:off x="8422023" y="3286125"/>
            <a:ext cx="180000" cy="18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10" name="Rechteck 409">
            <a:extLst>
              <a:ext uri="{FF2B5EF4-FFF2-40B4-BE49-F238E27FC236}">
                <a16:creationId xmlns:a16="http://schemas.microsoft.com/office/drawing/2014/main" id="{9857B555-282F-4D6B-44C8-448BA8A92902}"/>
              </a:ext>
            </a:extLst>
          </p:cNvPr>
          <p:cNvSpPr/>
          <p:nvPr/>
        </p:nvSpPr>
        <p:spPr>
          <a:xfrm>
            <a:off x="8855484" y="3286125"/>
            <a:ext cx="180000" cy="18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11" name="Rechteck 410">
            <a:extLst>
              <a:ext uri="{FF2B5EF4-FFF2-40B4-BE49-F238E27FC236}">
                <a16:creationId xmlns:a16="http://schemas.microsoft.com/office/drawing/2014/main" id="{E9CB4B97-4A7B-DF0F-F74D-1728BF5CBF11}"/>
              </a:ext>
            </a:extLst>
          </p:cNvPr>
          <p:cNvSpPr/>
          <p:nvPr/>
        </p:nvSpPr>
        <p:spPr>
          <a:xfrm>
            <a:off x="2354316" y="3286125"/>
            <a:ext cx="180000" cy="18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12" name="Rechteck 411">
            <a:extLst>
              <a:ext uri="{FF2B5EF4-FFF2-40B4-BE49-F238E27FC236}">
                <a16:creationId xmlns:a16="http://schemas.microsoft.com/office/drawing/2014/main" id="{D6071674-4470-949F-B4DB-F2B7FCE55DA5}"/>
              </a:ext>
            </a:extLst>
          </p:cNvPr>
          <p:cNvSpPr/>
          <p:nvPr/>
        </p:nvSpPr>
        <p:spPr>
          <a:xfrm>
            <a:off x="2798329" y="3533775"/>
            <a:ext cx="180000" cy="180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13" name="Rechteck 412">
            <a:extLst>
              <a:ext uri="{FF2B5EF4-FFF2-40B4-BE49-F238E27FC236}">
                <a16:creationId xmlns:a16="http://schemas.microsoft.com/office/drawing/2014/main" id="{1F40CC8B-B54F-034E-6C6E-9DF671A8917F}"/>
              </a:ext>
            </a:extLst>
          </p:cNvPr>
          <p:cNvSpPr/>
          <p:nvPr/>
        </p:nvSpPr>
        <p:spPr>
          <a:xfrm>
            <a:off x="3232816" y="3533775"/>
            <a:ext cx="180000" cy="18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14" name="Rechteck 413">
            <a:extLst>
              <a:ext uri="{FF2B5EF4-FFF2-40B4-BE49-F238E27FC236}">
                <a16:creationId xmlns:a16="http://schemas.microsoft.com/office/drawing/2014/main" id="{E446922E-6ED3-9FF1-BBA9-264D4BDBC7C5}"/>
              </a:ext>
            </a:extLst>
          </p:cNvPr>
          <p:cNvSpPr/>
          <p:nvPr/>
        </p:nvSpPr>
        <p:spPr>
          <a:xfrm>
            <a:off x="3665228" y="3533775"/>
            <a:ext cx="180000" cy="180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15" name="Rechteck 414">
            <a:extLst>
              <a:ext uri="{FF2B5EF4-FFF2-40B4-BE49-F238E27FC236}">
                <a16:creationId xmlns:a16="http://schemas.microsoft.com/office/drawing/2014/main" id="{F213A34B-24C9-1830-0F94-0F4EE8DE96BA}"/>
              </a:ext>
            </a:extLst>
          </p:cNvPr>
          <p:cNvSpPr/>
          <p:nvPr/>
        </p:nvSpPr>
        <p:spPr>
          <a:xfrm>
            <a:off x="4097640" y="3533775"/>
            <a:ext cx="180000" cy="18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16" name="Rechteck 415">
            <a:extLst>
              <a:ext uri="{FF2B5EF4-FFF2-40B4-BE49-F238E27FC236}">
                <a16:creationId xmlns:a16="http://schemas.microsoft.com/office/drawing/2014/main" id="{BEC1160F-A1FC-468E-2592-B44C1267BC02}"/>
              </a:ext>
            </a:extLst>
          </p:cNvPr>
          <p:cNvSpPr/>
          <p:nvPr/>
        </p:nvSpPr>
        <p:spPr>
          <a:xfrm>
            <a:off x="4530052" y="3533775"/>
            <a:ext cx="180000" cy="180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17" name="Rechteck 416">
            <a:extLst>
              <a:ext uri="{FF2B5EF4-FFF2-40B4-BE49-F238E27FC236}">
                <a16:creationId xmlns:a16="http://schemas.microsoft.com/office/drawing/2014/main" id="{CF008F5B-9395-BD0B-4F68-8E6FC6257A88}"/>
              </a:ext>
            </a:extLst>
          </p:cNvPr>
          <p:cNvSpPr/>
          <p:nvPr/>
        </p:nvSpPr>
        <p:spPr>
          <a:xfrm>
            <a:off x="4962464" y="3533775"/>
            <a:ext cx="180000" cy="180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18" name="Rechteck 417">
            <a:extLst>
              <a:ext uri="{FF2B5EF4-FFF2-40B4-BE49-F238E27FC236}">
                <a16:creationId xmlns:a16="http://schemas.microsoft.com/office/drawing/2014/main" id="{1067DDEE-FE8B-9AD6-3F72-E3BC7E9D8607}"/>
              </a:ext>
            </a:extLst>
          </p:cNvPr>
          <p:cNvSpPr/>
          <p:nvPr/>
        </p:nvSpPr>
        <p:spPr>
          <a:xfrm>
            <a:off x="5394876" y="3533775"/>
            <a:ext cx="180000" cy="180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19" name="Rechteck 418">
            <a:extLst>
              <a:ext uri="{FF2B5EF4-FFF2-40B4-BE49-F238E27FC236}">
                <a16:creationId xmlns:a16="http://schemas.microsoft.com/office/drawing/2014/main" id="{A2EB18A0-3CC9-2323-3EB3-9746278AE7C4}"/>
              </a:ext>
            </a:extLst>
          </p:cNvPr>
          <p:cNvSpPr/>
          <p:nvPr/>
        </p:nvSpPr>
        <p:spPr>
          <a:xfrm>
            <a:off x="5827288" y="3533775"/>
            <a:ext cx="180000" cy="18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20" name="Rechteck 419">
            <a:extLst>
              <a:ext uri="{FF2B5EF4-FFF2-40B4-BE49-F238E27FC236}">
                <a16:creationId xmlns:a16="http://schemas.microsoft.com/office/drawing/2014/main" id="{B6F9785B-B14B-CD65-6286-71E40658FEEF}"/>
              </a:ext>
            </a:extLst>
          </p:cNvPr>
          <p:cNvSpPr/>
          <p:nvPr/>
        </p:nvSpPr>
        <p:spPr>
          <a:xfrm>
            <a:off x="6259700" y="3533775"/>
            <a:ext cx="180000" cy="180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21" name="Rechteck 420">
            <a:extLst>
              <a:ext uri="{FF2B5EF4-FFF2-40B4-BE49-F238E27FC236}">
                <a16:creationId xmlns:a16="http://schemas.microsoft.com/office/drawing/2014/main" id="{D2B7D2D5-AF1D-EEE4-56DB-5E12EFBEC9DC}"/>
              </a:ext>
            </a:extLst>
          </p:cNvPr>
          <p:cNvSpPr/>
          <p:nvPr/>
        </p:nvSpPr>
        <p:spPr>
          <a:xfrm>
            <a:off x="6692112" y="3533775"/>
            <a:ext cx="180000" cy="18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22" name="Rechteck 421">
            <a:extLst>
              <a:ext uri="{FF2B5EF4-FFF2-40B4-BE49-F238E27FC236}">
                <a16:creationId xmlns:a16="http://schemas.microsoft.com/office/drawing/2014/main" id="{4AA7C09B-ED34-19DD-088D-725ED2AED36D}"/>
              </a:ext>
            </a:extLst>
          </p:cNvPr>
          <p:cNvSpPr/>
          <p:nvPr/>
        </p:nvSpPr>
        <p:spPr>
          <a:xfrm>
            <a:off x="7123024" y="3533775"/>
            <a:ext cx="180000" cy="180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23" name="Rechteck 422">
            <a:extLst>
              <a:ext uri="{FF2B5EF4-FFF2-40B4-BE49-F238E27FC236}">
                <a16:creationId xmlns:a16="http://schemas.microsoft.com/office/drawing/2014/main" id="{6F3EB0DA-A2A1-AADE-24B6-1A742FBD793D}"/>
              </a:ext>
            </a:extLst>
          </p:cNvPr>
          <p:cNvSpPr/>
          <p:nvPr/>
        </p:nvSpPr>
        <p:spPr>
          <a:xfrm>
            <a:off x="7553936" y="3533775"/>
            <a:ext cx="180000" cy="18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24" name="Rechteck 423">
            <a:extLst>
              <a:ext uri="{FF2B5EF4-FFF2-40B4-BE49-F238E27FC236}">
                <a16:creationId xmlns:a16="http://schemas.microsoft.com/office/drawing/2014/main" id="{8BE4C50F-0D44-2CD6-8FDB-C1C4ED6E358F}"/>
              </a:ext>
            </a:extLst>
          </p:cNvPr>
          <p:cNvSpPr/>
          <p:nvPr/>
        </p:nvSpPr>
        <p:spPr>
          <a:xfrm>
            <a:off x="7982773" y="3533775"/>
            <a:ext cx="180000" cy="180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25" name="Rechteck 424">
            <a:extLst>
              <a:ext uri="{FF2B5EF4-FFF2-40B4-BE49-F238E27FC236}">
                <a16:creationId xmlns:a16="http://schemas.microsoft.com/office/drawing/2014/main" id="{B83BEBC7-67A9-0455-6438-A8C2C4DAB996}"/>
              </a:ext>
            </a:extLst>
          </p:cNvPr>
          <p:cNvSpPr/>
          <p:nvPr/>
        </p:nvSpPr>
        <p:spPr>
          <a:xfrm>
            <a:off x="8422023" y="3533775"/>
            <a:ext cx="180000" cy="18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26" name="Rechteck 425">
            <a:extLst>
              <a:ext uri="{FF2B5EF4-FFF2-40B4-BE49-F238E27FC236}">
                <a16:creationId xmlns:a16="http://schemas.microsoft.com/office/drawing/2014/main" id="{BF265375-C0AE-3E3E-5775-EF1C7C6D6806}"/>
              </a:ext>
            </a:extLst>
          </p:cNvPr>
          <p:cNvSpPr/>
          <p:nvPr/>
        </p:nvSpPr>
        <p:spPr>
          <a:xfrm>
            <a:off x="8855484" y="3533775"/>
            <a:ext cx="180000" cy="18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27" name="Rechteck 426">
            <a:extLst>
              <a:ext uri="{FF2B5EF4-FFF2-40B4-BE49-F238E27FC236}">
                <a16:creationId xmlns:a16="http://schemas.microsoft.com/office/drawing/2014/main" id="{68CECC75-E8EC-A6EF-C5D6-DE392B23CFE7}"/>
              </a:ext>
            </a:extLst>
          </p:cNvPr>
          <p:cNvSpPr/>
          <p:nvPr/>
        </p:nvSpPr>
        <p:spPr>
          <a:xfrm>
            <a:off x="2354316" y="3533775"/>
            <a:ext cx="180000" cy="18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28" name="Rechteck 427">
            <a:extLst>
              <a:ext uri="{FF2B5EF4-FFF2-40B4-BE49-F238E27FC236}">
                <a16:creationId xmlns:a16="http://schemas.microsoft.com/office/drawing/2014/main" id="{3AEB2DA3-6E11-046C-5FF4-2B24860373C0}"/>
              </a:ext>
            </a:extLst>
          </p:cNvPr>
          <p:cNvSpPr/>
          <p:nvPr/>
        </p:nvSpPr>
        <p:spPr>
          <a:xfrm>
            <a:off x="2798329" y="3781425"/>
            <a:ext cx="180000" cy="180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29" name="Rechteck 428">
            <a:extLst>
              <a:ext uri="{FF2B5EF4-FFF2-40B4-BE49-F238E27FC236}">
                <a16:creationId xmlns:a16="http://schemas.microsoft.com/office/drawing/2014/main" id="{13355B97-1D3A-D68C-557C-1353EE0296D0}"/>
              </a:ext>
            </a:extLst>
          </p:cNvPr>
          <p:cNvSpPr/>
          <p:nvPr/>
        </p:nvSpPr>
        <p:spPr>
          <a:xfrm>
            <a:off x="3232816" y="3781425"/>
            <a:ext cx="180000" cy="18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30" name="Rechteck 429">
            <a:extLst>
              <a:ext uri="{FF2B5EF4-FFF2-40B4-BE49-F238E27FC236}">
                <a16:creationId xmlns:a16="http://schemas.microsoft.com/office/drawing/2014/main" id="{6E1569C5-0A2D-F2D4-F08C-363B4D5DCD36}"/>
              </a:ext>
            </a:extLst>
          </p:cNvPr>
          <p:cNvSpPr/>
          <p:nvPr/>
        </p:nvSpPr>
        <p:spPr>
          <a:xfrm>
            <a:off x="3665228" y="3781425"/>
            <a:ext cx="180000" cy="180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31" name="Rechteck 430">
            <a:extLst>
              <a:ext uri="{FF2B5EF4-FFF2-40B4-BE49-F238E27FC236}">
                <a16:creationId xmlns:a16="http://schemas.microsoft.com/office/drawing/2014/main" id="{D2DB7CD9-0D57-8B65-A13B-84C90039FE3B}"/>
              </a:ext>
            </a:extLst>
          </p:cNvPr>
          <p:cNvSpPr/>
          <p:nvPr/>
        </p:nvSpPr>
        <p:spPr>
          <a:xfrm>
            <a:off x="4097640" y="3781425"/>
            <a:ext cx="180000" cy="18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32" name="Rechteck 431">
            <a:extLst>
              <a:ext uri="{FF2B5EF4-FFF2-40B4-BE49-F238E27FC236}">
                <a16:creationId xmlns:a16="http://schemas.microsoft.com/office/drawing/2014/main" id="{BC05545D-5076-2E54-4D30-D6DA38B0FC19}"/>
              </a:ext>
            </a:extLst>
          </p:cNvPr>
          <p:cNvSpPr/>
          <p:nvPr/>
        </p:nvSpPr>
        <p:spPr>
          <a:xfrm>
            <a:off x="4530052" y="3781425"/>
            <a:ext cx="180000" cy="180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33" name="Rechteck 432">
            <a:extLst>
              <a:ext uri="{FF2B5EF4-FFF2-40B4-BE49-F238E27FC236}">
                <a16:creationId xmlns:a16="http://schemas.microsoft.com/office/drawing/2014/main" id="{BDD97354-6FFD-083F-33A1-D488DB03541B}"/>
              </a:ext>
            </a:extLst>
          </p:cNvPr>
          <p:cNvSpPr/>
          <p:nvPr/>
        </p:nvSpPr>
        <p:spPr>
          <a:xfrm>
            <a:off x="4962464" y="3781425"/>
            <a:ext cx="180000" cy="18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34" name="Rechteck 433">
            <a:extLst>
              <a:ext uri="{FF2B5EF4-FFF2-40B4-BE49-F238E27FC236}">
                <a16:creationId xmlns:a16="http://schemas.microsoft.com/office/drawing/2014/main" id="{A5D7F493-B25A-C8F7-FA6D-D06F358BFB64}"/>
              </a:ext>
            </a:extLst>
          </p:cNvPr>
          <p:cNvSpPr/>
          <p:nvPr/>
        </p:nvSpPr>
        <p:spPr>
          <a:xfrm>
            <a:off x="5394876" y="3781425"/>
            <a:ext cx="180000" cy="180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35" name="Rechteck 434">
            <a:extLst>
              <a:ext uri="{FF2B5EF4-FFF2-40B4-BE49-F238E27FC236}">
                <a16:creationId xmlns:a16="http://schemas.microsoft.com/office/drawing/2014/main" id="{2BCC0271-00FF-2878-1152-EF5DB68A5D33}"/>
              </a:ext>
            </a:extLst>
          </p:cNvPr>
          <p:cNvSpPr/>
          <p:nvPr/>
        </p:nvSpPr>
        <p:spPr>
          <a:xfrm>
            <a:off x="5827288" y="3781425"/>
            <a:ext cx="180000" cy="18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36" name="Rechteck 435">
            <a:extLst>
              <a:ext uri="{FF2B5EF4-FFF2-40B4-BE49-F238E27FC236}">
                <a16:creationId xmlns:a16="http://schemas.microsoft.com/office/drawing/2014/main" id="{20C97136-1CFA-0483-F9FB-90CAB936B0B3}"/>
              </a:ext>
            </a:extLst>
          </p:cNvPr>
          <p:cNvSpPr/>
          <p:nvPr/>
        </p:nvSpPr>
        <p:spPr>
          <a:xfrm>
            <a:off x="6259700" y="3781425"/>
            <a:ext cx="180000" cy="180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37" name="Rechteck 436">
            <a:extLst>
              <a:ext uri="{FF2B5EF4-FFF2-40B4-BE49-F238E27FC236}">
                <a16:creationId xmlns:a16="http://schemas.microsoft.com/office/drawing/2014/main" id="{64D815A9-AC32-17AF-9742-69751BCDF1F0}"/>
              </a:ext>
            </a:extLst>
          </p:cNvPr>
          <p:cNvSpPr/>
          <p:nvPr/>
        </p:nvSpPr>
        <p:spPr>
          <a:xfrm>
            <a:off x="6692112" y="3781425"/>
            <a:ext cx="180000" cy="18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38" name="Rechteck 437">
            <a:extLst>
              <a:ext uri="{FF2B5EF4-FFF2-40B4-BE49-F238E27FC236}">
                <a16:creationId xmlns:a16="http://schemas.microsoft.com/office/drawing/2014/main" id="{8E5A6D56-0759-A817-FD51-386BF16AF142}"/>
              </a:ext>
            </a:extLst>
          </p:cNvPr>
          <p:cNvSpPr/>
          <p:nvPr/>
        </p:nvSpPr>
        <p:spPr>
          <a:xfrm>
            <a:off x="7123024" y="3781425"/>
            <a:ext cx="180000" cy="180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39" name="Rechteck 438">
            <a:extLst>
              <a:ext uri="{FF2B5EF4-FFF2-40B4-BE49-F238E27FC236}">
                <a16:creationId xmlns:a16="http://schemas.microsoft.com/office/drawing/2014/main" id="{5FC37A52-F539-20E0-A251-AA6D32268CE9}"/>
              </a:ext>
            </a:extLst>
          </p:cNvPr>
          <p:cNvSpPr/>
          <p:nvPr/>
        </p:nvSpPr>
        <p:spPr>
          <a:xfrm>
            <a:off x="7553936" y="3781425"/>
            <a:ext cx="180000" cy="18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40" name="Rechteck 439">
            <a:extLst>
              <a:ext uri="{FF2B5EF4-FFF2-40B4-BE49-F238E27FC236}">
                <a16:creationId xmlns:a16="http://schemas.microsoft.com/office/drawing/2014/main" id="{68D40DA6-A688-7F8E-1163-DB4A481A8391}"/>
              </a:ext>
            </a:extLst>
          </p:cNvPr>
          <p:cNvSpPr/>
          <p:nvPr/>
        </p:nvSpPr>
        <p:spPr>
          <a:xfrm>
            <a:off x="7982773" y="3781425"/>
            <a:ext cx="180000" cy="180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41" name="Rechteck 440">
            <a:extLst>
              <a:ext uri="{FF2B5EF4-FFF2-40B4-BE49-F238E27FC236}">
                <a16:creationId xmlns:a16="http://schemas.microsoft.com/office/drawing/2014/main" id="{0AEAC1F2-5C6B-699A-7E02-53543F3348AA}"/>
              </a:ext>
            </a:extLst>
          </p:cNvPr>
          <p:cNvSpPr/>
          <p:nvPr/>
        </p:nvSpPr>
        <p:spPr>
          <a:xfrm>
            <a:off x="8422023" y="3781425"/>
            <a:ext cx="180000" cy="18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42" name="Rechteck 441">
            <a:extLst>
              <a:ext uri="{FF2B5EF4-FFF2-40B4-BE49-F238E27FC236}">
                <a16:creationId xmlns:a16="http://schemas.microsoft.com/office/drawing/2014/main" id="{2FC5A0B1-87FC-C60A-1F37-2A70055EFF20}"/>
              </a:ext>
            </a:extLst>
          </p:cNvPr>
          <p:cNvSpPr/>
          <p:nvPr/>
        </p:nvSpPr>
        <p:spPr>
          <a:xfrm>
            <a:off x="8855484" y="3781425"/>
            <a:ext cx="180000" cy="18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43" name="Rechteck 442">
            <a:extLst>
              <a:ext uri="{FF2B5EF4-FFF2-40B4-BE49-F238E27FC236}">
                <a16:creationId xmlns:a16="http://schemas.microsoft.com/office/drawing/2014/main" id="{2EB2516C-3A53-A83E-192A-109317D7FE7E}"/>
              </a:ext>
            </a:extLst>
          </p:cNvPr>
          <p:cNvSpPr/>
          <p:nvPr/>
        </p:nvSpPr>
        <p:spPr>
          <a:xfrm>
            <a:off x="2354316" y="3781425"/>
            <a:ext cx="180000" cy="18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44" name="Rechteck 443">
            <a:extLst>
              <a:ext uri="{FF2B5EF4-FFF2-40B4-BE49-F238E27FC236}">
                <a16:creationId xmlns:a16="http://schemas.microsoft.com/office/drawing/2014/main" id="{B3792148-C0BF-D2C4-965D-BD554080B92E}"/>
              </a:ext>
            </a:extLst>
          </p:cNvPr>
          <p:cNvSpPr/>
          <p:nvPr/>
        </p:nvSpPr>
        <p:spPr>
          <a:xfrm>
            <a:off x="2798329" y="4029075"/>
            <a:ext cx="180000" cy="180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45" name="Rechteck 444">
            <a:extLst>
              <a:ext uri="{FF2B5EF4-FFF2-40B4-BE49-F238E27FC236}">
                <a16:creationId xmlns:a16="http://schemas.microsoft.com/office/drawing/2014/main" id="{BB63B756-D0B4-96D0-C6C2-40F7CA4DE524}"/>
              </a:ext>
            </a:extLst>
          </p:cNvPr>
          <p:cNvSpPr/>
          <p:nvPr/>
        </p:nvSpPr>
        <p:spPr>
          <a:xfrm>
            <a:off x="3232816" y="4029075"/>
            <a:ext cx="180000" cy="18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46" name="Rechteck 445">
            <a:extLst>
              <a:ext uri="{FF2B5EF4-FFF2-40B4-BE49-F238E27FC236}">
                <a16:creationId xmlns:a16="http://schemas.microsoft.com/office/drawing/2014/main" id="{6CA3C9CC-4CE3-3B79-71C2-6ADCD4E81CB8}"/>
              </a:ext>
            </a:extLst>
          </p:cNvPr>
          <p:cNvSpPr/>
          <p:nvPr/>
        </p:nvSpPr>
        <p:spPr>
          <a:xfrm>
            <a:off x="3665228" y="4029075"/>
            <a:ext cx="180000" cy="180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47" name="Rechteck 446">
            <a:extLst>
              <a:ext uri="{FF2B5EF4-FFF2-40B4-BE49-F238E27FC236}">
                <a16:creationId xmlns:a16="http://schemas.microsoft.com/office/drawing/2014/main" id="{7CC9EAF9-867C-297A-8929-EA4366141FED}"/>
              </a:ext>
            </a:extLst>
          </p:cNvPr>
          <p:cNvSpPr/>
          <p:nvPr/>
        </p:nvSpPr>
        <p:spPr>
          <a:xfrm>
            <a:off x="4097640" y="4029075"/>
            <a:ext cx="180000" cy="18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48" name="Rechteck 447">
            <a:extLst>
              <a:ext uri="{FF2B5EF4-FFF2-40B4-BE49-F238E27FC236}">
                <a16:creationId xmlns:a16="http://schemas.microsoft.com/office/drawing/2014/main" id="{AE5EC6E5-8EF8-9B57-9DCD-426A2220516E}"/>
              </a:ext>
            </a:extLst>
          </p:cNvPr>
          <p:cNvSpPr/>
          <p:nvPr/>
        </p:nvSpPr>
        <p:spPr>
          <a:xfrm>
            <a:off x="4530052" y="4029075"/>
            <a:ext cx="180000" cy="180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49" name="Rechteck 448">
            <a:extLst>
              <a:ext uri="{FF2B5EF4-FFF2-40B4-BE49-F238E27FC236}">
                <a16:creationId xmlns:a16="http://schemas.microsoft.com/office/drawing/2014/main" id="{48BA6BFA-FB16-7506-D14A-CDE89DEFA30C}"/>
              </a:ext>
            </a:extLst>
          </p:cNvPr>
          <p:cNvSpPr/>
          <p:nvPr/>
        </p:nvSpPr>
        <p:spPr>
          <a:xfrm>
            <a:off x="4962464" y="4029075"/>
            <a:ext cx="180000" cy="18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50" name="Rechteck 449">
            <a:extLst>
              <a:ext uri="{FF2B5EF4-FFF2-40B4-BE49-F238E27FC236}">
                <a16:creationId xmlns:a16="http://schemas.microsoft.com/office/drawing/2014/main" id="{6E2D8640-E91D-4D62-615A-634E9EADCE2C}"/>
              </a:ext>
            </a:extLst>
          </p:cNvPr>
          <p:cNvSpPr/>
          <p:nvPr/>
        </p:nvSpPr>
        <p:spPr>
          <a:xfrm>
            <a:off x="5394876" y="4029075"/>
            <a:ext cx="180000" cy="180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51" name="Rechteck 450">
            <a:extLst>
              <a:ext uri="{FF2B5EF4-FFF2-40B4-BE49-F238E27FC236}">
                <a16:creationId xmlns:a16="http://schemas.microsoft.com/office/drawing/2014/main" id="{070B6308-9CD0-DFAF-0B59-F517FE5BF486}"/>
              </a:ext>
            </a:extLst>
          </p:cNvPr>
          <p:cNvSpPr/>
          <p:nvPr/>
        </p:nvSpPr>
        <p:spPr>
          <a:xfrm>
            <a:off x="5827288" y="4029075"/>
            <a:ext cx="180000" cy="18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52" name="Rechteck 451">
            <a:extLst>
              <a:ext uri="{FF2B5EF4-FFF2-40B4-BE49-F238E27FC236}">
                <a16:creationId xmlns:a16="http://schemas.microsoft.com/office/drawing/2014/main" id="{88085EF8-1ACD-A845-64C5-0C0C5B210385}"/>
              </a:ext>
            </a:extLst>
          </p:cNvPr>
          <p:cNvSpPr/>
          <p:nvPr/>
        </p:nvSpPr>
        <p:spPr>
          <a:xfrm>
            <a:off x="6259700" y="4029075"/>
            <a:ext cx="180000" cy="180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53" name="Rechteck 452">
            <a:extLst>
              <a:ext uri="{FF2B5EF4-FFF2-40B4-BE49-F238E27FC236}">
                <a16:creationId xmlns:a16="http://schemas.microsoft.com/office/drawing/2014/main" id="{454E8EE7-BF0A-40EC-1BFE-B9BEA12B304E}"/>
              </a:ext>
            </a:extLst>
          </p:cNvPr>
          <p:cNvSpPr/>
          <p:nvPr/>
        </p:nvSpPr>
        <p:spPr>
          <a:xfrm>
            <a:off x="6692112" y="4029075"/>
            <a:ext cx="180000" cy="18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54" name="Rechteck 453">
            <a:extLst>
              <a:ext uri="{FF2B5EF4-FFF2-40B4-BE49-F238E27FC236}">
                <a16:creationId xmlns:a16="http://schemas.microsoft.com/office/drawing/2014/main" id="{5308A91F-6FFC-3476-7E35-0BC4FFFFBBF8}"/>
              </a:ext>
            </a:extLst>
          </p:cNvPr>
          <p:cNvSpPr/>
          <p:nvPr/>
        </p:nvSpPr>
        <p:spPr>
          <a:xfrm>
            <a:off x="7123024" y="4029075"/>
            <a:ext cx="180000" cy="180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55" name="Rechteck 454">
            <a:extLst>
              <a:ext uri="{FF2B5EF4-FFF2-40B4-BE49-F238E27FC236}">
                <a16:creationId xmlns:a16="http://schemas.microsoft.com/office/drawing/2014/main" id="{3E6F41E1-058F-B788-541F-653A99CA5C76}"/>
              </a:ext>
            </a:extLst>
          </p:cNvPr>
          <p:cNvSpPr/>
          <p:nvPr/>
        </p:nvSpPr>
        <p:spPr>
          <a:xfrm>
            <a:off x="7553936" y="4029075"/>
            <a:ext cx="180000" cy="18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56" name="Rechteck 455">
            <a:extLst>
              <a:ext uri="{FF2B5EF4-FFF2-40B4-BE49-F238E27FC236}">
                <a16:creationId xmlns:a16="http://schemas.microsoft.com/office/drawing/2014/main" id="{3F9866C2-AD47-4C83-E485-C17740163954}"/>
              </a:ext>
            </a:extLst>
          </p:cNvPr>
          <p:cNvSpPr/>
          <p:nvPr/>
        </p:nvSpPr>
        <p:spPr>
          <a:xfrm>
            <a:off x="7982773" y="4029075"/>
            <a:ext cx="180000" cy="180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57" name="Rechteck 456">
            <a:extLst>
              <a:ext uri="{FF2B5EF4-FFF2-40B4-BE49-F238E27FC236}">
                <a16:creationId xmlns:a16="http://schemas.microsoft.com/office/drawing/2014/main" id="{51ADC156-CE5D-59E4-823B-3BE27D3A04FD}"/>
              </a:ext>
            </a:extLst>
          </p:cNvPr>
          <p:cNvSpPr/>
          <p:nvPr/>
        </p:nvSpPr>
        <p:spPr>
          <a:xfrm>
            <a:off x="8422023" y="4029075"/>
            <a:ext cx="180000" cy="18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58" name="Rechteck 457">
            <a:extLst>
              <a:ext uri="{FF2B5EF4-FFF2-40B4-BE49-F238E27FC236}">
                <a16:creationId xmlns:a16="http://schemas.microsoft.com/office/drawing/2014/main" id="{DF04848C-3518-F68C-E7F3-AFC6F3FD7FBB}"/>
              </a:ext>
            </a:extLst>
          </p:cNvPr>
          <p:cNvSpPr/>
          <p:nvPr/>
        </p:nvSpPr>
        <p:spPr>
          <a:xfrm>
            <a:off x="8855484" y="4029075"/>
            <a:ext cx="180000" cy="18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59" name="Rechteck 458">
            <a:extLst>
              <a:ext uri="{FF2B5EF4-FFF2-40B4-BE49-F238E27FC236}">
                <a16:creationId xmlns:a16="http://schemas.microsoft.com/office/drawing/2014/main" id="{A45EA0F1-E4B8-1473-16A7-BE8704DDE855}"/>
              </a:ext>
            </a:extLst>
          </p:cNvPr>
          <p:cNvSpPr/>
          <p:nvPr/>
        </p:nvSpPr>
        <p:spPr>
          <a:xfrm>
            <a:off x="2354316" y="4029075"/>
            <a:ext cx="180000" cy="18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60" name="Rechteck 459">
            <a:extLst>
              <a:ext uri="{FF2B5EF4-FFF2-40B4-BE49-F238E27FC236}">
                <a16:creationId xmlns:a16="http://schemas.microsoft.com/office/drawing/2014/main" id="{B06BC37F-CE15-B401-7E0D-CB23F08031D5}"/>
              </a:ext>
            </a:extLst>
          </p:cNvPr>
          <p:cNvSpPr/>
          <p:nvPr/>
        </p:nvSpPr>
        <p:spPr>
          <a:xfrm>
            <a:off x="2796254" y="4276725"/>
            <a:ext cx="180000" cy="18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61" name="Rechteck 460">
            <a:extLst>
              <a:ext uri="{FF2B5EF4-FFF2-40B4-BE49-F238E27FC236}">
                <a16:creationId xmlns:a16="http://schemas.microsoft.com/office/drawing/2014/main" id="{F5B51FCC-9E5B-9BCF-95CB-6546A0966A61}"/>
              </a:ext>
            </a:extLst>
          </p:cNvPr>
          <p:cNvSpPr/>
          <p:nvPr/>
        </p:nvSpPr>
        <p:spPr>
          <a:xfrm>
            <a:off x="3230741" y="4276725"/>
            <a:ext cx="180000" cy="18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62" name="Rechteck 461">
            <a:extLst>
              <a:ext uri="{FF2B5EF4-FFF2-40B4-BE49-F238E27FC236}">
                <a16:creationId xmlns:a16="http://schemas.microsoft.com/office/drawing/2014/main" id="{8CCA06DF-64D1-42BE-67E8-C94711D09CE2}"/>
              </a:ext>
            </a:extLst>
          </p:cNvPr>
          <p:cNvSpPr/>
          <p:nvPr/>
        </p:nvSpPr>
        <p:spPr>
          <a:xfrm>
            <a:off x="3663153" y="4276725"/>
            <a:ext cx="180000" cy="18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63" name="Rechteck 462">
            <a:extLst>
              <a:ext uri="{FF2B5EF4-FFF2-40B4-BE49-F238E27FC236}">
                <a16:creationId xmlns:a16="http://schemas.microsoft.com/office/drawing/2014/main" id="{6442520C-47AF-4CE1-3B36-6CB824186EC6}"/>
              </a:ext>
            </a:extLst>
          </p:cNvPr>
          <p:cNvSpPr/>
          <p:nvPr/>
        </p:nvSpPr>
        <p:spPr>
          <a:xfrm>
            <a:off x="4095565" y="4276725"/>
            <a:ext cx="180000" cy="180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64" name="Rechteck 463">
            <a:extLst>
              <a:ext uri="{FF2B5EF4-FFF2-40B4-BE49-F238E27FC236}">
                <a16:creationId xmlns:a16="http://schemas.microsoft.com/office/drawing/2014/main" id="{A02A5F27-1528-6EE6-6868-7E494F3F588A}"/>
              </a:ext>
            </a:extLst>
          </p:cNvPr>
          <p:cNvSpPr/>
          <p:nvPr/>
        </p:nvSpPr>
        <p:spPr>
          <a:xfrm>
            <a:off x="4527977" y="4276725"/>
            <a:ext cx="180000" cy="18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65" name="Rechteck 464">
            <a:extLst>
              <a:ext uri="{FF2B5EF4-FFF2-40B4-BE49-F238E27FC236}">
                <a16:creationId xmlns:a16="http://schemas.microsoft.com/office/drawing/2014/main" id="{2417FABC-5F42-8633-7ADD-5D4BBD04EE8F}"/>
              </a:ext>
            </a:extLst>
          </p:cNvPr>
          <p:cNvSpPr/>
          <p:nvPr/>
        </p:nvSpPr>
        <p:spPr>
          <a:xfrm>
            <a:off x="4960389" y="4276725"/>
            <a:ext cx="180000" cy="18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66" name="Rechteck 465">
            <a:extLst>
              <a:ext uri="{FF2B5EF4-FFF2-40B4-BE49-F238E27FC236}">
                <a16:creationId xmlns:a16="http://schemas.microsoft.com/office/drawing/2014/main" id="{9A22DDE1-51F8-B61B-00B2-1826C50DB3D3}"/>
              </a:ext>
            </a:extLst>
          </p:cNvPr>
          <p:cNvSpPr/>
          <p:nvPr/>
        </p:nvSpPr>
        <p:spPr>
          <a:xfrm>
            <a:off x="5392801" y="4276725"/>
            <a:ext cx="180000" cy="18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67" name="Rechteck 466">
            <a:extLst>
              <a:ext uri="{FF2B5EF4-FFF2-40B4-BE49-F238E27FC236}">
                <a16:creationId xmlns:a16="http://schemas.microsoft.com/office/drawing/2014/main" id="{4E9DA2B7-CEE6-0D92-9095-EFF2F05524B9}"/>
              </a:ext>
            </a:extLst>
          </p:cNvPr>
          <p:cNvSpPr/>
          <p:nvPr/>
        </p:nvSpPr>
        <p:spPr>
          <a:xfrm>
            <a:off x="5825213" y="4276725"/>
            <a:ext cx="180000" cy="180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68" name="Rechteck 467">
            <a:extLst>
              <a:ext uri="{FF2B5EF4-FFF2-40B4-BE49-F238E27FC236}">
                <a16:creationId xmlns:a16="http://schemas.microsoft.com/office/drawing/2014/main" id="{A3B76EBC-FF9D-942D-C856-4C5AE2568599}"/>
              </a:ext>
            </a:extLst>
          </p:cNvPr>
          <p:cNvSpPr/>
          <p:nvPr/>
        </p:nvSpPr>
        <p:spPr>
          <a:xfrm>
            <a:off x="6257625" y="4276725"/>
            <a:ext cx="180000" cy="18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69" name="Rechteck 468">
            <a:extLst>
              <a:ext uri="{FF2B5EF4-FFF2-40B4-BE49-F238E27FC236}">
                <a16:creationId xmlns:a16="http://schemas.microsoft.com/office/drawing/2014/main" id="{2125D590-9312-CDF7-B90A-8F3D484F3A28}"/>
              </a:ext>
            </a:extLst>
          </p:cNvPr>
          <p:cNvSpPr/>
          <p:nvPr/>
        </p:nvSpPr>
        <p:spPr>
          <a:xfrm>
            <a:off x="6690037" y="4276725"/>
            <a:ext cx="180000" cy="18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70" name="Rechteck 469">
            <a:extLst>
              <a:ext uri="{FF2B5EF4-FFF2-40B4-BE49-F238E27FC236}">
                <a16:creationId xmlns:a16="http://schemas.microsoft.com/office/drawing/2014/main" id="{90BDEF8F-A78F-20ED-9113-4D9F26860561}"/>
              </a:ext>
            </a:extLst>
          </p:cNvPr>
          <p:cNvSpPr/>
          <p:nvPr/>
        </p:nvSpPr>
        <p:spPr>
          <a:xfrm>
            <a:off x="7120949" y="4276725"/>
            <a:ext cx="180000" cy="18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71" name="Rechteck 470">
            <a:extLst>
              <a:ext uri="{FF2B5EF4-FFF2-40B4-BE49-F238E27FC236}">
                <a16:creationId xmlns:a16="http://schemas.microsoft.com/office/drawing/2014/main" id="{48AD46C5-A443-8976-D554-40F882CB0295}"/>
              </a:ext>
            </a:extLst>
          </p:cNvPr>
          <p:cNvSpPr/>
          <p:nvPr/>
        </p:nvSpPr>
        <p:spPr>
          <a:xfrm>
            <a:off x="7551861" y="4276725"/>
            <a:ext cx="180000" cy="18000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72" name="Rechteck 471">
            <a:extLst>
              <a:ext uri="{FF2B5EF4-FFF2-40B4-BE49-F238E27FC236}">
                <a16:creationId xmlns:a16="http://schemas.microsoft.com/office/drawing/2014/main" id="{8501D94D-7E17-69B3-1283-F2DB998EFFBC}"/>
              </a:ext>
            </a:extLst>
          </p:cNvPr>
          <p:cNvSpPr/>
          <p:nvPr/>
        </p:nvSpPr>
        <p:spPr>
          <a:xfrm>
            <a:off x="7980698" y="4276725"/>
            <a:ext cx="180000" cy="18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73" name="Rechteck 472">
            <a:extLst>
              <a:ext uri="{FF2B5EF4-FFF2-40B4-BE49-F238E27FC236}">
                <a16:creationId xmlns:a16="http://schemas.microsoft.com/office/drawing/2014/main" id="{76BEF0A7-60BB-AB30-DC63-79326774ED43}"/>
              </a:ext>
            </a:extLst>
          </p:cNvPr>
          <p:cNvSpPr/>
          <p:nvPr/>
        </p:nvSpPr>
        <p:spPr>
          <a:xfrm>
            <a:off x="8419948" y="4276725"/>
            <a:ext cx="180000" cy="18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74" name="Rechteck 473">
            <a:extLst>
              <a:ext uri="{FF2B5EF4-FFF2-40B4-BE49-F238E27FC236}">
                <a16:creationId xmlns:a16="http://schemas.microsoft.com/office/drawing/2014/main" id="{F818CC2D-F185-5E7A-7D49-C76A59B644BE}"/>
              </a:ext>
            </a:extLst>
          </p:cNvPr>
          <p:cNvSpPr/>
          <p:nvPr/>
        </p:nvSpPr>
        <p:spPr>
          <a:xfrm>
            <a:off x="8853409" y="4276725"/>
            <a:ext cx="180000" cy="18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75" name="Rechteck 474">
            <a:extLst>
              <a:ext uri="{FF2B5EF4-FFF2-40B4-BE49-F238E27FC236}">
                <a16:creationId xmlns:a16="http://schemas.microsoft.com/office/drawing/2014/main" id="{A7572264-71F3-81A6-2422-6B9D00B87CA4}"/>
              </a:ext>
            </a:extLst>
          </p:cNvPr>
          <p:cNvSpPr/>
          <p:nvPr/>
        </p:nvSpPr>
        <p:spPr>
          <a:xfrm>
            <a:off x="2352241" y="4276725"/>
            <a:ext cx="180000" cy="18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76" name="Rechteck 475">
            <a:extLst>
              <a:ext uri="{FF2B5EF4-FFF2-40B4-BE49-F238E27FC236}">
                <a16:creationId xmlns:a16="http://schemas.microsoft.com/office/drawing/2014/main" id="{EBEF99D9-15B9-EA02-9F8D-80A1B6184AAD}"/>
              </a:ext>
            </a:extLst>
          </p:cNvPr>
          <p:cNvSpPr/>
          <p:nvPr/>
        </p:nvSpPr>
        <p:spPr>
          <a:xfrm>
            <a:off x="2796254" y="4511675"/>
            <a:ext cx="180000" cy="18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77" name="Rechteck 476">
            <a:extLst>
              <a:ext uri="{FF2B5EF4-FFF2-40B4-BE49-F238E27FC236}">
                <a16:creationId xmlns:a16="http://schemas.microsoft.com/office/drawing/2014/main" id="{55B91E58-2172-5382-5B79-87431809DA40}"/>
              </a:ext>
            </a:extLst>
          </p:cNvPr>
          <p:cNvSpPr/>
          <p:nvPr/>
        </p:nvSpPr>
        <p:spPr>
          <a:xfrm>
            <a:off x="3230741" y="4511675"/>
            <a:ext cx="180000" cy="18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78" name="Rechteck 477">
            <a:extLst>
              <a:ext uri="{FF2B5EF4-FFF2-40B4-BE49-F238E27FC236}">
                <a16:creationId xmlns:a16="http://schemas.microsoft.com/office/drawing/2014/main" id="{D1AE3B1C-FDDD-F58B-395C-1490B06CC953}"/>
              </a:ext>
            </a:extLst>
          </p:cNvPr>
          <p:cNvSpPr/>
          <p:nvPr/>
        </p:nvSpPr>
        <p:spPr>
          <a:xfrm>
            <a:off x="3663153" y="4511675"/>
            <a:ext cx="180000" cy="18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79" name="Rechteck 478">
            <a:extLst>
              <a:ext uri="{FF2B5EF4-FFF2-40B4-BE49-F238E27FC236}">
                <a16:creationId xmlns:a16="http://schemas.microsoft.com/office/drawing/2014/main" id="{D866A9CF-9DF8-DA70-334C-14164DC8AF6E}"/>
              </a:ext>
            </a:extLst>
          </p:cNvPr>
          <p:cNvSpPr/>
          <p:nvPr/>
        </p:nvSpPr>
        <p:spPr>
          <a:xfrm>
            <a:off x="4095565" y="4511675"/>
            <a:ext cx="180000" cy="18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80" name="Rechteck 479">
            <a:extLst>
              <a:ext uri="{FF2B5EF4-FFF2-40B4-BE49-F238E27FC236}">
                <a16:creationId xmlns:a16="http://schemas.microsoft.com/office/drawing/2014/main" id="{31D6AFB9-D1F7-079A-2CA5-268E06685DC5}"/>
              </a:ext>
            </a:extLst>
          </p:cNvPr>
          <p:cNvSpPr/>
          <p:nvPr/>
        </p:nvSpPr>
        <p:spPr>
          <a:xfrm>
            <a:off x="4527977" y="4511675"/>
            <a:ext cx="180000" cy="18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81" name="Rechteck 480">
            <a:extLst>
              <a:ext uri="{FF2B5EF4-FFF2-40B4-BE49-F238E27FC236}">
                <a16:creationId xmlns:a16="http://schemas.microsoft.com/office/drawing/2014/main" id="{88C1B2D8-4A23-8B93-1F72-2115A220A575}"/>
              </a:ext>
            </a:extLst>
          </p:cNvPr>
          <p:cNvSpPr/>
          <p:nvPr/>
        </p:nvSpPr>
        <p:spPr>
          <a:xfrm>
            <a:off x="4960389" y="4511675"/>
            <a:ext cx="180000" cy="18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82" name="Rechteck 481">
            <a:extLst>
              <a:ext uri="{FF2B5EF4-FFF2-40B4-BE49-F238E27FC236}">
                <a16:creationId xmlns:a16="http://schemas.microsoft.com/office/drawing/2014/main" id="{2E6956D9-7541-16F4-A1B8-8D3B6D79B013}"/>
              </a:ext>
            </a:extLst>
          </p:cNvPr>
          <p:cNvSpPr/>
          <p:nvPr/>
        </p:nvSpPr>
        <p:spPr>
          <a:xfrm>
            <a:off x="5392801" y="4511675"/>
            <a:ext cx="180000" cy="18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83" name="Rechteck 482">
            <a:extLst>
              <a:ext uri="{FF2B5EF4-FFF2-40B4-BE49-F238E27FC236}">
                <a16:creationId xmlns:a16="http://schemas.microsoft.com/office/drawing/2014/main" id="{55238B70-E0E0-118D-BEA5-8DDF7DBF4E01}"/>
              </a:ext>
            </a:extLst>
          </p:cNvPr>
          <p:cNvSpPr/>
          <p:nvPr/>
        </p:nvSpPr>
        <p:spPr>
          <a:xfrm>
            <a:off x="5825213" y="4511675"/>
            <a:ext cx="180000" cy="18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84" name="Rechteck 483">
            <a:extLst>
              <a:ext uri="{FF2B5EF4-FFF2-40B4-BE49-F238E27FC236}">
                <a16:creationId xmlns:a16="http://schemas.microsoft.com/office/drawing/2014/main" id="{D0E427DF-B50B-640D-82C3-ADFE0D5FD1B2}"/>
              </a:ext>
            </a:extLst>
          </p:cNvPr>
          <p:cNvSpPr/>
          <p:nvPr/>
        </p:nvSpPr>
        <p:spPr>
          <a:xfrm>
            <a:off x="6257625" y="4511675"/>
            <a:ext cx="180000" cy="18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85" name="Rechteck 484">
            <a:extLst>
              <a:ext uri="{FF2B5EF4-FFF2-40B4-BE49-F238E27FC236}">
                <a16:creationId xmlns:a16="http://schemas.microsoft.com/office/drawing/2014/main" id="{04E28267-0157-AE12-E045-4BAB0B6C9AAF}"/>
              </a:ext>
            </a:extLst>
          </p:cNvPr>
          <p:cNvSpPr/>
          <p:nvPr/>
        </p:nvSpPr>
        <p:spPr>
          <a:xfrm>
            <a:off x="6690037" y="4511675"/>
            <a:ext cx="180000" cy="18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86" name="Rechteck 485">
            <a:extLst>
              <a:ext uri="{FF2B5EF4-FFF2-40B4-BE49-F238E27FC236}">
                <a16:creationId xmlns:a16="http://schemas.microsoft.com/office/drawing/2014/main" id="{4606AC17-469E-7F76-9758-BA4331DE9A58}"/>
              </a:ext>
            </a:extLst>
          </p:cNvPr>
          <p:cNvSpPr/>
          <p:nvPr/>
        </p:nvSpPr>
        <p:spPr>
          <a:xfrm>
            <a:off x="7120949" y="4511675"/>
            <a:ext cx="180000" cy="18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87" name="Rechteck 486">
            <a:extLst>
              <a:ext uri="{FF2B5EF4-FFF2-40B4-BE49-F238E27FC236}">
                <a16:creationId xmlns:a16="http://schemas.microsoft.com/office/drawing/2014/main" id="{203E4432-B998-087D-408A-909ACEE04580}"/>
              </a:ext>
            </a:extLst>
          </p:cNvPr>
          <p:cNvSpPr/>
          <p:nvPr/>
        </p:nvSpPr>
        <p:spPr>
          <a:xfrm>
            <a:off x="7551861" y="4511675"/>
            <a:ext cx="180000" cy="18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88" name="Rechteck 487">
            <a:extLst>
              <a:ext uri="{FF2B5EF4-FFF2-40B4-BE49-F238E27FC236}">
                <a16:creationId xmlns:a16="http://schemas.microsoft.com/office/drawing/2014/main" id="{27F97262-C352-C030-7956-E9505EAC5F1E}"/>
              </a:ext>
            </a:extLst>
          </p:cNvPr>
          <p:cNvSpPr/>
          <p:nvPr/>
        </p:nvSpPr>
        <p:spPr>
          <a:xfrm>
            <a:off x="7980698" y="4511675"/>
            <a:ext cx="180000" cy="18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89" name="Rechteck 488">
            <a:extLst>
              <a:ext uri="{FF2B5EF4-FFF2-40B4-BE49-F238E27FC236}">
                <a16:creationId xmlns:a16="http://schemas.microsoft.com/office/drawing/2014/main" id="{66BE39D7-F995-08E6-2FE9-DA66662F404F}"/>
              </a:ext>
            </a:extLst>
          </p:cNvPr>
          <p:cNvSpPr/>
          <p:nvPr/>
        </p:nvSpPr>
        <p:spPr>
          <a:xfrm>
            <a:off x="8419948" y="4511675"/>
            <a:ext cx="180000" cy="18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90" name="Rechteck 489">
            <a:extLst>
              <a:ext uri="{FF2B5EF4-FFF2-40B4-BE49-F238E27FC236}">
                <a16:creationId xmlns:a16="http://schemas.microsoft.com/office/drawing/2014/main" id="{BEEBD1AF-B73D-88A3-2855-623F172F541C}"/>
              </a:ext>
            </a:extLst>
          </p:cNvPr>
          <p:cNvSpPr/>
          <p:nvPr/>
        </p:nvSpPr>
        <p:spPr>
          <a:xfrm>
            <a:off x="8853409" y="4511675"/>
            <a:ext cx="180000" cy="18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91" name="Rechteck 490">
            <a:extLst>
              <a:ext uri="{FF2B5EF4-FFF2-40B4-BE49-F238E27FC236}">
                <a16:creationId xmlns:a16="http://schemas.microsoft.com/office/drawing/2014/main" id="{5DEF9E82-51EF-12AA-2D63-1841624548EC}"/>
              </a:ext>
            </a:extLst>
          </p:cNvPr>
          <p:cNvSpPr/>
          <p:nvPr/>
        </p:nvSpPr>
        <p:spPr>
          <a:xfrm>
            <a:off x="2352241" y="4511675"/>
            <a:ext cx="180000" cy="18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92" name="Rechteck 491">
            <a:extLst>
              <a:ext uri="{FF2B5EF4-FFF2-40B4-BE49-F238E27FC236}">
                <a16:creationId xmlns:a16="http://schemas.microsoft.com/office/drawing/2014/main" id="{2E8D23FE-92D2-BF07-D6EB-0B01C96F0E62}"/>
              </a:ext>
            </a:extLst>
          </p:cNvPr>
          <p:cNvSpPr/>
          <p:nvPr/>
        </p:nvSpPr>
        <p:spPr>
          <a:xfrm>
            <a:off x="2796254" y="4765675"/>
            <a:ext cx="180000" cy="18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93" name="Rechteck 492">
            <a:extLst>
              <a:ext uri="{FF2B5EF4-FFF2-40B4-BE49-F238E27FC236}">
                <a16:creationId xmlns:a16="http://schemas.microsoft.com/office/drawing/2014/main" id="{C70DAC5C-E67B-7C98-0983-A5233673D0B8}"/>
              </a:ext>
            </a:extLst>
          </p:cNvPr>
          <p:cNvSpPr/>
          <p:nvPr/>
        </p:nvSpPr>
        <p:spPr>
          <a:xfrm>
            <a:off x="3230741" y="4765675"/>
            <a:ext cx="180000" cy="18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94" name="Rechteck 493">
            <a:extLst>
              <a:ext uri="{FF2B5EF4-FFF2-40B4-BE49-F238E27FC236}">
                <a16:creationId xmlns:a16="http://schemas.microsoft.com/office/drawing/2014/main" id="{3865258C-5777-C942-13C4-9DA98D2CF64A}"/>
              </a:ext>
            </a:extLst>
          </p:cNvPr>
          <p:cNvSpPr/>
          <p:nvPr/>
        </p:nvSpPr>
        <p:spPr>
          <a:xfrm>
            <a:off x="3663153" y="4765675"/>
            <a:ext cx="180000" cy="18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95" name="Rechteck 494">
            <a:extLst>
              <a:ext uri="{FF2B5EF4-FFF2-40B4-BE49-F238E27FC236}">
                <a16:creationId xmlns:a16="http://schemas.microsoft.com/office/drawing/2014/main" id="{0AA21BAE-3C98-3304-BA57-EE4BD5AD4B2F}"/>
              </a:ext>
            </a:extLst>
          </p:cNvPr>
          <p:cNvSpPr/>
          <p:nvPr/>
        </p:nvSpPr>
        <p:spPr>
          <a:xfrm>
            <a:off x="4095565" y="4765675"/>
            <a:ext cx="180000" cy="18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96" name="Rechteck 495">
            <a:extLst>
              <a:ext uri="{FF2B5EF4-FFF2-40B4-BE49-F238E27FC236}">
                <a16:creationId xmlns:a16="http://schemas.microsoft.com/office/drawing/2014/main" id="{937AD164-1C54-20B5-4E02-427B319C699B}"/>
              </a:ext>
            </a:extLst>
          </p:cNvPr>
          <p:cNvSpPr/>
          <p:nvPr/>
        </p:nvSpPr>
        <p:spPr>
          <a:xfrm>
            <a:off x="4527977" y="4765675"/>
            <a:ext cx="180000" cy="18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97" name="Rechteck 496">
            <a:extLst>
              <a:ext uri="{FF2B5EF4-FFF2-40B4-BE49-F238E27FC236}">
                <a16:creationId xmlns:a16="http://schemas.microsoft.com/office/drawing/2014/main" id="{8A459DEA-7700-7D85-4249-AD198C0249FA}"/>
              </a:ext>
            </a:extLst>
          </p:cNvPr>
          <p:cNvSpPr/>
          <p:nvPr/>
        </p:nvSpPr>
        <p:spPr>
          <a:xfrm>
            <a:off x="4960389" y="4765675"/>
            <a:ext cx="180000" cy="18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98" name="Rechteck 497">
            <a:extLst>
              <a:ext uri="{FF2B5EF4-FFF2-40B4-BE49-F238E27FC236}">
                <a16:creationId xmlns:a16="http://schemas.microsoft.com/office/drawing/2014/main" id="{EF184C19-C2CD-E9E8-CE24-DD29A8DAA5CB}"/>
              </a:ext>
            </a:extLst>
          </p:cNvPr>
          <p:cNvSpPr/>
          <p:nvPr/>
        </p:nvSpPr>
        <p:spPr>
          <a:xfrm>
            <a:off x="5392801" y="4765675"/>
            <a:ext cx="180000" cy="18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499" name="Rechteck 498">
            <a:extLst>
              <a:ext uri="{FF2B5EF4-FFF2-40B4-BE49-F238E27FC236}">
                <a16:creationId xmlns:a16="http://schemas.microsoft.com/office/drawing/2014/main" id="{F64B5DAC-BC22-EE18-593D-FC3195BA5C04}"/>
              </a:ext>
            </a:extLst>
          </p:cNvPr>
          <p:cNvSpPr/>
          <p:nvPr/>
        </p:nvSpPr>
        <p:spPr>
          <a:xfrm>
            <a:off x="5825213" y="4765675"/>
            <a:ext cx="180000" cy="18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00" name="Rechteck 499">
            <a:extLst>
              <a:ext uri="{FF2B5EF4-FFF2-40B4-BE49-F238E27FC236}">
                <a16:creationId xmlns:a16="http://schemas.microsoft.com/office/drawing/2014/main" id="{202BAB2F-0E52-EACA-0FED-2D1774E7EE9F}"/>
              </a:ext>
            </a:extLst>
          </p:cNvPr>
          <p:cNvSpPr/>
          <p:nvPr/>
        </p:nvSpPr>
        <p:spPr>
          <a:xfrm>
            <a:off x="6257625" y="4765675"/>
            <a:ext cx="180000" cy="18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01" name="Rechteck 500">
            <a:extLst>
              <a:ext uri="{FF2B5EF4-FFF2-40B4-BE49-F238E27FC236}">
                <a16:creationId xmlns:a16="http://schemas.microsoft.com/office/drawing/2014/main" id="{FF336E4E-6D90-71F8-D637-5F67CB370B8C}"/>
              </a:ext>
            </a:extLst>
          </p:cNvPr>
          <p:cNvSpPr/>
          <p:nvPr/>
        </p:nvSpPr>
        <p:spPr>
          <a:xfrm>
            <a:off x="6690037" y="4765675"/>
            <a:ext cx="180000" cy="18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02" name="Rechteck 501">
            <a:extLst>
              <a:ext uri="{FF2B5EF4-FFF2-40B4-BE49-F238E27FC236}">
                <a16:creationId xmlns:a16="http://schemas.microsoft.com/office/drawing/2014/main" id="{F3222D3E-2BD1-8CD6-38C9-898B61E4F2A7}"/>
              </a:ext>
            </a:extLst>
          </p:cNvPr>
          <p:cNvSpPr/>
          <p:nvPr/>
        </p:nvSpPr>
        <p:spPr>
          <a:xfrm>
            <a:off x="7120949" y="4765675"/>
            <a:ext cx="180000" cy="18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03" name="Rechteck 502">
            <a:extLst>
              <a:ext uri="{FF2B5EF4-FFF2-40B4-BE49-F238E27FC236}">
                <a16:creationId xmlns:a16="http://schemas.microsoft.com/office/drawing/2014/main" id="{EAF23579-CECD-6F99-E5F3-63E6586F1048}"/>
              </a:ext>
            </a:extLst>
          </p:cNvPr>
          <p:cNvSpPr/>
          <p:nvPr/>
        </p:nvSpPr>
        <p:spPr>
          <a:xfrm>
            <a:off x="7551861" y="4765675"/>
            <a:ext cx="180000" cy="18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04" name="Rechteck 503">
            <a:extLst>
              <a:ext uri="{FF2B5EF4-FFF2-40B4-BE49-F238E27FC236}">
                <a16:creationId xmlns:a16="http://schemas.microsoft.com/office/drawing/2014/main" id="{A7F5C921-BECB-1F51-6006-89D433ED7052}"/>
              </a:ext>
            </a:extLst>
          </p:cNvPr>
          <p:cNvSpPr/>
          <p:nvPr/>
        </p:nvSpPr>
        <p:spPr>
          <a:xfrm>
            <a:off x="7980698" y="4765675"/>
            <a:ext cx="180000" cy="18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05" name="Rechteck 504">
            <a:extLst>
              <a:ext uri="{FF2B5EF4-FFF2-40B4-BE49-F238E27FC236}">
                <a16:creationId xmlns:a16="http://schemas.microsoft.com/office/drawing/2014/main" id="{1CB0D411-CA6E-A7EE-01DD-A406ADBDA232}"/>
              </a:ext>
            </a:extLst>
          </p:cNvPr>
          <p:cNvSpPr/>
          <p:nvPr/>
        </p:nvSpPr>
        <p:spPr>
          <a:xfrm>
            <a:off x="8419948" y="4765675"/>
            <a:ext cx="180000" cy="18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06" name="Rechteck 505">
            <a:extLst>
              <a:ext uri="{FF2B5EF4-FFF2-40B4-BE49-F238E27FC236}">
                <a16:creationId xmlns:a16="http://schemas.microsoft.com/office/drawing/2014/main" id="{28CE08B9-6DD1-5094-909E-3B10BDC46C21}"/>
              </a:ext>
            </a:extLst>
          </p:cNvPr>
          <p:cNvSpPr/>
          <p:nvPr/>
        </p:nvSpPr>
        <p:spPr>
          <a:xfrm>
            <a:off x="8853409" y="4765675"/>
            <a:ext cx="180000" cy="18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07" name="Rechteck 506">
            <a:extLst>
              <a:ext uri="{FF2B5EF4-FFF2-40B4-BE49-F238E27FC236}">
                <a16:creationId xmlns:a16="http://schemas.microsoft.com/office/drawing/2014/main" id="{CE194E79-598F-7EC0-CAF0-7B0ABB6E5DAE}"/>
              </a:ext>
            </a:extLst>
          </p:cNvPr>
          <p:cNvSpPr/>
          <p:nvPr/>
        </p:nvSpPr>
        <p:spPr>
          <a:xfrm>
            <a:off x="2352241" y="4765675"/>
            <a:ext cx="180000" cy="18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08" name="Rechteck 507">
            <a:extLst>
              <a:ext uri="{FF2B5EF4-FFF2-40B4-BE49-F238E27FC236}">
                <a16:creationId xmlns:a16="http://schemas.microsoft.com/office/drawing/2014/main" id="{A767D810-DC1A-AF5C-9198-A455F41DC4F7}"/>
              </a:ext>
            </a:extLst>
          </p:cNvPr>
          <p:cNvSpPr/>
          <p:nvPr/>
        </p:nvSpPr>
        <p:spPr>
          <a:xfrm>
            <a:off x="2796254" y="5013325"/>
            <a:ext cx="180000" cy="18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09" name="Rechteck 508">
            <a:extLst>
              <a:ext uri="{FF2B5EF4-FFF2-40B4-BE49-F238E27FC236}">
                <a16:creationId xmlns:a16="http://schemas.microsoft.com/office/drawing/2014/main" id="{34E5F24D-D24C-7137-73FA-3F1DD1FD4658}"/>
              </a:ext>
            </a:extLst>
          </p:cNvPr>
          <p:cNvSpPr/>
          <p:nvPr/>
        </p:nvSpPr>
        <p:spPr>
          <a:xfrm>
            <a:off x="3230741" y="5013325"/>
            <a:ext cx="180000" cy="18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10" name="Rechteck 509">
            <a:extLst>
              <a:ext uri="{FF2B5EF4-FFF2-40B4-BE49-F238E27FC236}">
                <a16:creationId xmlns:a16="http://schemas.microsoft.com/office/drawing/2014/main" id="{4D2E262B-2C70-0158-1630-DBC2650C769D}"/>
              </a:ext>
            </a:extLst>
          </p:cNvPr>
          <p:cNvSpPr/>
          <p:nvPr/>
        </p:nvSpPr>
        <p:spPr>
          <a:xfrm>
            <a:off x="3663153" y="5013325"/>
            <a:ext cx="180000" cy="18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11" name="Rechteck 510">
            <a:extLst>
              <a:ext uri="{FF2B5EF4-FFF2-40B4-BE49-F238E27FC236}">
                <a16:creationId xmlns:a16="http://schemas.microsoft.com/office/drawing/2014/main" id="{793DEC49-AA48-9A7E-C794-B843BDACBB67}"/>
              </a:ext>
            </a:extLst>
          </p:cNvPr>
          <p:cNvSpPr/>
          <p:nvPr/>
        </p:nvSpPr>
        <p:spPr>
          <a:xfrm>
            <a:off x="4095565" y="5013325"/>
            <a:ext cx="180000" cy="18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12" name="Rechteck 511">
            <a:extLst>
              <a:ext uri="{FF2B5EF4-FFF2-40B4-BE49-F238E27FC236}">
                <a16:creationId xmlns:a16="http://schemas.microsoft.com/office/drawing/2014/main" id="{5CAA75D6-B4E2-73E7-3F8C-62A4F91FAA51}"/>
              </a:ext>
            </a:extLst>
          </p:cNvPr>
          <p:cNvSpPr/>
          <p:nvPr/>
        </p:nvSpPr>
        <p:spPr>
          <a:xfrm>
            <a:off x="4527977" y="5013325"/>
            <a:ext cx="180000" cy="18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13" name="Rechteck 512">
            <a:extLst>
              <a:ext uri="{FF2B5EF4-FFF2-40B4-BE49-F238E27FC236}">
                <a16:creationId xmlns:a16="http://schemas.microsoft.com/office/drawing/2014/main" id="{8E58AEC1-B42B-B840-9D3E-AE1A1AB65AA1}"/>
              </a:ext>
            </a:extLst>
          </p:cNvPr>
          <p:cNvSpPr/>
          <p:nvPr/>
        </p:nvSpPr>
        <p:spPr>
          <a:xfrm>
            <a:off x="4960389" y="5013325"/>
            <a:ext cx="180000" cy="18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14" name="Rechteck 513">
            <a:extLst>
              <a:ext uri="{FF2B5EF4-FFF2-40B4-BE49-F238E27FC236}">
                <a16:creationId xmlns:a16="http://schemas.microsoft.com/office/drawing/2014/main" id="{2215B92F-48AD-C142-F367-84317EE4E482}"/>
              </a:ext>
            </a:extLst>
          </p:cNvPr>
          <p:cNvSpPr/>
          <p:nvPr/>
        </p:nvSpPr>
        <p:spPr>
          <a:xfrm>
            <a:off x="5392801" y="5013325"/>
            <a:ext cx="180000" cy="18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15" name="Rechteck 514">
            <a:extLst>
              <a:ext uri="{FF2B5EF4-FFF2-40B4-BE49-F238E27FC236}">
                <a16:creationId xmlns:a16="http://schemas.microsoft.com/office/drawing/2014/main" id="{BB961BFE-DB63-579F-0985-A39D6ADF49CE}"/>
              </a:ext>
            </a:extLst>
          </p:cNvPr>
          <p:cNvSpPr/>
          <p:nvPr/>
        </p:nvSpPr>
        <p:spPr>
          <a:xfrm>
            <a:off x="5825213" y="5013325"/>
            <a:ext cx="180000" cy="18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16" name="Rechteck 515">
            <a:extLst>
              <a:ext uri="{FF2B5EF4-FFF2-40B4-BE49-F238E27FC236}">
                <a16:creationId xmlns:a16="http://schemas.microsoft.com/office/drawing/2014/main" id="{1D4D93E6-B6A1-EE31-E494-C6FE3352DD17}"/>
              </a:ext>
            </a:extLst>
          </p:cNvPr>
          <p:cNvSpPr/>
          <p:nvPr/>
        </p:nvSpPr>
        <p:spPr>
          <a:xfrm>
            <a:off x="6257625" y="5013325"/>
            <a:ext cx="180000" cy="18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17" name="Rechteck 516">
            <a:extLst>
              <a:ext uri="{FF2B5EF4-FFF2-40B4-BE49-F238E27FC236}">
                <a16:creationId xmlns:a16="http://schemas.microsoft.com/office/drawing/2014/main" id="{3653B017-A1C2-0D72-75C4-8717778DE8AE}"/>
              </a:ext>
            </a:extLst>
          </p:cNvPr>
          <p:cNvSpPr/>
          <p:nvPr/>
        </p:nvSpPr>
        <p:spPr>
          <a:xfrm>
            <a:off x="6690037" y="5013325"/>
            <a:ext cx="180000" cy="18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18" name="Rechteck 517">
            <a:extLst>
              <a:ext uri="{FF2B5EF4-FFF2-40B4-BE49-F238E27FC236}">
                <a16:creationId xmlns:a16="http://schemas.microsoft.com/office/drawing/2014/main" id="{9CCF6B08-E32F-28A2-DE52-1D85808478C1}"/>
              </a:ext>
            </a:extLst>
          </p:cNvPr>
          <p:cNvSpPr/>
          <p:nvPr/>
        </p:nvSpPr>
        <p:spPr>
          <a:xfrm>
            <a:off x="7120949" y="5013325"/>
            <a:ext cx="180000" cy="18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19" name="Rechteck 518">
            <a:extLst>
              <a:ext uri="{FF2B5EF4-FFF2-40B4-BE49-F238E27FC236}">
                <a16:creationId xmlns:a16="http://schemas.microsoft.com/office/drawing/2014/main" id="{699177C0-D244-8BA7-9052-0AA2DA5A792E}"/>
              </a:ext>
            </a:extLst>
          </p:cNvPr>
          <p:cNvSpPr/>
          <p:nvPr/>
        </p:nvSpPr>
        <p:spPr>
          <a:xfrm>
            <a:off x="7551861" y="5013325"/>
            <a:ext cx="180000" cy="18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20" name="Rechteck 519">
            <a:extLst>
              <a:ext uri="{FF2B5EF4-FFF2-40B4-BE49-F238E27FC236}">
                <a16:creationId xmlns:a16="http://schemas.microsoft.com/office/drawing/2014/main" id="{EBF35F17-8F8A-9C52-C279-18283291D231}"/>
              </a:ext>
            </a:extLst>
          </p:cNvPr>
          <p:cNvSpPr/>
          <p:nvPr/>
        </p:nvSpPr>
        <p:spPr>
          <a:xfrm>
            <a:off x="7980698" y="5013325"/>
            <a:ext cx="180000" cy="18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21" name="Rechteck 520">
            <a:extLst>
              <a:ext uri="{FF2B5EF4-FFF2-40B4-BE49-F238E27FC236}">
                <a16:creationId xmlns:a16="http://schemas.microsoft.com/office/drawing/2014/main" id="{9274A76E-F799-4482-C34F-87C0756AC6F1}"/>
              </a:ext>
            </a:extLst>
          </p:cNvPr>
          <p:cNvSpPr/>
          <p:nvPr/>
        </p:nvSpPr>
        <p:spPr>
          <a:xfrm>
            <a:off x="8419948" y="5013325"/>
            <a:ext cx="180000" cy="18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22" name="Rechteck 521">
            <a:extLst>
              <a:ext uri="{FF2B5EF4-FFF2-40B4-BE49-F238E27FC236}">
                <a16:creationId xmlns:a16="http://schemas.microsoft.com/office/drawing/2014/main" id="{4EA647F0-7B51-FAC2-64EE-9D9B973501C4}"/>
              </a:ext>
            </a:extLst>
          </p:cNvPr>
          <p:cNvSpPr/>
          <p:nvPr/>
        </p:nvSpPr>
        <p:spPr>
          <a:xfrm>
            <a:off x="8853409" y="5013325"/>
            <a:ext cx="180000" cy="18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523" name="Rechteck 522">
            <a:extLst>
              <a:ext uri="{FF2B5EF4-FFF2-40B4-BE49-F238E27FC236}">
                <a16:creationId xmlns:a16="http://schemas.microsoft.com/office/drawing/2014/main" id="{EA2BFB25-8374-2ED0-9E52-6E294A74C8C8}"/>
              </a:ext>
            </a:extLst>
          </p:cNvPr>
          <p:cNvSpPr/>
          <p:nvPr/>
        </p:nvSpPr>
        <p:spPr>
          <a:xfrm>
            <a:off x="2352241" y="5013325"/>
            <a:ext cx="180000" cy="180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194079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Jaros Yves GBS-BMTK1a_2023</dc:creator>
  <cp:lastModifiedBy>Jaros Yves GBS-BMTK1a_2023</cp:lastModifiedBy>
  <cp:revision>1</cp:revision>
  <dcterms:created xsi:type="dcterms:W3CDTF">2024-05-02T11:58:25Z</dcterms:created>
  <dcterms:modified xsi:type="dcterms:W3CDTF">2024-05-06T06:18:21Z</dcterms:modified>
</cp:coreProperties>
</file>