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charts/chart2.xml" ContentType="application/vnd.openxmlformats-officedocument.drawingml.chart+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3"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68" d="100"/>
          <a:sy n="68"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595959"/>
                </a:solidFill>
                <a:latin typeface="Droid Sans"/>
                <a:ea typeface="Droid Sans"/>
                <a:cs typeface="Lucida Sans"/>
              </a:defRPr>
            </a:pPr>
            <a:r>
              <a:rPr lang="zh-CN" sz="1400" b="0" i="0" u="none" strike="noStrike" baseline="0">
                <a:solidFill>
                  <a:srgbClr val="595959"/>
                </a:solidFill>
                <a:latin typeface="Droid Sans"/>
                <a:ea typeface="Droid Sans"/>
                <a:cs typeface="Lucida Sans"/>
              </a:rPr>
              <a:t>EMPLOYEE</a:t>
            </a:r>
            <a:r>
              <a:rPr lang="zh-CN" sz="1400" b="0" i="0" u="none" strike="noStrike" baseline="0">
                <a:solidFill>
                  <a:srgbClr val="595959"/>
                </a:solidFill>
                <a:latin typeface="Droid Sans"/>
                <a:ea typeface="Droid Sans"/>
                <a:cs typeface="Lucida Sans"/>
              </a:rPr>
              <a:t> PERFORMANCE ANALYSIS</a:t>
            </a:r>
          </a:p>
        </c:rich>
      </c:tx>
      <c:layout/>
      <c:overlay val="0"/>
      <c:spPr>
        <a:noFill/>
        <a:ln>
          <a:noFill/>
        </a:ln>
      </c:spPr>
    </c:title>
    <c:autoTitleDeleted val="1"/>
    <c:plotArea>
      <c:layout/>
      <c:barChart>
        <c:barDir val="col"/>
        <c:grouping val="clustered"/>
        <c:varyColors val="0"/>
        <c:ser>
          <c:idx val="0"/>
          <c:order val="0"/>
          <c:tx>
            <c:v>HIGH</c:v>
          </c:tx>
          <c:spPr>
            <a:solidFill>
              <a:srgbClr val="4F81B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3.0</c:v>
                </c:pt>
                <c:pt idx="1">
                  <c:v>6.0</c:v>
                </c:pt>
                <c:pt idx="2">
                  <c:v>9.0</c:v>
                </c:pt>
                <c:pt idx="3">
                  <c:v>8.0</c:v>
                </c:pt>
                <c:pt idx="4">
                  <c:v>9.0</c:v>
                </c:pt>
                <c:pt idx="5">
                  <c:v>9.0</c:v>
                </c:pt>
                <c:pt idx="6">
                  <c:v>8.0</c:v>
                </c:pt>
                <c:pt idx="7">
                  <c:v>7.0</c:v>
                </c:pt>
                <c:pt idx="8">
                  <c:v>3.0</c:v>
                </c:pt>
                <c:pt idx="9">
                  <c:v>6.0</c:v>
                </c:pt>
              </c:numCache>
            </c:numRef>
          </c:val>
        </c:ser>
        <c:ser>
          <c:idx val="1"/>
          <c:order val="1"/>
          <c:tx>
            <c:v>LOW</c:v>
          </c:tx>
          <c:spPr>
            <a:solidFill>
              <a:srgbClr val="C0504D"/>
            </a:solidFill>
            <a:ln>
              <a:noFill/>
            </a:ln>
          </c:spPr>
          <c:invertIfNegative val="0"/>
          <c:dLbls>
            <c:showLegendKey val="0"/>
            <c:showVal val="0"/>
            <c:showCatName val="0"/>
            <c:showSerName val="0"/>
            <c:showPercent val="0"/>
            <c:showBubbleSize val="0"/>
            <c:showLeaderLines val="1"/>
          </c:dLbls>
          <c:trendline>
            <c:spPr>
              <a:ln w="12700">
                <a:solidFill>
                  <a:srgbClr val="C0504D"/>
                </a:solidFill>
                <a:prstDash val="sysDash"/>
              </a:ln>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6.0</c:v>
                </c:pt>
                <c:pt idx="1">
                  <c:v>17.0</c:v>
                </c:pt>
                <c:pt idx="2">
                  <c:v>14.0</c:v>
                </c:pt>
                <c:pt idx="3">
                  <c:v>15.0</c:v>
                </c:pt>
                <c:pt idx="4">
                  <c:v>18.0</c:v>
                </c:pt>
                <c:pt idx="5">
                  <c:v>8.0</c:v>
                </c:pt>
                <c:pt idx="6">
                  <c:v>10.0</c:v>
                </c:pt>
                <c:pt idx="7">
                  <c:v>15.0</c:v>
                </c:pt>
                <c:pt idx="8">
                  <c:v>14.0</c:v>
                </c:pt>
                <c:pt idx="9">
                  <c:v>13.0</c:v>
                </c:pt>
              </c:numCache>
            </c:numRef>
          </c:val>
        </c:ser>
        <c:ser>
          <c:idx val="2"/>
          <c:order val="2"/>
          <c:tx>
            <c:v>MEDIUM</c:v>
          </c:tx>
          <c:spPr>
            <a:solidFill>
              <a:srgbClr val="9BBB59"/>
            </a:solidFill>
            <a:ln>
              <a:noFill/>
            </a:ln>
          </c:spPr>
          <c:invertIfNegative val="0"/>
          <c:dLbls>
            <c:showLegendKey val="0"/>
            <c:showVal val="0"/>
            <c:showCatName val="0"/>
            <c:showSerName val="0"/>
            <c:showPercent val="0"/>
            <c:showBubbleSize val="0"/>
            <c:showLeaderLines val="1"/>
          </c:dLbls>
          <c:trendline>
            <c:spPr>
              <a:ln w="12700">
                <a:solidFill>
                  <a:srgbClr val="9BBB59"/>
                </a:solidFill>
                <a:prstDash val="sysDash"/>
              </a:ln>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26.0</c:v>
                </c:pt>
                <c:pt idx="1">
                  <c:v>22.0</c:v>
                </c:pt>
                <c:pt idx="2">
                  <c:v>24.0</c:v>
                </c:pt>
                <c:pt idx="3">
                  <c:v>31.0</c:v>
                </c:pt>
                <c:pt idx="4">
                  <c:v>30.0</c:v>
                </c:pt>
                <c:pt idx="5">
                  <c:v>23.0</c:v>
                </c:pt>
                <c:pt idx="6">
                  <c:v>19.0</c:v>
                </c:pt>
                <c:pt idx="7">
                  <c:v>30.0</c:v>
                </c:pt>
                <c:pt idx="8">
                  <c:v>25.0</c:v>
                </c:pt>
                <c:pt idx="9">
                  <c:v>33.0</c:v>
                </c:pt>
              </c:numCache>
            </c:numRef>
          </c:val>
        </c:ser>
        <c:ser>
          <c:idx val="3"/>
          <c:order val="3"/>
          <c:tx>
            <c:v>VERY HIGH</c:v>
          </c:tx>
          <c:spPr>
            <a:solidFill>
              <a:srgbClr val="8064A2"/>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3.0</c:v>
                </c:pt>
                <c:pt idx="1">
                  <c:v>3.0</c:v>
                </c:pt>
                <c:pt idx="2">
                  <c:v>5.0</c:v>
                </c:pt>
                <c:pt idx="3">
                  <c:v>3.0</c:v>
                </c:pt>
                <c:pt idx="4">
                  <c:v>7.0</c:v>
                </c:pt>
                <c:pt idx="5">
                  <c:v>7.0</c:v>
                </c:pt>
                <c:pt idx="6">
                  <c:v>5.0</c:v>
                </c:pt>
                <c:pt idx="7">
                  <c:v>5.0</c:v>
                </c:pt>
                <c:pt idx="8">
                  <c:v>9.0</c:v>
                </c:pt>
                <c:pt idx="9">
                  <c:v>6.0</c:v>
                </c:pt>
              </c:numCache>
            </c:numRef>
          </c:val>
        </c:ser>
        <c:overlap val="-27"/>
        <c:gapWidth val="219"/>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595959"/>
                </a:solidFill>
                <a:latin typeface="Droid Sans"/>
                <a:ea typeface="Droid Sans"/>
                <a:cs typeface="Lucida Sans"/>
              </a:defRPr>
            </a:pPr>
            <a:r>
              <a:rPr lang="zh-CN"/>
              <a:t>HIGH</a:t>
            </a:r>
          </a:p>
        </c:rich>
      </c:tx>
      <c:layout/>
      <c:overlay val="0"/>
      <c:spPr>
        <a:noFill/>
        <a:ln>
          <a:noFill/>
        </a:ln>
      </c:spPr>
    </c:title>
    <c:autoTitleDeleted val="0"/>
    <c:view3D>
      <c:rotX val="30"/>
      <c:rotY val="0"/>
      <c:depthPercent val="100"/>
      <c:rAngAx val="0"/>
      <c:perspective val="0"/>
    </c:view3D>
    <c:floor>
      <c:thickness val="0"/>
      <c:spPr>
        <a:noFill/>
        <a:ln>
          <a:noFill/>
        </a:ln>
      </c:spPr>
    </c:floor>
    <c:sideWall>
      <c:thickness val="0"/>
      <c:spPr>
        <a:noFill/>
        <a:ln>
          <a:noFill/>
        </a:ln>
      </c:spPr>
    </c:sideWall>
    <c:backWall>
      <c:thickness val="0"/>
      <c:spPr>
        <a:noFill/>
        <a:ln>
          <a:noFill/>
        </a:ln>
      </c:spPr>
    </c:backWall>
    <c:plotArea>
      <c:layout/>
      <c:pie3DChart>
        <c:varyColors val="1"/>
        <c:ser>
          <c:idx val="0"/>
          <c:order val="0"/>
          <c:tx>
            <c:v>HIGH</c:v>
          </c:tx>
          <c:dPt>
            <c:idx val="0"/>
            <c:bubble3D val="0"/>
            <c:spPr>
              <a:solidFill>
                <a:srgbClr val="4F81BD"/>
              </a:solidFill>
              <a:ln w="25400">
                <a:solidFill>
                  <a:srgbClr val="FFFFFF"/>
                </a:solidFill>
                <a:prstDash val="solid"/>
              </a:ln>
            </c:spPr>
          </c:dPt>
          <c:dPt>
            <c:idx val="1"/>
            <c:bubble3D val="0"/>
            <c:spPr>
              <a:solidFill>
                <a:srgbClr val="C0504D"/>
              </a:solidFill>
              <a:ln w="25400">
                <a:solidFill>
                  <a:srgbClr val="FFFFFF"/>
                </a:solidFill>
                <a:prstDash val="solid"/>
              </a:ln>
            </c:spPr>
          </c:dPt>
          <c:dPt>
            <c:idx val="2"/>
            <c:bubble3D val="0"/>
            <c:spPr>
              <a:solidFill>
                <a:srgbClr val="9BBB59"/>
              </a:solidFill>
              <a:ln w="25400">
                <a:solidFill>
                  <a:srgbClr val="FFFFFF"/>
                </a:solidFill>
                <a:prstDash val="solid"/>
              </a:ln>
            </c:spPr>
          </c:dPt>
          <c:dPt>
            <c:idx val="3"/>
            <c:bubble3D val="0"/>
            <c:spPr>
              <a:solidFill>
                <a:srgbClr val="8064A2"/>
              </a:solidFill>
              <a:ln w="25400">
                <a:solidFill>
                  <a:srgbClr val="FFFFFF"/>
                </a:solidFill>
                <a:prstDash val="solid"/>
              </a:ln>
            </c:spPr>
          </c:dPt>
          <c:dPt>
            <c:idx val="4"/>
            <c:bubble3D val="0"/>
            <c:spPr>
              <a:solidFill>
                <a:srgbClr val="4BACC6"/>
              </a:solidFill>
              <a:ln w="25400">
                <a:solidFill>
                  <a:srgbClr val="FFFFFF"/>
                </a:solidFill>
                <a:prstDash val="solid"/>
              </a:ln>
            </c:spPr>
          </c:dPt>
          <c:dPt>
            <c:idx val="5"/>
            <c:bubble3D val="0"/>
            <c:spPr>
              <a:solidFill>
                <a:srgbClr val="F79646"/>
              </a:solidFill>
              <a:ln w="25400">
                <a:solidFill>
                  <a:srgbClr val="FFFFFF"/>
                </a:solidFill>
                <a:prstDash val="solid"/>
              </a:ln>
            </c:spPr>
          </c:dPt>
          <c:dPt>
            <c:idx val="6"/>
            <c:bubble3D val="0"/>
            <c:spPr>
              <a:solidFill>
                <a:srgbClr val="2C4D74"/>
              </a:solidFill>
              <a:ln w="25400">
                <a:solidFill>
                  <a:srgbClr val="FFFFFF"/>
                </a:solidFill>
                <a:prstDash val="solid"/>
              </a:ln>
            </c:spPr>
          </c:dPt>
          <c:dPt>
            <c:idx val="7"/>
            <c:bubble3D val="0"/>
            <c:spPr>
              <a:solidFill>
                <a:srgbClr val="782C2A"/>
              </a:solidFill>
              <a:ln w="25400">
                <a:solidFill>
                  <a:srgbClr val="FFFFFF"/>
                </a:solidFill>
                <a:prstDash val="solid"/>
              </a:ln>
            </c:spPr>
          </c:dPt>
          <c:dPt>
            <c:idx val="8"/>
            <c:bubble3D val="0"/>
            <c:spPr>
              <a:solidFill>
                <a:srgbClr val="5D7430"/>
              </a:solidFill>
              <a:ln w="25400">
                <a:solidFill>
                  <a:srgbClr val="FFFFFF"/>
                </a:solidFill>
                <a:prstDash val="solid"/>
              </a:ln>
            </c:spPr>
          </c:dPt>
          <c:dPt>
            <c:idx val="9"/>
            <c:bubble3D val="0"/>
            <c:spPr>
              <a:solidFill>
                <a:srgbClr val="4C3A62"/>
              </a:solidFill>
              <a:ln w="254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v>LOW</c:v>
          </c:tx>
          <c:dPt>
            <c:idx val="0"/>
            <c:marker>
              <c:symbol val="dot"/>
              <c:size val="5"/>
              <c:spPr>
                <a:ln>
                  <a:solidFill>
                    <a:srgbClr val="4f81bd"/>
                  </a:solidFill>
                  <a:prstDash val="solid"/>
                </a:ln>
              </c:spPr>
            </c:marker>
            <c:invertIfNegative val="0"/>
            <c:bubble3D val="0"/>
            <c:spPr>
              <a:solidFill>
                <a:srgbClr val="4F81BD"/>
              </a:solidFill>
              <a:ln w="25400">
                <a:solidFill>
                  <a:srgbClr val="FFFFFF"/>
                </a:solidFill>
                <a:prstDash val="solid"/>
              </a:ln>
            </c:spPr>
          </c:dPt>
          <c:dPt>
            <c:idx val="1"/>
            <c:marker>
              <c:symbol val="dash"/>
              <c:size val="5"/>
              <c:spPr>
                <a:ln>
                  <a:solidFill>
                    <a:srgbClr val="c0504d"/>
                  </a:solidFill>
                  <a:prstDash val="solid"/>
                </a:ln>
              </c:spPr>
            </c:marker>
            <c:invertIfNegative val="0"/>
            <c:bubble3D val="0"/>
            <c:spPr>
              <a:solidFill>
                <a:srgbClr val="C0504D"/>
              </a:solidFill>
              <a:ln w="25400">
                <a:solidFill>
                  <a:srgbClr val="FFFFFF"/>
                </a:solidFill>
                <a:prstDash val="solid"/>
              </a:ln>
            </c:spPr>
          </c:dPt>
          <c:dPt>
            <c:idx val="2"/>
            <c:marker>
              <c:symbol val="diamond"/>
              <c:size val="5"/>
              <c:spPr>
                <a:solidFill>
                  <a:srgbClr val="9bbb59"/>
                </a:solidFill>
                <a:ln>
                  <a:solidFill>
                    <a:srgbClr val="9bbb59"/>
                  </a:solidFill>
                  <a:prstDash val="solid"/>
                </a:ln>
              </c:spPr>
            </c:marker>
            <c:invertIfNegative val="0"/>
            <c:bubble3D val="0"/>
            <c:spPr>
              <a:solidFill>
                <a:srgbClr val="9BBB59"/>
              </a:solidFill>
              <a:ln w="25400">
                <a:solidFill>
                  <a:srgbClr val="FFFFFF"/>
                </a:solidFill>
                <a:prstDash val="solid"/>
              </a:ln>
            </c:spPr>
          </c:dPt>
          <c:dPt>
            <c:idx val="3"/>
            <c:marker>
              <c:symbol val="square"/>
              <c:size val="5"/>
              <c:spPr>
                <a:solidFill>
                  <a:srgbClr val="8064a2"/>
                </a:solidFill>
                <a:ln>
                  <a:solidFill>
                    <a:srgbClr val="8064a2"/>
                  </a:solidFill>
                  <a:prstDash val="solid"/>
                </a:ln>
              </c:spPr>
            </c:marker>
            <c:invertIfNegative val="0"/>
            <c:bubble3D val="0"/>
            <c:spPr>
              <a:solidFill>
                <a:srgbClr val="8064A2"/>
              </a:solidFill>
              <a:ln w="25400">
                <a:solidFill>
                  <a:srgbClr val="FFFFFF"/>
                </a:solidFill>
                <a:prstDash val="solid"/>
              </a:ln>
            </c:spPr>
          </c:dPt>
          <c:dPt>
            <c:idx val="4"/>
            <c:marker>
              <c:symbol val="triangle"/>
              <c:size val="5"/>
              <c:spPr>
                <a:solidFill>
                  <a:srgbClr val="8064a2"/>
                </a:solidFill>
                <a:ln>
                  <a:solidFill>
                    <a:srgbClr val="8064a2"/>
                  </a:solidFill>
                  <a:prstDash val="solid"/>
                </a:ln>
              </c:spPr>
            </c:marker>
            <c:invertIfNegative val="0"/>
            <c:bubble3D val="0"/>
            <c:spPr>
              <a:solidFill>
                <a:srgbClr val="4BACC6"/>
              </a:solidFill>
              <a:ln w="25400">
                <a:solidFill>
                  <a:srgbClr val="FFFFFF"/>
                </a:solidFill>
                <a:prstDash val="solid"/>
              </a:ln>
            </c:spPr>
          </c:dPt>
          <c:dPt>
            <c:idx val="5"/>
            <c:marker>
              <c:symbol val="x"/>
              <c:size val="5"/>
              <c:spPr>
                <a:ln>
                  <a:solidFill>
                    <a:srgbClr val="8064a2"/>
                  </a:solidFill>
                  <a:prstDash val="solid"/>
                </a:ln>
              </c:spPr>
            </c:marker>
            <c:invertIfNegative val="0"/>
            <c:bubble3D val="0"/>
            <c:spPr>
              <a:solidFill>
                <a:srgbClr val="F79646"/>
              </a:solidFill>
              <a:ln w="25400">
                <a:solidFill>
                  <a:srgbClr val="FFFFFF"/>
                </a:solidFill>
                <a:prstDash val="solid"/>
              </a:ln>
            </c:spPr>
          </c:dPt>
          <c:dPt>
            <c:idx val="6"/>
            <c:marker>
              <c:symbol val="star"/>
              <c:size val="5"/>
              <c:spPr>
                <a:ln>
                  <a:solidFill>
                    <a:srgbClr val="8064a2"/>
                  </a:solidFill>
                  <a:prstDash val="solid"/>
                </a:ln>
              </c:spPr>
            </c:marker>
            <c:invertIfNegative val="0"/>
            <c:bubble3D val="0"/>
            <c:spPr>
              <a:solidFill>
                <a:srgbClr val="2C4D74"/>
              </a:solidFill>
              <a:ln w="25400">
                <a:solidFill>
                  <a:srgbClr val="FFFFFF"/>
                </a:solidFill>
                <a:prstDash val="solid"/>
              </a:ln>
            </c:spPr>
          </c:dPt>
          <c:dPt>
            <c:idx val="7"/>
            <c:marker>
              <c:symbol val="circle"/>
              <c:size val="5"/>
              <c:spPr>
                <a:solidFill>
                  <a:srgbClr val="8064a2"/>
                </a:solidFill>
                <a:ln>
                  <a:solidFill>
                    <a:srgbClr val="8064a2"/>
                  </a:solidFill>
                  <a:prstDash val="solid"/>
                </a:ln>
              </c:spPr>
            </c:marker>
            <c:invertIfNegative val="0"/>
            <c:bubble3D val="0"/>
            <c:spPr>
              <a:solidFill>
                <a:srgbClr val="782C2A"/>
              </a:solidFill>
              <a:ln w="25400">
                <a:solidFill>
                  <a:srgbClr val="FFFFFF"/>
                </a:solidFill>
                <a:prstDash val="solid"/>
              </a:ln>
            </c:spPr>
          </c:dPt>
          <c:dPt>
            <c:idx val="8"/>
            <c:marker>
              <c:symbol val="plus"/>
              <c:size val="5"/>
              <c:spPr>
                <a:ln>
                  <a:solidFill>
                    <a:srgbClr val="8064a2"/>
                  </a:solidFill>
                  <a:prstDash val="solid"/>
                </a:ln>
              </c:spPr>
            </c:marker>
            <c:invertIfNegative val="0"/>
            <c:bubble3D val="0"/>
            <c:spPr>
              <a:solidFill>
                <a:srgbClr val="5D7430"/>
              </a:solidFill>
              <a:ln w="25400">
                <a:solidFill>
                  <a:srgbClr val="FFFFFF"/>
                </a:solidFill>
                <a:prstDash val="solid"/>
              </a:ln>
            </c:spPr>
          </c:dPt>
          <c:dPt>
            <c:idx val="9"/>
            <c:marker>
              <c:symbol val="dot"/>
              <c:size val="5"/>
              <c:spPr>
                <a:ln>
                  <a:solidFill>
                    <a:srgbClr val="8064a2"/>
                  </a:solidFill>
                  <a:prstDash val="solid"/>
                </a:ln>
              </c:spPr>
            </c:marker>
            <c:invertIfNegative val="0"/>
            <c:bubble3D val="0"/>
            <c:spPr>
              <a:solidFill>
                <a:srgbClr val="4C3A62"/>
              </a:solidFill>
              <a:ln w="254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v>MEDIUM</c:v>
          </c:tx>
          <c:dPt>
            <c:idx val="0"/>
            <c:marker>
              <c:symbol val="circle"/>
              <c:size val="5"/>
              <c:spPr>
                <a:solidFill>
                  <a:srgbClr val="4f81bd"/>
                </a:solidFill>
                <a:ln>
                  <a:solidFill>
                    <a:srgbClr val="4f81bd"/>
                  </a:solidFill>
                  <a:prstDash val="solid"/>
                </a:ln>
              </c:spPr>
            </c:marker>
            <c:invertIfNegative val="0"/>
            <c:bubble3D val="0"/>
            <c:spPr>
              <a:solidFill>
                <a:srgbClr val="4F81BD"/>
              </a:solidFill>
              <a:ln w="25400">
                <a:solidFill>
                  <a:srgbClr val="FFFFFF"/>
                </a:solidFill>
                <a:prstDash val="solid"/>
              </a:ln>
            </c:spPr>
          </c:dPt>
          <c:dPt>
            <c:idx val="1"/>
            <c:marker>
              <c:symbol val="plus"/>
              <c:size val="5"/>
              <c:spPr>
                <a:ln>
                  <a:solidFill>
                    <a:srgbClr val="c0504d"/>
                  </a:solidFill>
                  <a:prstDash val="solid"/>
                </a:ln>
              </c:spPr>
            </c:marker>
            <c:invertIfNegative val="0"/>
            <c:bubble3D val="0"/>
            <c:spPr>
              <a:solidFill>
                <a:srgbClr val="C0504D"/>
              </a:solidFill>
              <a:ln w="25400">
                <a:solidFill>
                  <a:srgbClr val="FFFFFF"/>
                </a:solidFill>
                <a:prstDash val="solid"/>
              </a:ln>
            </c:spPr>
          </c:dPt>
          <c:dPt>
            <c:idx val="2"/>
            <c:marker>
              <c:symbol val="dot"/>
              <c:size val="5"/>
              <c:spPr>
                <a:ln>
                  <a:solidFill>
                    <a:srgbClr val="9bbb59"/>
                  </a:solidFill>
                  <a:prstDash val="solid"/>
                </a:ln>
              </c:spPr>
            </c:marker>
            <c:invertIfNegative val="0"/>
            <c:bubble3D val="0"/>
            <c:spPr>
              <a:solidFill>
                <a:srgbClr val="9BBB59"/>
              </a:solidFill>
              <a:ln w="25400">
                <a:solidFill>
                  <a:srgbClr val="FFFFFF"/>
                </a:solidFill>
                <a:prstDash val="solid"/>
              </a:ln>
            </c:spPr>
          </c:dPt>
          <c:dPt>
            <c:idx val="3"/>
            <c:marker>
              <c:symbol val="dash"/>
              <c:size val="5"/>
              <c:spPr>
                <a:ln>
                  <a:solidFill>
                    <a:srgbClr val="8064a2"/>
                  </a:solidFill>
                  <a:prstDash val="solid"/>
                </a:ln>
              </c:spPr>
            </c:marker>
            <c:invertIfNegative val="0"/>
            <c:bubble3D val="0"/>
            <c:spPr>
              <a:solidFill>
                <a:srgbClr val="8064A2"/>
              </a:solidFill>
              <a:ln w="25400">
                <a:solidFill>
                  <a:srgbClr val="FFFFFF"/>
                </a:solidFill>
                <a:prstDash val="solid"/>
              </a:ln>
            </c:spPr>
          </c:dPt>
          <c:dPt>
            <c:idx val="4"/>
            <c:marker>
              <c:symbol val="diamond"/>
              <c:size val="5"/>
              <c:spPr>
                <a:solidFill>
                  <a:srgbClr val="8064a2"/>
                </a:solidFill>
                <a:ln>
                  <a:solidFill>
                    <a:srgbClr val="8064a2"/>
                  </a:solidFill>
                  <a:prstDash val="solid"/>
                </a:ln>
              </c:spPr>
            </c:marker>
            <c:invertIfNegative val="0"/>
            <c:bubble3D val="0"/>
            <c:spPr>
              <a:solidFill>
                <a:srgbClr val="4BACC6"/>
              </a:solidFill>
              <a:ln w="25400">
                <a:solidFill>
                  <a:srgbClr val="FFFFFF"/>
                </a:solidFill>
                <a:prstDash val="solid"/>
              </a:ln>
            </c:spPr>
          </c:dPt>
          <c:dPt>
            <c:idx val="5"/>
            <c:marker>
              <c:symbol val="square"/>
              <c:size val="5"/>
              <c:spPr>
                <a:solidFill>
                  <a:srgbClr val="8064a2"/>
                </a:solidFill>
                <a:ln>
                  <a:solidFill>
                    <a:srgbClr val="8064a2"/>
                  </a:solidFill>
                  <a:prstDash val="solid"/>
                </a:ln>
              </c:spPr>
            </c:marker>
            <c:invertIfNegative val="0"/>
            <c:bubble3D val="0"/>
            <c:spPr>
              <a:solidFill>
                <a:srgbClr val="F79646"/>
              </a:solidFill>
              <a:ln w="25400">
                <a:solidFill>
                  <a:srgbClr val="FFFFFF"/>
                </a:solidFill>
                <a:prstDash val="solid"/>
              </a:ln>
            </c:spPr>
          </c:dPt>
          <c:dPt>
            <c:idx val="6"/>
            <c:marker>
              <c:symbol val="triangle"/>
              <c:size val="5"/>
              <c:spPr>
                <a:solidFill>
                  <a:srgbClr val="8064a2"/>
                </a:solidFill>
                <a:ln>
                  <a:solidFill>
                    <a:srgbClr val="8064a2"/>
                  </a:solidFill>
                  <a:prstDash val="solid"/>
                </a:ln>
              </c:spPr>
            </c:marker>
            <c:invertIfNegative val="0"/>
            <c:bubble3D val="0"/>
            <c:spPr>
              <a:solidFill>
                <a:srgbClr val="2C4D74"/>
              </a:solidFill>
              <a:ln w="25400">
                <a:solidFill>
                  <a:srgbClr val="FFFFFF"/>
                </a:solidFill>
                <a:prstDash val="solid"/>
              </a:ln>
            </c:spPr>
          </c:dPt>
          <c:dPt>
            <c:idx val="7"/>
            <c:marker>
              <c:symbol val="x"/>
              <c:size val="5"/>
              <c:spPr>
                <a:ln>
                  <a:solidFill>
                    <a:srgbClr val="8064a2"/>
                  </a:solidFill>
                  <a:prstDash val="solid"/>
                </a:ln>
              </c:spPr>
            </c:marker>
            <c:invertIfNegative val="0"/>
            <c:bubble3D val="0"/>
            <c:spPr>
              <a:solidFill>
                <a:srgbClr val="782C2A"/>
              </a:solidFill>
              <a:ln w="25400">
                <a:solidFill>
                  <a:srgbClr val="FFFFFF"/>
                </a:solidFill>
                <a:prstDash val="solid"/>
              </a:ln>
            </c:spPr>
          </c:dPt>
          <c:dPt>
            <c:idx val="8"/>
            <c:marker>
              <c:symbol val="star"/>
              <c:size val="5"/>
              <c:spPr>
                <a:ln>
                  <a:solidFill>
                    <a:srgbClr val="8064a2"/>
                  </a:solidFill>
                  <a:prstDash val="solid"/>
                </a:ln>
              </c:spPr>
            </c:marker>
            <c:invertIfNegative val="0"/>
            <c:bubble3D val="0"/>
            <c:spPr>
              <a:solidFill>
                <a:srgbClr val="5D7430"/>
              </a:solidFill>
              <a:ln w="25400">
                <a:solidFill>
                  <a:srgbClr val="FFFFFF"/>
                </a:solidFill>
                <a:prstDash val="solid"/>
              </a:ln>
            </c:spPr>
          </c:dPt>
          <c:dPt>
            <c:idx val="9"/>
            <c:marker>
              <c:symbol val="circle"/>
              <c:size val="5"/>
              <c:spPr>
                <a:solidFill>
                  <a:srgbClr val="8064a2"/>
                </a:solidFill>
                <a:ln>
                  <a:solidFill>
                    <a:srgbClr val="8064a2"/>
                  </a:solidFill>
                  <a:prstDash val="solid"/>
                </a:ln>
              </c:spPr>
            </c:marker>
            <c:invertIfNegative val="0"/>
            <c:bubble3D val="0"/>
            <c:spPr>
              <a:solidFill>
                <a:srgbClr val="4C3A62"/>
              </a:solidFill>
              <a:ln w="254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v>VERY HIGH</c:v>
          </c:tx>
          <c:dPt>
            <c:idx val="0"/>
            <c:marker>
              <c:symbol val="x"/>
              <c:size val="5"/>
              <c:spPr>
                <a:ln>
                  <a:solidFill>
                    <a:srgbClr val="4f81bd"/>
                  </a:solidFill>
                  <a:prstDash val="solid"/>
                </a:ln>
              </c:spPr>
            </c:marker>
            <c:invertIfNegative val="0"/>
            <c:bubble3D val="0"/>
            <c:spPr>
              <a:solidFill>
                <a:srgbClr val="4F81BD"/>
              </a:solidFill>
              <a:ln w="25400">
                <a:solidFill>
                  <a:srgbClr val="FFFFFF"/>
                </a:solidFill>
                <a:prstDash val="solid"/>
              </a:ln>
            </c:spPr>
          </c:dPt>
          <c:dPt>
            <c:idx val="1"/>
            <c:marker>
              <c:symbol val="star"/>
              <c:size val="5"/>
              <c:spPr>
                <a:ln>
                  <a:solidFill>
                    <a:srgbClr val="c0504d"/>
                  </a:solidFill>
                  <a:prstDash val="solid"/>
                </a:ln>
              </c:spPr>
            </c:marker>
            <c:invertIfNegative val="0"/>
            <c:bubble3D val="0"/>
            <c:spPr>
              <a:solidFill>
                <a:srgbClr val="C0504D"/>
              </a:solidFill>
              <a:ln w="25400">
                <a:solidFill>
                  <a:srgbClr val="FFFFFF"/>
                </a:solidFill>
                <a:prstDash val="solid"/>
              </a:ln>
            </c:spPr>
          </c:dPt>
          <c:dPt>
            <c:idx val="2"/>
            <c:marker>
              <c:symbol val="circle"/>
              <c:size val="5"/>
              <c:spPr>
                <a:solidFill>
                  <a:srgbClr val="9bbb59"/>
                </a:solidFill>
                <a:ln>
                  <a:solidFill>
                    <a:srgbClr val="9bbb59"/>
                  </a:solidFill>
                  <a:prstDash val="solid"/>
                </a:ln>
              </c:spPr>
            </c:marker>
            <c:invertIfNegative val="0"/>
            <c:bubble3D val="0"/>
            <c:spPr>
              <a:solidFill>
                <a:srgbClr val="9BBB59"/>
              </a:solidFill>
              <a:ln w="25400">
                <a:solidFill>
                  <a:srgbClr val="FFFFFF"/>
                </a:solidFill>
                <a:prstDash val="solid"/>
              </a:ln>
            </c:spPr>
          </c:dPt>
          <c:dPt>
            <c:idx val="3"/>
            <c:marker>
              <c:symbol val="plus"/>
              <c:size val="5"/>
              <c:spPr>
                <a:ln>
                  <a:solidFill>
                    <a:srgbClr val="8064a2"/>
                  </a:solidFill>
                  <a:prstDash val="solid"/>
                </a:ln>
              </c:spPr>
            </c:marker>
            <c:invertIfNegative val="0"/>
            <c:bubble3D val="0"/>
            <c:spPr>
              <a:solidFill>
                <a:srgbClr val="8064A2"/>
              </a:solidFill>
              <a:ln w="25400">
                <a:solidFill>
                  <a:srgbClr val="FFFFFF"/>
                </a:solidFill>
                <a:prstDash val="solid"/>
              </a:ln>
            </c:spPr>
          </c:dPt>
          <c:dPt>
            <c:idx val="4"/>
            <c:marker>
              <c:symbol val="dot"/>
              <c:size val="5"/>
              <c:spPr>
                <a:ln>
                  <a:solidFill>
                    <a:srgbClr val="8064a2"/>
                  </a:solidFill>
                  <a:prstDash val="solid"/>
                </a:ln>
              </c:spPr>
            </c:marker>
            <c:invertIfNegative val="0"/>
            <c:bubble3D val="0"/>
            <c:spPr>
              <a:solidFill>
                <a:srgbClr val="4BACC6"/>
              </a:solidFill>
              <a:ln w="25400">
                <a:solidFill>
                  <a:srgbClr val="FFFFFF"/>
                </a:solidFill>
                <a:prstDash val="solid"/>
              </a:ln>
            </c:spPr>
          </c:dPt>
          <c:dPt>
            <c:idx val="5"/>
            <c:marker>
              <c:symbol val="dash"/>
              <c:size val="5"/>
              <c:spPr>
                <a:ln>
                  <a:solidFill>
                    <a:srgbClr val="8064a2"/>
                  </a:solidFill>
                  <a:prstDash val="solid"/>
                </a:ln>
              </c:spPr>
            </c:marker>
            <c:invertIfNegative val="0"/>
            <c:bubble3D val="0"/>
            <c:spPr>
              <a:solidFill>
                <a:srgbClr val="F79646"/>
              </a:solidFill>
              <a:ln w="25400">
                <a:solidFill>
                  <a:srgbClr val="FFFFFF"/>
                </a:solidFill>
                <a:prstDash val="solid"/>
              </a:ln>
            </c:spPr>
          </c:dPt>
          <c:dPt>
            <c:idx val="6"/>
            <c:marker>
              <c:symbol val="diamond"/>
              <c:size val="5"/>
              <c:spPr>
                <a:solidFill>
                  <a:srgbClr val="8064a2"/>
                </a:solidFill>
                <a:ln>
                  <a:solidFill>
                    <a:srgbClr val="8064a2"/>
                  </a:solidFill>
                  <a:prstDash val="solid"/>
                </a:ln>
              </c:spPr>
            </c:marker>
            <c:invertIfNegative val="0"/>
            <c:bubble3D val="0"/>
            <c:spPr>
              <a:solidFill>
                <a:srgbClr val="2C4D74"/>
              </a:solidFill>
              <a:ln w="25400">
                <a:solidFill>
                  <a:srgbClr val="FFFFFF"/>
                </a:solidFill>
                <a:prstDash val="solid"/>
              </a:ln>
            </c:spPr>
          </c:dPt>
          <c:dPt>
            <c:idx val="7"/>
            <c:marker>
              <c:symbol val="square"/>
              <c:size val="5"/>
              <c:spPr>
                <a:solidFill>
                  <a:srgbClr val="8064a2"/>
                </a:solidFill>
                <a:ln>
                  <a:solidFill>
                    <a:srgbClr val="8064a2"/>
                  </a:solidFill>
                  <a:prstDash val="solid"/>
                </a:ln>
              </c:spPr>
            </c:marker>
            <c:invertIfNegative val="0"/>
            <c:bubble3D val="0"/>
            <c:spPr>
              <a:solidFill>
                <a:srgbClr val="782C2A"/>
              </a:solidFill>
              <a:ln w="25400">
                <a:solidFill>
                  <a:srgbClr val="FFFFFF"/>
                </a:solidFill>
                <a:prstDash val="solid"/>
              </a:ln>
            </c:spPr>
          </c:dPt>
          <c:dPt>
            <c:idx val="8"/>
            <c:marker>
              <c:symbol val="triangle"/>
              <c:size val="5"/>
              <c:spPr>
                <a:solidFill>
                  <a:srgbClr val="8064a2"/>
                </a:solidFill>
                <a:ln>
                  <a:solidFill>
                    <a:srgbClr val="8064a2"/>
                  </a:solidFill>
                  <a:prstDash val="solid"/>
                </a:ln>
              </c:spPr>
            </c:marker>
            <c:invertIfNegative val="0"/>
            <c:bubble3D val="0"/>
            <c:spPr>
              <a:solidFill>
                <a:srgbClr val="5D7430"/>
              </a:solidFill>
              <a:ln w="25400">
                <a:solidFill>
                  <a:srgbClr val="FFFFFF"/>
                </a:solidFill>
                <a:prstDash val="solid"/>
              </a:ln>
            </c:spPr>
          </c:dPt>
          <c:dPt>
            <c:idx val="9"/>
            <c:marker>
              <c:symbol val="x"/>
              <c:size val="5"/>
              <c:spPr>
                <a:ln>
                  <a:solidFill>
                    <a:srgbClr val="8064a2"/>
                  </a:solidFill>
                  <a:prstDash val="solid"/>
                </a:ln>
              </c:spPr>
            </c:marker>
            <c:invertIfNegative val="0"/>
            <c:bubble3D val="0"/>
            <c:spPr>
              <a:solidFill>
                <a:srgbClr val="4C3A62"/>
              </a:solidFill>
              <a:ln w="254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gapDepth val="150"/>
        <c:firstSliceAng val="0"/>
      </c:pie3DChart>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52742817"/>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47353511"/>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63938643"/>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90469199"/>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42493564"/>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19883308"/>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37475398"/>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23207925"/>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12849057"/>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81566838"/>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84403122"/>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37330630"/>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68880783"/>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69792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16722782"/>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46757579"/>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27649849"/>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589801928"/>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86507489"/>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20"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119"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118"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17"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116"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15"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114"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113"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112"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11"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06"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107" name="文本框"/>
          <p:cNvSpPr>
            <a:spLocks xmlns:a="http://schemas.openxmlformats.org/drawingml/2006/main" noGrp="1"/>
          </p:cNvSpPr>
          <p:nvPr>
            <p:ph type="body" idx="1"/>
          </p:nvPr>
        </p:nvSpPr>
        <p:spPr>
          <a:xfrm xmlns:a="http://schemas.openxmlformats.org/drawingml/2006/main" rot="0">
            <a:off x="609600" y="1577340"/>
            <a:ext cx="10972800" cy="452627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08"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109"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110"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557207245"/>
      </p:ext>
    </p:extLst>
  </p:cSld>
  <p:clrMapOvr>
    <a:masterClrMapping xmlns:a="http://schemas.openxmlformats.org/drawingml/2006/main"/>
  </p:clrMapOvr>
</p:sldLayout>
</file>

<file path=ppt/slideLayouts/slideLayout15.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56"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155"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154"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53"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152"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51"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150"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149"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148"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47"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41"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142" name="文本框"/>
          <p:cNvSpPr>
            <a:spLocks xmlns:a="http://schemas.openxmlformats.org/drawingml/2006/main" noGrp="1"/>
          </p:cNvSpPr>
          <p:nvPr>
            <p:ph type="body" idx="2"/>
          </p:nvPr>
        </p:nvSpPr>
        <p:spPr>
          <a:xfrm xmlns:a="http://schemas.openxmlformats.org/drawingml/2006/main" rot="0">
            <a:off x="609600" y="1577340"/>
            <a:ext cx="5303520" cy="452627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43" name="文本框"/>
          <p:cNvSpPr>
            <a:spLocks xmlns:a="http://schemas.openxmlformats.org/drawingml/2006/main" noGrp="1"/>
          </p:cNvSpPr>
          <p:nvPr>
            <p:ph type="body" idx="3"/>
          </p:nvPr>
        </p:nvSpPr>
        <p:spPr>
          <a:xfrm xmlns:a="http://schemas.openxmlformats.org/drawingml/2006/main" rot="0">
            <a:off x="6278880" y="1577340"/>
            <a:ext cx="5303520" cy="452627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44"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145"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146"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373977828"/>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58131244"/>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23044799"/>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91549409"/>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89480522"/>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83885371"/>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88902814"/>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46551354"/>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17753958"/>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9393402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4.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chart" Target="../charts/chart2.xml"/><Relationship Id="rId3" Type="http://schemas.openxmlformats.org/officeDocument/2006/relationships/slideLayout" Target="../slideLayouts/slideLayout13.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4.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4.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4.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5.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HARIPRIYA.S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a:t>
            </a:r>
            <a:r>
              <a:rPr lang="en-US" altLang="zh-CN" sz="2400" b="0" i="0" u="none" strike="noStrike" kern="1200" cap="none" spc="0" baseline="0">
                <a:solidFill>
                  <a:schemeClr val="tx1"/>
                </a:solidFill>
                <a:latin typeface="Calibri" pitchFamily="0" charset="0"/>
                <a:ea typeface="宋体" pitchFamily="0" charset="0"/>
                <a:cs typeface="Calibri" pitchFamily="0" charset="0"/>
              </a:rPr>
              <a:t>122202010</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NAAN MUDHALVAN ID:</a:t>
            </a:r>
            <a:r>
              <a:rPr lang="en-US" altLang="zh-CN" sz="2400" b="0" i="0" u="none" strike="noStrike" kern="1200" cap="none" spc="0" baseline="0">
                <a:solidFill>
                  <a:schemeClr val="tx1"/>
                </a:solidFill>
                <a:latin typeface="Calibri" pitchFamily="0" charset="0"/>
                <a:ea typeface="宋体" pitchFamily="0" charset="0"/>
                <a:cs typeface="Calibri" pitchFamily="0" charset="0"/>
              </a:rPr>
              <a:t> asunm1353122202010</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BCOM(</a:t>
            </a:r>
            <a:r>
              <a:rPr lang="en-US" altLang="zh-CN" sz="2400" b="0" i="0" u="none" strike="noStrike" kern="1200" cap="none" spc="0" baseline="0">
                <a:solidFill>
                  <a:schemeClr val="tx1"/>
                </a:solidFill>
                <a:latin typeface="Calibri" pitchFamily="0" charset="0"/>
                <a:ea typeface="宋体" pitchFamily="0" charset="0"/>
                <a:cs typeface="Calibri" pitchFamily="0" charset="0"/>
              </a:rPr>
              <a:t>CORPERATE SECRETARYSHIP)</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ANNA ADARSH COLLEGE FOR WOMEN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05952669"/>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69"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0"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1"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Calibri" pitchFamily="0" charset="0"/>
                <a:ea typeface="宋体" pitchFamily="0" charset="0"/>
                <a:cs typeface="Trebuchet MS" pitchFamily="0" charset="0"/>
              </a:rPr>
              <a:t>M</a:t>
            </a:r>
            <a:r>
              <a:rPr lang="en-US" altLang="zh-CN" sz="4800" b="1" i="0" u="none" strike="noStrike" kern="1200" cap="none" spc="0" baseline="0">
                <a:solidFill>
                  <a:schemeClr val="tx1"/>
                </a:solidFill>
                <a:latin typeface="Calibri" pitchFamily="0" charset="0"/>
                <a:ea typeface="宋体" pitchFamily="0" charset="0"/>
                <a:cs typeface="Trebuchet MS" pitchFamily="0" charset="0"/>
              </a:rPr>
              <a:t>O</a:t>
            </a:r>
            <a:r>
              <a:rPr lang="en-US" altLang="zh-CN" sz="4800" b="1" i="0" u="none" strike="noStrike" kern="1200" cap="none" spc="-15" baseline="0">
                <a:solidFill>
                  <a:schemeClr val="tx1"/>
                </a:solidFill>
                <a:latin typeface="Calibri" pitchFamily="0" charset="0"/>
                <a:ea typeface="宋体" pitchFamily="0" charset="0"/>
                <a:cs typeface="Trebuchet MS" pitchFamily="0" charset="0"/>
              </a:rPr>
              <a:t>D</a:t>
            </a:r>
            <a:r>
              <a:rPr lang="en-US" altLang="zh-CN" sz="4800" b="1" i="0" u="none" strike="noStrike" kern="1200" cap="none" spc="-35" baseline="0">
                <a:solidFill>
                  <a:schemeClr val="tx1"/>
                </a:solidFill>
                <a:latin typeface="Calibri" pitchFamily="0" charset="0"/>
                <a:ea typeface="宋体" pitchFamily="0" charset="0"/>
                <a:cs typeface="Trebuchet MS" pitchFamily="0" charset="0"/>
              </a:rPr>
              <a:t>E</a:t>
            </a:r>
            <a:r>
              <a:rPr lang="en-US" altLang="zh-CN" sz="4800" b="1" i="0" u="none" strike="noStrike" kern="1200" cap="none" spc="-30" baseline="0">
                <a:solidFill>
                  <a:schemeClr val="tx1"/>
                </a:solidFill>
                <a:latin typeface="Calibri" pitchFamily="0" charset="0"/>
                <a:ea typeface="宋体" pitchFamily="0" charset="0"/>
                <a:cs typeface="Trebuchet MS" pitchFamily="0" charset="0"/>
              </a:rPr>
              <a:t>LL</a:t>
            </a:r>
            <a:r>
              <a:rPr lang="en-US" altLang="zh-CN" sz="4800" b="1" i="0" u="none" strike="noStrike" kern="1200" cap="none" spc="-5" baseline="0">
                <a:solidFill>
                  <a:schemeClr val="tx1"/>
                </a:solidFill>
                <a:latin typeface="Calibri" pitchFamily="0" charset="0"/>
                <a:ea typeface="宋体" pitchFamily="0" charset="0"/>
                <a:cs typeface="Trebuchet MS" pitchFamily="0" charset="0"/>
              </a:rPr>
              <a:t>I</a:t>
            </a:r>
            <a:r>
              <a:rPr lang="en-US" altLang="zh-CN" sz="4800" b="1" i="0" u="none" strike="noStrike" kern="1200" cap="none" spc="30" baseline="0">
                <a:solidFill>
                  <a:schemeClr val="tx1"/>
                </a:solidFill>
                <a:latin typeface="Calibri" pitchFamily="0" charset="0"/>
                <a:ea typeface="宋体" pitchFamily="0" charset="0"/>
                <a:cs typeface="Trebuchet MS" pitchFamily="0" charset="0"/>
              </a:rPr>
              <a:t>N</a:t>
            </a:r>
            <a:r>
              <a:rPr lang="en-US" altLang="zh-CN" sz="4800" b="1" i="0" u="none" strike="noStrike" kern="1200" cap="none" spc="5" baseline="0">
                <a:solidFill>
                  <a:schemeClr val="tx1"/>
                </a:solidFill>
                <a:latin typeface="Calibri" pitchFamily="0" charset="0"/>
                <a:ea typeface="宋体" pitchFamily="0" charset="0"/>
                <a:cs typeface="Trebuchet MS" pitchFamily="0" charset="0"/>
              </a:rPr>
              <a:t>G</a:t>
            </a:r>
            <a:endParaRPr lang="zh-CN" altLang="en-US" sz="4800" b="0" i="0" u="none" strike="noStrike" kern="1200" cap="none" spc="0" baseline="0">
              <a:solidFill>
                <a:schemeClr val="tx1"/>
              </a:solidFill>
              <a:latin typeface="Calibri" pitchFamily="0" charset="0"/>
              <a:ea typeface="宋体" pitchFamily="0" charset="0"/>
              <a:cs typeface="Trebuchet MS" pitchFamily="0" charset="0"/>
            </a:endParaRPr>
          </a:p>
        </p:txBody>
      </p:sp>
      <p:sp>
        <p:nvSpPr>
          <p:cNvPr id="172" name="文本框"/>
          <p:cNvSpPr>
            <a:spLocks noGrp="1"/>
          </p:cNvSpPr>
          <p:nvPr>
            <p:ph type="body" idx="1"/>
          </p:nvPr>
        </p:nvSpPr>
        <p:spPr>
          <a:xfrm rot="0">
            <a:off x="609600" y="1066800"/>
            <a:ext cx="10972800" cy="627864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50000"/>
              </a:lnSpc>
              <a:spcBef>
                <a:spcPts val="0"/>
              </a:spcBef>
              <a:spcAft>
                <a:spcPts val="0"/>
              </a:spcAft>
              <a:buNone/>
            </a:pPr>
            <a:r>
              <a:rPr lang="en-US" altLang="zh-CN" sz="2000" b="0" i="0" u="none" strike="noStrike" kern="0" cap="none" spc="0" baseline="0">
                <a:latin typeface="Calibri" pitchFamily="0" charset="0"/>
                <a:ea typeface="宋体" pitchFamily="0" charset="0"/>
                <a:cs typeface="Lucida Sans" pitchFamily="0" charset="0"/>
              </a:rPr>
              <a:t>DATA COLLECTION:</a:t>
            </a:r>
            <a:endParaRPr lang="en-US" altLang="zh-CN" sz="2000" b="0" i="0" u="none" strike="noStrike" kern="0" cap="none" spc="0" baseline="0">
              <a:latin typeface="Calibri" pitchFamily="0" charset="0"/>
              <a:ea typeface="宋体" pitchFamily="0" charset="0"/>
              <a:cs typeface="Lucida Sans" pitchFamily="0" charset="0"/>
            </a:endParaRPr>
          </a:p>
          <a:p>
            <a:pPr marL="457200" indent="-457200" algn="l">
              <a:lnSpc>
                <a:spcPct val="150000"/>
              </a:lnSpc>
              <a:spcBef>
                <a:spcPts val="0"/>
              </a:spcBef>
              <a:spcAft>
                <a:spcPts val="0"/>
              </a:spcAft>
              <a:buClrTx/>
              <a:buAutoNum type="arabicPeriod"/>
            </a:pPr>
            <a:r>
              <a:rPr lang="en-US" altLang="zh-CN" sz="2000" b="0" i="0" u="none" strike="noStrike" kern="0" cap="none" spc="0" baseline="0">
                <a:latin typeface="Calibri" pitchFamily="0" charset="0"/>
                <a:ea typeface="宋体" pitchFamily="0" charset="0"/>
                <a:cs typeface="Lucida Sans" pitchFamily="0" charset="0"/>
              </a:rPr>
              <a:t>Downloaded the dataset from edunet dashboard</a:t>
            </a:r>
            <a:endParaRPr lang="en-US" altLang="zh-CN" sz="2000" b="0" i="0" u="none" strike="noStrike" kern="0" cap="none" spc="0" baseline="0">
              <a:latin typeface="Calibri" pitchFamily="0" charset="0"/>
              <a:ea typeface="宋体" pitchFamily="0" charset="0"/>
              <a:cs typeface="Lucida Sans" pitchFamily="0" charset="0"/>
            </a:endParaRPr>
          </a:p>
          <a:p>
            <a:pPr marL="457200" indent="-457200" algn="l">
              <a:lnSpc>
                <a:spcPct val="150000"/>
              </a:lnSpc>
              <a:spcBef>
                <a:spcPts val="0"/>
              </a:spcBef>
              <a:spcAft>
                <a:spcPts val="0"/>
              </a:spcAft>
              <a:buClrTx/>
              <a:buAutoNum type="arabicPeriod"/>
            </a:pPr>
            <a:r>
              <a:rPr lang="en-US" altLang="zh-CN" sz="2000" b="0" i="0" u="none" strike="noStrike" kern="0" cap="none" spc="0" baseline="0">
                <a:latin typeface="Calibri" pitchFamily="0" charset="0"/>
                <a:ea typeface="宋体" pitchFamily="0" charset="0"/>
                <a:cs typeface="Lucida Sans" pitchFamily="0" charset="0"/>
              </a:rPr>
              <a:t>Opened the data in excel</a:t>
            </a:r>
            <a:endParaRPr lang="en-US" altLang="zh-CN" sz="2000" b="0" i="0" u="none" strike="noStrike" kern="0" cap="none" spc="0" baseline="0">
              <a:latin typeface="Calibri" pitchFamily="0" charset="0"/>
              <a:ea typeface="宋体" pitchFamily="0" charset="0"/>
              <a:cs typeface="Lucida Sans" pitchFamily="0" charset="0"/>
            </a:endParaRPr>
          </a:p>
          <a:p>
            <a:pPr marL="457200" indent="-457200" algn="l">
              <a:lnSpc>
                <a:spcPct val="150000"/>
              </a:lnSpc>
              <a:spcBef>
                <a:spcPts val="0"/>
              </a:spcBef>
              <a:spcAft>
                <a:spcPts val="0"/>
              </a:spcAft>
              <a:buClrTx/>
              <a:buAutoNum type="arabicPeriod"/>
            </a:pPr>
            <a:r>
              <a:rPr lang="en-US" altLang="zh-CN" sz="2000" b="0" i="0" u="none" strike="noStrike" kern="0" cap="none" spc="0" baseline="0">
                <a:latin typeface="Calibri" pitchFamily="0" charset="0"/>
                <a:ea typeface="宋体" pitchFamily="0" charset="0"/>
                <a:cs typeface="Lucida Sans" pitchFamily="0" charset="0"/>
              </a:rPr>
              <a:t>Saved the file in desktop as an(.xls) file</a:t>
            </a:r>
            <a:endParaRPr lang="en-US" altLang="zh-CN" sz="2000" b="0" i="0" u="none" strike="noStrike" kern="0" cap="none" spc="0" baseline="0">
              <a:latin typeface="Calibri" pitchFamily="0" charset="0"/>
              <a:ea typeface="宋体" pitchFamily="0" charset="0"/>
              <a:cs typeface="Lucida Sans" pitchFamily="0" charset="0"/>
            </a:endParaRPr>
          </a:p>
          <a:p>
            <a:pPr marL="0" indent="0" algn="l">
              <a:lnSpc>
                <a:spcPct val="150000"/>
              </a:lnSpc>
              <a:spcBef>
                <a:spcPts val="0"/>
              </a:spcBef>
              <a:spcAft>
                <a:spcPts val="0"/>
              </a:spcAft>
              <a:buNone/>
            </a:pPr>
            <a:r>
              <a:rPr lang="en-US" altLang="zh-CN" sz="2000" b="0" i="0" u="none" strike="noStrike" kern="0" cap="none" spc="0" baseline="0">
                <a:latin typeface="Calibri" pitchFamily="0" charset="0"/>
                <a:ea typeface="宋体" pitchFamily="0" charset="0"/>
                <a:cs typeface="Lucida Sans" pitchFamily="0" charset="0"/>
              </a:rPr>
              <a:t>FEATURE COLLECTION</a:t>
            </a:r>
            <a:endParaRPr lang="en-US" altLang="zh-CN" sz="2000" b="0" i="0" u="none" strike="noStrike" kern="0" cap="none" spc="0" baseline="0">
              <a:latin typeface="Calibri" pitchFamily="0" charset="0"/>
              <a:ea typeface="宋体" pitchFamily="0" charset="0"/>
              <a:cs typeface="Lucida Sans" pitchFamily="0" charset="0"/>
            </a:endParaRPr>
          </a:p>
          <a:p>
            <a:pPr marL="457200" indent="-457200" algn="l">
              <a:lnSpc>
                <a:spcPct val="150000"/>
              </a:lnSpc>
              <a:spcBef>
                <a:spcPts val="0"/>
              </a:spcBef>
              <a:spcAft>
                <a:spcPts val="0"/>
              </a:spcAft>
              <a:buClrTx/>
              <a:buAutoNum type="arabicPeriod"/>
            </a:pPr>
            <a:r>
              <a:rPr lang="en-US" altLang="zh-CN" sz="2000" b="0" i="0" u="none" strike="noStrike" kern="0" cap="none" spc="0" baseline="0">
                <a:latin typeface="Calibri" pitchFamily="0" charset="0"/>
                <a:ea typeface="宋体" pitchFamily="0" charset="0"/>
                <a:cs typeface="Lucida Sans" pitchFamily="0" charset="0"/>
              </a:rPr>
              <a:t>Used conditional formatting</a:t>
            </a:r>
            <a:endParaRPr lang="en-US" altLang="zh-CN" sz="2000" b="0" i="0" u="none" strike="noStrike" kern="0" cap="none" spc="0" baseline="0">
              <a:latin typeface="Calibri" pitchFamily="0" charset="0"/>
              <a:ea typeface="宋体" pitchFamily="0" charset="0"/>
              <a:cs typeface="Lucida Sans" pitchFamily="0" charset="0"/>
            </a:endParaRPr>
          </a:p>
          <a:p>
            <a:pPr marL="457200" indent="-457200" algn="l">
              <a:lnSpc>
                <a:spcPct val="150000"/>
              </a:lnSpc>
              <a:spcBef>
                <a:spcPts val="0"/>
              </a:spcBef>
              <a:spcAft>
                <a:spcPts val="0"/>
              </a:spcAft>
              <a:buClrTx/>
              <a:buAutoNum type="arabicPeriod"/>
            </a:pPr>
            <a:r>
              <a:rPr lang="en-US" altLang="zh-CN" sz="2000" b="0" i="0" u="none" strike="noStrike" kern="0" cap="none" spc="0" baseline="0">
                <a:latin typeface="Calibri" pitchFamily="0" charset="0"/>
                <a:ea typeface="宋体" pitchFamily="0" charset="0"/>
                <a:cs typeface="Lucida Sans" pitchFamily="0" charset="0"/>
              </a:rPr>
              <a:t>Used fill color option</a:t>
            </a:r>
            <a:endParaRPr lang="en-US" altLang="zh-CN" sz="2000" b="0" i="0" u="none" strike="noStrike" kern="0" cap="none" spc="0" baseline="0">
              <a:latin typeface="Calibri" pitchFamily="0" charset="0"/>
              <a:ea typeface="宋体" pitchFamily="0" charset="0"/>
              <a:cs typeface="Lucida Sans" pitchFamily="0" charset="0"/>
            </a:endParaRPr>
          </a:p>
          <a:p>
            <a:pPr marL="457200" indent="-457200" algn="l">
              <a:lnSpc>
                <a:spcPct val="150000"/>
              </a:lnSpc>
              <a:spcBef>
                <a:spcPts val="0"/>
              </a:spcBef>
              <a:spcAft>
                <a:spcPts val="0"/>
              </a:spcAft>
              <a:buClrTx/>
              <a:buAutoNum type="arabicPeriod"/>
            </a:pPr>
            <a:r>
              <a:rPr lang="en-US" altLang="zh-CN" sz="2000" b="0" i="0" u="none" strike="noStrike" kern="0" cap="none" spc="0" baseline="0">
                <a:latin typeface="Calibri" pitchFamily="0" charset="0"/>
                <a:ea typeface="宋体" pitchFamily="0" charset="0"/>
                <a:cs typeface="Lucida Sans" pitchFamily="0" charset="0"/>
              </a:rPr>
              <a:t>Used  filter option to separate blanks in the column</a:t>
            </a:r>
            <a:endParaRPr lang="en-US" altLang="zh-CN" sz="2000" b="0" i="0" u="none" strike="noStrike" kern="0" cap="none" spc="0" baseline="0">
              <a:latin typeface="Calibri" pitchFamily="0" charset="0"/>
              <a:ea typeface="宋体" pitchFamily="0" charset="0"/>
              <a:cs typeface="Lucida Sans" pitchFamily="0" charset="0"/>
            </a:endParaRPr>
          </a:p>
          <a:p>
            <a:pPr marL="0" indent="0" algn="l">
              <a:lnSpc>
                <a:spcPct val="150000"/>
              </a:lnSpc>
              <a:spcBef>
                <a:spcPts val="0"/>
              </a:spcBef>
              <a:spcAft>
                <a:spcPts val="0"/>
              </a:spcAft>
              <a:buNone/>
            </a:pPr>
            <a:r>
              <a:rPr lang="en-US" altLang="zh-CN" sz="2000" b="0" i="0" u="none" strike="noStrike" kern="0" cap="none" spc="0" baseline="0">
                <a:latin typeface="Calibri" pitchFamily="0" charset="0"/>
                <a:ea typeface="宋体" pitchFamily="0" charset="0"/>
                <a:cs typeface="Lucida Sans" pitchFamily="0" charset="0"/>
              </a:rPr>
              <a:t>DATA CLEANING</a:t>
            </a:r>
            <a:endParaRPr lang="en-US" altLang="zh-CN" sz="2000" b="0" i="0" u="none" strike="noStrike" kern="0" cap="none" spc="0" baseline="0">
              <a:latin typeface="Calibri" pitchFamily="0" charset="0"/>
              <a:ea typeface="宋体" pitchFamily="0" charset="0"/>
              <a:cs typeface="Lucida Sans" pitchFamily="0" charset="0"/>
            </a:endParaRPr>
          </a:p>
          <a:p>
            <a:pPr marL="457200" indent="-457200" algn="l">
              <a:lnSpc>
                <a:spcPct val="150000"/>
              </a:lnSpc>
              <a:spcBef>
                <a:spcPts val="0"/>
              </a:spcBef>
              <a:spcAft>
                <a:spcPts val="0"/>
              </a:spcAft>
              <a:buClrTx/>
              <a:buAutoNum type="arabicPeriod"/>
            </a:pPr>
            <a:r>
              <a:rPr lang="en-US" altLang="zh-CN" sz="2000" b="0" i="0" u="none" strike="noStrike" kern="0" cap="none" spc="0" baseline="0">
                <a:latin typeface="Calibri" pitchFamily="0" charset="0"/>
                <a:ea typeface="宋体" pitchFamily="0" charset="0"/>
                <a:cs typeface="Lucida Sans" pitchFamily="0" charset="0"/>
              </a:rPr>
              <a:t>Filtering the data according to our needs</a:t>
            </a:r>
            <a:endParaRPr lang="en-US" altLang="zh-CN" sz="2000" b="0" i="0" u="none" strike="noStrike" kern="0" cap="none" spc="0" baseline="0">
              <a:latin typeface="Calibri" pitchFamily="0" charset="0"/>
              <a:ea typeface="宋体" pitchFamily="0" charset="0"/>
              <a:cs typeface="Lucida Sans" pitchFamily="0" charset="0"/>
            </a:endParaRPr>
          </a:p>
          <a:p>
            <a:pPr marL="457200" indent="-457200" algn="l">
              <a:lnSpc>
                <a:spcPct val="150000"/>
              </a:lnSpc>
              <a:spcBef>
                <a:spcPts val="0"/>
              </a:spcBef>
              <a:spcAft>
                <a:spcPts val="0"/>
              </a:spcAft>
              <a:buClrTx/>
              <a:buAutoNum type="arabicPeriod"/>
            </a:pPr>
            <a:r>
              <a:rPr lang="en-US" altLang="zh-CN" sz="2000" b="0" i="0" u="none" strike="noStrike" kern="0" cap="none" spc="0" baseline="0">
                <a:latin typeface="Calibri" pitchFamily="0" charset="0"/>
                <a:ea typeface="宋体" pitchFamily="0" charset="0"/>
                <a:cs typeface="Lucida Sans" pitchFamily="0" charset="0"/>
              </a:rPr>
              <a:t>Making the data into a structured data</a:t>
            </a:r>
            <a:endParaRPr lang="en-US" altLang="zh-CN" sz="2000" b="0" i="0" u="none" strike="noStrike" kern="0" cap="none" spc="0" baseline="0">
              <a:latin typeface="Calibri" pitchFamily="0" charset="0"/>
              <a:ea typeface="宋体" pitchFamily="0" charset="0"/>
              <a:cs typeface="Lucida Sans" pitchFamily="0" charset="0"/>
            </a:endParaRPr>
          </a:p>
          <a:p>
            <a:pPr marL="457200" indent="-457200" algn="l">
              <a:lnSpc>
                <a:spcPct val="150000"/>
              </a:lnSpc>
              <a:spcBef>
                <a:spcPts val="0"/>
              </a:spcBef>
              <a:spcAft>
                <a:spcPts val="0"/>
              </a:spcAft>
              <a:buClrTx/>
              <a:buAutoNum type="arabicPeriod"/>
            </a:pPr>
            <a:r>
              <a:rPr lang="en-US" altLang="zh-CN" sz="2000" b="0" i="0" u="none" strike="noStrike" kern="0" cap="none" spc="0" baseline="0">
                <a:latin typeface="Calibri" pitchFamily="0" charset="0"/>
                <a:ea typeface="宋体" pitchFamily="0" charset="0"/>
                <a:cs typeface="Lucida Sans" pitchFamily="0" charset="0"/>
              </a:rPr>
              <a:t>Separating the important columns</a:t>
            </a:r>
            <a:endParaRPr lang="en-US" altLang="zh-CN" sz="2000" b="0" i="0" u="none" strike="noStrike" kern="0" cap="none" spc="0" baseline="0">
              <a:latin typeface="Calibri" pitchFamily="0" charset="0"/>
              <a:ea typeface="宋体" pitchFamily="0" charset="0"/>
              <a:cs typeface="Lucida Sans" pitchFamily="0" charset="0"/>
            </a:endParaRPr>
          </a:p>
          <a:p>
            <a:pPr lvl="1" marL="457200" indent="0" algn="l">
              <a:lnSpc>
                <a:spcPct val="100000"/>
              </a:lnSpc>
              <a:spcBef>
                <a:spcPts val="0"/>
              </a:spcBef>
              <a:spcAft>
                <a:spcPts val="0"/>
              </a:spcAft>
              <a:buNone/>
            </a:pPr>
            <a:endParaRPr lang="en-US" altLang="zh-CN" sz="2400" b="0" i="0" u="none" strike="noStrike" kern="0" cap="none" spc="0" baseline="0">
              <a:latin typeface="Calibri" pitchFamily="0" charset="0"/>
              <a:ea typeface="宋体" pitchFamily="0" charset="0"/>
              <a:cs typeface="Lucida Sans" pitchFamily="0" charset="0"/>
            </a:endParaRPr>
          </a:p>
          <a:p>
            <a:pPr lvl="2" marL="1371600" indent="-457200" algn="l">
              <a:lnSpc>
                <a:spcPct val="100000"/>
              </a:lnSpc>
              <a:spcBef>
                <a:spcPts val="0"/>
              </a:spcBef>
              <a:spcAft>
                <a:spcPts val="0"/>
              </a:spcAft>
              <a:buClrTx/>
              <a:buAutoNum type="arabicPeriod"/>
            </a:pPr>
            <a:endParaRPr lang="zh-CN" altLang="en-US" sz="2400" b="0" i="0" u="none" strike="noStrike" kern="0" cap="none" spc="0" baseline="0">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1521858337"/>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73"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4"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Calibri" pitchFamily="0" charset="0"/>
                <a:ea typeface="宋体" pitchFamily="0" charset="0"/>
                <a:cs typeface="Trebuchet MS" pitchFamily="0" charset="0"/>
              </a:rPr>
              <a:t>R</a:t>
            </a:r>
            <a:r>
              <a:rPr lang="en-US" altLang="zh-CN" sz="4800" b="1" i="0" u="none" strike="noStrike" kern="0" cap="none" spc="-40" baseline="0">
                <a:solidFill>
                  <a:schemeClr val="tx1"/>
                </a:solidFill>
                <a:latin typeface="Calibri" pitchFamily="0" charset="0"/>
                <a:ea typeface="宋体" pitchFamily="0" charset="0"/>
                <a:cs typeface="Trebuchet MS" pitchFamily="0" charset="0"/>
              </a:rPr>
              <a:t>E</a:t>
            </a:r>
            <a:r>
              <a:rPr lang="en-US" altLang="zh-CN" sz="4800" b="1" i="0" u="none" strike="noStrike" kern="0" cap="none" spc="15" baseline="0">
                <a:solidFill>
                  <a:schemeClr val="tx1"/>
                </a:solidFill>
                <a:latin typeface="Calibri" pitchFamily="0" charset="0"/>
                <a:ea typeface="宋体" pitchFamily="0" charset="0"/>
                <a:cs typeface="Trebuchet MS" pitchFamily="0" charset="0"/>
              </a:rPr>
              <a:t>S</a:t>
            </a:r>
            <a:r>
              <a:rPr lang="en-US" altLang="zh-CN" sz="4800" b="1" i="0" u="none" strike="noStrike" kern="0" cap="none" spc="-30" baseline="0">
                <a:solidFill>
                  <a:schemeClr val="tx1"/>
                </a:solidFill>
                <a:latin typeface="Calibri" pitchFamily="0" charset="0"/>
                <a:ea typeface="宋体" pitchFamily="0" charset="0"/>
                <a:cs typeface="Trebuchet MS" pitchFamily="0" charset="0"/>
              </a:rPr>
              <a:t>U</a:t>
            </a:r>
            <a:r>
              <a:rPr lang="en-US" altLang="zh-CN" sz="4800" b="1" i="0" u="none" strike="noStrike" kern="0" cap="none" spc="-405" baseline="0">
                <a:solidFill>
                  <a:schemeClr val="tx1"/>
                </a:solidFill>
                <a:latin typeface="Calibri" pitchFamily="0" charset="0"/>
                <a:ea typeface="宋体" pitchFamily="0" charset="0"/>
                <a:cs typeface="Trebuchet MS" pitchFamily="0" charset="0"/>
              </a:rPr>
              <a:t>L</a:t>
            </a:r>
            <a:r>
              <a:rPr lang="en-US" altLang="zh-CN" sz="4800" b="1" i="0" u="none" strike="noStrike" kern="0" cap="none" spc="0" baseline="0">
                <a:solidFill>
                  <a:schemeClr val="tx1"/>
                </a:solidFill>
                <a:latin typeface="Calibri" pitchFamily="0" charset="0"/>
                <a:ea typeface="宋体" pitchFamily="0" charset="0"/>
                <a:cs typeface="Trebuchet MS" pitchFamily="0" charset="0"/>
              </a:rPr>
              <a:t>TS</a:t>
            </a:r>
            <a:endParaRPr lang="zh-CN" altLang="en-US" sz="4800" b="1" i="0" u="none" strike="noStrike" kern="0" cap="none" spc="0" baseline="0">
              <a:solidFill>
                <a:schemeClr val="tx1"/>
              </a:solidFill>
              <a:latin typeface="Calibri" pitchFamily="0" charset="0"/>
              <a:ea typeface="宋体" pitchFamily="0" charset="0"/>
              <a:cs typeface="Trebuchet MS" pitchFamily="0" charset="0"/>
            </a:endParaRPr>
          </a:p>
        </p:txBody>
      </p:sp>
      <p:sp>
        <p:nvSpPr>
          <p:cNvPr id="175"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76" name="图表"/>
          <p:cNvGraphicFramePr/>
          <p:nvPr/>
        </p:nvGraphicFramePr>
        <p:xfrm>
          <a:off x="2133600" y="1371600"/>
          <a:ext cx="6858000" cy="4343400"/>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444696598"/>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77"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8"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Calibri" pitchFamily="0" charset="0"/>
                <a:ea typeface="宋体" pitchFamily="0" charset="0"/>
                <a:cs typeface="Trebuchet MS" pitchFamily="0" charset="0"/>
              </a:rPr>
              <a:t>R</a:t>
            </a:r>
            <a:r>
              <a:rPr lang="en-US" altLang="zh-CN" sz="4800" b="1" i="0" u="none" strike="noStrike" kern="0" cap="none" spc="-40" baseline="0">
                <a:solidFill>
                  <a:schemeClr val="tx1"/>
                </a:solidFill>
                <a:latin typeface="Calibri" pitchFamily="0" charset="0"/>
                <a:ea typeface="宋体" pitchFamily="0" charset="0"/>
                <a:cs typeface="Trebuchet MS" pitchFamily="0" charset="0"/>
              </a:rPr>
              <a:t>E</a:t>
            </a:r>
            <a:r>
              <a:rPr lang="en-US" altLang="zh-CN" sz="4800" b="1" i="0" u="none" strike="noStrike" kern="0" cap="none" spc="15" baseline="0">
                <a:solidFill>
                  <a:schemeClr val="tx1"/>
                </a:solidFill>
                <a:latin typeface="Calibri" pitchFamily="0" charset="0"/>
                <a:ea typeface="宋体" pitchFamily="0" charset="0"/>
                <a:cs typeface="Trebuchet MS" pitchFamily="0" charset="0"/>
              </a:rPr>
              <a:t>S</a:t>
            </a:r>
            <a:r>
              <a:rPr lang="en-US" altLang="zh-CN" sz="4800" b="1" i="0" u="none" strike="noStrike" kern="0" cap="none" spc="-30" baseline="0">
                <a:solidFill>
                  <a:schemeClr val="tx1"/>
                </a:solidFill>
                <a:latin typeface="Calibri" pitchFamily="0" charset="0"/>
                <a:ea typeface="宋体" pitchFamily="0" charset="0"/>
                <a:cs typeface="Trebuchet MS" pitchFamily="0" charset="0"/>
              </a:rPr>
              <a:t>U</a:t>
            </a:r>
            <a:r>
              <a:rPr lang="en-US" altLang="zh-CN" sz="4800" b="1" i="0" u="none" strike="noStrike" kern="0" cap="none" spc="-405" baseline="0">
                <a:solidFill>
                  <a:schemeClr val="tx1"/>
                </a:solidFill>
                <a:latin typeface="Calibri" pitchFamily="0" charset="0"/>
                <a:ea typeface="宋体" pitchFamily="0" charset="0"/>
                <a:cs typeface="Trebuchet MS" pitchFamily="0" charset="0"/>
              </a:rPr>
              <a:t>L</a:t>
            </a:r>
            <a:r>
              <a:rPr lang="en-US" altLang="zh-CN" sz="4800" b="1" i="0" u="none" strike="noStrike" kern="0" cap="none" spc="0" baseline="0">
                <a:solidFill>
                  <a:schemeClr val="tx1"/>
                </a:solidFill>
                <a:latin typeface="Calibri" pitchFamily="0" charset="0"/>
                <a:ea typeface="宋体" pitchFamily="0" charset="0"/>
                <a:cs typeface="Trebuchet MS" pitchFamily="0" charset="0"/>
              </a:rPr>
              <a:t>TS</a:t>
            </a:r>
            <a:endParaRPr lang="zh-CN" altLang="en-US" sz="4800" b="1" i="0" u="none" strike="noStrike" kern="0" cap="none" spc="0" baseline="0">
              <a:solidFill>
                <a:schemeClr val="tx1"/>
              </a:solidFill>
              <a:latin typeface="Calibri" pitchFamily="0" charset="0"/>
              <a:ea typeface="宋体" pitchFamily="0" charset="0"/>
              <a:cs typeface="Trebuchet MS" pitchFamily="0" charset="0"/>
            </a:endParaRPr>
          </a:p>
        </p:txBody>
      </p:sp>
      <p:sp>
        <p:nvSpPr>
          <p:cNvPr id="179"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12</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80" name="图表"/>
          <p:cNvGraphicFramePr/>
          <p:nvPr/>
        </p:nvGraphicFramePr>
        <p:xfrm>
          <a:off x="2133600" y="1447800"/>
          <a:ext cx="6248400" cy="3886200"/>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204758405"/>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1"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Calibri" pitchFamily="0" charset="0"/>
                <a:ea typeface="宋体" pitchFamily="0" charset="0"/>
                <a:cs typeface="Times New Roman" pitchFamily="18" charset="0"/>
              </a:rPr>
              <a:t>conclusion</a:t>
            </a:r>
            <a:endParaRPr lang="zh-CN" altLang="en-US" sz="4800" b="1" i="0" u="none" strike="noStrike" kern="0" cap="none" spc="0" baseline="0">
              <a:solidFill>
                <a:schemeClr val="tx1"/>
              </a:solidFill>
              <a:latin typeface="Calibri" pitchFamily="0" charset="0"/>
              <a:ea typeface="宋体" pitchFamily="0" charset="0"/>
              <a:cs typeface="Times New Roman" pitchFamily="18" charset="0"/>
            </a:endParaRPr>
          </a:p>
        </p:txBody>
      </p:sp>
      <p:sp>
        <p:nvSpPr>
          <p:cNvPr id="182" name="文本框"/>
          <p:cNvSpPr>
            <a:spLocks noGrp="1"/>
          </p:cNvSpPr>
          <p:nvPr>
            <p:ph type="body" idx="1"/>
          </p:nvPr>
        </p:nvSpPr>
        <p:spPr>
          <a:xfrm rot="0">
            <a:off x="762000" y="1219200"/>
            <a:ext cx="7848599" cy="3183949"/>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50000"/>
              </a:lnSpc>
              <a:spcBef>
                <a:spcPts val="0"/>
              </a:spcBef>
              <a:spcAft>
                <a:spcPts val="0"/>
              </a:spcAft>
              <a:buNone/>
            </a:pPr>
            <a:r>
              <a:rPr lang="en-US" altLang="zh-CN" sz="2000" b="0" i="0" u="none" strike="noStrike" kern="0" cap="none" spc="0" baseline="0">
                <a:latin typeface="Calibri" pitchFamily="0" charset="0"/>
                <a:ea typeface="宋体" pitchFamily="0" charset="0"/>
                <a:cs typeface="Lucida Sans" pitchFamily="0" charset="0"/>
              </a:rPr>
              <a:t>In any organization, the main task is people handling because the main task is to manage people who are the main assets of the organization as they are the person to fulfil the ultimate goal of the company.</a:t>
            </a:r>
            <a:endParaRPr lang="en-US" altLang="zh-CN" sz="2000" b="0" i="0" u="none" strike="noStrike" kern="0" cap="none" spc="0" baseline="0">
              <a:latin typeface="Calibri" pitchFamily="0" charset="0"/>
              <a:ea typeface="宋体" pitchFamily="0" charset="0"/>
              <a:cs typeface="Lucida Sans" pitchFamily="0" charset="0"/>
            </a:endParaRPr>
          </a:p>
          <a:p>
            <a:pPr marL="0" indent="0" algn="l">
              <a:lnSpc>
                <a:spcPct val="150000"/>
              </a:lnSpc>
              <a:spcBef>
                <a:spcPts val="0"/>
              </a:spcBef>
              <a:spcAft>
                <a:spcPts val="0"/>
              </a:spcAft>
              <a:buNone/>
            </a:pPr>
            <a:r>
              <a:rPr lang="en-US" altLang="zh-CN" sz="2000" b="0" i="0" u="none" strike="noStrike" kern="0" cap="none" spc="0" baseline="0">
                <a:latin typeface="Calibri" pitchFamily="0" charset="0"/>
                <a:ea typeface="宋体" pitchFamily="0" charset="0"/>
                <a:cs typeface="Lucida Sans" pitchFamily="0" charset="0"/>
              </a:rPr>
              <a:t>There is a saying that “when you are an employee, success definition for you to grow yourself but at the time when you become a leader the definition of success is to grow others. And that is where employee performance analysis plays a huge role”.</a:t>
            </a:r>
            <a:endParaRPr lang="zh-CN" altLang="en-US" sz="2000" b="0" i="0" u="none" strike="noStrike" kern="0" cap="none" spc="0" baseline="0">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1354687171"/>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Calibri" pitchFamily="0" charset="0"/>
                <a:ea typeface="宋体" pitchFamily="0" charset="0"/>
                <a:cs typeface="Trebuchet MS" pitchFamily="0" charset="0"/>
              </a:rPr>
              <a:t>PROJECT</a:t>
            </a:r>
            <a:r>
              <a:rPr lang="en-US" altLang="zh-CN" sz="4250" b="1" i="0" u="none" strike="noStrike" kern="0" cap="none" spc="-85" baseline="0">
                <a:solidFill>
                  <a:schemeClr val="tx1"/>
                </a:solidFill>
                <a:latin typeface="Calibri" pitchFamily="0" charset="0"/>
                <a:ea typeface="宋体" pitchFamily="0" charset="0"/>
                <a:cs typeface="Trebuchet MS" pitchFamily="0" charset="0"/>
              </a:rPr>
              <a:t> </a:t>
            </a:r>
            <a:r>
              <a:rPr lang="en-US" altLang="zh-CN" sz="4250" b="1" i="0" u="none" strike="noStrike" kern="0" cap="none" spc="25" baseline="0">
                <a:solidFill>
                  <a:schemeClr val="tx1"/>
                </a:solidFill>
                <a:latin typeface="Calibri"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Calibri"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758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Calibri" pitchFamily="0"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Calibri" pitchFamily="0" charset="0"/>
              <a:ea typeface="宋体" pitchFamily="0" charset="0"/>
              <a:cs typeface="Times New Roman" pitchFamily="18" charset="0"/>
            </a:endParaRPr>
          </a:p>
        </p:txBody>
      </p:sp>
    </p:spTree>
    <p:extLst>
      <p:ext uri="{BB962C8B-B14F-4D97-AF65-F5344CB8AC3E}">
        <p14:creationId xmlns:p14="http://schemas.microsoft.com/office/powerpoint/2010/main" val="1266919868"/>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0"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Calibri" pitchFamily="0" charset="0"/>
                <a:ea typeface="宋体" pitchFamily="0" charset="0"/>
                <a:cs typeface="Trebuchet MS" pitchFamily="0" charset="0"/>
              </a:rPr>
              <a:t>A</a:t>
            </a:r>
            <a:r>
              <a:rPr lang="en-US" altLang="zh-CN" sz="4800" b="1" i="0" u="none" strike="noStrike" kern="0" cap="none" spc="-5" baseline="0">
                <a:solidFill>
                  <a:schemeClr val="tx1"/>
                </a:solidFill>
                <a:latin typeface="Calibri" pitchFamily="0" charset="0"/>
                <a:ea typeface="宋体" pitchFamily="0" charset="0"/>
                <a:cs typeface="Trebuchet MS" pitchFamily="0" charset="0"/>
              </a:rPr>
              <a:t>G</a:t>
            </a:r>
            <a:r>
              <a:rPr lang="en-US" altLang="zh-CN" sz="4800" b="1" i="0" u="none" strike="noStrike" kern="0" cap="none" spc="-35" baseline="0">
                <a:solidFill>
                  <a:schemeClr val="tx1"/>
                </a:solidFill>
                <a:latin typeface="Calibri" pitchFamily="0" charset="0"/>
                <a:ea typeface="宋体" pitchFamily="0" charset="0"/>
                <a:cs typeface="Trebuchet MS" pitchFamily="0" charset="0"/>
              </a:rPr>
              <a:t>E</a:t>
            </a:r>
            <a:r>
              <a:rPr lang="en-US" altLang="zh-CN" sz="4800" b="1" i="0" u="none" strike="noStrike" kern="0" cap="none" spc="15" baseline="0">
                <a:solidFill>
                  <a:schemeClr val="tx1"/>
                </a:solidFill>
                <a:latin typeface="Calibri" pitchFamily="0" charset="0"/>
                <a:ea typeface="宋体" pitchFamily="0" charset="0"/>
                <a:cs typeface="Trebuchet MS" pitchFamily="0" charset="0"/>
              </a:rPr>
              <a:t>N</a:t>
            </a:r>
            <a:r>
              <a:rPr lang="en-US" altLang="zh-CN" sz="4800" b="1" i="0" u="none" strike="noStrike" kern="0" cap="none" spc="0" baseline="0">
                <a:solidFill>
                  <a:schemeClr val="tx1"/>
                </a:solidFill>
                <a:latin typeface="Calibri" pitchFamily="0" charset="0"/>
                <a:ea typeface="宋体" pitchFamily="0" charset="0"/>
                <a:cs typeface="Trebuchet MS" pitchFamily="0" charset="0"/>
              </a:rPr>
              <a:t>DA</a:t>
            </a:r>
            <a:endParaRPr lang="zh-CN" altLang="en-US" sz="4800" b="1" i="0" u="none" strike="noStrike" kern="0" cap="none" spc="0" baseline="0">
              <a:solidFill>
                <a:schemeClr val="tx1"/>
              </a:solidFill>
              <a:latin typeface="Calibri"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Calibri" pitchFamily="0"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Calibri" pitchFamily="0"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Calibri" pitchFamily="0"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Calibri" pitchFamily="0"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Calibri" pitchFamily="0" charset="0"/>
                <a:ea typeface="宋体" pitchFamily="0" charset="0"/>
                <a:cs typeface="Times New Roman" pitchFamily="18" charset="0"/>
              </a:rPr>
              <a:t>End Users</a:t>
            </a:r>
            <a:endParaRPr lang="en-US" altLang="zh-CN" sz="2800" b="0" i="0" u="none" strike="noStrike" kern="1200" cap="none" spc="0" baseline="0">
              <a:solidFill>
                <a:srgbClr val="0D0D0D"/>
              </a:solidFill>
              <a:latin typeface="Calibri" pitchFamily="0"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Calibri" pitchFamily="0"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Calibri" pitchFamily="0"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Calibri" pitchFamily="0"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Calibri" pitchFamily="0"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Calibri" pitchFamily="0"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Calibri" pitchFamily="0"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Calibri" pitchFamily="0" charset="0"/>
                <a:ea typeface="宋体" pitchFamily="0" charset="0"/>
                <a:cs typeface="Times New Roman" pitchFamily="18" charset="0"/>
              </a:rPr>
              <a:t>Results and </a:t>
            </a:r>
            <a:r>
              <a:rPr lang="en-US" altLang="zh-CN" sz="2800" b="0" i="0" u="none" strike="noStrike" kern="1200" cap="none" spc="0" baseline="0">
                <a:solidFill>
                  <a:srgbClr val="0D0D0D"/>
                </a:solidFill>
                <a:latin typeface="Calibri" pitchFamily="0"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Calibri" pitchFamily="0"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Calibri" pitchFamily="0"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Calibri" pitchFamily="0"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6263062"/>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4" name="组合"/>
          <p:cNvGrpSpPr>
            <a:grpSpLocks/>
          </p:cNvGrpSpPr>
          <p:nvPr/>
        </p:nvGrpSpPr>
        <p:grpSpPr>
          <a:xfrm rot="19804736">
            <a:off x="8589799" y="3497853"/>
            <a:ext cx="3279807" cy="3237239"/>
            <a:chOff x="8589799" y="3497853"/>
            <a:chExt cx="3279807" cy="3237239"/>
          </a:xfrm>
        </p:grpSpPr>
        <p:sp>
          <p:nvSpPr>
            <p:cNvPr id="121" name="曲线"/>
            <p:cNvSpPr>
              <a:spLocks/>
            </p:cNvSpPr>
            <p:nvPr/>
          </p:nvSpPr>
          <p:spPr>
            <a:xfrm rot="0">
              <a:off x="10207084" y="5911585"/>
              <a:ext cx="542864" cy="4543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2" name="曲线"/>
            <p:cNvSpPr>
              <a:spLocks/>
            </p:cNvSpPr>
            <p:nvPr/>
          </p:nvSpPr>
          <p:spPr>
            <a:xfrm rot="0">
              <a:off x="10207084" y="6441659"/>
              <a:ext cx="214883" cy="179846"/>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3" name="图片"/>
            <p:cNvPicPr>
              <a:picLocks/>
            </p:cNvPicPr>
            <p:nvPr/>
          </p:nvPicPr>
          <p:blipFill>
            <a:blip r:embed="rId1" cstate="print"/>
            <a:stretch>
              <a:fillRect/>
            </a:stretch>
          </p:blipFill>
          <p:spPr>
            <a:xfrm rot="0">
              <a:off x="8589799" y="3497853"/>
              <a:ext cx="3279807" cy="3237239"/>
            </a:xfrm>
            <a:prstGeom prst="rect"/>
            <a:noFill/>
            <a:ln w="12700" cmpd="sng" cap="flat">
              <a:noFill/>
              <a:prstDash val="solid"/>
              <a:miter/>
            </a:ln>
          </p:spPr>
        </p:pic>
      </p:grpSp>
      <p:sp>
        <p:nvSpPr>
          <p:cNvPr id="125" name="文本框"/>
          <p:cNvSpPr>
            <a:spLocks noGrp="1"/>
          </p:cNvSpPr>
          <p:nvPr>
            <p:ph type="title"/>
          </p:nvPr>
        </p:nvSpPr>
        <p:spPr>
          <a:xfrm rot="0">
            <a:off x="755332" y="385444"/>
            <a:ext cx="1068133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26"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27"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8" name="文本框"/>
          <p:cNvSpPr>
            <a:spLocks noGrp="1"/>
          </p:cNvSpPr>
          <p:nvPr>
            <p:ph type="body" idx="1"/>
          </p:nvPr>
        </p:nvSpPr>
        <p:spPr>
          <a:xfrm rot="0">
            <a:off x="609600" y="1295399"/>
            <a:ext cx="9067800" cy="445750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5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pitchFamily="0" charset="0"/>
              </a:rPr>
              <a:t>Analyzing employee data sets is crucial for several reasons:</a:t>
            </a:r>
            <a:endParaRPr lang="en-US" altLang="zh-CN" sz="2800" b="0" i="0" u="none" strike="noStrike" kern="0" cap="none" spc="0" baseline="0">
              <a:latin typeface="Calibri" pitchFamily="0" charset="0"/>
              <a:ea typeface="宋体" pitchFamily="0" charset="0"/>
              <a:cs typeface="Lucida Sans" pitchFamily="0" charset="0"/>
            </a:endParaRPr>
          </a:p>
          <a:p>
            <a:pPr lvl="1" marL="800100" indent="-342900" algn="l">
              <a:lnSpc>
                <a:spcPct val="150000"/>
              </a:lnSpc>
              <a:spcBef>
                <a:spcPts val="0"/>
              </a:spcBef>
              <a:spcAft>
                <a:spcPts val="0"/>
              </a:spcAft>
              <a:buFont typeface="Wingdings" pitchFamily="2" charset="2"/>
              <a:buChar char="Ø"/>
            </a:pPr>
            <a:r>
              <a:rPr lang="en-US" altLang="zh-CN" sz="2800" b="0" i="0" u="none" strike="noStrike" kern="0" cap="none" spc="0" baseline="0">
                <a:latin typeface="Calibri" pitchFamily="0" charset="0"/>
                <a:ea typeface="宋体" pitchFamily="0" charset="0"/>
                <a:cs typeface="Lucida Sans" pitchFamily="0" charset="0"/>
              </a:rPr>
              <a:t>Improving Employee Experience</a:t>
            </a:r>
            <a:endParaRPr lang="en-US" altLang="zh-CN" sz="2800" b="0" i="0" u="none" strike="noStrike" kern="0" cap="none" spc="0" baseline="0">
              <a:latin typeface="Calibri" pitchFamily="0" charset="0"/>
              <a:ea typeface="宋体" pitchFamily="0" charset="0"/>
              <a:cs typeface="Lucida Sans" pitchFamily="0" charset="0"/>
            </a:endParaRPr>
          </a:p>
          <a:p>
            <a:pPr lvl="1" marL="800100" indent="-342900" algn="l">
              <a:lnSpc>
                <a:spcPct val="150000"/>
              </a:lnSpc>
              <a:spcBef>
                <a:spcPts val="0"/>
              </a:spcBef>
              <a:spcAft>
                <a:spcPts val="0"/>
              </a:spcAft>
              <a:buFont typeface="Wingdings" pitchFamily="2" charset="2"/>
              <a:buChar char="Ø"/>
            </a:pPr>
            <a:r>
              <a:rPr lang="en-US" altLang="zh-CN" sz="2800" b="0" i="0" u="none" strike="noStrike" kern="0" cap="none" spc="0" baseline="0">
                <a:latin typeface="Calibri" pitchFamily="0" charset="0"/>
                <a:ea typeface="宋体" pitchFamily="0" charset="0"/>
                <a:cs typeface="Lucida Sans" pitchFamily="0" charset="0"/>
              </a:rPr>
              <a:t>Enhancing Productivity</a:t>
            </a:r>
            <a:endParaRPr lang="en-US" altLang="zh-CN" sz="2800" b="0" i="0" u="none" strike="noStrike" kern="0" cap="none" spc="0" baseline="0">
              <a:latin typeface="Calibri" pitchFamily="0" charset="0"/>
              <a:ea typeface="宋体" pitchFamily="0" charset="0"/>
              <a:cs typeface="Lucida Sans" pitchFamily="0" charset="0"/>
            </a:endParaRPr>
          </a:p>
          <a:p>
            <a:pPr lvl="1" marL="800100" indent="-342900" algn="l">
              <a:lnSpc>
                <a:spcPct val="150000"/>
              </a:lnSpc>
              <a:spcBef>
                <a:spcPts val="0"/>
              </a:spcBef>
              <a:spcAft>
                <a:spcPts val="0"/>
              </a:spcAft>
              <a:buFont typeface="Wingdings" pitchFamily="2" charset="2"/>
              <a:buChar char="Ø"/>
            </a:pPr>
            <a:r>
              <a:rPr lang="en-US" altLang="zh-CN" sz="2800" b="0" i="0" u="none" strike="noStrike" kern="0" cap="none" spc="0" baseline="0">
                <a:latin typeface="Calibri" pitchFamily="0" charset="0"/>
                <a:ea typeface="宋体" pitchFamily="0" charset="0"/>
                <a:cs typeface="Lucida Sans" pitchFamily="0" charset="0"/>
              </a:rPr>
              <a:t>Informed Decision-Making</a:t>
            </a:r>
            <a:endParaRPr lang="en-US" altLang="zh-CN" sz="2800" b="0" i="0" u="none" strike="noStrike" kern="0" cap="none" spc="0" baseline="0">
              <a:latin typeface="Calibri" pitchFamily="0" charset="0"/>
              <a:ea typeface="宋体" pitchFamily="0" charset="0"/>
              <a:cs typeface="Lucida Sans" pitchFamily="0" charset="0"/>
            </a:endParaRPr>
          </a:p>
          <a:p>
            <a:pPr lvl="1" marL="800100" indent="-342900" algn="l">
              <a:lnSpc>
                <a:spcPct val="150000"/>
              </a:lnSpc>
              <a:spcBef>
                <a:spcPts val="0"/>
              </a:spcBef>
              <a:spcAft>
                <a:spcPts val="0"/>
              </a:spcAft>
              <a:buFont typeface="Wingdings" pitchFamily="2" charset="2"/>
              <a:buChar char="Ø"/>
            </a:pPr>
            <a:r>
              <a:rPr lang="en-US" altLang="zh-CN" sz="2800" b="0" i="0" u="none" strike="noStrike" kern="0" cap="none" spc="0" baseline="0">
                <a:latin typeface="Calibri" pitchFamily="0" charset="0"/>
                <a:ea typeface="宋体" pitchFamily="0" charset="0"/>
                <a:cs typeface="Lucida Sans" pitchFamily="0" charset="0"/>
              </a:rPr>
              <a:t>Identifying Trends and Patterns</a:t>
            </a:r>
            <a:endParaRPr lang="en-US" altLang="zh-CN" sz="2800" b="0" i="0" u="none" strike="noStrike" kern="0" cap="none" spc="0" baseline="0">
              <a:latin typeface="Calibri" pitchFamily="0" charset="0"/>
              <a:ea typeface="宋体" pitchFamily="0" charset="0"/>
              <a:cs typeface="Lucida Sans" pitchFamily="0" charset="0"/>
            </a:endParaRPr>
          </a:p>
          <a:p>
            <a:pPr lvl="1" marL="800100" indent="-342900" algn="l">
              <a:lnSpc>
                <a:spcPct val="150000"/>
              </a:lnSpc>
              <a:spcBef>
                <a:spcPts val="0"/>
              </a:spcBef>
              <a:spcAft>
                <a:spcPts val="0"/>
              </a:spcAft>
              <a:buFont typeface="Wingdings" pitchFamily="2" charset="2"/>
              <a:buChar char="Ø"/>
            </a:pPr>
            <a:r>
              <a:rPr lang="en-US" altLang="zh-CN" sz="2800" b="0" i="0" u="none" strike="noStrike" kern="0" cap="none" spc="0" baseline="0">
                <a:latin typeface="Calibri" pitchFamily="0" charset="0"/>
                <a:ea typeface="宋体" pitchFamily="0" charset="0"/>
                <a:cs typeface="Lucida Sans" pitchFamily="0" charset="0"/>
              </a:rPr>
              <a:t>Ensuring Fairness and Compliance</a:t>
            </a:r>
            <a:endParaRPr lang="en-US" altLang="zh-CN" sz="2800" b="0" i="0" u="none" strike="noStrike" kern="0" cap="none" spc="0" baseline="0">
              <a:latin typeface="Calibri" pitchFamily="0" charset="0"/>
              <a:ea typeface="宋体" pitchFamily="0" charset="0"/>
              <a:cs typeface="Lucida Sans" pitchFamily="0" charset="0"/>
            </a:endParaRPr>
          </a:p>
          <a:p>
            <a:pPr lvl="1" marL="800100" indent="-342900" algn="l">
              <a:lnSpc>
                <a:spcPct val="150000"/>
              </a:lnSpc>
              <a:spcBef>
                <a:spcPts val="0"/>
              </a:spcBef>
              <a:spcAft>
                <a:spcPts val="0"/>
              </a:spcAft>
              <a:buFont typeface="Wingdings" pitchFamily="2" charset="2"/>
              <a:buChar char="Ø"/>
            </a:pPr>
            <a:r>
              <a:rPr lang="en-US" altLang="zh-CN" sz="2800" b="0" i="0" u="none" strike="noStrike" kern="0" cap="none" spc="0" baseline="0">
                <a:latin typeface="Calibri" pitchFamily="0" charset="0"/>
                <a:ea typeface="宋体" pitchFamily="0" charset="0"/>
                <a:cs typeface="Lucida Sans" pitchFamily="0" charset="0"/>
              </a:rPr>
              <a:t>Strategic Planning</a:t>
            </a:r>
            <a:endParaRPr lang="zh-CN" altLang="en-US" sz="2800" b="0" i="0" u="none" strike="noStrike" kern="0" cap="none" spc="0" baseline="0">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1961721809"/>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32" name="组合"/>
          <p:cNvGrpSpPr>
            <a:grpSpLocks/>
          </p:cNvGrpSpPr>
          <p:nvPr/>
        </p:nvGrpSpPr>
        <p:grpSpPr>
          <a:xfrm>
            <a:off x="8658225" y="2647950"/>
            <a:ext cx="3533775" cy="3810000"/>
            <a:chOff x="8658225" y="2647950"/>
            <a:chExt cx="3533775" cy="3810000"/>
          </a:xfrm>
        </p:grpSpPr>
        <p:sp>
          <p:nvSpPr>
            <p:cNvPr id="12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31"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33" name="文本框"/>
          <p:cNvSpPr>
            <a:spLocks noGrp="1"/>
          </p:cNvSpPr>
          <p:nvPr>
            <p:ph type="title"/>
          </p:nvPr>
        </p:nvSpPr>
        <p:spPr>
          <a:xfrm rot="0">
            <a:off x="755332" y="385444"/>
            <a:ext cx="1068133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34" name="文本框"/>
          <p:cNvSpPr>
            <a:spLocks noGrp="1"/>
          </p:cNvSpPr>
          <p:nvPr>
            <p:ph type="body" idx="1"/>
          </p:nvPr>
        </p:nvSpPr>
        <p:spPr>
          <a:xfrm rot="0">
            <a:off x="609600" y="1371600"/>
            <a:ext cx="8582353" cy="522535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50000"/>
              </a:lnSpc>
              <a:spcBef>
                <a:spcPts val="0"/>
              </a:spcBef>
              <a:spcAft>
                <a:spcPts val="0"/>
              </a:spcAft>
              <a:buNone/>
            </a:pPr>
            <a:r>
              <a:rPr lang="en-US" altLang="zh-CN" sz="2400" b="1" i="0" u="none" strike="noStrike" kern="0" cap="none" spc="0" baseline="0">
                <a:latin typeface="Calibri" pitchFamily="0" charset="0"/>
                <a:ea typeface="宋体" pitchFamily="0" charset="0"/>
                <a:cs typeface="Lucida Sans" pitchFamily="0" charset="0"/>
              </a:rPr>
              <a:t>Objective:</a:t>
            </a:r>
            <a:endParaRPr lang="en-US" altLang="zh-CN" sz="2400" b="1" i="0" u="none" strike="noStrike" kern="0" cap="none" spc="0" baseline="0">
              <a:latin typeface="Calibri" pitchFamily="0" charset="0"/>
              <a:ea typeface="宋体" pitchFamily="0" charset="0"/>
              <a:cs typeface="Lucida Sans" pitchFamily="0" charset="0"/>
            </a:endParaRPr>
          </a:p>
          <a:p>
            <a:pPr marL="0" indent="0" algn="l">
              <a:lnSpc>
                <a:spcPct val="15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pitchFamily="0" charset="0"/>
              </a:rPr>
              <a:t> </a:t>
            </a:r>
            <a:r>
              <a:rPr lang="en-US" altLang="zh-CN" sz="2000" b="0" i="0" u="none" strike="noStrike" kern="0" cap="none" spc="0" baseline="0">
                <a:latin typeface="Calibri" pitchFamily="0" charset="0"/>
                <a:ea typeface="宋体" pitchFamily="0" charset="0"/>
                <a:cs typeface="Lucida Sans" pitchFamily="0" charset="0"/>
              </a:rPr>
              <a:t>The primary objective of this project is to systematically analyze employee performance across the organization, identify key factors affecting performance, and develop strategies to improve overall productivity, engagement, and job satisfaction.</a:t>
            </a:r>
            <a:endParaRPr lang="en-US" altLang="zh-CN" sz="2000" b="0" i="0" u="none" strike="noStrike" kern="0" cap="none" spc="0" baseline="0">
              <a:latin typeface="Calibri" pitchFamily="0" charset="0"/>
              <a:ea typeface="宋体" pitchFamily="0" charset="0"/>
              <a:cs typeface="Lucida Sans" pitchFamily="0" charset="0"/>
            </a:endParaRPr>
          </a:p>
          <a:p>
            <a:pPr marL="0" indent="0" algn="l">
              <a:lnSpc>
                <a:spcPct val="150000"/>
              </a:lnSpc>
              <a:spcBef>
                <a:spcPts val="0"/>
              </a:spcBef>
              <a:spcAft>
                <a:spcPts val="0"/>
              </a:spcAft>
              <a:buNone/>
            </a:pPr>
            <a:r>
              <a:rPr lang="en-US" altLang="zh-CN" sz="2000" b="0" i="0" u="none" strike="noStrike" kern="0" cap="none" spc="0" baseline="0">
                <a:latin typeface="Calibri" pitchFamily="0" charset="0"/>
                <a:ea typeface="宋体" pitchFamily="0" charset="0"/>
                <a:cs typeface="Lucida Sans" pitchFamily="0" charset="0"/>
              </a:rPr>
              <a:t>Employee performance analysis is crucial for several reasons:</a:t>
            </a:r>
            <a:endParaRPr lang="en-US" altLang="zh-CN" sz="2000" b="0" i="0" u="none" strike="noStrike" kern="0" cap="none" spc="0" baseline="0">
              <a:latin typeface="Calibri" pitchFamily="0" charset="0"/>
              <a:ea typeface="宋体" pitchFamily="0" charset="0"/>
              <a:cs typeface="Lucida Sans" pitchFamily="0" charset="0"/>
            </a:endParaRPr>
          </a:p>
          <a:p>
            <a:pPr lvl="1" marL="800100" indent="-342900" algn="l">
              <a:lnSpc>
                <a:spcPct val="150000"/>
              </a:lnSpc>
              <a:spcBef>
                <a:spcPts val="0"/>
              </a:spcBef>
              <a:spcAft>
                <a:spcPts val="0"/>
              </a:spcAft>
              <a:buFont typeface="Wingdings" pitchFamily="2" charset="2"/>
              <a:buChar char="Ø"/>
            </a:pPr>
            <a:r>
              <a:rPr lang="en-US" altLang="zh-CN" sz="2000" b="0" i="0" u="none" strike="noStrike" kern="0" cap="none" spc="0" baseline="0">
                <a:latin typeface="Calibri" pitchFamily="0" charset="0"/>
                <a:ea typeface="宋体" pitchFamily="0" charset="0"/>
                <a:cs typeface="Lucida Sans" pitchFamily="0" charset="0"/>
              </a:rPr>
              <a:t>Feedback and improvement</a:t>
            </a:r>
            <a:endParaRPr lang="en-US" altLang="zh-CN" sz="2000" b="0" i="0" u="none" strike="noStrike" kern="0" cap="none" spc="0" baseline="0">
              <a:latin typeface="Calibri" pitchFamily="0" charset="0"/>
              <a:ea typeface="宋体" pitchFamily="0" charset="0"/>
              <a:cs typeface="Lucida Sans" pitchFamily="0" charset="0"/>
            </a:endParaRPr>
          </a:p>
          <a:p>
            <a:pPr lvl="1" marL="800100" indent="-342900" algn="l">
              <a:lnSpc>
                <a:spcPct val="150000"/>
              </a:lnSpc>
              <a:spcBef>
                <a:spcPts val="0"/>
              </a:spcBef>
              <a:spcAft>
                <a:spcPts val="0"/>
              </a:spcAft>
              <a:buFont typeface="Wingdings" pitchFamily="2" charset="2"/>
              <a:buChar char="Ø"/>
            </a:pPr>
            <a:r>
              <a:rPr lang="en-US" altLang="zh-CN" sz="2000" b="0" i="0" u="none" strike="noStrike" kern="0" cap="none" spc="0" baseline="0">
                <a:latin typeface="Calibri" pitchFamily="0" charset="0"/>
                <a:ea typeface="宋体" pitchFamily="0" charset="0"/>
                <a:cs typeface="Lucida Sans" pitchFamily="0" charset="0"/>
              </a:rPr>
              <a:t>Goal setting</a:t>
            </a:r>
            <a:endParaRPr lang="en-US" altLang="zh-CN" sz="2000" b="0" i="0" u="none" strike="noStrike" kern="0" cap="none" spc="0" baseline="0">
              <a:latin typeface="Calibri" pitchFamily="0" charset="0"/>
              <a:ea typeface="宋体" pitchFamily="0" charset="0"/>
              <a:cs typeface="Lucida Sans" pitchFamily="0" charset="0"/>
            </a:endParaRPr>
          </a:p>
          <a:p>
            <a:pPr lvl="1" marL="800100" indent="-342900" algn="l">
              <a:lnSpc>
                <a:spcPct val="150000"/>
              </a:lnSpc>
              <a:spcBef>
                <a:spcPts val="0"/>
              </a:spcBef>
              <a:spcAft>
                <a:spcPts val="0"/>
              </a:spcAft>
              <a:buFont typeface="Wingdings" pitchFamily="2" charset="2"/>
              <a:buChar char="Ø"/>
            </a:pPr>
            <a:r>
              <a:rPr lang="en-US" altLang="zh-CN" sz="2000" b="0" i="0" u="none" strike="noStrike" kern="0" cap="none" spc="0" baseline="0">
                <a:latin typeface="Calibri" pitchFamily="0" charset="0"/>
                <a:ea typeface="宋体" pitchFamily="0" charset="0"/>
                <a:cs typeface="Lucida Sans" pitchFamily="0" charset="0"/>
              </a:rPr>
              <a:t>Career development</a:t>
            </a:r>
            <a:endParaRPr lang="en-US" altLang="zh-CN" sz="2000" b="0" i="0" u="none" strike="noStrike" kern="0" cap="none" spc="0" baseline="0">
              <a:latin typeface="Calibri" pitchFamily="0" charset="0"/>
              <a:ea typeface="宋体" pitchFamily="0" charset="0"/>
              <a:cs typeface="Lucida Sans" pitchFamily="0" charset="0"/>
            </a:endParaRPr>
          </a:p>
          <a:p>
            <a:pPr lvl="1" marL="800100" indent="-342900" algn="l">
              <a:lnSpc>
                <a:spcPct val="150000"/>
              </a:lnSpc>
              <a:spcBef>
                <a:spcPts val="0"/>
              </a:spcBef>
              <a:spcAft>
                <a:spcPts val="0"/>
              </a:spcAft>
              <a:buFont typeface="Wingdings" pitchFamily="2" charset="2"/>
              <a:buChar char="Ø"/>
            </a:pPr>
            <a:r>
              <a:rPr lang="en-US" altLang="zh-CN" sz="2000" b="0" i="0" u="none" strike="noStrike" kern="0" cap="none" spc="0" baseline="0">
                <a:latin typeface="Calibri" pitchFamily="0" charset="0"/>
                <a:ea typeface="宋体" pitchFamily="0" charset="0"/>
                <a:cs typeface="Lucida Sans" pitchFamily="0" charset="0"/>
              </a:rPr>
              <a:t>Increased productivity</a:t>
            </a:r>
            <a:endParaRPr lang="en-US" altLang="zh-CN" sz="2000" b="0" i="0" u="none" strike="noStrike" kern="0" cap="none" spc="0" baseline="0">
              <a:latin typeface="Calibri" pitchFamily="0" charset="0"/>
              <a:ea typeface="宋体" pitchFamily="0" charset="0"/>
              <a:cs typeface="Lucida Sans" pitchFamily="0" charset="0"/>
            </a:endParaRPr>
          </a:p>
          <a:p>
            <a:pPr lvl="1" marL="800100" indent="-342900" algn="l">
              <a:lnSpc>
                <a:spcPct val="150000"/>
              </a:lnSpc>
              <a:spcBef>
                <a:spcPts val="0"/>
              </a:spcBef>
              <a:spcAft>
                <a:spcPts val="0"/>
              </a:spcAft>
              <a:buFont typeface="Wingdings" pitchFamily="2" charset="2"/>
              <a:buChar char="Ø"/>
            </a:pPr>
            <a:r>
              <a:rPr lang="en-US" altLang="zh-CN" sz="2000" b="0" i="0" u="none" strike="noStrike" kern="0" cap="none" spc="0" baseline="0">
                <a:latin typeface="Calibri" pitchFamily="0" charset="0"/>
                <a:ea typeface="宋体" pitchFamily="0" charset="0"/>
                <a:cs typeface="Lucida Sans" pitchFamily="0" charset="0"/>
              </a:rPr>
              <a:t>Alignment with organisational goals</a:t>
            </a:r>
            <a:endParaRPr lang="en-US" altLang="zh-CN" sz="2000" b="0" i="0" u="none" strike="noStrike" kern="0" cap="none" spc="0" baseline="0">
              <a:latin typeface="Calibri" pitchFamily="0" charset="0"/>
              <a:ea typeface="宋体" pitchFamily="0" charset="0"/>
              <a:cs typeface="Lucida Sans" pitchFamily="0" charset="0"/>
            </a:endParaRPr>
          </a:p>
          <a:p>
            <a:pPr lvl="1" marL="800100" indent="-342900" algn="l">
              <a:lnSpc>
                <a:spcPct val="150000"/>
              </a:lnSpc>
              <a:spcBef>
                <a:spcPts val="0"/>
              </a:spcBef>
              <a:spcAft>
                <a:spcPts val="0"/>
              </a:spcAft>
              <a:buFont typeface="Wingdings" pitchFamily="2" charset="2"/>
              <a:buChar char="Ø"/>
            </a:pPr>
            <a:r>
              <a:rPr lang="en-US" altLang="zh-CN" sz="2000" b="0" i="0" u="none" strike="noStrike" kern="0" cap="none" spc="0" baseline="0">
                <a:latin typeface="Calibri" pitchFamily="0" charset="0"/>
                <a:ea typeface="宋体" pitchFamily="0" charset="0"/>
                <a:cs typeface="Lucida Sans" pitchFamily="0" charset="0"/>
              </a:rPr>
              <a:t>Employee retention </a:t>
            </a:r>
            <a:endParaRPr lang="zh-CN" altLang="en-US" sz="2000" b="0" i="0" u="none" strike="noStrike" kern="0" cap="none" spc="0" baseline="0">
              <a:latin typeface="Calibri" pitchFamily="0" charset="0"/>
              <a:ea typeface="宋体" pitchFamily="0" charset="0"/>
              <a:cs typeface="Lucida Sans" pitchFamily="0" charset="0"/>
            </a:endParaRPr>
          </a:p>
        </p:txBody>
      </p:sp>
      <p:sp>
        <p:nvSpPr>
          <p:cNvPr id="13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36"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Tree>
    <p:extLst>
      <p:ext uri="{BB962C8B-B14F-4D97-AF65-F5344CB8AC3E}">
        <p14:creationId xmlns:p14="http://schemas.microsoft.com/office/powerpoint/2010/main" val="1177190868"/>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7" name="文本框"/>
          <p:cNvSpPr>
            <a:spLocks noGrp="1"/>
          </p:cNvSpPr>
          <p:nvPr>
            <p:ph type="title"/>
          </p:nvPr>
        </p:nvSpPr>
        <p:spPr>
          <a:xfrm rot="0">
            <a:off x="755332" y="385444"/>
            <a:ext cx="10681335" cy="5022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Calibri" pitchFamily="0" charset="0"/>
                <a:ea typeface="宋体" pitchFamily="0" charset="0"/>
                <a:cs typeface="Trebuchet MS" pitchFamily="0" charset="0"/>
              </a:rPr>
              <a:t>W</a:t>
            </a:r>
            <a:r>
              <a:rPr lang="en-US" altLang="zh-CN" sz="3200" b="1" i="0" u="none" strike="noStrike" kern="0" cap="none" spc="-20" baseline="0">
                <a:solidFill>
                  <a:schemeClr val="tx1"/>
                </a:solidFill>
                <a:latin typeface="Calibri" pitchFamily="0" charset="0"/>
                <a:ea typeface="宋体" pitchFamily="0" charset="0"/>
                <a:cs typeface="Trebuchet MS" pitchFamily="0" charset="0"/>
              </a:rPr>
              <a:t>H</a:t>
            </a:r>
            <a:r>
              <a:rPr lang="en-US" altLang="zh-CN" sz="3200" b="1" i="0" u="none" strike="noStrike" kern="0" cap="none" spc="20" baseline="0">
                <a:solidFill>
                  <a:schemeClr val="tx1"/>
                </a:solidFill>
                <a:latin typeface="Calibri" pitchFamily="0" charset="0"/>
                <a:ea typeface="宋体" pitchFamily="0" charset="0"/>
                <a:cs typeface="Trebuchet MS" pitchFamily="0" charset="0"/>
              </a:rPr>
              <a:t>O</a:t>
            </a:r>
            <a:r>
              <a:rPr lang="en-US" altLang="zh-CN" sz="3200" b="1" i="0" u="none" strike="noStrike" kern="0" cap="none" spc="-235" baseline="0">
                <a:solidFill>
                  <a:schemeClr val="tx1"/>
                </a:solidFill>
                <a:latin typeface="Calibri" pitchFamily="0" charset="0"/>
                <a:ea typeface="宋体" pitchFamily="0" charset="0"/>
                <a:cs typeface="Trebuchet MS" pitchFamily="0" charset="0"/>
              </a:rPr>
              <a:t> </a:t>
            </a:r>
            <a:r>
              <a:rPr lang="en-US" altLang="zh-CN" sz="3200" b="1" i="0" u="none" strike="noStrike" kern="0" cap="none" spc="-10" baseline="0">
                <a:solidFill>
                  <a:schemeClr val="tx1"/>
                </a:solidFill>
                <a:latin typeface="Calibri" pitchFamily="0" charset="0"/>
                <a:ea typeface="宋体" pitchFamily="0" charset="0"/>
                <a:cs typeface="Trebuchet MS" pitchFamily="0" charset="0"/>
              </a:rPr>
              <a:t>AR</a:t>
            </a:r>
            <a:r>
              <a:rPr lang="en-US" altLang="zh-CN" sz="3200" b="1" i="0" u="none" strike="noStrike" kern="0" cap="none" spc="15" baseline="0">
                <a:solidFill>
                  <a:schemeClr val="tx1"/>
                </a:solidFill>
                <a:latin typeface="Calibri" pitchFamily="0" charset="0"/>
                <a:ea typeface="宋体" pitchFamily="0" charset="0"/>
                <a:cs typeface="Trebuchet MS" pitchFamily="0" charset="0"/>
              </a:rPr>
              <a:t>E</a:t>
            </a:r>
            <a:r>
              <a:rPr lang="en-US" altLang="zh-CN" sz="3200" b="1" i="0" u="none" strike="noStrike" kern="0" cap="none" spc="-35" baseline="0">
                <a:solidFill>
                  <a:schemeClr val="tx1"/>
                </a:solidFill>
                <a:latin typeface="Calibri" pitchFamily="0" charset="0"/>
                <a:ea typeface="宋体" pitchFamily="0" charset="0"/>
                <a:cs typeface="Trebuchet MS" pitchFamily="0" charset="0"/>
              </a:rPr>
              <a:t> </a:t>
            </a:r>
            <a:r>
              <a:rPr lang="en-US" altLang="zh-CN" sz="3200" b="1" i="0" u="none" strike="noStrike" kern="0" cap="none" spc="-10" baseline="0">
                <a:solidFill>
                  <a:schemeClr val="tx1"/>
                </a:solidFill>
                <a:latin typeface="Calibri" pitchFamily="0" charset="0"/>
                <a:ea typeface="宋体" pitchFamily="0" charset="0"/>
                <a:cs typeface="Trebuchet MS" pitchFamily="0" charset="0"/>
              </a:rPr>
              <a:t>T</a:t>
            </a:r>
            <a:r>
              <a:rPr lang="en-US" altLang="zh-CN" sz="3200" b="1" i="0" u="none" strike="noStrike" kern="0" cap="none" spc="-15" baseline="0">
                <a:solidFill>
                  <a:schemeClr val="tx1"/>
                </a:solidFill>
                <a:latin typeface="Calibri" pitchFamily="0" charset="0"/>
                <a:ea typeface="宋体" pitchFamily="0" charset="0"/>
                <a:cs typeface="Trebuchet MS" pitchFamily="0" charset="0"/>
              </a:rPr>
              <a:t>H</a:t>
            </a:r>
            <a:r>
              <a:rPr lang="en-US" altLang="zh-CN" sz="3200" b="1" i="0" u="none" strike="noStrike" kern="0" cap="none" spc="15" baseline="0">
                <a:solidFill>
                  <a:schemeClr val="tx1"/>
                </a:solidFill>
                <a:latin typeface="Calibri" pitchFamily="0" charset="0"/>
                <a:ea typeface="宋体" pitchFamily="0" charset="0"/>
                <a:cs typeface="Trebuchet MS" pitchFamily="0" charset="0"/>
              </a:rPr>
              <a:t>E</a:t>
            </a:r>
            <a:r>
              <a:rPr lang="en-US" altLang="zh-CN" sz="3200" b="1" i="0" u="none" strike="noStrike" kern="0" cap="none" spc="-35" baseline="0">
                <a:solidFill>
                  <a:schemeClr val="tx1"/>
                </a:solidFill>
                <a:latin typeface="Calibri" pitchFamily="0" charset="0"/>
                <a:ea typeface="宋体" pitchFamily="0" charset="0"/>
                <a:cs typeface="Trebuchet MS" pitchFamily="0" charset="0"/>
              </a:rPr>
              <a:t> </a:t>
            </a:r>
            <a:r>
              <a:rPr lang="en-US" altLang="zh-CN" sz="3200" b="1" i="0" u="none" strike="noStrike" kern="0" cap="none" spc="-20" baseline="0">
                <a:solidFill>
                  <a:schemeClr val="tx1"/>
                </a:solidFill>
                <a:latin typeface="Calibri" pitchFamily="0" charset="0"/>
                <a:ea typeface="宋体" pitchFamily="0" charset="0"/>
                <a:cs typeface="Trebuchet MS" pitchFamily="0" charset="0"/>
              </a:rPr>
              <a:t>E</a:t>
            </a:r>
            <a:r>
              <a:rPr lang="en-US" altLang="zh-CN" sz="3200" b="1" i="0" u="none" strike="noStrike" kern="0" cap="none" spc="30" baseline="0">
                <a:solidFill>
                  <a:schemeClr val="tx1"/>
                </a:solidFill>
                <a:latin typeface="Calibri" pitchFamily="0" charset="0"/>
                <a:ea typeface="宋体" pitchFamily="0" charset="0"/>
                <a:cs typeface="Trebuchet MS" pitchFamily="0" charset="0"/>
              </a:rPr>
              <a:t>N</a:t>
            </a:r>
            <a:r>
              <a:rPr lang="en-US" altLang="zh-CN" sz="3200" b="1" i="0" u="none" strike="noStrike" kern="0" cap="none" spc="15" baseline="0">
                <a:solidFill>
                  <a:schemeClr val="tx1"/>
                </a:solidFill>
                <a:latin typeface="Calibri" pitchFamily="0" charset="0"/>
                <a:ea typeface="宋体" pitchFamily="0" charset="0"/>
                <a:cs typeface="Trebuchet MS" pitchFamily="0" charset="0"/>
              </a:rPr>
              <a:t>D</a:t>
            </a:r>
            <a:r>
              <a:rPr lang="en-US" altLang="zh-CN" sz="3200" b="1" i="0" u="none" strike="noStrike" kern="0" cap="none" spc="-45" baseline="0">
                <a:solidFill>
                  <a:schemeClr val="tx1"/>
                </a:solidFill>
                <a:latin typeface="Calibri" pitchFamily="0" charset="0"/>
                <a:ea typeface="宋体" pitchFamily="0" charset="0"/>
                <a:cs typeface="Trebuchet MS" pitchFamily="0" charset="0"/>
              </a:rPr>
              <a:t> </a:t>
            </a:r>
            <a:r>
              <a:rPr lang="en-US" altLang="zh-CN" sz="3200" b="1" i="0" u="none" strike="noStrike" kern="0" cap="none" spc="0" baseline="0">
                <a:solidFill>
                  <a:schemeClr val="tx1"/>
                </a:solidFill>
                <a:latin typeface="Calibri" pitchFamily="0" charset="0"/>
                <a:ea typeface="宋体" pitchFamily="0" charset="0"/>
                <a:cs typeface="Trebuchet MS" pitchFamily="0" charset="0"/>
              </a:rPr>
              <a:t>U</a:t>
            </a:r>
            <a:r>
              <a:rPr lang="en-US" altLang="zh-CN" sz="3200" b="1" i="0" u="none" strike="noStrike" kern="0" cap="none" spc="10" baseline="0">
                <a:solidFill>
                  <a:schemeClr val="tx1"/>
                </a:solidFill>
                <a:latin typeface="Calibri" pitchFamily="0" charset="0"/>
                <a:ea typeface="宋体" pitchFamily="0" charset="0"/>
                <a:cs typeface="Trebuchet MS" pitchFamily="0" charset="0"/>
              </a:rPr>
              <a:t>S</a:t>
            </a:r>
            <a:r>
              <a:rPr lang="en-US" altLang="zh-CN" sz="3200" b="1" i="0" u="none" strike="noStrike" kern="0" cap="none" spc="-25" baseline="0">
                <a:solidFill>
                  <a:schemeClr val="tx1"/>
                </a:solidFill>
                <a:latin typeface="Calibri" pitchFamily="0" charset="0"/>
                <a:ea typeface="宋体" pitchFamily="0" charset="0"/>
                <a:cs typeface="Trebuchet MS" pitchFamily="0" charset="0"/>
              </a:rPr>
              <a:t>E</a:t>
            </a:r>
            <a:r>
              <a:rPr lang="en-US" altLang="zh-CN" sz="3200" b="1" i="0" u="none" strike="noStrike" kern="0" cap="none" spc="-10" baseline="0">
                <a:solidFill>
                  <a:schemeClr val="tx1"/>
                </a:solidFill>
                <a:latin typeface="Calibri" pitchFamily="0" charset="0"/>
                <a:ea typeface="宋体" pitchFamily="0" charset="0"/>
                <a:cs typeface="Trebuchet MS" pitchFamily="0" charset="0"/>
              </a:rPr>
              <a:t>R</a:t>
            </a:r>
            <a:r>
              <a:rPr lang="en-US" altLang="zh-CN" sz="3200" b="1" i="0" u="none" strike="noStrike" kern="0" cap="none" spc="5" baseline="0">
                <a:solidFill>
                  <a:schemeClr val="tx1"/>
                </a:solidFill>
                <a:latin typeface="Calibri" pitchFamily="0" charset="0"/>
                <a:ea typeface="宋体" pitchFamily="0" charset="0"/>
                <a:cs typeface="Trebuchet MS" pitchFamily="0" charset="0"/>
              </a:rPr>
              <a:t>S?</a:t>
            </a:r>
            <a:endParaRPr lang="zh-CN" altLang="en-US" sz="3200" b="1" i="0" u="none" strike="noStrike" kern="0" cap="none" spc="0" baseline="0">
              <a:solidFill>
                <a:schemeClr val="tx1"/>
              </a:solidFill>
              <a:latin typeface="Calibri" pitchFamily="0" charset="0"/>
              <a:ea typeface="宋体" pitchFamily="0" charset="0"/>
              <a:cs typeface="Trebuchet MS" pitchFamily="0" charset="0"/>
            </a:endParaRPr>
          </a:p>
        </p:txBody>
      </p:sp>
      <p:sp>
        <p:nvSpPr>
          <p:cNvPr id="138" name="文本框"/>
          <p:cNvSpPr>
            <a:spLocks noGrp="1"/>
          </p:cNvSpPr>
          <p:nvPr>
            <p:ph type="body" idx="1"/>
          </p:nvPr>
        </p:nvSpPr>
        <p:spPr>
          <a:xfrm rot="0">
            <a:off x="609600" y="1447800"/>
            <a:ext cx="9524999" cy="400109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50000"/>
              </a:lnSpc>
              <a:spcBef>
                <a:spcPts val="0"/>
              </a:spcBef>
              <a:spcAft>
                <a:spcPts val="0"/>
              </a:spcAft>
              <a:buNone/>
            </a:pPr>
            <a:r>
              <a:rPr lang="en-US" altLang="zh-CN" sz="2000" b="0" i="0" u="none" strike="noStrike" kern="0" cap="none" spc="0" baseline="0">
                <a:latin typeface="Calibri" pitchFamily="0" charset="0"/>
                <a:ea typeface="宋体" pitchFamily="0" charset="0"/>
                <a:cs typeface="Lucida Sans" pitchFamily="0" charset="0"/>
              </a:rPr>
              <a:t>Employee performance analysis is valuable tool for various stakeholders within an organization. Here are some of the key end users:</a:t>
            </a:r>
            <a:endParaRPr lang="en-US" altLang="zh-CN" sz="2000" b="0" i="0" u="none" strike="noStrike" kern="0" cap="none" spc="0" baseline="0">
              <a:latin typeface="Calibri" pitchFamily="0" charset="0"/>
              <a:ea typeface="宋体" pitchFamily="0" charset="0"/>
              <a:cs typeface="Lucida Sans" pitchFamily="0" charset="0"/>
            </a:endParaRPr>
          </a:p>
          <a:p>
            <a:pPr lvl="1" marL="800100" indent="-342900" algn="l">
              <a:lnSpc>
                <a:spcPct val="150000"/>
              </a:lnSpc>
              <a:spcBef>
                <a:spcPts val="0"/>
              </a:spcBef>
              <a:spcAft>
                <a:spcPts val="0"/>
              </a:spcAft>
              <a:buFont typeface="Wingdings" pitchFamily="2" charset="2"/>
              <a:buChar char="Ø"/>
            </a:pPr>
            <a:r>
              <a:rPr lang="en-US" altLang="zh-CN" sz="2000" b="0" i="0" u="none" strike="noStrike" kern="0" cap="none" spc="0" baseline="0">
                <a:latin typeface="Calibri" pitchFamily="0" charset="0"/>
                <a:ea typeface="宋体" pitchFamily="0" charset="0"/>
                <a:cs typeface="Lucida Sans" pitchFamily="0" charset="0"/>
              </a:rPr>
              <a:t>Human resource department</a:t>
            </a:r>
            <a:endParaRPr lang="en-US" altLang="zh-CN" sz="2000" b="0" i="0" u="none" strike="noStrike" kern="0" cap="none" spc="0" baseline="0">
              <a:latin typeface="Calibri" pitchFamily="0" charset="0"/>
              <a:ea typeface="宋体" pitchFamily="0" charset="0"/>
              <a:cs typeface="Lucida Sans" pitchFamily="0" charset="0"/>
            </a:endParaRPr>
          </a:p>
          <a:p>
            <a:pPr lvl="1" marL="800100" indent="-342900" algn="l">
              <a:lnSpc>
                <a:spcPct val="150000"/>
              </a:lnSpc>
              <a:spcBef>
                <a:spcPts val="0"/>
              </a:spcBef>
              <a:spcAft>
                <a:spcPts val="0"/>
              </a:spcAft>
              <a:buFont typeface="Wingdings" pitchFamily="2" charset="2"/>
              <a:buChar char="Ø"/>
            </a:pPr>
            <a:r>
              <a:rPr lang="en-US" altLang="zh-CN" sz="2000" b="0" i="0" u="none" strike="noStrike" kern="0" cap="none" spc="0" baseline="0">
                <a:latin typeface="Calibri" pitchFamily="0" charset="0"/>
                <a:ea typeface="宋体" pitchFamily="0" charset="0"/>
                <a:cs typeface="Lucida Sans" pitchFamily="0" charset="0"/>
              </a:rPr>
              <a:t>Managers and team leaders</a:t>
            </a:r>
            <a:endParaRPr lang="en-US" altLang="zh-CN" sz="2000" b="0" i="0" u="none" strike="noStrike" kern="0" cap="none" spc="0" baseline="0">
              <a:latin typeface="Calibri" pitchFamily="0" charset="0"/>
              <a:ea typeface="宋体" pitchFamily="0" charset="0"/>
              <a:cs typeface="Lucida Sans" pitchFamily="0" charset="0"/>
            </a:endParaRPr>
          </a:p>
          <a:p>
            <a:pPr lvl="1" marL="800100" indent="-342900" algn="l">
              <a:lnSpc>
                <a:spcPct val="150000"/>
              </a:lnSpc>
              <a:spcBef>
                <a:spcPts val="0"/>
              </a:spcBef>
              <a:spcAft>
                <a:spcPts val="0"/>
              </a:spcAft>
              <a:buFont typeface="Wingdings" pitchFamily="2" charset="2"/>
              <a:buChar char="Ø"/>
            </a:pPr>
            <a:r>
              <a:rPr lang="en-US" altLang="zh-CN" sz="2000" b="0" i="0" u="none" strike="noStrike" kern="0" cap="none" spc="0" baseline="0">
                <a:latin typeface="Calibri" pitchFamily="0" charset="0"/>
                <a:ea typeface="宋体" pitchFamily="0" charset="0"/>
                <a:cs typeface="Lucida Sans" pitchFamily="0" charset="0"/>
              </a:rPr>
              <a:t>Executives and senior management</a:t>
            </a:r>
            <a:endParaRPr lang="en-US" altLang="zh-CN" sz="2000" b="0" i="0" u="none" strike="noStrike" kern="0" cap="none" spc="0" baseline="0">
              <a:latin typeface="Calibri" pitchFamily="0" charset="0"/>
              <a:ea typeface="宋体" pitchFamily="0" charset="0"/>
              <a:cs typeface="Lucida Sans" pitchFamily="0" charset="0"/>
            </a:endParaRPr>
          </a:p>
          <a:p>
            <a:pPr lvl="1" marL="800100" indent="-342900" algn="l">
              <a:lnSpc>
                <a:spcPct val="150000"/>
              </a:lnSpc>
              <a:spcBef>
                <a:spcPts val="0"/>
              </a:spcBef>
              <a:spcAft>
                <a:spcPts val="0"/>
              </a:spcAft>
              <a:buFont typeface="Wingdings" pitchFamily="2" charset="2"/>
              <a:buChar char="Ø"/>
            </a:pPr>
            <a:r>
              <a:rPr lang="en-US" altLang="zh-CN" sz="2000" b="0" i="0" u="none" strike="noStrike" kern="0" cap="none" spc="0" baseline="0">
                <a:latin typeface="Calibri" pitchFamily="0" charset="0"/>
                <a:ea typeface="宋体" pitchFamily="0" charset="0"/>
                <a:cs typeface="Lucida Sans" pitchFamily="0" charset="0"/>
              </a:rPr>
              <a:t>Employees</a:t>
            </a:r>
            <a:endParaRPr lang="en-US" altLang="zh-CN" sz="2000" b="0" i="0" u="none" strike="noStrike" kern="0" cap="none" spc="0" baseline="0">
              <a:latin typeface="Calibri" pitchFamily="0" charset="0"/>
              <a:ea typeface="宋体" pitchFamily="0" charset="0"/>
              <a:cs typeface="Lucida Sans" pitchFamily="0" charset="0"/>
            </a:endParaRPr>
          </a:p>
          <a:p>
            <a:pPr lvl="1" marL="800100" indent="-342900" algn="l">
              <a:lnSpc>
                <a:spcPct val="150000"/>
              </a:lnSpc>
              <a:spcBef>
                <a:spcPts val="0"/>
              </a:spcBef>
              <a:spcAft>
                <a:spcPts val="0"/>
              </a:spcAft>
              <a:buFont typeface="Wingdings" pitchFamily="2" charset="2"/>
              <a:buChar char="Ø"/>
            </a:pPr>
            <a:r>
              <a:rPr lang="en-US" altLang="zh-CN" sz="2000" b="0" i="0" u="none" strike="noStrike" kern="0" cap="none" spc="0" baseline="0">
                <a:latin typeface="Calibri" pitchFamily="0" charset="0"/>
                <a:ea typeface="宋体" pitchFamily="0" charset="0"/>
                <a:cs typeface="Lucida Sans" pitchFamily="0" charset="0"/>
              </a:rPr>
              <a:t>Training and development teams</a:t>
            </a:r>
            <a:endParaRPr lang="en-US" altLang="zh-CN" sz="2000" b="0" i="0" u="none" strike="noStrike" kern="0" cap="none" spc="0" baseline="0">
              <a:latin typeface="Calibri" pitchFamily="0" charset="0"/>
              <a:ea typeface="宋体" pitchFamily="0" charset="0"/>
              <a:cs typeface="Lucida Sans" pitchFamily="0" charset="0"/>
            </a:endParaRPr>
          </a:p>
          <a:p>
            <a:pPr lvl="1" marL="800100" indent="-342900" algn="l">
              <a:lnSpc>
                <a:spcPct val="150000"/>
              </a:lnSpc>
              <a:spcBef>
                <a:spcPts val="0"/>
              </a:spcBef>
              <a:spcAft>
                <a:spcPts val="0"/>
              </a:spcAft>
              <a:buFont typeface="Wingdings" pitchFamily="2" charset="2"/>
              <a:buChar char="Ø"/>
            </a:pPr>
            <a:r>
              <a:rPr lang="en-US" altLang="zh-CN" sz="2000" b="0" i="0" u="none" strike="noStrike" kern="0" cap="none" spc="0" baseline="0">
                <a:latin typeface="Calibri" pitchFamily="0" charset="0"/>
                <a:ea typeface="宋体" pitchFamily="0" charset="0"/>
                <a:cs typeface="Lucida Sans" pitchFamily="0" charset="0"/>
              </a:rPr>
              <a:t>Data analysts</a:t>
            </a:r>
            <a:endParaRPr lang="en-US" altLang="zh-CN" sz="2000" b="0" i="0" u="none" strike="noStrike" kern="0" cap="none" spc="0" baseline="0">
              <a:latin typeface="Calibri" pitchFamily="0" charset="0"/>
              <a:ea typeface="宋体" pitchFamily="0" charset="0"/>
              <a:cs typeface="Lucida Sans" pitchFamily="0" charset="0"/>
            </a:endParaRPr>
          </a:p>
          <a:p>
            <a:pPr lvl="1" marL="800100" indent="-342900" algn="l">
              <a:lnSpc>
                <a:spcPct val="100000"/>
              </a:lnSpc>
              <a:spcBef>
                <a:spcPts val="0"/>
              </a:spcBef>
              <a:spcAft>
                <a:spcPts val="0"/>
              </a:spcAft>
              <a:buFont typeface="Wingdings" pitchFamily="2" charset="2"/>
              <a:buChar char="Ø"/>
            </a:pPr>
            <a:endParaRPr lang="zh-CN" altLang="en-US" sz="2000" b="0" i="0" u="none" strike="noStrike" kern="0" cap="none" spc="0" baseline="0">
              <a:latin typeface="Calibri" pitchFamily="0" charset="0"/>
              <a:ea typeface="宋体" pitchFamily="0" charset="0"/>
              <a:cs typeface="Lucida Sans" pitchFamily="0" charset="0"/>
            </a:endParaRPr>
          </a:p>
        </p:txBody>
      </p:sp>
      <p:sp>
        <p:nvSpPr>
          <p:cNvPr id="139"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40"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83" name="文本框"/>
          <p:cNvSpPr txBox="1">
            <a:spLocks/>
          </p:cNvSpPr>
          <p:nvPr/>
        </p:nvSpPr>
        <p:spPr>
          <a:xfrm rot="0">
            <a:off x="609600" y="1371600"/>
            <a:ext cx="8582353" cy="5225352"/>
          </a:xfrm>
          <a:prstGeom prst="rect"/>
          <a:noFill/>
          <a:ln w="12700" cmpd="sng" cap="flat">
            <a:noFill/>
            <a:prstDash val="solid"/>
            <a:miter/>
          </a:ln>
        </p:spPr>
        <p:txBody>
          <a:bodyPr vert="horz" wrap="square" lIns="91440" tIns="45720" rIns="91440" bIns="45720" anchor="t" anchorCtr="0">
            <a:prstTxWarp prst="textNoShape"/>
          </a:bodyPr>
          <a:lstStyle/>
          <a:p>
            <a:pPr marL="0" indent="0" algn="l" fontAlgn="auto" hangingPunct="1">
              <a:lnSpc>
                <a:spcPct val="15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Objective:</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fontAlgn="auto" hangingPunct="1">
              <a:lnSpc>
                <a:spcPct val="15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r>
              <a:rPr lang="en-US" altLang="zh-CN" sz="2000" b="0" i="0" u="none" strike="noStrike" kern="1200" cap="none" spc="0" baseline="0">
                <a:solidFill>
                  <a:schemeClr val="tx1"/>
                </a:solidFill>
                <a:latin typeface="Calibri" pitchFamily="0" charset="0"/>
                <a:ea typeface="宋体" pitchFamily="0" charset="0"/>
                <a:cs typeface="Calibri" pitchFamily="0" charset="0"/>
              </a:rPr>
              <a:t>The primary objective of this project is to systematically analyze employee performance across the organization, identify key factors affecting performance, and develop strategies to improve overall productivity, engagement, and job satisfaction.</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fontAlgn="auto" hangingPunct="1">
              <a:lnSpc>
                <a:spcPct val="15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Employee performance analysis is crucial for several reasons: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lvl="1" marL="800100" indent="-342900" algn="l" fontAlgn="auto" hangingPunct="1">
              <a:lnSpc>
                <a:spcPct val="15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alibri" pitchFamily="0" charset="0"/>
                <a:ea typeface="宋体" pitchFamily="0" charset="0"/>
                <a:cs typeface="Calibri" pitchFamily="0" charset="0"/>
              </a:rPr>
              <a:t>Feedback and improvement</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lvl="1" marL="800100" indent="-342900" algn="l" fontAlgn="auto" hangingPunct="1">
              <a:lnSpc>
                <a:spcPct val="15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alibri" pitchFamily="0" charset="0"/>
                <a:ea typeface="宋体" pitchFamily="0" charset="0"/>
                <a:cs typeface="Calibri" pitchFamily="0" charset="0"/>
              </a:rPr>
              <a:t>Goal setting</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lvl="1" marL="800100" indent="-342900" algn="l" fontAlgn="auto" hangingPunct="1">
              <a:lnSpc>
                <a:spcPct val="15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alibri" pitchFamily="0" charset="0"/>
                <a:ea typeface="宋体" pitchFamily="0" charset="0"/>
                <a:cs typeface="Calibri" pitchFamily="0" charset="0"/>
              </a:rPr>
              <a:t>Career development</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lvl="1" marL="800100" indent="-342900" algn="l" fontAlgn="auto" hangingPunct="1">
              <a:lnSpc>
                <a:spcPct val="15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alibri" pitchFamily="0" charset="0"/>
                <a:ea typeface="宋体" pitchFamily="0" charset="0"/>
                <a:cs typeface="Calibri" pitchFamily="0" charset="0"/>
              </a:rPr>
              <a:t>Increased productivity</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lvl="1" marL="800100" indent="-342900" algn="l" fontAlgn="auto" hangingPunct="1">
              <a:lnSpc>
                <a:spcPct val="15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alibri" pitchFamily="0" charset="0"/>
                <a:ea typeface="宋体" pitchFamily="0" charset="0"/>
                <a:cs typeface="Calibri" pitchFamily="0" charset="0"/>
              </a:rPr>
              <a:t>Alignment with organisational goals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lvl="1" marL="800100" indent="-342900" algn="l" fontAlgn="auto" hangingPunct="1">
              <a:lnSpc>
                <a:spcPct val="15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alibri" pitchFamily="0" charset="0"/>
                <a:ea typeface="宋体" pitchFamily="0" charset="0"/>
                <a:cs typeface="Calibri" pitchFamily="0" charset="0"/>
              </a:rPr>
              <a:t>Employee retention </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89960709"/>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7" name="文本框"/>
          <p:cNvSpPr>
            <a:spLocks noGrp="1"/>
          </p:cNvSpPr>
          <p:nvPr>
            <p:ph type="title"/>
          </p:nvPr>
        </p:nvSpPr>
        <p:spPr>
          <a:xfrm rot="0">
            <a:off x="755332" y="385444"/>
            <a:ext cx="1068133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Calibri" pitchFamily="0" charset="0"/>
                <a:ea typeface="宋体" pitchFamily="0" charset="0"/>
                <a:cs typeface="Trebuchet MS" pitchFamily="0" charset="0"/>
              </a:rPr>
              <a:t>O</a:t>
            </a:r>
            <a:r>
              <a:rPr lang="en-US" altLang="zh-CN" sz="3600" b="1" i="0" u="none" strike="noStrike" kern="0" cap="none" spc="25" baseline="0">
                <a:solidFill>
                  <a:schemeClr val="tx1"/>
                </a:solidFill>
                <a:latin typeface="Calibri" pitchFamily="0" charset="0"/>
                <a:ea typeface="宋体" pitchFamily="0" charset="0"/>
                <a:cs typeface="Trebuchet MS" pitchFamily="0" charset="0"/>
              </a:rPr>
              <a:t>U</a:t>
            </a:r>
            <a:r>
              <a:rPr lang="en-US" altLang="zh-CN" sz="3600" b="1" i="0" u="none" strike="noStrike" kern="0" cap="none" spc="0" baseline="0">
                <a:solidFill>
                  <a:schemeClr val="tx1"/>
                </a:solidFill>
                <a:latin typeface="Calibri" pitchFamily="0" charset="0"/>
                <a:ea typeface="宋体" pitchFamily="0" charset="0"/>
                <a:cs typeface="Trebuchet MS" pitchFamily="0" charset="0"/>
              </a:rPr>
              <a:t>R</a:t>
            </a:r>
            <a:r>
              <a:rPr lang="en-US" altLang="zh-CN" sz="3600" b="1" i="0" u="none" strike="noStrike" kern="0" cap="none" spc="5" baseline="0">
                <a:solidFill>
                  <a:schemeClr val="tx1"/>
                </a:solidFill>
                <a:latin typeface="Calibri" pitchFamily="0" charset="0"/>
                <a:ea typeface="宋体" pitchFamily="0" charset="0"/>
                <a:cs typeface="Trebuchet MS" pitchFamily="0" charset="0"/>
              </a:rPr>
              <a:t> </a:t>
            </a:r>
            <a:r>
              <a:rPr lang="en-US" altLang="zh-CN" sz="3600" b="1" i="0" u="none" strike="noStrike" kern="0" cap="none" spc="25" baseline="0">
                <a:solidFill>
                  <a:schemeClr val="tx1"/>
                </a:solidFill>
                <a:latin typeface="Calibri" pitchFamily="0" charset="0"/>
                <a:ea typeface="宋体" pitchFamily="0" charset="0"/>
                <a:cs typeface="Trebuchet MS" pitchFamily="0" charset="0"/>
              </a:rPr>
              <a:t>S</a:t>
            </a:r>
            <a:r>
              <a:rPr lang="en-US" altLang="zh-CN" sz="3600" b="1" i="0" u="none" strike="noStrike" kern="0" cap="none" spc="10" baseline="0">
                <a:solidFill>
                  <a:schemeClr val="tx1"/>
                </a:solidFill>
                <a:latin typeface="Calibri" pitchFamily="0" charset="0"/>
                <a:ea typeface="宋体" pitchFamily="0" charset="0"/>
                <a:cs typeface="Trebuchet MS" pitchFamily="0" charset="0"/>
              </a:rPr>
              <a:t>O</a:t>
            </a:r>
            <a:r>
              <a:rPr lang="en-US" altLang="zh-CN" sz="3600" b="1" i="0" u="none" strike="noStrike" kern="0" cap="none" spc="25" baseline="0">
                <a:solidFill>
                  <a:schemeClr val="tx1"/>
                </a:solidFill>
                <a:latin typeface="Calibri" pitchFamily="0" charset="0"/>
                <a:ea typeface="宋体" pitchFamily="0" charset="0"/>
                <a:cs typeface="Trebuchet MS" pitchFamily="0" charset="0"/>
              </a:rPr>
              <a:t>LU</a:t>
            </a:r>
            <a:r>
              <a:rPr lang="en-US" altLang="zh-CN" sz="3600" b="1" i="0" u="none" strike="noStrike" kern="0" cap="none" spc="-35" baseline="0">
                <a:solidFill>
                  <a:schemeClr val="tx1"/>
                </a:solidFill>
                <a:latin typeface="Calibri" pitchFamily="0" charset="0"/>
                <a:ea typeface="宋体" pitchFamily="0" charset="0"/>
                <a:cs typeface="Trebuchet MS" pitchFamily="0" charset="0"/>
              </a:rPr>
              <a:t>T</a:t>
            </a:r>
            <a:r>
              <a:rPr lang="en-US" altLang="zh-CN" sz="3600" b="1" i="0" u="none" strike="noStrike" kern="0" cap="none" spc="-30" baseline="0">
                <a:solidFill>
                  <a:schemeClr val="tx1"/>
                </a:solidFill>
                <a:latin typeface="Calibri" pitchFamily="0" charset="0"/>
                <a:ea typeface="宋体" pitchFamily="0" charset="0"/>
                <a:cs typeface="Trebuchet MS" pitchFamily="0" charset="0"/>
              </a:rPr>
              <a:t>I</a:t>
            </a:r>
            <a:r>
              <a:rPr lang="en-US" altLang="zh-CN" sz="3600" b="1" i="0" u="none" strike="noStrike" kern="0" cap="none" spc="10" baseline="0">
                <a:solidFill>
                  <a:schemeClr val="tx1"/>
                </a:solidFill>
                <a:latin typeface="Calibri" pitchFamily="0" charset="0"/>
                <a:ea typeface="宋体" pitchFamily="0" charset="0"/>
                <a:cs typeface="Trebuchet MS" pitchFamily="0" charset="0"/>
              </a:rPr>
              <a:t>O</a:t>
            </a:r>
            <a:r>
              <a:rPr lang="en-US" altLang="zh-CN" sz="3600" b="1" i="0" u="none" strike="noStrike" kern="0" cap="none" spc="0" baseline="0">
                <a:solidFill>
                  <a:schemeClr val="tx1"/>
                </a:solidFill>
                <a:latin typeface="Calibri" pitchFamily="0" charset="0"/>
                <a:ea typeface="宋体" pitchFamily="0" charset="0"/>
                <a:cs typeface="Trebuchet MS" pitchFamily="0" charset="0"/>
              </a:rPr>
              <a:t>N</a:t>
            </a:r>
            <a:r>
              <a:rPr lang="en-US" altLang="zh-CN" sz="3600" b="1" i="0" u="none" strike="noStrike" kern="0" cap="none" spc="-345" baseline="0">
                <a:solidFill>
                  <a:schemeClr val="tx1"/>
                </a:solidFill>
                <a:latin typeface="Calibri" pitchFamily="0" charset="0"/>
                <a:ea typeface="宋体" pitchFamily="0" charset="0"/>
                <a:cs typeface="Trebuchet MS" pitchFamily="0" charset="0"/>
              </a:rPr>
              <a:t> </a:t>
            </a:r>
            <a:r>
              <a:rPr lang="en-US" altLang="zh-CN" sz="3600" b="1" i="0" u="none" strike="noStrike" kern="0" cap="none" spc="-35" baseline="0">
                <a:solidFill>
                  <a:schemeClr val="tx1"/>
                </a:solidFill>
                <a:latin typeface="Calibri" pitchFamily="0" charset="0"/>
                <a:ea typeface="宋体" pitchFamily="0" charset="0"/>
                <a:cs typeface="Trebuchet MS" pitchFamily="0" charset="0"/>
              </a:rPr>
              <a:t>A</a:t>
            </a:r>
            <a:r>
              <a:rPr lang="en-US" altLang="zh-CN" sz="3600" b="1" i="0" u="none" strike="noStrike" kern="0" cap="none" spc="-5" baseline="0">
                <a:solidFill>
                  <a:schemeClr val="tx1"/>
                </a:solidFill>
                <a:latin typeface="Calibri" pitchFamily="0" charset="0"/>
                <a:ea typeface="宋体" pitchFamily="0" charset="0"/>
                <a:cs typeface="Trebuchet MS" pitchFamily="0" charset="0"/>
              </a:rPr>
              <a:t>N</a:t>
            </a:r>
            <a:r>
              <a:rPr lang="en-US" altLang="zh-CN" sz="3600" b="1" i="0" u="none" strike="noStrike" kern="0" cap="none" spc="0" baseline="0">
                <a:solidFill>
                  <a:schemeClr val="tx1"/>
                </a:solidFill>
                <a:latin typeface="Calibri" pitchFamily="0" charset="0"/>
                <a:ea typeface="宋体" pitchFamily="0" charset="0"/>
                <a:cs typeface="Trebuchet MS" pitchFamily="0" charset="0"/>
              </a:rPr>
              <a:t>D</a:t>
            </a:r>
            <a:r>
              <a:rPr lang="en-US" altLang="zh-CN" sz="3600" b="1" i="0" u="none" strike="noStrike" kern="0" cap="none" spc="35" baseline="0">
                <a:solidFill>
                  <a:schemeClr val="tx1"/>
                </a:solidFill>
                <a:latin typeface="Calibri" pitchFamily="0" charset="0"/>
                <a:ea typeface="宋体" pitchFamily="0" charset="0"/>
                <a:cs typeface="Trebuchet MS" pitchFamily="0" charset="0"/>
              </a:rPr>
              <a:t> </a:t>
            </a:r>
            <a:r>
              <a:rPr lang="en-US" altLang="zh-CN" sz="3600" b="1" i="0" u="none" strike="noStrike" kern="0" cap="none" spc="-30" baseline="0">
                <a:solidFill>
                  <a:schemeClr val="tx1"/>
                </a:solidFill>
                <a:latin typeface="Calibri" pitchFamily="0" charset="0"/>
                <a:ea typeface="宋体" pitchFamily="0" charset="0"/>
                <a:cs typeface="Trebuchet MS" pitchFamily="0" charset="0"/>
              </a:rPr>
              <a:t>I</a:t>
            </a:r>
            <a:r>
              <a:rPr lang="en-US" altLang="zh-CN" sz="3600" b="1" i="0" u="none" strike="noStrike" kern="0" cap="none" spc="-35" baseline="0">
                <a:solidFill>
                  <a:schemeClr val="tx1"/>
                </a:solidFill>
                <a:latin typeface="Calibri" pitchFamily="0" charset="0"/>
                <a:ea typeface="宋体" pitchFamily="0" charset="0"/>
                <a:cs typeface="Trebuchet MS" pitchFamily="0" charset="0"/>
              </a:rPr>
              <a:t>T</a:t>
            </a:r>
            <a:r>
              <a:rPr lang="en-US" altLang="zh-CN" sz="3600" b="1" i="0" u="none" strike="noStrike" kern="0" cap="none" spc="0" baseline="0">
                <a:solidFill>
                  <a:schemeClr val="tx1"/>
                </a:solidFill>
                <a:latin typeface="Calibri" pitchFamily="0" charset="0"/>
                <a:ea typeface="宋体" pitchFamily="0" charset="0"/>
                <a:cs typeface="Trebuchet MS" pitchFamily="0" charset="0"/>
              </a:rPr>
              <a:t>S</a:t>
            </a:r>
            <a:r>
              <a:rPr lang="en-US" altLang="zh-CN" sz="3600" b="1" i="0" u="none" strike="noStrike" kern="0" cap="none" spc="60" baseline="0">
                <a:solidFill>
                  <a:schemeClr val="tx1"/>
                </a:solidFill>
                <a:latin typeface="Calibri" pitchFamily="0" charset="0"/>
                <a:ea typeface="宋体" pitchFamily="0" charset="0"/>
                <a:cs typeface="Trebuchet MS" pitchFamily="0" charset="0"/>
              </a:rPr>
              <a:t> </a:t>
            </a:r>
            <a:r>
              <a:rPr lang="en-US" altLang="zh-CN" sz="3600" b="1" i="0" u="none" strike="noStrike" kern="0" cap="none" spc="-295" baseline="0">
                <a:solidFill>
                  <a:schemeClr val="tx1"/>
                </a:solidFill>
                <a:latin typeface="Calibri" pitchFamily="0" charset="0"/>
                <a:ea typeface="宋体" pitchFamily="0" charset="0"/>
                <a:cs typeface="Trebuchet MS" pitchFamily="0" charset="0"/>
              </a:rPr>
              <a:t>V</a:t>
            </a:r>
            <a:r>
              <a:rPr lang="en-US" altLang="zh-CN" sz="3600" b="1" i="0" u="none" strike="noStrike" kern="0" cap="none" spc="-35" baseline="0">
                <a:solidFill>
                  <a:schemeClr val="tx1"/>
                </a:solidFill>
                <a:latin typeface="Calibri" pitchFamily="0" charset="0"/>
                <a:ea typeface="宋体" pitchFamily="0" charset="0"/>
                <a:cs typeface="Trebuchet MS" pitchFamily="0" charset="0"/>
              </a:rPr>
              <a:t>A</a:t>
            </a:r>
            <a:r>
              <a:rPr lang="en-US" altLang="zh-CN" sz="3600" b="1" i="0" u="none" strike="noStrike" kern="0" cap="none" spc="25" baseline="0">
                <a:solidFill>
                  <a:schemeClr val="tx1"/>
                </a:solidFill>
                <a:latin typeface="Calibri" pitchFamily="0" charset="0"/>
                <a:ea typeface="宋体" pitchFamily="0" charset="0"/>
                <a:cs typeface="Trebuchet MS" pitchFamily="0" charset="0"/>
              </a:rPr>
              <a:t>LU</a:t>
            </a:r>
            <a:r>
              <a:rPr lang="en-US" altLang="zh-CN" sz="3600" b="1" i="0" u="none" strike="noStrike" kern="0" cap="none" spc="0" baseline="0">
                <a:solidFill>
                  <a:schemeClr val="tx1"/>
                </a:solidFill>
                <a:latin typeface="Calibri" pitchFamily="0" charset="0"/>
                <a:ea typeface="宋体" pitchFamily="0" charset="0"/>
                <a:cs typeface="Trebuchet MS" pitchFamily="0" charset="0"/>
              </a:rPr>
              <a:t>E</a:t>
            </a:r>
            <a:r>
              <a:rPr lang="en-US" altLang="zh-CN" sz="3600" b="1" i="0" u="none" strike="noStrike" kern="0" cap="none" spc="-65" baseline="0">
                <a:solidFill>
                  <a:schemeClr val="tx1"/>
                </a:solidFill>
                <a:latin typeface="Calibri" pitchFamily="0" charset="0"/>
                <a:ea typeface="宋体" pitchFamily="0" charset="0"/>
                <a:cs typeface="Trebuchet MS" pitchFamily="0" charset="0"/>
              </a:rPr>
              <a:t> </a:t>
            </a:r>
            <a:r>
              <a:rPr lang="en-US" altLang="zh-CN" sz="3600" b="1" i="0" u="none" strike="noStrike" kern="0" cap="none" spc="-15" baseline="0">
                <a:solidFill>
                  <a:schemeClr val="tx1"/>
                </a:solidFill>
                <a:latin typeface="Calibri" pitchFamily="0" charset="0"/>
                <a:ea typeface="宋体" pitchFamily="0" charset="0"/>
                <a:cs typeface="Trebuchet MS" pitchFamily="0" charset="0"/>
              </a:rPr>
              <a:t>P</a:t>
            </a:r>
            <a:r>
              <a:rPr lang="en-US" altLang="zh-CN" sz="3600" b="1" i="0" u="none" strike="noStrike" kern="0" cap="none" spc="-30" baseline="0">
                <a:solidFill>
                  <a:schemeClr val="tx1"/>
                </a:solidFill>
                <a:latin typeface="Calibri" pitchFamily="0" charset="0"/>
                <a:ea typeface="宋体" pitchFamily="0" charset="0"/>
                <a:cs typeface="Trebuchet MS" pitchFamily="0" charset="0"/>
              </a:rPr>
              <a:t>R</a:t>
            </a:r>
            <a:r>
              <a:rPr lang="en-US" altLang="zh-CN" sz="3600" b="1" i="0" u="none" strike="noStrike" kern="0" cap="none" spc="10" baseline="0">
                <a:solidFill>
                  <a:schemeClr val="tx1"/>
                </a:solidFill>
                <a:latin typeface="Calibri" pitchFamily="0" charset="0"/>
                <a:ea typeface="宋体" pitchFamily="0" charset="0"/>
                <a:cs typeface="Trebuchet MS" pitchFamily="0" charset="0"/>
              </a:rPr>
              <a:t>O</a:t>
            </a:r>
            <a:r>
              <a:rPr lang="en-US" altLang="zh-CN" sz="3600" b="1" i="0" u="none" strike="noStrike" kern="0" cap="none" spc="-15" baseline="0">
                <a:solidFill>
                  <a:schemeClr val="tx1"/>
                </a:solidFill>
                <a:latin typeface="Calibri" pitchFamily="0" charset="0"/>
                <a:ea typeface="宋体" pitchFamily="0" charset="0"/>
                <a:cs typeface="Trebuchet MS" pitchFamily="0" charset="0"/>
              </a:rPr>
              <a:t>P</a:t>
            </a:r>
            <a:r>
              <a:rPr lang="en-US" altLang="zh-CN" sz="3600" b="1" i="0" u="none" strike="noStrike" kern="0" cap="none" spc="10" baseline="0">
                <a:solidFill>
                  <a:schemeClr val="tx1"/>
                </a:solidFill>
                <a:latin typeface="Calibri" pitchFamily="0" charset="0"/>
                <a:ea typeface="宋体" pitchFamily="0" charset="0"/>
                <a:cs typeface="Trebuchet MS" pitchFamily="0" charset="0"/>
              </a:rPr>
              <a:t>O</a:t>
            </a:r>
            <a:r>
              <a:rPr lang="en-US" altLang="zh-CN" sz="3600" b="1" i="0" u="none" strike="noStrike" kern="0" cap="none" spc="25" baseline="0">
                <a:solidFill>
                  <a:schemeClr val="tx1"/>
                </a:solidFill>
                <a:latin typeface="Calibri" pitchFamily="0" charset="0"/>
                <a:ea typeface="宋体" pitchFamily="0" charset="0"/>
                <a:cs typeface="Trebuchet MS" pitchFamily="0" charset="0"/>
              </a:rPr>
              <a:t>S</a:t>
            </a:r>
            <a:r>
              <a:rPr lang="en-US" altLang="zh-CN" sz="3600" b="1" i="0" u="none" strike="noStrike" kern="0" cap="none" spc="-30" baseline="0">
                <a:solidFill>
                  <a:schemeClr val="tx1"/>
                </a:solidFill>
                <a:latin typeface="Calibri" pitchFamily="0" charset="0"/>
                <a:ea typeface="宋体" pitchFamily="0" charset="0"/>
                <a:cs typeface="Trebuchet MS" pitchFamily="0" charset="0"/>
              </a:rPr>
              <a:t>I</a:t>
            </a:r>
            <a:r>
              <a:rPr lang="en-US" altLang="zh-CN" sz="3600" b="1" i="0" u="none" strike="noStrike" kern="0" cap="none" spc="-35" baseline="0">
                <a:solidFill>
                  <a:schemeClr val="tx1"/>
                </a:solidFill>
                <a:latin typeface="Calibri" pitchFamily="0" charset="0"/>
                <a:ea typeface="宋体" pitchFamily="0" charset="0"/>
                <a:cs typeface="Trebuchet MS" pitchFamily="0" charset="0"/>
              </a:rPr>
              <a:t>T</a:t>
            </a:r>
            <a:r>
              <a:rPr lang="en-US" altLang="zh-CN" sz="3600" b="1" i="0" u="none" strike="noStrike" kern="0" cap="none" spc="-30" baseline="0">
                <a:solidFill>
                  <a:schemeClr val="tx1"/>
                </a:solidFill>
                <a:latin typeface="Calibri" pitchFamily="0" charset="0"/>
                <a:ea typeface="宋体" pitchFamily="0" charset="0"/>
                <a:cs typeface="Trebuchet MS" pitchFamily="0" charset="0"/>
              </a:rPr>
              <a:t>I</a:t>
            </a:r>
            <a:r>
              <a:rPr lang="en-US" altLang="zh-CN" sz="3600" b="1" i="0" u="none" strike="noStrike" kern="0" cap="none" spc="10" baseline="0">
                <a:solidFill>
                  <a:schemeClr val="tx1"/>
                </a:solidFill>
                <a:latin typeface="Calibri" pitchFamily="0" charset="0"/>
                <a:ea typeface="宋体" pitchFamily="0" charset="0"/>
                <a:cs typeface="Trebuchet MS" pitchFamily="0" charset="0"/>
              </a:rPr>
              <a:t>O</a:t>
            </a:r>
            <a:r>
              <a:rPr lang="en-US" altLang="zh-CN" sz="3600" b="1" i="0" u="none" strike="noStrike" kern="0" cap="none" spc="0" baseline="0">
                <a:solidFill>
                  <a:schemeClr val="tx1"/>
                </a:solidFill>
                <a:latin typeface="Calibri" pitchFamily="0" charset="0"/>
                <a:ea typeface="宋体" pitchFamily="0" charset="0"/>
                <a:cs typeface="Trebuchet MS" pitchFamily="0" charset="0"/>
              </a:rPr>
              <a:t>N</a:t>
            </a:r>
            <a:endParaRPr lang="zh-CN" altLang="en-US" sz="3600" b="1" i="0" u="none" strike="noStrike" kern="0" cap="none" spc="0" baseline="0">
              <a:solidFill>
                <a:schemeClr val="tx1"/>
              </a:solidFill>
              <a:latin typeface="Calibri" pitchFamily="0" charset="0"/>
              <a:ea typeface="宋体" pitchFamily="0" charset="0"/>
              <a:cs typeface="Trebuchet MS" pitchFamily="0" charset="0"/>
            </a:endParaRPr>
          </a:p>
        </p:txBody>
      </p:sp>
      <p:sp>
        <p:nvSpPr>
          <p:cNvPr id="158" name="文本框"/>
          <p:cNvSpPr>
            <a:spLocks noGrp="1"/>
          </p:cNvSpPr>
          <p:nvPr>
            <p:ph type="body" idx="2"/>
          </p:nvPr>
        </p:nvSpPr>
        <p:spPr>
          <a:xfrm rot="0">
            <a:off x="981069" y="1558290"/>
            <a:ext cx="4800600" cy="3183949"/>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50000"/>
              </a:lnSpc>
              <a:spcBef>
                <a:spcPts val="0"/>
              </a:spcBef>
              <a:spcAft>
                <a:spcPts val="0"/>
              </a:spcAft>
              <a:buNone/>
            </a:pPr>
            <a:r>
              <a:rPr lang="en-US" altLang="zh-CN" sz="2000" b="0" i="0" u="none" strike="noStrike" kern="0" cap="none" spc="0" baseline="0">
                <a:latin typeface="Calibri" pitchFamily="0" charset="0"/>
                <a:ea typeface="宋体" pitchFamily="0" charset="0"/>
                <a:cs typeface="Lucida Sans" pitchFamily="0" charset="0"/>
              </a:rPr>
              <a:t>SOLUTION FOR EMPLOYEE PERFORMANCE ANALYSIS</a:t>
            </a:r>
            <a:endParaRPr lang="en-US" altLang="zh-CN" sz="2000" b="0" i="0" u="none" strike="noStrike" kern="0" cap="none" spc="0" baseline="0">
              <a:latin typeface="Calibri" pitchFamily="0" charset="0"/>
              <a:ea typeface="宋体" pitchFamily="0" charset="0"/>
              <a:cs typeface="Lucida Sans" pitchFamily="0" charset="0"/>
            </a:endParaRPr>
          </a:p>
          <a:p>
            <a:pPr lvl="1" marL="742950" indent="-285750" algn="l">
              <a:lnSpc>
                <a:spcPct val="150000"/>
              </a:lnSpc>
              <a:spcBef>
                <a:spcPts val="0"/>
              </a:spcBef>
              <a:spcAft>
                <a:spcPts val="0"/>
              </a:spcAft>
              <a:buFont typeface="Wingdings" pitchFamily="2" charset="2"/>
              <a:buChar char="Ø"/>
            </a:pPr>
            <a:r>
              <a:rPr lang="en-US" altLang="zh-CN" sz="2000" b="0" i="0" u="none" strike="noStrike" kern="0" cap="none" spc="0" baseline="0">
                <a:latin typeface="Calibri" pitchFamily="0" charset="0"/>
                <a:ea typeface="宋体" pitchFamily="0" charset="0"/>
                <a:cs typeface="Lucida Sans" pitchFamily="0" charset="0"/>
              </a:rPr>
              <a:t>Data collection and integration </a:t>
            </a:r>
            <a:endParaRPr lang="en-US" altLang="zh-CN" sz="2000" b="0" i="0" u="none" strike="noStrike" kern="0" cap="none" spc="0" baseline="0">
              <a:latin typeface="Calibri" pitchFamily="0" charset="0"/>
              <a:ea typeface="宋体" pitchFamily="0" charset="0"/>
              <a:cs typeface="Lucida Sans" pitchFamily="0" charset="0"/>
            </a:endParaRPr>
          </a:p>
          <a:p>
            <a:pPr lvl="1" marL="742950" indent="-285750" algn="l">
              <a:lnSpc>
                <a:spcPct val="150000"/>
              </a:lnSpc>
              <a:spcBef>
                <a:spcPts val="0"/>
              </a:spcBef>
              <a:spcAft>
                <a:spcPts val="0"/>
              </a:spcAft>
              <a:buFont typeface="Wingdings" pitchFamily="2" charset="2"/>
              <a:buChar char="Ø"/>
            </a:pPr>
            <a:r>
              <a:rPr lang="en-US" altLang="zh-CN" sz="2000" b="0" i="0" u="none" strike="noStrike" kern="0" cap="none" spc="0" baseline="0">
                <a:latin typeface="Calibri" pitchFamily="0" charset="0"/>
                <a:ea typeface="宋体" pitchFamily="0" charset="0"/>
                <a:cs typeface="Lucida Sans" pitchFamily="0" charset="0"/>
              </a:rPr>
              <a:t>Performance metrics</a:t>
            </a:r>
            <a:endParaRPr lang="en-US" altLang="zh-CN" sz="2000" b="0" i="0" u="none" strike="noStrike" kern="0" cap="none" spc="0" baseline="0">
              <a:latin typeface="Calibri" pitchFamily="0" charset="0"/>
              <a:ea typeface="宋体" pitchFamily="0" charset="0"/>
              <a:cs typeface="Lucida Sans" pitchFamily="0" charset="0"/>
            </a:endParaRPr>
          </a:p>
          <a:p>
            <a:pPr lvl="1" marL="742950" indent="-285750" algn="l">
              <a:lnSpc>
                <a:spcPct val="150000"/>
              </a:lnSpc>
              <a:spcBef>
                <a:spcPts val="0"/>
              </a:spcBef>
              <a:spcAft>
                <a:spcPts val="0"/>
              </a:spcAft>
              <a:buFont typeface="Wingdings" pitchFamily="2" charset="2"/>
              <a:buChar char="Ø"/>
            </a:pPr>
            <a:r>
              <a:rPr lang="en-US" altLang="zh-CN" sz="2000" b="0" i="0" u="none" strike="noStrike" kern="0" cap="none" spc="0" baseline="0">
                <a:latin typeface="Calibri" pitchFamily="0" charset="0"/>
                <a:ea typeface="宋体" pitchFamily="0" charset="0"/>
                <a:cs typeface="Lucida Sans" pitchFamily="0" charset="0"/>
              </a:rPr>
              <a:t>Advanced analytics</a:t>
            </a:r>
            <a:endParaRPr lang="en-US" altLang="zh-CN" sz="2000" b="0" i="0" u="none" strike="noStrike" kern="0" cap="none" spc="0" baseline="0">
              <a:latin typeface="Calibri" pitchFamily="0" charset="0"/>
              <a:ea typeface="宋体" pitchFamily="0" charset="0"/>
              <a:cs typeface="Lucida Sans" pitchFamily="0" charset="0"/>
            </a:endParaRPr>
          </a:p>
          <a:p>
            <a:pPr lvl="1" marL="742950" indent="-285750" algn="l">
              <a:lnSpc>
                <a:spcPct val="150000"/>
              </a:lnSpc>
              <a:spcBef>
                <a:spcPts val="0"/>
              </a:spcBef>
              <a:spcAft>
                <a:spcPts val="0"/>
              </a:spcAft>
              <a:buFont typeface="Wingdings" pitchFamily="2" charset="2"/>
              <a:buChar char="Ø"/>
            </a:pPr>
            <a:r>
              <a:rPr lang="en-US" altLang="zh-CN" sz="2000" b="0" i="0" u="none" strike="noStrike" kern="0" cap="none" spc="0" baseline="0">
                <a:latin typeface="Calibri" pitchFamily="0" charset="0"/>
                <a:ea typeface="宋体" pitchFamily="0" charset="0"/>
                <a:cs typeface="Lucida Sans" pitchFamily="0" charset="0"/>
              </a:rPr>
              <a:t>Personalised insights</a:t>
            </a:r>
            <a:endParaRPr lang="en-US" altLang="zh-CN" sz="2000" b="0" i="0" u="none" strike="noStrike" kern="0" cap="none" spc="0" baseline="0">
              <a:latin typeface="Calibri" pitchFamily="0" charset="0"/>
              <a:ea typeface="宋体" pitchFamily="0" charset="0"/>
              <a:cs typeface="Lucida Sans" pitchFamily="0" charset="0"/>
            </a:endParaRPr>
          </a:p>
          <a:p>
            <a:pPr lvl="1" marL="742950" indent="-285750" algn="l">
              <a:lnSpc>
                <a:spcPct val="150000"/>
              </a:lnSpc>
              <a:spcBef>
                <a:spcPts val="0"/>
              </a:spcBef>
              <a:spcAft>
                <a:spcPts val="0"/>
              </a:spcAft>
              <a:buFont typeface="Wingdings" pitchFamily="2" charset="2"/>
              <a:buChar char="Ø"/>
            </a:pPr>
            <a:r>
              <a:rPr lang="en-US" altLang="zh-CN" sz="2000" b="0" i="0" u="none" strike="noStrike" kern="0" cap="none" spc="0" baseline="0">
                <a:latin typeface="Calibri" pitchFamily="0" charset="0"/>
                <a:ea typeface="宋体" pitchFamily="0" charset="0"/>
                <a:cs typeface="Lucida Sans" pitchFamily="0" charset="0"/>
              </a:rPr>
              <a:t>Continuous feedback and improvement</a:t>
            </a:r>
            <a:endParaRPr lang="zh-CN" altLang="en-US" sz="2000" b="0" i="0" u="none" strike="noStrike" kern="0" cap="none" spc="0" baseline="0">
              <a:latin typeface="Calibri" pitchFamily="0" charset="0"/>
              <a:ea typeface="宋体" pitchFamily="0" charset="0"/>
              <a:cs typeface="Lucida Sans" pitchFamily="0" charset="0"/>
            </a:endParaRPr>
          </a:p>
        </p:txBody>
      </p:sp>
      <p:sp>
        <p:nvSpPr>
          <p:cNvPr id="159" name="文本框"/>
          <p:cNvSpPr>
            <a:spLocks noGrp="1"/>
          </p:cNvSpPr>
          <p:nvPr>
            <p:ph type="body" idx="3"/>
          </p:nvPr>
        </p:nvSpPr>
        <p:spPr>
          <a:xfrm rot="0">
            <a:off x="6278880" y="1577340"/>
            <a:ext cx="4084320" cy="397031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50000"/>
              </a:lnSpc>
              <a:spcBef>
                <a:spcPts val="0"/>
              </a:spcBef>
              <a:spcAft>
                <a:spcPts val="0"/>
              </a:spcAft>
              <a:buNone/>
            </a:pPr>
            <a:r>
              <a:rPr lang="en-US" altLang="zh-CN" sz="2000" b="0" i="0" u="none" strike="noStrike" kern="0" cap="none" spc="0" baseline="0">
                <a:latin typeface="Calibri" pitchFamily="0" charset="0"/>
                <a:ea typeface="宋体" pitchFamily="0" charset="0"/>
                <a:cs typeface="Lucida Sans" pitchFamily="0" charset="0"/>
              </a:rPr>
              <a:t>V</a:t>
            </a:r>
            <a:r>
              <a:rPr lang="en-US" altLang="zh-CN" sz="2000" b="0" i="0" u="none" strike="noStrike" kern="0" cap="none" spc="0" baseline="0">
                <a:latin typeface="Calibri" pitchFamily="0" charset="0"/>
                <a:ea typeface="宋体" pitchFamily="0" charset="0"/>
                <a:cs typeface="Lucida Sans" pitchFamily="0" charset="0"/>
              </a:rPr>
              <a:t>ALUE PROPOSITION</a:t>
            </a:r>
            <a:endParaRPr lang="en-US" altLang="zh-CN" sz="2000" b="0" i="0" u="none" strike="noStrike" kern="0" cap="none" spc="0" baseline="0">
              <a:latin typeface="Calibri" pitchFamily="0" charset="0"/>
              <a:ea typeface="宋体" pitchFamily="0" charset="0"/>
              <a:cs typeface="Lucida Sans" pitchFamily="0" charset="0"/>
            </a:endParaRPr>
          </a:p>
          <a:p>
            <a:pPr lvl="1" marL="742950" indent="-285750" algn="l">
              <a:lnSpc>
                <a:spcPct val="150000"/>
              </a:lnSpc>
              <a:spcBef>
                <a:spcPts val="0"/>
              </a:spcBef>
              <a:spcAft>
                <a:spcPts val="0"/>
              </a:spcAft>
              <a:buFont typeface="Wingdings" pitchFamily="2" charset="2"/>
              <a:buChar char="Ø"/>
            </a:pPr>
            <a:r>
              <a:rPr lang="en-US" altLang="zh-CN" sz="2000" b="0" i="0" u="none" strike="noStrike" kern="0" cap="none" spc="0" baseline="0">
                <a:latin typeface="Calibri" pitchFamily="0" charset="0"/>
                <a:ea typeface="宋体" pitchFamily="0" charset="0"/>
                <a:cs typeface="Lucida Sans" pitchFamily="0" charset="0"/>
              </a:rPr>
              <a:t>Enhanced productivity</a:t>
            </a:r>
            <a:endParaRPr lang="en-US" altLang="zh-CN" sz="2000" b="0" i="0" u="none" strike="noStrike" kern="0" cap="none" spc="0" baseline="0">
              <a:latin typeface="Calibri" pitchFamily="0" charset="0"/>
              <a:ea typeface="宋体" pitchFamily="0" charset="0"/>
              <a:cs typeface="Lucida Sans" pitchFamily="0" charset="0"/>
            </a:endParaRPr>
          </a:p>
          <a:p>
            <a:pPr lvl="1" marL="742950" indent="-285750" algn="l">
              <a:lnSpc>
                <a:spcPct val="150000"/>
              </a:lnSpc>
              <a:spcBef>
                <a:spcPts val="0"/>
              </a:spcBef>
              <a:spcAft>
                <a:spcPts val="0"/>
              </a:spcAft>
              <a:buFont typeface="Wingdings" pitchFamily="2" charset="2"/>
              <a:buChar char="Ø"/>
            </a:pPr>
            <a:r>
              <a:rPr lang="en-US" altLang="zh-CN" sz="2000" b="0" i="0" u="none" strike="noStrike" kern="0" cap="none" spc="0" baseline="0">
                <a:latin typeface="Calibri" pitchFamily="0" charset="0"/>
                <a:ea typeface="宋体" pitchFamily="0" charset="0"/>
                <a:cs typeface="Lucida Sans" pitchFamily="0" charset="0"/>
              </a:rPr>
              <a:t>Employee engagement and retention</a:t>
            </a:r>
            <a:endParaRPr lang="en-US" altLang="zh-CN" sz="2000" b="0" i="0" u="none" strike="noStrike" kern="0" cap="none" spc="0" baseline="0">
              <a:latin typeface="Calibri" pitchFamily="0" charset="0"/>
              <a:ea typeface="宋体" pitchFamily="0" charset="0"/>
              <a:cs typeface="Lucida Sans" pitchFamily="0" charset="0"/>
            </a:endParaRPr>
          </a:p>
          <a:p>
            <a:pPr lvl="1" marL="742950" indent="-285750" algn="l">
              <a:lnSpc>
                <a:spcPct val="150000"/>
              </a:lnSpc>
              <a:spcBef>
                <a:spcPts val="0"/>
              </a:spcBef>
              <a:spcAft>
                <a:spcPts val="0"/>
              </a:spcAft>
              <a:buFont typeface="Wingdings" pitchFamily="2" charset="2"/>
              <a:buChar char="Ø"/>
            </a:pPr>
            <a:r>
              <a:rPr lang="en-US" altLang="zh-CN" sz="2000" b="0" i="0" u="none" strike="noStrike" kern="0" cap="none" spc="0" baseline="0">
                <a:latin typeface="Calibri" pitchFamily="0" charset="0"/>
                <a:ea typeface="宋体" pitchFamily="0" charset="0"/>
                <a:cs typeface="Lucida Sans" pitchFamily="0" charset="0"/>
              </a:rPr>
              <a:t>Data-driven decisions</a:t>
            </a:r>
            <a:endParaRPr lang="en-US" altLang="zh-CN" sz="2000" b="0" i="0" u="none" strike="noStrike" kern="0" cap="none" spc="0" baseline="0">
              <a:latin typeface="Calibri" pitchFamily="0" charset="0"/>
              <a:ea typeface="宋体" pitchFamily="0" charset="0"/>
              <a:cs typeface="Lucida Sans" pitchFamily="0" charset="0"/>
            </a:endParaRPr>
          </a:p>
          <a:p>
            <a:pPr lvl="1" marL="742950" indent="-285750" algn="l">
              <a:lnSpc>
                <a:spcPct val="150000"/>
              </a:lnSpc>
              <a:spcBef>
                <a:spcPts val="0"/>
              </a:spcBef>
              <a:spcAft>
                <a:spcPts val="0"/>
              </a:spcAft>
              <a:buFont typeface="Wingdings" pitchFamily="2" charset="2"/>
              <a:buChar char="Ø"/>
            </a:pPr>
            <a:r>
              <a:rPr lang="en-US" altLang="zh-CN" sz="2000" b="0" i="0" u="none" strike="noStrike" kern="0" cap="none" spc="0" baseline="0">
                <a:latin typeface="Calibri" pitchFamily="0" charset="0"/>
                <a:ea typeface="宋体" pitchFamily="0" charset="0"/>
                <a:cs typeface="Lucida Sans" pitchFamily="0" charset="0"/>
              </a:rPr>
              <a:t>Improved organizational performance</a:t>
            </a:r>
            <a:endParaRPr lang="en-US" altLang="zh-CN" sz="2000" b="0" i="0" u="none" strike="noStrike" kern="0" cap="none" spc="0" baseline="0">
              <a:latin typeface="Calibri" pitchFamily="0" charset="0"/>
              <a:ea typeface="宋体" pitchFamily="0" charset="0"/>
              <a:cs typeface="Lucida Sans" pitchFamily="0" charset="0"/>
            </a:endParaRPr>
          </a:p>
          <a:p>
            <a:pPr lvl="1" marL="742950" indent="-285750" algn="l">
              <a:lnSpc>
                <a:spcPct val="150000"/>
              </a:lnSpc>
              <a:spcBef>
                <a:spcPts val="0"/>
              </a:spcBef>
              <a:spcAft>
                <a:spcPts val="0"/>
              </a:spcAft>
              <a:buFont typeface="Wingdings" pitchFamily="2" charset="2"/>
              <a:buChar char="Ø"/>
            </a:pPr>
            <a:r>
              <a:rPr lang="en-US" altLang="zh-CN" sz="2000" b="0" i="0" u="none" strike="noStrike" kern="0" cap="none" spc="0" baseline="0">
                <a:latin typeface="Calibri" pitchFamily="0" charset="0"/>
                <a:ea typeface="宋体" pitchFamily="0" charset="0"/>
                <a:cs typeface="Lucida Sans" pitchFamily="0" charset="0"/>
              </a:rPr>
              <a:t>Scalability and flexibility</a:t>
            </a:r>
            <a:endParaRPr lang="en-US" altLang="zh-CN" sz="2000" b="0" i="0" u="none" strike="noStrike" kern="0" cap="none" spc="0" baseline="0">
              <a:latin typeface="Calibri" pitchFamily="0" charset="0"/>
              <a:ea typeface="宋体" pitchFamily="0" charset="0"/>
              <a:cs typeface="Lucida Sans" pitchFamily="0" charset="0"/>
            </a:endParaRPr>
          </a:p>
          <a:p>
            <a:pPr lvl="1" marL="742950" indent="-285750" algn="l">
              <a:lnSpc>
                <a:spcPct val="100000"/>
              </a:lnSpc>
              <a:spcBef>
                <a:spcPts val="0"/>
              </a:spcBef>
              <a:spcAft>
                <a:spcPts val="0"/>
              </a:spcAft>
              <a:buFont typeface="Wingdings" pitchFamily="2" charset="2"/>
              <a:buChar char="Ø"/>
            </a:pPr>
            <a:endParaRPr lang="zh-CN" altLang="en-US" sz="1800" b="0" i="0" u="none" strike="noStrike" kern="0" cap="none" spc="0" baseline="0">
              <a:latin typeface="Calibri" pitchFamily="0" charset="0"/>
              <a:ea typeface="宋体" pitchFamily="0" charset="0"/>
              <a:cs typeface="Lucida Sans" pitchFamily="0" charset="0"/>
            </a:endParaRPr>
          </a:p>
        </p:txBody>
      </p:sp>
      <p:sp>
        <p:nvSpPr>
          <p:cNvPr id="16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61"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Tree>
    <p:extLst>
      <p:ext uri="{BB962C8B-B14F-4D97-AF65-F5344CB8AC3E}">
        <p14:creationId xmlns:p14="http://schemas.microsoft.com/office/powerpoint/2010/main" val="731552527"/>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Calibri"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Calibri" pitchFamily="0" charset="0"/>
              <a:ea typeface="宋体" pitchFamily="0" charset="0"/>
              <a:cs typeface="Trebuchet MS" pitchFamily="0" charset="0"/>
            </a:endParaRPr>
          </a:p>
        </p:txBody>
      </p:sp>
      <p:sp>
        <p:nvSpPr>
          <p:cNvPr id="163" name="文本框"/>
          <p:cNvSpPr>
            <a:spLocks noGrp="1"/>
          </p:cNvSpPr>
          <p:nvPr>
            <p:ph type="body" idx="1"/>
          </p:nvPr>
        </p:nvSpPr>
        <p:spPr>
          <a:xfrm rot="0">
            <a:off x="609600" y="1295399"/>
            <a:ext cx="10439400" cy="4431983"/>
          </a:xfrm>
          <a:prstGeom prst="rect"/>
          <a:noFill/>
          <a:ln w="12700" cmpd="sng" cap="flat">
            <a:noFill/>
            <a:prstDash val="solid"/>
            <a:miter/>
          </a:ln>
        </p:spPr>
        <p:txBody>
          <a:bodyPr vert="horz" wrap="square" lIns="91440" tIns="45720" rIns="91440" bIns="45720" anchor="t" anchorCtr="0">
            <a:prstTxWarp prst="textNoShape"/>
          </a:bodyPr>
          <a:lstStyle/>
          <a:p>
            <a:pPr marL="285750" indent="-285750" algn="l">
              <a:lnSpc>
                <a:spcPct val="150000"/>
              </a:lnSpc>
              <a:spcBef>
                <a:spcPts val="0"/>
              </a:spcBef>
              <a:spcAft>
                <a:spcPts val="0"/>
              </a:spcAft>
              <a:buFont typeface="Wingdings" pitchFamily="2" charset="2"/>
              <a:buChar char="Ø"/>
            </a:pPr>
            <a:r>
              <a:rPr lang="en-US" altLang="zh-CN" sz="1800" b="0" i="0" u="none" strike="noStrike" kern="0" cap="none" spc="0" baseline="0">
                <a:latin typeface="Calibri" pitchFamily="0" charset="0"/>
                <a:ea typeface="宋体" pitchFamily="0" charset="0"/>
                <a:cs typeface="Lucida Sans" pitchFamily="0" charset="0"/>
              </a:rPr>
              <a:t>Employee ID: Unique identifier for each employee in the organization</a:t>
            </a:r>
            <a:r>
              <a:rPr lang="en-US" altLang="zh-CN" sz="1800" b="0" i="0" u="none" strike="noStrike" kern="0" cap="none" spc="0" baseline="0">
                <a:latin typeface="Calibri" pitchFamily="0" charset="0"/>
                <a:ea typeface="宋体" pitchFamily="0" charset="0"/>
                <a:cs typeface="Lucida Sans" pitchFamily="0" charset="0"/>
              </a:rPr>
              <a:t>. Described in numbers</a:t>
            </a:r>
            <a:endParaRPr lang="en-US" altLang="zh-CN" sz="1800" b="0" i="0" u="none" strike="noStrike" kern="0" cap="none" spc="0" baseline="0">
              <a:latin typeface="Calibri" pitchFamily="0" charset="0"/>
              <a:ea typeface="宋体" pitchFamily="0" charset="0"/>
              <a:cs typeface="Lucida Sans" pitchFamily="0" charset="0"/>
            </a:endParaRPr>
          </a:p>
          <a:p>
            <a:pPr marL="285750" indent="-285750" algn="l">
              <a:lnSpc>
                <a:spcPct val="150000"/>
              </a:lnSpc>
              <a:spcBef>
                <a:spcPts val="0"/>
              </a:spcBef>
              <a:spcAft>
                <a:spcPts val="0"/>
              </a:spcAft>
              <a:buFont typeface="Wingdings" pitchFamily="2" charset="2"/>
              <a:buChar char="Ø"/>
            </a:pPr>
            <a:r>
              <a:rPr lang="en-US" altLang="zh-CN" sz="1800" b="0" i="0" u="none" strike="noStrike" kern="0" cap="none" spc="0" baseline="0">
                <a:latin typeface="Calibri" pitchFamily="0" charset="0"/>
                <a:ea typeface="宋体" pitchFamily="0" charset="0"/>
                <a:cs typeface="Lucida Sans" pitchFamily="0" charset="0"/>
              </a:rPr>
              <a:t>First name: First name of the employee in text</a:t>
            </a:r>
            <a:endParaRPr lang="en-US" altLang="zh-CN" sz="1800" b="0" i="0" u="none" strike="noStrike" kern="0" cap="none" spc="0" baseline="0">
              <a:latin typeface="Calibri" pitchFamily="0" charset="0"/>
              <a:ea typeface="宋体" pitchFamily="0" charset="0"/>
              <a:cs typeface="Lucida Sans" pitchFamily="0" charset="0"/>
            </a:endParaRPr>
          </a:p>
          <a:p>
            <a:pPr marL="285750" indent="-285750" algn="l">
              <a:lnSpc>
                <a:spcPct val="150000"/>
              </a:lnSpc>
              <a:spcBef>
                <a:spcPts val="0"/>
              </a:spcBef>
              <a:spcAft>
                <a:spcPts val="0"/>
              </a:spcAft>
              <a:buFont typeface="Wingdings" pitchFamily="2" charset="2"/>
              <a:buChar char="Ø"/>
            </a:pPr>
            <a:r>
              <a:rPr lang="en-US" altLang="zh-CN" sz="1800" b="0" i="0" u="none" strike="noStrike" kern="0" cap="none" spc="0" baseline="0">
                <a:latin typeface="Calibri" pitchFamily="0" charset="0"/>
                <a:ea typeface="宋体" pitchFamily="0" charset="0"/>
                <a:cs typeface="Lucida Sans" pitchFamily="0" charset="0"/>
              </a:rPr>
              <a:t>Last name: Last name of the employee in text</a:t>
            </a:r>
            <a:endParaRPr lang="en-US" altLang="zh-CN" sz="1800" b="0" i="0" u="none" strike="noStrike" kern="0" cap="none" spc="0" baseline="0">
              <a:latin typeface="Calibri" pitchFamily="0" charset="0"/>
              <a:ea typeface="宋体" pitchFamily="0" charset="0"/>
              <a:cs typeface="Lucida Sans" pitchFamily="0" charset="0"/>
            </a:endParaRPr>
          </a:p>
          <a:p>
            <a:pPr marL="285750" indent="-285750" algn="l">
              <a:lnSpc>
                <a:spcPct val="150000"/>
              </a:lnSpc>
              <a:spcBef>
                <a:spcPts val="0"/>
              </a:spcBef>
              <a:spcAft>
                <a:spcPts val="0"/>
              </a:spcAft>
              <a:buFont typeface="Wingdings" pitchFamily="2" charset="2"/>
              <a:buChar char="Ø"/>
            </a:pPr>
            <a:r>
              <a:rPr lang="en-US" altLang="zh-CN" sz="1800" b="0" i="0" u="none" strike="noStrike" kern="0" cap="none" spc="0" baseline="0">
                <a:latin typeface="Calibri" pitchFamily="0" charset="0"/>
                <a:ea typeface="宋体" pitchFamily="0" charset="0"/>
                <a:cs typeface="Lucida Sans" pitchFamily="0" charset="0"/>
              </a:rPr>
              <a:t>Business unit: The specific business unit or department to which the employee belongs, in text.</a:t>
            </a:r>
            <a:endParaRPr lang="en-US" altLang="zh-CN" sz="1800" b="0" i="0" u="none" strike="noStrike" kern="0" cap="none" spc="0" baseline="0">
              <a:latin typeface="Calibri" pitchFamily="0" charset="0"/>
              <a:ea typeface="宋体" pitchFamily="0" charset="0"/>
              <a:cs typeface="Lucida Sans" pitchFamily="0" charset="0"/>
            </a:endParaRPr>
          </a:p>
          <a:p>
            <a:pPr marL="285750" indent="-285750" algn="l">
              <a:lnSpc>
                <a:spcPct val="150000"/>
              </a:lnSpc>
              <a:spcBef>
                <a:spcPts val="0"/>
              </a:spcBef>
              <a:spcAft>
                <a:spcPts val="0"/>
              </a:spcAft>
              <a:buFont typeface="Wingdings" pitchFamily="2" charset="2"/>
              <a:buChar char="Ø"/>
            </a:pPr>
            <a:r>
              <a:rPr lang="en-US" altLang="zh-CN" sz="1800" b="0" i="0" u="none" strike="noStrike" kern="0" cap="none" spc="0" baseline="0">
                <a:latin typeface="Calibri" pitchFamily="0" charset="0"/>
                <a:ea typeface="宋体" pitchFamily="0" charset="0"/>
                <a:cs typeface="Lucida Sans" pitchFamily="0" charset="0"/>
              </a:rPr>
              <a:t>Employee status: The current employment status of the employee i.e. active, on leave, terminated.</a:t>
            </a:r>
            <a:endParaRPr lang="en-US" altLang="zh-CN" sz="1800" b="0" i="0" u="none" strike="noStrike" kern="0" cap="none" spc="0" baseline="0">
              <a:latin typeface="Calibri" pitchFamily="0" charset="0"/>
              <a:ea typeface="宋体" pitchFamily="0" charset="0"/>
              <a:cs typeface="Lucida Sans" pitchFamily="0" charset="0"/>
            </a:endParaRPr>
          </a:p>
          <a:p>
            <a:pPr marL="285750" indent="-285750" algn="l">
              <a:lnSpc>
                <a:spcPct val="150000"/>
              </a:lnSpc>
              <a:spcBef>
                <a:spcPts val="0"/>
              </a:spcBef>
              <a:spcAft>
                <a:spcPts val="0"/>
              </a:spcAft>
              <a:buFont typeface="Wingdings" pitchFamily="2" charset="2"/>
              <a:buChar char="Ø"/>
            </a:pPr>
            <a:r>
              <a:rPr lang="en-US" altLang="zh-CN" sz="1800" b="0" i="0" u="none" strike="noStrike" kern="0" cap="none" spc="0" baseline="0">
                <a:latin typeface="Calibri" pitchFamily="0" charset="0"/>
                <a:ea typeface="宋体" pitchFamily="0" charset="0"/>
                <a:cs typeface="Lucida Sans" pitchFamily="0" charset="0"/>
              </a:rPr>
              <a:t>Employee type: The type of employment the employee has full-time, part-time, contract.</a:t>
            </a:r>
            <a:endParaRPr lang="en-US" altLang="zh-CN" sz="1800" b="0" i="0" u="none" strike="noStrike" kern="0" cap="none" spc="0" baseline="0">
              <a:latin typeface="Calibri" pitchFamily="0" charset="0"/>
              <a:ea typeface="宋体" pitchFamily="0" charset="0"/>
              <a:cs typeface="Lucida Sans" pitchFamily="0" charset="0"/>
            </a:endParaRPr>
          </a:p>
          <a:p>
            <a:pPr marL="285750" indent="-285750" algn="l">
              <a:lnSpc>
                <a:spcPct val="150000"/>
              </a:lnSpc>
              <a:spcBef>
                <a:spcPts val="0"/>
              </a:spcBef>
              <a:spcAft>
                <a:spcPts val="0"/>
              </a:spcAft>
              <a:buFont typeface="Wingdings" pitchFamily="2" charset="2"/>
              <a:buChar char="Ø"/>
            </a:pPr>
            <a:r>
              <a:rPr lang="en-US" altLang="zh-CN" sz="1800" b="0" i="0" u="none" strike="noStrike" kern="0" cap="none" spc="0" baseline="0">
                <a:latin typeface="Calibri" pitchFamily="0" charset="0"/>
                <a:ea typeface="宋体" pitchFamily="0" charset="0"/>
                <a:cs typeface="Lucida Sans" pitchFamily="0" charset="0"/>
              </a:rPr>
              <a:t>Gender code: A code representing the gender of the employee, M for male, F for female, N for non-binary.</a:t>
            </a:r>
            <a:endParaRPr lang="en-US" altLang="zh-CN" sz="1800" b="0" i="0" u="none" strike="noStrike" kern="0" cap="none" spc="0" baseline="0">
              <a:latin typeface="Calibri" pitchFamily="0" charset="0"/>
              <a:ea typeface="宋体" pitchFamily="0" charset="0"/>
              <a:cs typeface="Lucida Sans" pitchFamily="0" charset="0"/>
            </a:endParaRPr>
          </a:p>
          <a:p>
            <a:pPr marL="285750" indent="-285750" algn="l">
              <a:lnSpc>
                <a:spcPct val="150000"/>
              </a:lnSpc>
              <a:spcBef>
                <a:spcPts val="0"/>
              </a:spcBef>
              <a:spcAft>
                <a:spcPts val="0"/>
              </a:spcAft>
              <a:buFont typeface="Wingdings" pitchFamily="2" charset="2"/>
              <a:buChar char="Ø"/>
            </a:pPr>
            <a:r>
              <a:rPr lang="en-US" altLang="zh-CN" sz="1800" b="0" i="0" u="none" strike="noStrike" kern="0" cap="none" spc="0" baseline="0">
                <a:latin typeface="Calibri" pitchFamily="0" charset="0"/>
                <a:ea typeface="宋体" pitchFamily="0" charset="0"/>
                <a:cs typeface="Lucida Sans" pitchFamily="0" charset="0"/>
              </a:rPr>
              <a:t>Performance score: A score indicating the employee’s performance level i.e. excellent, satisfactory, needs improvement.</a:t>
            </a:r>
            <a:endParaRPr lang="en-US" altLang="zh-CN" sz="1800" b="0" i="0" u="none" strike="noStrike" kern="0" cap="none" spc="0" baseline="0">
              <a:latin typeface="Calibri" pitchFamily="0" charset="0"/>
              <a:ea typeface="宋体" pitchFamily="0" charset="0"/>
              <a:cs typeface="Lucida Sans" pitchFamily="0" charset="0"/>
            </a:endParaRPr>
          </a:p>
          <a:p>
            <a:pPr marL="285750" indent="-285750" algn="l">
              <a:lnSpc>
                <a:spcPct val="150000"/>
              </a:lnSpc>
              <a:spcBef>
                <a:spcPts val="0"/>
              </a:spcBef>
              <a:spcAft>
                <a:spcPts val="0"/>
              </a:spcAft>
              <a:buFont typeface="Wingdings" pitchFamily="2" charset="2"/>
              <a:buChar char="Ø"/>
            </a:pPr>
            <a:r>
              <a:rPr lang="en-US" altLang="zh-CN" sz="1800" b="0" i="0" u="none" strike="noStrike" kern="0" cap="none" spc="0" baseline="0">
                <a:latin typeface="Calibri" pitchFamily="0" charset="0"/>
                <a:ea typeface="宋体" pitchFamily="0" charset="0"/>
                <a:cs typeface="Lucida Sans" pitchFamily="0" charset="0"/>
              </a:rPr>
              <a:t>Current employee rating: The current rating or evaluation of the employee’s overall performance.</a:t>
            </a:r>
            <a:endParaRPr lang="en-US" altLang="zh-CN" sz="1800" b="0" i="0" u="none" strike="noStrike" kern="0" cap="none" spc="0" baseline="0">
              <a:latin typeface="Calibri" pitchFamily="0" charset="0"/>
              <a:ea typeface="宋体" pitchFamily="0" charset="0"/>
              <a:cs typeface="Lucida Sans" pitchFamily="0" charset="0"/>
            </a:endParaRPr>
          </a:p>
          <a:p>
            <a:pPr marL="285750" indent="-285750" algn="l">
              <a:lnSpc>
                <a:spcPct val="100000"/>
              </a:lnSpc>
              <a:spcBef>
                <a:spcPts val="0"/>
              </a:spcBef>
              <a:spcAft>
                <a:spcPts val="0"/>
              </a:spcAft>
              <a:buFont typeface="Wingdings" pitchFamily="2" charset="2"/>
              <a:buChar char="Ø"/>
            </a:pPr>
            <a:endParaRPr lang="zh-CN" altLang="en-US" sz="1800" b="0" i="0" u="none" strike="noStrike" kern="0" cap="none" spc="0" baseline="0">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584124925"/>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4"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65"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66"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Calibri" pitchFamily="0" charset="0"/>
                <a:ea typeface="宋体" pitchFamily="0" charset="0"/>
                <a:cs typeface="Trebuchet MS" pitchFamily="0" charset="0"/>
              </a:rPr>
              <a:t>THE</a:t>
            </a:r>
            <a:r>
              <a:rPr lang="en-US" altLang="zh-CN" sz="4250" b="1" i="0" u="none" strike="noStrike" kern="0" cap="none" spc="20" baseline="0">
                <a:solidFill>
                  <a:schemeClr val="tx1"/>
                </a:solidFill>
                <a:latin typeface="Calibri" pitchFamily="0" charset="0"/>
                <a:ea typeface="宋体" pitchFamily="0" charset="0"/>
                <a:cs typeface="Trebuchet MS" pitchFamily="0" charset="0"/>
              </a:rPr>
              <a:t> </a:t>
            </a:r>
            <a:r>
              <a:rPr lang="en-US" altLang="zh-CN" sz="4250" b="1" i="0" u="none" strike="noStrike" kern="0" cap="none" spc="20" baseline="0">
                <a:solidFill>
                  <a:schemeClr val="tx1"/>
                </a:solidFill>
                <a:latin typeface="Calibri" pitchFamily="0" charset="0"/>
                <a:ea typeface="宋体" pitchFamily="0" charset="0"/>
                <a:cs typeface="Trebuchet MS" pitchFamily="0" charset="0"/>
              </a:rPr>
              <a:t>"</a:t>
            </a:r>
            <a:r>
              <a:rPr lang="en-US" altLang="zh-CN" sz="4250" b="1" i="0" u="none" strike="noStrike" kern="0" cap="none" spc="10" baseline="0">
                <a:solidFill>
                  <a:schemeClr val="tx1"/>
                </a:solidFill>
                <a:latin typeface="Calibri" pitchFamily="0" charset="0"/>
                <a:ea typeface="宋体" pitchFamily="0" charset="0"/>
                <a:cs typeface="Trebuchet MS" pitchFamily="0" charset="0"/>
              </a:rPr>
              <a:t>WOW</a:t>
            </a:r>
            <a:r>
              <a:rPr lang="en-US" altLang="zh-CN" sz="4250" b="1" i="0" u="none" strike="noStrike" kern="0" cap="none" spc="10" baseline="0">
                <a:solidFill>
                  <a:schemeClr val="tx1"/>
                </a:solidFill>
                <a:latin typeface="Calibri" pitchFamily="0" charset="0"/>
                <a:ea typeface="宋体" pitchFamily="0" charset="0"/>
                <a:cs typeface="Trebuchet MS" pitchFamily="0" charset="0"/>
              </a:rPr>
              <a:t>"</a:t>
            </a:r>
            <a:r>
              <a:rPr lang="en-US" altLang="zh-CN" sz="4250" b="1" i="0" u="none" strike="noStrike" kern="0" cap="none" spc="85" baseline="0">
                <a:solidFill>
                  <a:schemeClr val="tx1"/>
                </a:solidFill>
                <a:latin typeface="Calibri" pitchFamily="0" charset="0"/>
                <a:ea typeface="宋体" pitchFamily="0" charset="0"/>
                <a:cs typeface="Trebuchet MS" pitchFamily="0" charset="0"/>
              </a:rPr>
              <a:t> </a:t>
            </a:r>
            <a:r>
              <a:rPr lang="en-US" altLang="zh-CN" sz="4250" b="1" i="0" u="none" strike="noStrike" kern="0" cap="none" spc="10" baseline="0">
                <a:solidFill>
                  <a:schemeClr val="tx1"/>
                </a:solidFill>
                <a:latin typeface="Calibri" pitchFamily="0" charset="0"/>
                <a:ea typeface="宋体" pitchFamily="0" charset="0"/>
                <a:cs typeface="Trebuchet MS" pitchFamily="0" charset="0"/>
              </a:rPr>
              <a:t>IN</a:t>
            </a:r>
            <a:r>
              <a:rPr lang="en-US" altLang="zh-CN" sz="4250" b="1" i="0" u="none" strike="noStrike" kern="0" cap="none" spc="-5" baseline="0">
                <a:solidFill>
                  <a:schemeClr val="tx1"/>
                </a:solidFill>
                <a:latin typeface="Calibri" pitchFamily="0" charset="0"/>
                <a:ea typeface="宋体" pitchFamily="0" charset="0"/>
                <a:cs typeface="Trebuchet MS" pitchFamily="0" charset="0"/>
              </a:rPr>
              <a:t> </a:t>
            </a:r>
            <a:r>
              <a:rPr lang="en-US" altLang="zh-CN" sz="4250" b="1" i="0" u="none" strike="noStrike" kern="0" cap="none" spc="15" baseline="0">
                <a:solidFill>
                  <a:schemeClr val="tx1"/>
                </a:solidFill>
                <a:latin typeface="Calibri" pitchFamily="0" charset="0"/>
                <a:ea typeface="宋体" pitchFamily="0" charset="0"/>
                <a:cs typeface="Trebuchet MS" pitchFamily="0" charset="0"/>
              </a:rPr>
              <a:t>OUR</a:t>
            </a:r>
            <a:r>
              <a:rPr lang="en-US" altLang="zh-CN" sz="4250" b="1" i="0" u="none" strike="noStrike" kern="0" cap="none" spc="-10" baseline="0">
                <a:solidFill>
                  <a:schemeClr val="tx1"/>
                </a:solidFill>
                <a:latin typeface="Calibri" pitchFamily="0" charset="0"/>
                <a:ea typeface="宋体" pitchFamily="0" charset="0"/>
                <a:cs typeface="Trebuchet MS" pitchFamily="0" charset="0"/>
              </a:rPr>
              <a:t> </a:t>
            </a:r>
            <a:r>
              <a:rPr lang="en-US" altLang="zh-CN" sz="4250" b="1" i="0" u="none" strike="noStrike" kern="0" cap="none" spc="20" baseline="0">
                <a:solidFill>
                  <a:schemeClr val="tx1"/>
                </a:solidFill>
                <a:latin typeface="Calibri"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Calibri" pitchFamily="0" charset="0"/>
              <a:ea typeface="宋体" pitchFamily="0" charset="0"/>
              <a:cs typeface="Trebuchet MS" pitchFamily="0" charset="0"/>
            </a:endParaRPr>
          </a:p>
        </p:txBody>
      </p:sp>
      <p:sp>
        <p:nvSpPr>
          <p:cNvPr id="167"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8" name="矩形"/>
          <p:cNvSpPr>
            <a:spLocks/>
          </p:cNvSpPr>
          <p:nvPr/>
        </p:nvSpPr>
        <p:spPr>
          <a:xfrm rot="0">
            <a:off x="914400" y="1676400"/>
            <a:ext cx="10744201" cy="12439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Formul</a:t>
            </a:r>
            <a:r>
              <a:rPr lang="en-US" altLang="zh-CN" sz="2400" b="0" i="0" u="none" strike="noStrike" kern="1200" cap="none" spc="0" baseline="0">
                <a:solidFill>
                  <a:schemeClr val="tx1"/>
                </a:solidFill>
                <a:latin typeface="Calibri" pitchFamily="0" charset="0"/>
                <a:ea typeface="宋体" pitchFamily="0" charset="0"/>
                <a:cs typeface="Calibri" pitchFamily="0" charset="0"/>
              </a:rPr>
              <a:t>a used for finding the performance level of employees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=IFS(Z8&gt;=5,"VERY HIGH",Z8&gt;=4,"HIGH",Z8&gt;=3,"MED",Z8&gt;=2,"LOW",Z8&gt;=1,"VERY LOW")</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85683392"/>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299</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18</cp:revision>
  <dcterms:created xsi:type="dcterms:W3CDTF">2024-03-29T15:07:22Z</dcterms:created>
  <dcterms:modified xsi:type="dcterms:W3CDTF">2024-09-01T14:46:11Z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