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75" r:id="rId4"/>
    <p:sldId id="276" r:id="rId5"/>
    <p:sldId id="277" r:id="rId6"/>
    <p:sldId id="278" r:id="rId7"/>
    <p:sldId id="274" r:id="rId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2019/4/11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839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700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064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70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7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2019/4/11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2019/4/11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组会汇报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11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F5E960-9D56-446A-8022-69597627571A}"/>
              </a:ext>
            </a:extLst>
          </p:cNvPr>
          <p:cNvSpPr/>
          <p:nvPr/>
        </p:nvSpPr>
        <p:spPr>
          <a:xfrm>
            <a:off x="1305880" y="1268760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DKN: Deep Knowledge-Aware Network for News Recommendation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01BFDC-BFB2-48D4-AA9E-C3964E36DFEA}"/>
              </a:ext>
            </a:extLst>
          </p:cNvPr>
          <p:cNvSpPr/>
          <p:nvPr/>
        </p:nvSpPr>
        <p:spPr>
          <a:xfrm>
            <a:off x="2854052" y="2505670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Hongwei Wang</a:t>
            </a:r>
            <a:r>
              <a:rPr lang="zh-CN" altLang="en-US" dirty="0"/>
              <a:t>，</a:t>
            </a:r>
            <a:r>
              <a:rPr lang="en-US" altLang="zh-CN" dirty="0" err="1"/>
              <a:t>Fuzheng</a:t>
            </a:r>
            <a:r>
              <a:rPr lang="en-US" altLang="zh-CN" dirty="0"/>
              <a:t> Zhang</a:t>
            </a:r>
            <a:r>
              <a:rPr lang="zh-CN" altLang="en-US" dirty="0"/>
              <a:t>，</a:t>
            </a:r>
            <a:r>
              <a:rPr lang="en-US" altLang="zh-CN" dirty="0"/>
              <a:t>Xing </a:t>
            </a:r>
            <a:r>
              <a:rPr lang="en-US" altLang="zh-CN" dirty="0" err="1"/>
              <a:t>Xie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Minyi</a:t>
            </a:r>
            <a:r>
              <a:rPr lang="en-US" altLang="zh-CN" dirty="0"/>
              <a:t> Guo</a:t>
            </a:r>
          </a:p>
          <a:p>
            <a:pPr algn="ctr"/>
            <a:r>
              <a:rPr lang="en-US" altLang="zh-CN" dirty="0"/>
              <a:t>Shanghai Jiao Tong University, Shanghai, China </a:t>
            </a:r>
          </a:p>
          <a:p>
            <a:pPr algn="ctr"/>
            <a:r>
              <a:rPr lang="en-US" altLang="zh-CN" dirty="0"/>
              <a:t>Microsoft Research Asia, Beijing, China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DB4B46-C9F9-48BF-B473-AC3CEB3EF020}"/>
              </a:ext>
            </a:extLst>
          </p:cNvPr>
          <p:cNvSpPr/>
          <p:nvPr/>
        </p:nvSpPr>
        <p:spPr>
          <a:xfrm>
            <a:off x="2841502" y="4581128"/>
            <a:ext cx="6505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WWW 2018</a:t>
            </a:r>
            <a:r>
              <a:rPr lang="zh-CN" altLang="en-US" dirty="0"/>
              <a:t>：</a:t>
            </a:r>
            <a:r>
              <a:rPr lang="en-US" altLang="zh-CN" dirty="0"/>
              <a:t>International World Wide Web Conference  A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C90ACC-4E5D-493B-A80A-1B27C1E1CA4E}"/>
              </a:ext>
            </a:extLst>
          </p:cNvPr>
          <p:cNvSpPr txBox="1"/>
          <p:nvPr/>
        </p:nvSpPr>
        <p:spPr>
          <a:xfrm>
            <a:off x="1270014" y="1628800"/>
            <a:ext cx="9648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传统方法将词数统计作为句子的特征，因此忽略了词序，容易受到稀疏性的影响，泛华性低。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该论文提出一种深度知识感知网络（</a:t>
            </a:r>
            <a:r>
              <a:rPr lang="en-US" altLang="zh-CN" dirty="0"/>
              <a:t>DKN</a:t>
            </a:r>
            <a:r>
              <a:rPr lang="zh-CN" altLang="en-US" dirty="0"/>
              <a:t>），将知识图形表示结合到新闻推荐中。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DKN</a:t>
            </a:r>
            <a:r>
              <a:rPr lang="zh-CN" altLang="en-US" dirty="0"/>
              <a:t>是一种基于内容的深度推荐框架，用于新闻的点击率预测。其关键组成部分是一个多通道的、单词实体对齐的知识感知卷积神经网络（</a:t>
            </a:r>
            <a:r>
              <a:rPr lang="en-US" altLang="zh-CN" dirty="0"/>
              <a:t>KCNN</a:t>
            </a:r>
            <a:r>
              <a:rPr lang="zh-CN" altLang="en-US" dirty="0"/>
              <a:t>），它融合了新闻的语义层次和知识层次表示，将单词和实体视为多个通道，并在卷积过程中明确保持其对齐关系。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此外，为了满足用户的不同兴趣，在</a:t>
            </a:r>
            <a:r>
              <a:rPr lang="en-US" altLang="zh-CN" dirty="0"/>
              <a:t>DKN</a:t>
            </a:r>
            <a:r>
              <a:rPr lang="zh-CN" altLang="en-US" dirty="0"/>
              <a:t>中加入了一个注意模块，以动态地聚合用户关于当前候选新闻的历史 </a:t>
            </a:r>
          </a:p>
        </p:txBody>
      </p:sp>
    </p:spTree>
    <p:extLst>
      <p:ext uri="{BB962C8B-B14F-4D97-AF65-F5344CB8AC3E}">
        <p14:creationId xmlns:p14="http://schemas.microsoft.com/office/powerpoint/2010/main" val="9419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0BB6D1-D2D4-484D-9BEC-868792FFC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92" y="764704"/>
            <a:ext cx="7560840" cy="4449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CB4E57-041B-4B53-BF34-357D5E070ECF}"/>
              </a:ext>
            </a:extLst>
          </p:cNvPr>
          <p:cNvSpPr txBox="1"/>
          <p:nvPr/>
        </p:nvSpPr>
        <p:spPr>
          <a:xfrm>
            <a:off x="1173519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DF9331-CF95-42AC-B271-590CC0481755}"/>
              </a:ext>
            </a:extLst>
          </p:cNvPr>
          <p:cNvSpPr txBox="1"/>
          <p:nvPr/>
        </p:nvSpPr>
        <p:spPr>
          <a:xfrm>
            <a:off x="97516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词嵌入矩阵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1BB98D-259F-4150-BC80-B92282723FC7}"/>
              </a:ext>
            </a:extLst>
          </p:cNvPr>
          <p:cNvSpPr txBox="1"/>
          <p:nvPr/>
        </p:nvSpPr>
        <p:spPr>
          <a:xfrm>
            <a:off x="1471678" y="24118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37ED58-2CEF-4C8E-9D18-CC907FB4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5" y="1721572"/>
            <a:ext cx="265784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936FFD-C8A8-46F1-8065-6319D054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53" y="692696"/>
            <a:ext cx="800211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F7D031-4403-4A7B-8249-C72D2312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014339"/>
            <a:ext cx="4277322" cy="28293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D77DA0-9181-4373-A045-1501BBB40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961945"/>
            <a:ext cx="4572638" cy="29341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841DFE-93CE-4478-85AE-C0F8D1FD33FE}"/>
              </a:ext>
            </a:extLst>
          </p:cNvPr>
          <p:cNvSpPr txBox="1"/>
          <p:nvPr/>
        </p:nvSpPr>
        <p:spPr>
          <a:xfrm>
            <a:off x="1125860" y="692696"/>
            <a:ext cx="403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数据集：</a:t>
            </a:r>
            <a:r>
              <a:rPr lang="en-US" altLang="zh-CN" dirty="0"/>
              <a:t>the server logs of Bing News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51</TotalTime>
  <Words>229</Words>
  <Application>Microsoft Office PowerPoint</Application>
  <PresentationFormat>自定义</PresentationFormat>
  <Paragraphs>23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Palatino Linotype</vt:lpstr>
      <vt:lpstr>Watercolor_16x9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小组组会</dc:title>
  <dc:creator>Administrator</dc:creator>
  <cp:lastModifiedBy>Administrator</cp:lastModifiedBy>
  <cp:revision>12</cp:revision>
  <dcterms:created xsi:type="dcterms:W3CDTF">2019-04-08T09:08:11Z</dcterms:created>
  <dcterms:modified xsi:type="dcterms:W3CDTF">2019-04-11T05:35:02Z</dcterms:modified>
</cp:coreProperties>
</file>