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7" r:id="rId2"/>
    <p:sldId id="262" r:id="rId3"/>
    <p:sldId id="275" r:id="rId4"/>
    <p:sldId id="276" r:id="rId5"/>
    <p:sldId id="277" r:id="rId6"/>
    <p:sldId id="278" r:id="rId7"/>
    <p:sldId id="279" r:id="rId8"/>
    <p:sldId id="280" r:id="rId9"/>
    <p:sldId id="281" r:id="rId10"/>
    <p:sldId id="274" r:id="rId11"/>
  </p:sldIdLst>
  <p:sldSz cx="12188825"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1152">
          <p15:clr>
            <a:srgbClr val="A4A3A4"/>
          </p15:clr>
        </p15:guide>
        <p15:guide id="5" orient="horz" pos="3360">
          <p15:clr>
            <a:srgbClr val="A4A3A4"/>
          </p15:clr>
        </p15:guide>
        <p15:guide id="6" orient="horz" pos="3072">
          <p15:clr>
            <a:srgbClr val="A4A3A4"/>
          </p15:clr>
        </p15:guide>
        <p15:guide id="7" orient="horz" pos="864">
          <p15:clr>
            <a:srgbClr val="A4A3A4"/>
          </p15:clr>
        </p15:guide>
        <p15:guide id="8" orient="horz" pos="528">
          <p15:clr>
            <a:srgbClr val="A4A3A4"/>
          </p15:clr>
        </p15:guide>
        <p15:guide id="9" orient="horz" pos="2784">
          <p15:clr>
            <a:srgbClr val="A4A3A4"/>
          </p15:clr>
        </p15:guide>
        <p15:guide id="10" pos="3839">
          <p15:clr>
            <a:srgbClr val="A4A3A4"/>
          </p15:clr>
        </p15:guide>
        <p15:guide id="11" pos="959">
          <p15:clr>
            <a:srgbClr val="A4A3A4"/>
          </p15:clr>
        </p15:guide>
        <p15:guide id="12" pos="7007">
          <p15:clr>
            <a:srgbClr val="A4A3A4"/>
          </p15:clr>
        </p15:guide>
        <p15:guide id="13" pos="6719">
          <p15:clr>
            <a:srgbClr val="A4A3A4"/>
          </p15:clr>
        </p15:guide>
        <p15:guide id="14" pos="6143">
          <p15:clr>
            <a:srgbClr val="A4A3A4"/>
          </p15:clr>
        </p15:guide>
        <p15:guide id="15" pos="3983">
          <p15:clr>
            <a:srgbClr val="A4A3A4"/>
          </p15:clr>
        </p15:guide>
        <p15:guide id="16" pos="527">
          <p15:clr>
            <a:srgbClr val="A4A3A4"/>
          </p15:clr>
        </p15:guide>
        <p15:guide id="17" pos="715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7" autoAdjust="0"/>
    <p:restoredTop sz="94660"/>
  </p:normalViewPr>
  <p:slideViewPr>
    <p:cSldViewPr>
      <p:cViewPr varScale="1">
        <p:scale>
          <a:sx n="65" d="100"/>
          <a:sy n="65" d="100"/>
        </p:scale>
        <p:origin x="84" y="444"/>
      </p:cViewPr>
      <p:guideLst>
        <p:guide orient="horz" pos="2160"/>
        <p:guide orient="horz" pos="1008"/>
        <p:guide orient="horz" pos="3792"/>
        <p:guide orient="horz" pos="1152"/>
        <p:guide orient="horz" pos="3360"/>
        <p:guide orient="horz" pos="3072"/>
        <p:guide orient="horz" pos="864"/>
        <p:guide orient="horz" pos="528"/>
        <p:guide orient="horz" pos="2784"/>
        <p:guide pos="3839"/>
        <p:guide pos="959"/>
        <p:guide pos="7007"/>
        <p:guide pos="6719"/>
        <p:guide pos="6143"/>
        <p:guide pos="3983"/>
        <p:guide pos="527"/>
        <p:guide pos="7151"/>
      </p:guideLst>
    </p:cSldViewPr>
  </p:slideViewPr>
  <p:notesTextViewPr>
    <p:cViewPr>
      <p:scale>
        <a:sx n="1" d="1"/>
        <a:sy n="1" d="1"/>
      </p:scale>
      <p:origin x="0" y="0"/>
    </p:cViewPr>
  </p:notesTextViewPr>
  <p:notesViewPr>
    <p:cSldViewPr>
      <p:cViewPr varScale="1">
        <p:scale>
          <a:sx n="87" d="100"/>
          <a:sy n="87" d="100"/>
        </p:scale>
        <p:origin x="384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zh-CN" altLang="en-US" dirty="0">
              <a:latin typeface="宋体" panose="02010600030101010101" pitchFamily="2" charset="-122"/>
              <a:ea typeface="宋体" panose="02010600030101010101" pitchFamily="2"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5BE8D551-EAFC-440E-BE76-FE90AA8B3E59}" type="datetime1">
              <a:rPr lang="zh-CN" altLang="en-US" smtClean="0">
                <a:latin typeface="宋体" panose="02010600030101010101" pitchFamily="2" charset="-122"/>
                <a:ea typeface="宋体" panose="02010600030101010101" pitchFamily="2" charset="-122"/>
              </a:rPr>
              <a:t>2019/5/28</a:t>
            </a:fld>
            <a:endParaRPr dirty="0">
              <a:latin typeface="宋体" panose="02010600030101010101" pitchFamily="2" charset="-122"/>
              <a:ea typeface="宋体" panose="02010600030101010101" pitchFamily="2"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zh-CN" altLang="en-US" dirty="0">
              <a:latin typeface="宋体" panose="02010600030101010101" pitchFamily="2" charset="-122"/>
              <a:ea typeface="宋体" panose="02010600030101010101" pitchFamily="2" charset="-122"/>
            </a:endParaRPr>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7C119DBA-4540-49B3-8FA9-6259387ECF9E}" type="slidenum">
              <a:rPr lang="en-US" altLang="zh-CN">
                <a:latin typeface="宋体" panose="02010600030101010101" pitchFamily="2" charset="-122"/>
                <a:ea typeface="宋体" panose="02010600030101010101" pitchFamily="2" charset="-122"/>
              </a:rPr>
              <a:t>‹#›</a:t>
            </a:fld>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587619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zh-CN" altLang="en-US" noProof="0"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0A1D97-EEB6-429B-AC02-D2212B4618C4}" type="datetime1">
              <a:rPr lang="zh-CN" altLang="en-US" smtClean="0"/>
              <a:pPr/>
              <a:t>2019/5/28</a:t>
            </a:fld>
            <a:endParaRPr lang="zh-CN" altLang="en-US" dirty="0"/>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zh-CN" altLang="en-US" noProof="0" dirty="0"/>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E3B36274-F2B9-4C45-BBB4-0EDF4CD651A7}" type="slidenum">
              <a:rPr lang="en-US" altLang="zh-CN" noProof="0" smtClean="0"/>
              <a:t>‹#›</a:t>
            </a:fld>
            <a:endParaRPr lang="en-US" altLang="zh-CN" noProof="0" dirty="0"/>
          </a:p>
        </p:txBody>
      </p:sp>
    </p:spTree>
    <p:extLst>
      <p:ext uri="{BB962C8B-B14F-4D97-AF65-F5344CB8AC3E}">
        <p14:creationId xmlns:p14="http://schemas.microsoft.com/office/powerpoint/2010/main" val="2147688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j-ea"/>
        <a:ea typeface="+mj-ea"/>
        <a:cs typeface="+mn-cs"/>
      </a:defRPr>
    </a:lvl1pPr>
    <a:lvl2pPr marL="457200" algn="l" defTabSz="914400" rtl="0" eaLnBrk="1" latinLnBrk="0" hangingPunct="1">
      <a:defRPr sz="1200" kern="1200">
        <a:solidFill>
          <a:schemeClr val="tx1"/>
        </a:solidFill>
        <a:latin typeface="+mj-ea"/>
        <a:ea typeface="+mj-ea"/>
        <a:cs typeface="+mn-cs"/>
      </a:defRPr>
    </a:lvl2pPr>
    <a:lvl3pPr marL="914400" algn="l" defTabSz="914400" rtl="0" eaLnBrk="1" latinLnBrk="0" hangingPunct="1">
      <a:defRPr sz="1200" kern="1200">
        <a:solidFill>
          <a:schemeClr val="tx1"/>
        </a:solidFill>
        <a:latin typeface="+mj-ea"/>
        <a:ea typeface="+mj-ea"/>
        <a:cs typeface="+mn-cs"/>
      </a:defRPr>
    </a:lvl3pPr>
    <a:lvl4pPr marL="1371600" algn="l" defTabSz="914400" rtl="0" eaLnBrk="1" latinLnBrk="0" hangingPunct="1">
      <a:defRPr sz="1200" kern="1200">
        <a:solidFill>
          <a:schemeClr val="tx1"/>
        </a:solidFill>
        <a:latin typeface="+mj-ea"/>
        <a:ea typeface="+mj-ea"/>
        <a:cs typeface="+mn-cs"/>
      </a:defRPr>
    </a:lvl4pPr>
    <a:lvl5pPr marL="1828800" algn="l" defTabSz="914400" rtl="0" eaLnBrk="1" latinLnBrk="0" hangingPunct="1">
      <a:defRPr sz="1200" kern="1200">
        <a:solidFill>
          <a:schemeClr val="tx1"/>
        </a:solidFill>
        <a:latin typeface="+mj-ea"/>
        <a:ea typeface="+mj-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1</a:t>
            </a:fld>
            <a:endParaRPr lang="zh-CN" altLang="en-US" dirty="0">
              <a:latin typeface="+mj-ea"/>
              <a:ea typeface="+mj-ea"/>
            </a:endParaRPr>
          </a:p>
        </p:txBody>
      </p:sp>
    </p:spTree>
    <p:extLst>
      <p:ext uri="{BB962C8B-B14F-4D97-AF65-F5344CB8AC3E}">
        <p14:creationId xmlns:p14="http://schemas.microsoft.com/office/powerpoint/2010/main" val="12450234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rtl="0"/>
            <a:fld id="{E3B36274-F2B9-4C45-BBB4-0EDF4CD651A7}" type="slidenum">
              <a:rPr lang="en-US" altLang="zh-CN" noProof="0" smtClean="0">
                <a:latin typeface="+mj-ea"/>
                <a:ea typeface="+mj-ea"/>
              </a:rPr>
              <a:t>10</a:t>
            </a:fld>
            <a:endParaRPr lang="en-US" altLang="zh-CN" noProof="0" dirty="0">
              <a:latin typeface="+mj-ea"/>
              <a:ea typeface="+mj-ea"/>
            </a:endParaRPr>
          </a:p>
        </p:txBody>
      </p:sp>
    </p:spTree>
    <p:extLst>
      <p:ext uri="{BB962C8B-B14F-4D97-AF65-F5344CB8AC3E}">
        <p14:creationId xmlns:p14="http://schemas.microsoft.com/office/powerpoint/2010/main" val="2228134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2</a:t>
            </a:fld>
            <a:endParaRPr lang="en-US" altLang="zh-CN" dirty="0">
              <a:latin typeface="+mj-ea"/>
              <a:ea typeface="+mj-ea"/>
            </a:endParaRPr>
          </a:p>
        </p:txBody>
      </p:sp>
    </p:spTree>
    <p:extLst>
      <p:ext uri="{BB962C8B-B14F-4D97-AF65-F5344CB8AC3E}">
        <p14:creationId xmlns:p14="http://schemas.microsoft.com/office/powerpoint/2010/main" val="2189152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3</a:t>
            </a:fld>
            <a:endParaRPr lang="en-US" altLang="zh-CN" dirty="0">
              <a:latin typeface="+mj-ea"/>
              <a:ea typeface="+mj-ea"/>
            </a:endParaRPr>
          </a:p>
        </p:txBody>
      </p:sp>
    </p:spTree>
    <p:extLst>
      <p:ext uri="{BB962C8B-B14F-4D97-AF65-F5344CB8AC3E}">
        <p14:creationId xmlns:p14="http://schemas.microsoft.com/office/powerpoint/2010/main" val="2219107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4</a:t>
            </a:fld>
            <a:endParaRPr lang="en-US" altLang="zh-CN" dirty="0">
              <a:latin typeface="+mj-ea"/>
              <a:ea typeface="+mj-ea"/>
            </a:endParaRPr>
          </a:p>
        </p:txBody>
      </p:sp>
    </p:spTree>
    <p:extLst>
      <p:ext uri="{BB962C8B-B14F-4D97-AF65-F5344CB8AC3E}">
        <p14:creationId xmlns:p14="http://schemas.microsoft.com/office/powerpoint/2010/main" val="34917375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5</a:t>
            </a:fld>
            <a:endParaRPr lang="en-US" altLang="zh-CN" dirty="0">
              <a:latin typeface="+mj-ea"/>
              <a:ea typeface="+mj-ea"/>
            </a:endParaRPr>
          </a:p>
        </p:txBody>
      </p:sp>
    </p:spTree>
    <p:extLst>
      <p:ext uri="{BB962C8B-B14F-4D97-AF65-F5344CB8AC3E}">
        <p14:creationId xmlns:p14="http://schemas.microsoft.com/office/powerpoint/2010/main" val="712793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6</a:t>
            </a:fld>
            <a:endParaRPr lang="en-US" altLang="zh-CN" dirty="0">
              <a:latin typeface="+mj-ea"/>
              <a:ea typeface="+mj-ea"/>
            </a:endParaRPr>
          </a:p>
        </p:txBody>
      </p:sp>
    </p:spTree>
    <p:extLst>
      <p:ext uri="{BB962C8B-B14F-4D97-AF65-F5344CB8AC3E}">
        <p14:creationId xmlns:p14="http://schemas.microsoft.com/office/powerpoint/2010/main" val="29502620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7</a:t>
            </a:fld>
            <a:endParaRPr lang="en-US" altLang="zh-CN" dirty="0">
              <a:latin typeface="+mj-ea"/>
              <a:ea typeface="+mj-ea"/>
            </a:endParaRPr>
          </a:p>
        </p:txBody>
      </p:sp>
    </p:spTree>
    <p:extLst>
      <p:ext uri="{BB962C8B-B14F-4D97-AF65-F5344CB8AC3E}">
        <p14:creationId xmlns:p14="http://schemas.microsoft.com/office/powerpoint/2010/main" val="22210822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8</a:t>
            </a:fld>
            <a:endParaRPr lang="en-US" altLang="zh-CN" dirty="0">
              <a:latin typeface="+mj-ea"/>
              <a:ea typeface="+mj-ea"/>
            </a:endParaRPr>
          </a:p>
        </p:txBody>
      </p:sp>
    </p:spTree>
    <p:extLst>
      <p:ext uri="{BB962C8B-B14F-4D97-AF65-F5344CB8AC3E}">
        <p14:creationId xmlns:p14="http://schemas.microsoft.com/office/powerpoint/2010/main" val="13647228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E3B36274-F2B9-4C45-BBB4-0EDF4CD651A7}" type="slidenum">
              <a:rPr lang="en-US" altLang="zh-CN" smtClean="0">
                <a:latin typeface="+mj-ea"/>
                <a:ea typeface="+mj-ea"/>
              </a:rPr>
              <a:t>9</a:t>
            </a:fld>
            <a:endParaRPr lang="en-US" altLang="zh-CN" dirty="0">
              <a:latin typeface="+mj-ea"/>
              <a:ea typeface="+mj-ea"/>
            </a:endParaRPr>
          </a:p>
        </p:txBody>
      </p:sp>
    </p:spTree>
    <p:extLst>
      <p:ext uri="{BB962C8B-B14F-4D97-AF65-F5344CB8AC3E}">
        <p14:creationId xmlns:p14="http://schemas.microsoft.com/office/powerpoint/2010/main" val="41111580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2413" y="1371600"/>
            <a:ext cx="9144000" cy="3505200"/>
          </a:xfrm>
        </p:spPr>
        <p:txBody>
          <a:bodyPr rtlCol="0">
            <a:noAutofit/>
          </a:bodyPr>
          <a:lstStyle>
            <a:lvl1pPr>
              <a:defRPr sz="7200"/>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522413" y="4953000"/>
            <a:ext cx="8229600" cy="1066800"/>
          </a:xfrm>
        </p:spPr>
        <p:txBody>
          <a:bodyPr rtlCol="0">
            <a:norm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noProof="0"/>
              <a:t>单击此处编辑母版副标题样式</a:t>
            </a:r>
            <a:endParaRPr lang="zh-CN" altLang="en-US" noProof="0" dirty="0"/>
          </a:p>
        </p:txBody>
      </p:sp>
      <p:sp>
        <p:nvSpPr>
          <p:cNvPr id="5" name="页脚占位符 3"/>
          <p:cNvSpPr>
            <a:spLocks noGrp="1"/>
          </p:cNvSpPr>
          <p:nvPr>
            <p:ph type="ftr" sz="quarter" idx="11"/>
          </p:nvPr>
        </p:nvSpPr>
        <p:spPr/>
        <p:txBody>
          <a:bodyPr rtlCol="0"/>
          <a:lstStyle/>
          <a:p>
            <a:pPr rtl="0"/>
            <a:endParaRPr lang="zh-CN" altLang="en-US" noProof="0" dirty="0"/>
          </a:p>
        </p:txBody>
      </p:sp>
      <p:sp>
        <p:nvSpPr>
          <p:cNvPr id="4" name="日期占位符 4"/>
          <p:cNvSpPr>
            <a:spLocks noGrp="1"/>
          </p:cNvSpPr>
          <p:nvPr>
            <p:ph type="dt" sz="half" idx="10"/>
          </p:nvPr>
        </p:nvSpPr>
        <p:spPr/>
        <p:txBody>
          <a:bodyPr rtlCol="0"/>
          <a:lstStyle>
            <a:lvl1pPr>
              <a:defRPr/>
            </a:lvl1pPr>
          </a:lstStyle>
          <a:p>
            <a:fld id="{3D1764DF-0BFF-4D1B-8A2B-D182D2C86982}" type="datetime1">
              <a:rPr lang="zh-CN" altLang="en-US" smtClean="0"/>
              <a:pPr/>
              <a:t>2019/5/28</a:t>
            </a:fld>
            <a:endParaRPr lang="zh-CN" altLang="en-US" dirty="0"/>
          </a:p>
        </p:txBody>
      </p:sp>
      <p:sp>
        <p:nvSpPr>
          <p:cNvPr id="6" name="幻灯片编号占位符 5"/>
          <p:cNvSpPr>
            <a:spLocks noGrp="1"/>
          </p:cNvSpPr>
          <p:nvPr>
            <p:ph type="sldNum" sz="quarter" idx="12"/>
          </p:nvPr>
        </p:nvSpPr>
        <p:spPr/>
        <p:txBody>
          <a:bodyPr rtlCol="0"/>
          <a:lstStyle/>
          <a:p>
            <a:pPr rtl="0"/>
            <a:fld id="{E5137D0E-4A4F-4307-8994-C1891D747D59}" type="slidenum">
              <a:rPr lang="en-US" altLang="zh-CN" noProof="0"/>
              <a:t>‹#›</a:t>
            </a:fld>
            <a:endParaRPr lang="zh-CN" altLang="en-US" noProof="0" dirty="0"/>
          </a:p>
        </p:txBody>
      </p:sp>
    </p:spTree>
    <p:extLst>
      <p:ext uri="{BB962C8B-B14F-4D97-AF65-F5344CB8AC3E}">
        <p14:creationId xmlns:p14="http://schemas.microsoft.com/office/powerpoint/2010/main" val="2856865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p:txBody>
          <a:bodyPr vert="eaVert" rtlCol="0"/>
          <a:lstStyle>
            <a:lvl5pPr>
              <a:defRPr/>
            </a:lvl5pPr>
            <a:lvl6pPr>
              <a:defRPr baseline="0"/>
            </a:lvl6pPr>
            <a:lvl7pPr>
              <a:defRPr baseline="0"/>
            </a:lvl7pPr>
            <a:lvl8pPr>
              <a:defRPr baseline="0"/>
            </a:lvl8pPr>
            <a:lvl9pPr>
              <a:defRPr baseline="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5" name="页脚占位符 3"/>
          <p:cNvSpPr>
            <a:spLocks noGrp="1"/>
          </p:cNvSpPr>
          <p:nvPr>
            <p:ph type="ftr" sz="quarter" idx="11"/>
          </p:nvPr>
        </p:nvSpPr>
        <p:spPr/>
        <p:txBody>
          <a:bodyPr rtlCol="0"/>
          <a:lstStyle/>
          <a:p>
            <a:pPr rtl="0"/>
            <a:endParaRPr lang="zh-CN" altLang="en-US" noProof="0" dirty="0"/>
          </a:p>
        </p:txBody>
      </p:sp>
      <p:sp>
        <p:nvSpPr>
          <p:cNvPr id="4" name="日期占位符 4"/>
          <p:cNvSpPr>
            <a:spLocks noGrp="1"/>
          </p:cNvSpPr>
          <p:nvPr>
            <p:ph type="dt" sz="half" idx="10"/>
          </p:nvPr>
        </p:nvSpPr>
        <p:spPr/>
        <p:txBody>
          <a:bodyPr rtlCol="0"/>
          <a:lstStyle>
            <a:lvl1pPr>
              <a:defRPr/>
            </a:lvl1pPr>
          </a:lstStyle>
          <a:p>
            <a:fld id="{E56957BA-FEF4-4C8E-A3CA-15601733688D}" type="datetime1">
              <a:rPr lang="zh-CN" altLang="en-US" smtClean="0"/>
              <a:pPr/>
              <a:t>2019/5/28</a:t>
            </a:fld>
            <a:endParaRPr lang="zh-CN" altLang="en-US" dirty="0"/>
          </a:p>
        </p:txBody>
      </p:sp>
      <p:sp>
        <p:nvSpPr>
          <p:cNvPr id="6" name="幻灯片编号占位符 5"/>
          <p:cNvSpPr>
            <a:spLocks noGrp="1"/>
          </p:cNvSpPr>
          <p:nvPr>
            <p:ph type="sldNum" sz="quarter" idx="12"/>
          </p:nvPr>
        </p:nvSpPr>
        <p:spPr/>
        <p:txBody>
          <a:bodyPr rtlCol="0"/>
          <a:lstStyle/>
          <a:p>
            <a:pPr rtl="0"/>
            <a:fld id="{E5137D0E-4A4F-4307-8994-C1891D747D59}" type="slidenum">
              <a:rPr lang="en-US" altLang="zh-CN" noProof="0" smtClean="0"/>
              <a:t>‹#›</a:t>
            </a:fld>
            <a:endParaRPr lang="en-US" altLang="zh-CN" noProof="0" dirty="0"/>
          </a:p>
        </p:txBody>
      </p:sp>
    </p:spTree>
    <p:extLst>
      <p:ext uri="{BB962C8B-B14F-4D97-AF65-F5344CB8AC3E}">
        <p14:creationId xmlns:p14="http://schemas.microsoft.com/office/powerpoint/2010/main" val="18422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9752012" y="533400"/>
            <a:ext cx="1371600" cy="5592764"/>
          </a:xfrm>
        </p:spPr>
        <p:txBody>
          <a:bodyPr vert="eaVert"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a:xfrm>
            <a:off x="1522411" y="533400"/>
            <a:ext cx="8077201" cy="5592764"/>
          </a:xfrm>
        </p:spPr>
        <p:txBody>
          <a:bodyPr vert="eaVert" rtlCol="0"/>
          <a:lstStyle>
            <a:lvl5pPr>
              <a:defRPr/>
            </a:lvl5pPr>
            <a:lvl6pPr>
              <a:defRPr/>
            </a:lvl6pPr>
            <a:lvl7pPr>
              <a:defRPr/>
            </a:lvl7pPr>
            <a:lvl8pPr>
              <a:defRPr/>
            </a:lvl8pPr>
            <a:lvl9pPr>
              <a:defRPr/>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5" name="页脚占位符 3"/>
          <p:cNvSpPr>
            <a:spLocks noGrp="1"/>
          </p:cNvSpPr>
          <p:nvPr>
            <p:ph type="ftr" sz="quarter" idx="11"/>
          </p:nvPr>
        </p:nvSpPr>
        <p:spPr/>
        <p:txBody>
          <a:bodyPr rtlCol="0"/>
          <a:lstStyle/>
          <a:p>
            <a:pPr rtl="0"/>
            <a:endParaRPr lang="zh-CN" altLang="en-US" noProof="0" dirty="0"/>
          </a:p>
        </p:txBody>
      </p:sp>
      <p:sp>
        <p:nvSpPr>
          <p:cNvPr id="4" name="日期占位符 4"/>
          <p:cNvSpPr>
            <a:spLocks noGrp="1"/>
          </p:cNvSpPr>
          <p:nvPr>
            <p:ph type="dt" sz="half" idx="10"/>
          </p:nvPr>
        </p:nvSpPr>
        <p:spPr/>
        <p:txBody>
          <a:bodyPr rtlCol="0"/>
          <a:lstStyle>
            <a:lvl1pPr>
              <a:defRPr/>
            </a:lvl1pPr>
          </a:lstStyle>
          <a:p>
            <a:fld id="{57D87D77-335E-42D4-B9D3-89AB7FEF850A}" type="datetime1">
              <a:rPr lang="zh-CN" altLang="en-US" smtClean="0"/>
              <a:pPr/>
              <a:t>2019/5/28</a:t>
            </a:fld>
            <a:endParaRPr lang="zh-CN" altLang="en-US" dirty="0"/>
          </a:p>
        </p:txBody>
      </p:sp>
      <p:sp>
        <p:nvSpPr>
          <p:cNvPr id="6" name="幻灯片编号占位符 5"/>
          <p:cNvSpPr>
            <a:spLocks noGrp="1"/>
          </p:cNvSpPr>
          <p:nvPr>
            <p:ph type="sldNum" sz="quarter" idx="12"/>
          </p:nvPr>
        </p:nvSpPr>
        <p:spPr/>
        <p:txBody>
          <a:bodyPr rtlCol="0"/>
          <a:lstStyle/>
          <a:p>
            <a:pPr rtl="0"/>
            <a:fld id="{E5137D0E-4A4F-4307-8994-C1891D747D59}" type="slidenum">
              <a:rPr lang="en-US" altLang="zh-CN" noProof="0" smtClean="0"/>
              <a:t>‹#›</a:t>
            </a:fld>
            <a:endParaRPr lang="en-US" altLang="zh-CN" noProof="0" dirty="0"/>
          </a:p>
        </p:txBody>
      </p:sp>
    </p:spTree>
    <p:extLst>
      <p:ext uri="{BB962C8B-B14F-4D97-AF65-F5344CB8AC3E}">
        <p14:creationId xmlns:p14="http://schemas.microsoft.com/office/powerpoint/2010/main" val="155018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p:txBody>
          <a:bodyPr rtlCol="0"/>
          <a:lstStyle>
            <a:lvl5pPr>
              <a:defRPr/>
            </a:lvl5pPr>
            <a:lvl6pPr>
              <a:defRPr baseline="0"/>
            </a:lvl6pPr>
            <a:lvl7pPr>
              <a:defRPr baseline="0"/>
            </a:lvl7pPr>
            <a:lvl8pPr>
              <a:defRPr baseline="0"/>
            </a:lvl8pPr>
            <a:lvl9pPr>
              <a:defRPr baseline="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5" name="页脚占位符 3"/>
          <p:cNvSpPr>
            <a:spLocks noGrp="1"/>
          </p:cNvSpPr>
          <p:nvPr>
            <p:ph type="ftr" sz="quarter" idx="11"/>
          </p:nvPr>
        </p:nvSpPr>
        <p:spPr/>
        <p:txBody>
          <a:bodyPr rtlCol="0"/>
          <a:lstStyle/>
          <a:p>
            <a:pPr rtl="0"/>
            <a:endParaRPr lang="zh-CN" altLang="en-US" noProof="0" dirty="0"/>
          </a:p>
        </p:txBody>
      </p:sp>
      <p:sp>
        <p:nvSpPr>
          <p:cNvPr id="4" name="日期占位符 4"/>
          <p:cNvSpPr>
            <a:spLocks noGrp="1"/>
          </p:cNvSpPr>
          <p:nvPr>
            <p:ph type="dt" sz="half" idx="10"/>
          </p:nvPr>
        </p:nvSpPr>
        <p:spPr/>
        <p:txBody>
          <a:bodyPr rtlCol="0"/>
          <a:lstStyle>
            <a:lvl1pPr>
              <a:defRPr/>
            </a:lvl1pPr>
          </a:lstStyle>
          <a:p>
            <a:fld id="{166799E2-3CA5-4C9D-94C3-E2110570FF0B}" type="datetime1">
              <a:rPr lang="zh-CN" altLang="en-US" smtClean="0"/>
              <a:pPr/>
              <a:t>2019/5/28</a:t>
            </a:fld>
            <a:endParaRPr lang="zh-CN" altLang="en-US" dirty="0"/>
          </a:p>
        </p:txBody>
      </p:sp>
      <p:sp>
        <p:nvSpPr>
          <p:cNvPr id="6" name="幻灯片编号占位符 5"/>
          <p:cNvSpPr>
            <a:spLocks noGrp="1"/>
          </p:cNvSpPr>
          <p:nvPr>
            <p:ph type="sldNum" sz="quarter" idx="12"/>
          </p:nvPr>
        </p:nvSpPr>
        <p:spPr/>
        <p:txBody>
          <a:bodyPr rtlCol="0"/>
          <a:lstStyle/>
          <a:p>
            <a:pPr rtl="0"/>
            <a:fld id="{E5137D0E-4A4F-4307-8994-C1891D747D59}" type="slidenum">
              <a:rPr lang="en-US" altLang="zh-CN" noProof="0"/>
              <a:t>‹#›</a:t>
            </a:fld>
            <a:endParaRPr lang="zh-CN" altLang="en-US" noProof="0" dirty="0"/>
          </a:p>
        </p:txBody>
      </p:sp>
    </p:spTree>
    <p:extLst>
      <p:ext uri="{BB962C8B-B14F-4D97-AF65-F5344CB8AC3E}">
        <p14:creationId xmlns:p14="http://schemas.microsoft.com/office/powerpoint/2010/main" val="1299455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522414" y="2514601"/>
            <a:ext cx="9144000" cy="2819400"/>
          </a:xfrm>
        </p:spPr>
        <p:txBody>
          <a:bodyPr rtlCol="0" anchor="b">
            <a:noAutofit/>
          </a:bodyPr>
          <a:lstStyle>
            <a:lvl1pPr algn="l">
              <a:defRPr sz="6600" b="0" i="0" cap="none" baseline="0"/>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522413" y="990600"/>
            <a:ext cx="8229600" cy="1143000"/>
          </a:xfrm>
        </p:spPr>
        <p:txBody>
          <a:bodyPr rtlCol="0"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单击此处编辑母版文本样式</a:t>
            </a:r>
          </a:p>
        </p:txBody>
      </p:sp>
      <p:sp>
        <p:nvSpPr>
          <p:cNvPr id="5" name="页脚占位符 3"/>
          <p:cNvSpPr>
            <a:spLocks noGrp="1"/>
          </p:cNvSpPr>
          <p:nvPr>
            <p:ph type="ftr" sz="quarter" idx="11"/>
          </p:nvPr>
        </p:nvSpPr>
        <p:spPr/>
        <p:txBody>
          <a:bodyPr rtlCol="0"/>
          <a:lstStyle/>
          <a:p>
            <a:pPr rtl="0"/>
            <a:endParaRPr lang="zh-CN" altLang="en-US" noProof="0" dirty="0"/>
          </a:p>
        </p:txBody>
      </p:sp>
      <p:sp>
        <p:nvSpPr>
          <p:cNvPr id="4" name="日期占位符 4"/>
          <p:cNvSpPr>
            <a:spLocks noGrp="1"/>
          </p:cNvSpPr>
          <p:nvPr>
            <p:ph type="dt" sz="half" idx="10"/>
          </p:nvPr>
        </p:nvSpPr>
        <p:spPr/>
        <p:txBody>
          <a:bodyPr rtlCol="0"/>
          <a:lstStyle>
            <a:lvl1pPr>
              <a:defRPr/>
            </a:lvl1pPr>
          </a:lstStyle>
          <a:p>
            <a:fld id="{F86F3DD1-C0FE-4CA7-96F6-14E5376380EC}" type="datetime1">
              <a:rPr lang="zh-CN" altLang="en-US" smtClean="0"/>
              <a:pPr/>
              <a:t>2019/5/28</a:t>
            </a:fld>
            <a:endParaRPr lang="zh-CN" altLang="en-US" dirty="0"/>
          </a:p>
        </p:txBody>
      </p:sp>
      <p:sp>
        <p:nvSpPr>
          <p:cNvPr id="6" name="幻灯片编号占位符 5"/>
          <p:cNvSpPr>
            <a:spLocks noGrp="1"/>
          </p:cNvSpPr>
          <p:nvPr>
            <p:ph type="sldNum" sz="quarter" idx="12"/>
          </p:nvPr>
        </p:nvSpPr>
        <p:spPr/>
        <p:txBody>
          <a:bodyPr rtlCol="0"/>
          <a:lstStyle/>
          <a:p>
            <a:pPr rtl="0"/>
            <a:fld id="{E5137D0E-4A4F-4307-8994-C1891D747D59}" type="slidenum">
              <a:rPr lang="en-US" altLang="zh-CN" noProof="0"/>
              <a:t>‹#›</a:t>
            </a:fld>
            <a:endParaRPr lang="zh-CN" altLang="en-US" noProof="0" dirty="0"/>
          </a:p>
        </p:txBody>
      </p:sp>
    </p:spTree>
    <p:extLst>
      <p:ext uri="{BB962C8B-B14F-4D97-AF65-F5344CB8AC3E}">
        <p14:creationId xmlns:p14="http://schemas.microsoft.com/office/powerpoint/2010/main" val="2606994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522414" y="533400"/>
            <a:ext cx="9601200" cy="1143000"/>
          </a:xfrm>
        </p:spPr>
        <p:txBody>
          <a:bodyPr rtlCol="0"/>
          <a:lstStyle/>
          <a:p>
            <a:pPr rtl="0"/>
            <a:r>
              <a:rPr lang="zh-CN" altLang="en-US" noProof="0"/>
              <a:t>单击此处编辑母版标题样式</a:t>
            </a:r>
            <a:endParaRPr lang="zh-CN" altLang="en-US" noProof="0" dirty="0"/>
          </a:p>
        </p:txBody>
      </p:sp>
      <p:sp>
        <p:nvSpPr>
          <p:cNvPr id="3" name="内容占位符 2"/>
          <p:cNvSpPr>
            <a:spLocks noGrp="1"/>
          </p:cNvSpPr>
          <p:nvPr>
            <p:ph sz="half" idx="1"/>
          </p:nvPr>
        </p:nvSpPr>
        <p:spPr>
          <a:xfrm>
            <a:off x="1522414" y="1828800"/>
            <a:ext cx="4645152" cy="41910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4" name="内容占位符 3"/>
          <p:cNvSpPr>
            <a:spLocks noGrp="1"/>
          </p:cNvSpPr>
          <p:nvPr>
            <p:ph sz="half" idx="2"/>
          </p:nvPr>
        </p:nvSpPr>
        <p:spPr>
          <a:xfrm>
            <a:off x="6475412" y="1828800"/>
            <a:ext cx="4648201" cy="41910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6" name="页脚占位符 4"/>
          <p:cNvSpPr>
            <a:spLocks noGrp="1"/>
          </p:cNvSpPr>
          <p:nvPr>
            <p:ph type="ftr" sz="quarter" idx="11"/>
          </p:nvPr>
        </p:nvSpPr>
        <p:spPr/>
        <p:txBody>
          <a:bodyPr rtlCol="0"/>
          <a:lstStyle/>
          <a:p>
            <a:pPr rtl="0"/>
            <a:endParaRPr lang="zh-CN" altLang="en-US" noProof="0" dirty="0"/>
          </a:p>
        </p:txBody>
      </p:sp>
      <p:sp>
        <p:nvSpPr>
          <p:cNvPr id="5" name="日期占位符 5"/>
          <p:cNvSpPr>
            <a:spLocks noGrp="1"/>
          </p:cNvSpPr>
          <p:nvPr>
            <p:ph type="dt" sz="half" idx="10"/>
          </p:nvPr>
        </p:nvSpPr>
        <p:spPr/>
        <p:txBody>
          <a:bodyPr rtlCol="0"/>
          <a:lstStyle>
            <a:lvl1pPr>
              <a:defRPr/>
            </a:lvl1pPr>
          </a:lstStyle>
          <a:p>
            <a:fld id="{A36E73D5-A5DE-4A03-8FB8-EB14C67EE15B}" type="datetime1">
              <a:rPr lang="zh-CN" altLang="en-US" smtClean="0"/>
              <a:pPr/>
              <a:t>2019/5/28</a:t>
            </a:fld>
            <a:endParaRPr lang="zh-CN" altLang="en-US" dirty="0"/>
          </a:p>
        </p:txBody>
      </p:sp>
      <p:sp>
        <p:nvSpPr>
          <p:cNvPr id="7" name="幻灯片编号占位符 6"/>
          <p:cNvSpPr>
            <a:spLocks noGrp="1"/>
          </p:cNvSpPr>
          <p:nvPr>
            <p:ph type="sldNum" sz="quarter" idx="12"/>
          </p:nvPr>
        </p:nvSpPr>
        <p:spPr/>
        <p:txBody>
          <a:bodyPr rtlCol="0"/>
          <a:lstStyle/>
          <a:p>
            <a:pPr rtl="0"/>
            <a:fld id="{E5137D0E-4A4F-4307-8994-C1891D747D59}" type="slidenum">
              <a:rPr lang="en-US" altLang="zh-CN" noProof="0" smtClean="0"/>
              <a:t>‹#›</a:t>
            </a:fld>
            <a:endParaRPr lang="en-US" altLang="zh-CN" noProof="0" dirty="0"/>
          </a:p>
        </p:txBody>
      </p:sp>
    </p:spTree>
    <p:extLst>
      <p:ext uri="{BB962C8B-B14F-4D97-AF65-F5344CB8AC3E}">
        <p14:creationId xmlns:p14="http://schemas.microsoft.com/office/powerpoint/2010/main" val="2576970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522414" y="533400"/>
            <a:ext cx="9601200" cy="1143000"/>
          </a:xfrm>
        </p:spPr>
        <p:txBody>
          <a:bodyPr rtlCol="0"/>
          <a:lstStyle>
            <a:lvl1pPr>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522414" y="1828800"/>
            <a:ext cx="4645152" cy="762000"/>
          </a:xfrm>
        </p:spPr>
        <p:txBody>
          <a:bodyPr rtlCol="0"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4" name="内容占位符 3"/>
          <p:cNvSpPr>
            <a:spLocks noGrp="1"/>
          </p:cNvSpPr>
          <p:nvPr>
            <p:ph sz="half" idx="2"/>
          </p:nvPr>
        </p:nvSpPr>
        <p:spPr>
          <a:xfrm>
            <a:off x="1522414" y="2667000"/>
            <a:ext cx="4645152" cy="3352800"/>
          </a:xfrm>
        </p:spPr>
        <p:txBody>
          <a:bodyPr rtlCol="0">
            <a:normAutofit/>
          </a:bodyPr>
          <a:lstStyle>
            <a:lvl1pPr>
              <a:defRPr sz="2000"/>
            </a:lvl1pPr>
            <a:lvl2pPr>
              <a:defRPr sz="1800"/>
            </a:lvl2pPr>
            <a:lvl3pPr>
              <a:defRPr sz="1600"/>
            </a:lvl3pPr>
            <a:lvl4pPr>
              <a:defRPr sz="1400"/>
            </a:lvl4pPr>
            <a:lvl5pPr>
              <a:defRPr sz="1400"/>
            </a:lvl5pPr>
            <a:lvl6pPr>
              <a:defRPr sz="1400" baseline="0"/>
            </a:lvl6pPr>
            <a:lvl7pPr>
              <a:defRPr sz="1400" baseline="0"/>
            </a:lvl7pPr>
            <a:lvl8pPr>
              <a:defRPr sz="1400" baseline="0"/>
            </a:lvl8pPr>
            <a:lvl9pPr>
              <a:defRPr sz="1400" baseline="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5" name="文本占位符 4"/>
          <p:cNvSpPr>
            <a:spLocks noGrp="1"/>
          </p:cNvSpPr>
          <p:nvPr>
            <p:ph type="body" sz="quarter" idx="3"/>
          </p:nvPr>
        </p:nvSpPr>
        <p:spPr>
          <a:xfrm>
            <a:off x="6478462" y="1828800"/>
            <a:ext cx="4645152" cy="762000"/>
          </a:xfrm>
        </p:spPr>
        <p:txBody>
          <a:bodyPr rtlCol="0"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6" name="内容占位符 5"/>
          <p:cNvSpPr>
            <a:spLocks noGrp="1"/>
          </p:cNvSpPr>
          <p:nvPr>
            <p:ph sz="quarter" idx="4"/>
          </p:nvPr>
        </p:nvSpPr>
        <p:spPr>
          <a:xfrm>
            <a:off x="6478462" y="2667000"/>
            <a:ext cx="4645152" cy="33528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8" name="页脚占位符 6"/>
          <p:cNvSpPr>
            <a:spLocks noGrp="1"/>
          </p:cNvSpPr>
          <p:nvPr>
            <p:ph type="ftr" sz="quarter" idx="11"/>
          </p:nvPr>
        </p:nvSpPr>
        <p:spPr/>
        <p:txBody>
          <a:bodyPr rtlCol="0"/>
          <a:lstStyle/>
          <a:p>
            <a:pPr rtl="0"/>
            <a:endParaRPr lang="zh-CN" altLang="en-US" noProof="0" dirty="0"/>
          </a:p>
        </p:txBody>
      </p:sp>
      <p:sp>
        <p:nvSpPr>
          <p:cNvPr id="7" name="日期占位符 7"/>
          <p:cNvSpPr>
            <a:spLocks noGrp="1"/>
          </p:cNvSpPr>
          <p:nvPr>
            <p:ph type="dt" sz="half" idx="10"/>
          </p:nvPr>
        </p:nvSpPr>
        <p:spPr/>
        <p:txBody>
          <a:bodyPr rtlCol="0"/>
          <a:lstStyle>
            <a:lvl1pPr>
              <a:defRPr/>
            </a:lvl1pPr>
          </a:lstStyle>
          <a:p>
            <a:fld id="{56531402-C48B-45C7-8338-830D3FA708E8}" type="datetime1">
              <a:rPr lang="zh-CN" altLang="en-US" smtClean="0"/>
              <a:pPr/>
              <a:t>2019/5/28</a:t>
            </a:fld>
            <a:endParaRPr lang="zh-CN" altLang="en-US" dirty="0"/>
          </a:p>
        </p:txBody>
      </p:sp>
      <p:sp>
        <p:nvSpPr>
          <p:cNvPr id="9" name="幻灯片编号占位符 8"/>
          <p:cNvSpPr>
            <a:spLocks noGrp="1"/>
          </p:cNvSpPr>
          <p:nvPr>
            <p:ph type="sldNum" sz="quarter" idx="12"/>
          </p:nvPr>
        </p:nvSpPr>
        <p:spPr/>
        <p:txBody>
          <a:bodyPr rtlCol="0"/>
          <a:lstStyle/>
          <a:p>
            <a:pPr rtl="0"/>
            <a:fld id="{E5137D0E-4A4F-4307-8994-C1891D747D59}" type="slidenum">
              <a:rPr lang="en-US" altLang="zh-CN" noProof="0" smtClean="0"/>
              <a:t>‹#›</a:t>
            </a:fld>
            <a:endParaRPr lang="en-US" altLang="zh-CN" noProof="0" dirty="0"/>
          </a:p>
        </p:txBody>
      </p:sp>
    </p:spTree>
    <p:extLst>
      <p:ext uri="{BB962C8B-B14F-4D97-AF65-F5344CB8AC3E}">
        <p14:creationId xmlns:p14="http://schemas.microsoft.com/office/powerpoint/2010/main" val="501231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4" name="页脚占位符 2"/>
          <p:cNvSpPr>
            <a:spLocks noGrp="1"/>
          </p:cNvSpPr>
          <p:nvPr>
            <p:ph type="ftr" sz="quarter" idx="11"/>
          </p:nvPr>
        </p:nvSpPr>
        <p:spPr/>
        <p:txBody>
          <a:bodyPr rtlCol="0"/>
          <a:lstStyle/>
          <a:p>
            <a:pPr rtl="0"/>
            <a:endParaRPr lang="zh-CN" altLang="en-US" noProof="0" dirty="0"/>
          </a:p>
        </p:txBody>
      </p:sp>
      <p:sp>
        <p:nvSpPr>
          <p:cNvPr id="3" name="日期占位符 3"/>
          <p:cNvSpPr>
            <a:spLocks noGrp="1"/>
          </p:cNvSpPr>
          <p:nvPr>
            <p:ph type="dt" sz="half" idx="10"/>
          </p:nvPr>
        </p:nvSpPr>
        <p:spPr/>
        <p:txBody>
          <a:bodyPr rtlCol="0"/>
          <a:lstStyle>
            <a:lvl1pPr>
              <a:defRPr/>
            </a:lvl1pPr>
          </a:lstStyle>
          <a:p>
            <a:fld id="{1D213A6F-62C3-4BE8-B515-BFB6CD5E1DF1}" type="datetime1">
              <a:rPr lang="zh-CN" altLang="en-US" smtClean="0"/>
              <a:pPr/>
              <a:t>2019/5/28</a:t>
            </a:fld>
            <a:endParaRPr lang="zh-CN" altLang="en-US" dirty="0"/>
          </a:p>
        </p:txBody>
      </p:sp>
      <p:sp>
        <p:nvSpPr>
          <p:cNvPr id="5" name="幻灯片编号占位符 4"/>
          <p:cNvSpPr>
            <a:spLocks noGrp="1"/>
          </p:cNvSpPr>
          <p:nvPr>
            <p:ph type="sldNum" sz="quarter" idx="12"/>
          </p:nvPr>
        </p:nvSpPr>
        <p:spPr/>
        <p:txBody>
          <a:bodyPr rtlCol="0"/>
          <a:lstStyle/>
          <a:p>
            <a:pPr rtl="0"/>
            <a:fld id="{E5137D0E-4A4F-4307-8994-C1891D747D59}" type="slidenum">
              <a:rPr lang="en-US" altLang="zh-CN" noProof="0" smtClean="0"/>
              <a:t>‹#›</a:t>
            </a:fld>
            <a:endParaRPr lang="en-US" altLang="zh-CN" noProof="0" dirty="0"/>
          </a:p>
        </p:txBody>
      </p:sp>
    </p:spTree>
    <p:extLst>
      <p:ext uri="{BB962C8B-B14F-4D97-AF65-F5344CB8AC3E}">
        <p14:creationId xmlns:p14="http://schemas.microsoft.com/office/powerpoint/2010/main" val="2455701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页脚占位符 1"/>
          <p:cNvSpPr>
            <a:spLocks noGrp="1"/>
          </p:cNvSpPr>
          <p:nvPr>
            <p:ph type="ftr" sz="quarter" idx="11"/>
          </p:nvPr>
        </p:nvSpPr>
        <p:spPr/>
        <p:txBody>
          <a:bodyPr rtlCol="0"/>
          <a:lstStyle/>
          <a:p>
            <a:pPr rtl="0"/>
            <a:endParaRPr lang="zh-CN" altLang="en-US" noProof="0" dirty="0"/>
          </a:p>
        </p:txBody>
      </p:sp>
      <p:sp>
        <p:nvSpPr>
          <p:cNvPr id="2" name="日期占位符 2"/>
          <p:cNvSpPr>
            <a:spLocks noGrp="1"/>
          </p:cNvSpPr>
          <p:nvPr>
            <p:ph type="dt" sz="half" idx="10"/>
          </p:nvPr>
        </p:nvSpPr>
        <p:spPr/>
        <p:txBody>
          <a:bodyPr rtlCol="0"/>
          <a:lstStyle>
            <a:lvl1pPr>
              <a:defRPr/>
            </a:lvl1pPr>
          </a:lstStyle>
          <a:p>
            <a:fld id="{F912600F-C6B7-48E7-80DB-91A1C757A881}" type="datetime1">
              <a:rPr lang="zh-CN" altLang="en-US" smtClean="0"/>
              <a:pPr/>
              <a:t>2019/5/28</a:t>
            </a:fld>
            <a:endParaRPr lang="zh-CN" altLang="en-US" dirty="0"/>
          </a:p>
        </p:txBody>
      </p:sp>
      <p:sp>
        <p:nvSpPr>
          <p:cNvPr id="4" name="幻灯片编号占位符 3"/>
          <p:cNvSpPr>
            <a:spLocks noGrp="1"/>
          </p:cNvSpPr>
          <p:nvPr>
            <p:ph type="sldNum" sz="quarter" idx="12"/>
          </p:nvPr>
        </p:nvSpPr>
        <p:spPr/>
        <p:txBody>
          <a:bodyPr rtlCol="0"/>
          <a:lstStyle/>
          <a:p>
            <a:pPr rtl="0"/>
            <a:fld id="{E5137D0E-4A4F-4307-8994-C1891D747D59}" type="slidenum">
              <a:rPr lang="en-US" altLang="zh-CN" noProof="0" smtClean="0"/>
              <a:t>‹#›</a:t>
            </a:fld>
            <a:endParaRPr lang="en-US" altLang="zh-CN" noProof="0" dirty="0"/>
          </a:p>
        </p:txBody>
      </p:sp>
    </p:spTree>
    <p:extLst>
      <p:ext uri="{BB962C8B-B14F-4D97-AF65-F5344CB8AC3E}">
        <p14:creationId xmlns:p14="http://schemas.microsoft.com/office/powerpoint/2010/main" val="3952017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题注的内容">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6613" y="2590800"/>
            <a:ext cx="3276599" cy="1924050"/>
          </a:xfrm>
        </p:spPr>
        <p:txBody>
          <a:bodyPr rtlCol="0" anchor="b">
            <a:normAutofit/>
          </a:bodyPr>
          <a:lstStyle>
            <a:lvl1pPr algn="l">
              <a:defRPr sz="3200" b="0"/>
            </a:lvl1pPr>
          </a:lstStyle>
          <a:p>
            <a:pPr rtl="0"/>
            <a:r>
              <a:rPr lang="zh-CN" altLang="en-US" noProof="0"/>
              <a:t>单击此处编辑母版标题样式</a:t>
            </a:r>
            <a:endParaRPr lang="zh-CN" altLang="en-US" noProof="0" dirty="0"/>
          </a:p>
        </p:txBody>
      </p:sp>
      <p:sp>
        <p:nvSpPr>
          <p:cNvPr id="4" name="文本占位符 2"/>
          <p:cNvSpPr>
            <a:spLocks noGrp="1"/>
          </p:cNvSpPr>
          <p:nvPr>
            <p:ph type="body" sz="half" idx="2"/>
          </p:nvPr>
        </p:nvSpPr>
        <p:spPr>
          <a:xfrm>
            <a:off x="836613" y="4648200"/>
            <a:ext cx="3276599" cy="1371600"/>
          </a:xfrm>
        </p:spPr>
        <p:txBody>
          <a:bodyPr rtlCol="0">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3" name="内容占位符 3"/>
          <p:cNvSpPr>
            <a:spLocks noGrp="1"/>
          </p:cNvSpPr>
          <p:nvPr>
            <p:ph idx="1"/>
          </p:nvPr>
        </p:nvSpPr>
        <p:spPr>
          <a:xfrm>
            <a:off x="5180012" y="838200"/>
            <a:ext cx="6172201" cy="51816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9" name="页脚占位符 4"/>
          <p:cNvSpPr>
            <a:spLocks noGrp="1"/>
          </p:cNvSpPr>
          <p:nvPr>
            <p:ph type="ftr" sz="quarter" idx="11"/>
          </p:nvPr>
        </p:nvSpPr>
        <p:spPr/>
        <p:txBody>
          <a:bodyPr rtlCol="0"/>
          <a:lstStyle/>
          <a:p>
            <a:pPr rtl="0"/>
            <a:endParaRPr lang="zh-CN" altLang="en-US" noProof="0" dirty="0"/>
          </a:p>
        </p:txBody>
      </p:sp>
      <p:sp>
        <p:nvSpPr>
          <p:cNvPr id="8" name="日期占位符 5"/>
          <p:cNvSpPr>
            <a:spLocks noGrp="1"/>
          </p:cNvSpPr>
          <p:nvPr>
            <p:ph type="dt" sz="half" idx="10"/>
          </p:nvPr>
        </p:nvSpPr>
        <p:spPr/>
        <p:txBody>
          <a:bodyPr rtlCol="0"/>
          <a:lstStyle>
            <a:lvl1pPr>
              <a:defRPr/>
            </a:lvl1pPr>
          </a:lstStyle>
          <a:p>
            <a:fld id="{D7A80206-60B2-4858-9DFF-4D3DA10A56A1}" type="datetime1">
              <a:rPr lang="zh-CN" altLang="en-US" smtClean="0"/>
              <a:pPr/>
              <a:t>2019/5/28</a:t>
            </a:fld>
            <a:endParaRPr lang="zh-CN" altLang="en-US" dirty="0"/>
          </a:p>
        </p:txBody>
      </p:sp>
      <p:sp>
        <p:nvSpPr>
          <p:cNvPr id="10" name="幻灯片编号占位符 6"/>
          <p:cNvSpPr>
            <a:spLocks noGrp="1"/>
          </p:cNvSpPr>
          <p:nvPr>
            <p:ph type="sldNum" sz="quarter" idx="12"/>
          </p:nvPr>
        </p:nvSpPr>
        <p:spPr/>
        <p:txBody>
          <a:bodyPr rtlCol="0"/>
          <a:lstStyle/>
          <a:p>
            <a:pPr rtl="0"/>
            <a:fld id="{E5137D0E-4A4F-4307-8994-C1891D747D59}" type="slidenum">
              <a:rPr lang="en-US" altLang="zh-CN" noProof="0"/>
              <a:pPr/>
              <a:t>‹#›</a:t>
            </a:fld>
            <a:endParaRPr lang="zh-CN" altLang="en-US" noProof="0" dirty="0"/>
          </a:p>
        </p:txBody>
      </p:sp>
    </p:spTree>
    <p:extLst>
      <p:ext uri="{BB962C8B-B14F-4D97-AF65-F5344CB8AC3E}">
        <p14:creationId xmlns:p14="http://schemas.microsoft.com/office/powerpoint/2010/main" val="2018280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题注的图片">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6613" y="2590800"/>
            <a:ext cx="3276599" cy="1924050"/>
          </a:xfrm>
        </p:spPr>
        <p:txBody>
          <a:bodyPr rtlCol="0" anchor="b">
            <a:normAutofit/>
          </a:bodyPr>
          <a:lstStyle>
            <a:lvl1pPr algn="l">
              <a:defRPr sz="3200" b="0"/>
            </a:lvl1pPr>
          </a:lstStyle>
          <a:p>
            <a:pPr rtl="0"/>
            <a:r>
              <a:rPr lang="zh-CN" altLang="en-US" noProof="0"/>
              <a:t>单击此处编辑母版标题样式</a:t>
            </a:r>
            <a:endParaRPr lang="zh-CN" altLang="en-US" noProof="0" dirty="0"/>
          </a:p>
        </p:txBody>
      </p:sp>
      <p:sp>
        <p:nvSpPr>
          <p:cNvPr id="4" name="文本占位符 2"/>
          <p:cNvSpPr>
            <a:spLocks noGrp="1"/>
          </p:cNvSpPr>
          <p:nvPr>
            <p:ph type="body" sz="half" idx="2"/>
          </p:nvPr>
        </p:nvSpPr>
        <p:spPr>
          <a:xfrm>
            <a:off x="836613" y="4648200"/>
            <a:ext cx="3276599" cy="1371600"/>
          </a:xfrm>
        </p:spPr>
        <p:txBody>
          <a:bodyPr rtlCol="0">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3" name="图片占位符 3"/>
          <p:cNvSpPr>
            <a:spLocks noGrp="1"/>
          </p:cNvSpPr>
          <p:nvPr>
            <p:ph type="pic" idx="1"/>
          </p:nvPr>
        </p:nvSpPr>
        <p:spPr>
          <a:xfrm>
            <a:off x="5484812" y="836610"/>
            <a:ext cx="5867401" cy="5183190"/>
          </a:xfrm>
          <a:solidFill>
            <a:schemeClr val="bg2"/>
          </a:solidFill>
        </p:spPr>
        <p:txBody>
          <a:bodyPr tIns="91440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单击图标添加图片</a:t>
            </a:r>
            <a:endParaRPr lang="zh-CN" altLang="en-US" noProof="0" dirty="0"/>
          </a:p>
        </p:txBody>
      </p:sp>
      <p:pic>
        <p:nvPicPr>
          <p:cNvPr id="9" name="图片 4" descr="为添加图像预留的空占位符。单击占位符，选择要添加的图像。"/>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3812" y="458787"/>
            <a:ext cx="6626225" cy="5938837"/>
          </a:xfrm>
          <a:prstGeom prst="rect">
            <a:avLst/>
          </a:prstGeom>
          <a:noFill/>
          <a:ln>
            <a:noFill/>
          </a:ln>
          <a:effectLst>
            <a:outerShdw blurRad="292100" algn="ctr" rotWithShape="0">
              <a:prstClr val="black">
                <a:alpha val="36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4693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522414" y="533400"/>
            <a:ext cx="9601200" cy="1143000"/>
          </a:xfrm>
          <a:prstGeom prst="rect">
            <a:avLst/>
          </a:prstGeom>
        </p:spPr>
        <p:txBody>
          <a:bodyPr vert="horz" lIns="91440" tIns="45720" rIns="91440" bIns="45720"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1522414" y="1828800"/>
            <a:ext cx="9601200" cy="4191000"/>
          </a:xfrm>
          <a:prstGeom prst="rect">
            <a:avLst/>
          </a:prstGeom>
        </p:spPr>
        <p:txBody>
          <a:bodyPr vert="horz" lIns="91440" tIns="45720" rIns="9144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a:p>
            <a:pPr lvl="5" rtl="0"/>
            <a:r>
              <a:rPr lang="zh-CN" altLang="en-US" noProof="0" dirty="0"/>
              <a:t>第六级</a:t>
            </a:r>
          </a:p>
          <a:p>
            <a:pPr lvl="6" rtl="0"/>
            <a:r>
              <a:rPr lang="zh-CN" altLang="en-US" noProof="0" dirty="0"/>
              <a:t>第七级</a:t>
            </a:r>
          </a:p>
          <a:p>
            <a:pPr lvl="7" rtl="0"/>
            <a:r>
              <a:rPr lang="zh-CN" altLang="en-US" noProof="0" dirty="0"/>
              <a:t>第八级</a:t>
            </a:r>
          </a:p>
          <a:p>
            <a:pPr lvl="8" rtl="0"/>
            <a:r>
              <a:rPr lang="zh-CN" altLang="en-US" noProof="0" dirty="0"/>
              <a:t>第九级</a:t>
            </a:r>
          </a:p>
        </p:txBody>
      </p:sp>
      <p:sp>
        <p:nvSpPr>
          <p:cNvPr id="5" name="页脚占位符 3"/>
          <p:cNvSpPr>
            <a:spLocks noGrp="1"/>
          </p:cNvSpPr>
          <p:nvPr>
            <p:ph type="ftr" sz="quarter" idx="3"/>
          </p:nvPr>
        </p:nvSpPr>
        <p:spPr>
          <a:xfrm>
            <a:off x="1517950" y="6172200"/>
            <a:ext cx="6862462" cy="273049"/>
          </a:xfrm>
          <a:prstGeom prst="rect">
            <a:avLst/>
          </a:prstGeom>
        </p:spPr>
        <p:txBody>
          <a:bodyPr vert="horz" lIns="91440" tIns="45720" rIns="91440" bIns="45720" rtlCol="0" anchor="ctr"/>
          <a:lstStyle>
            <a:lvl1pPr algn="l">
              <a:defRPr sz="1100">
                <a:solidFill>
                  <a:schemeClr val="tx1"/>
                </a:solidFill>
                <a:latin typeface="宋体" panose="02010600030101010101" pitchFamily="2" charset="-122"/>
                <a:ea typeface="宋体" panose="02010600030101010101" pitchFamily="2" charset="-122"/>
              </a:defRPr>
            </a:lvl1pPr>
          </a:lstStyle>
          <a:p>
            <a:endParaRPr lang="zh-CN" altLang="en-US" noProof="0" dirty="0"/>
          </a:p>
        </p:txBody>
      </p:sp>
      <p:sp>
        <p:nvSpPr>
          <p:cNvPr id="4" name="日期占位符 4"/>
          <p:cNvSpPr>
            <a:spLocks noGrp="1"/>
          </p:cNvSpPr>
          <p:nvPr>
            <p:ph type="dt" sz="half" idx="2"/>
          </p:nvPr>
        </p:nvSpPr>
        <p:spPr>
          <a:xfrm>
            <a:off x="8609012" y="6172200"/>
            <a:ext cx="1320059" cy="273049"/>
          </a:xfrm>
          <a:prstGeom prst="rect">
            <a:avLst/>
          </a:prstGeom>
        </p:spPr>
        <p:txBody>
          <a:bodyPr vert="horz" lIns="91440" tIns="45720" rIns="91440" bIns="45720" rtlCol="0" anchor="ctr"/>
          <a:lstStyle>
            <a:lvl1pPr algn="r">
              <a:defRPr sz="1100">
                <a:solidFill>
                  <a:schemeClr val="tx1"/>
                </a:solidFill>
                <a:latin typeface="宋体" panose="02010600030101010101" pitchFamily="2" charset="-122"/>
                <a:ea typeface="宋体" panose="02010600030101010101" pitchFamily="2" charset="-122"/>
              </a:defRPr>
            </a:lvl1pPr>
          </a:lstStyle>
          <a:p>
            <a:fld id="{FAAC343B-BF22-4E3E-AE6D-3B66D97B0160}" type="datetime1">
              <a:rPr lang="zh-CN" altLang="en-US" smtClean="0"/>
              <a:pPr/>
              <a:t>2019/5/28</a:t>
            </a:fld>
            <a:endParaRPr lang="en-US" dirty="0"/>
          </a:p>
        </p:txBody>
      </p:sp>
      <p:sp>
        <p:nvSpPr>
          <p:cNvPr id="6" name="幻灯片编号占位符 5"/>
          <p:cNvSpPr>
            <a:spLocks noGrp="1"/>
          </p:cNvSpPr>
          <p:nvPr>
            <p:ph type="sldNum" sz="quarter" idx="4"/>
          </p:nvPr>
        </p:nvSpPr>
        <p:spPr>
          <a:xfrm>
            <a:off x="10133012" y="6172200"/>
            <a:ext cx="990601" cy="273049"/>
          </a:xfrm>
          <a:prstGeom prst="rect">
            <a:avLst/>
          </a:prstGeom>
        </p:spPr>
        <p:txBody>
          <a:bodyPr vert="horz" lIns="91440" tIns="45720" rIns="91440" bIns="45720" rtlCol="0" anchor="ctr"/>
          <a:lstStyle>
            <a:lvl1pPr algn="r">
              <a:defRPr sz="1100">
                <a:solidFill>
                  <a:schemeClr val="tx1"/>
                </a:solidFill>
                <a:latin typeface="宋体" panose="02010600030101010101" pitchFamily="2" charset="-122"/>
                <a:ea typeface="宋体" panose="02010600030101010101" pitchFamily="2" charset="-122"/>
              </a:defRPr>
            </a:lvl1pPr>
          </a:lstStyle>
          <a:p>
            <a:fld id="{E5137D0E-4A4F-4307-8994-C1891D747D59}" type="slidenum">
              <a:rPr lang="en-US" altLang="zh-CN" noProof="0" smtClean="0"/>
              <a:pPr/>
              <a:t>‹#›</a:t>
            </a:fld>
            <a:endParaRPr lang="zh-CN" altLang="en-US" noProof="0" dirty="0"/>
          </a:p>
        </p:txBody>
      </p:sp>
    </p:spTree>
    <p:extLst>
      <p:ext uri="{BB962C8B-B14F-4D97-AF65-F5344CB8AC3E}">
        <p14:creationId xmlns:p14="http://schemas.microsoft.com/office/powerpoint/2010/main" val="1526050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宋体" panose="02010600030101010101" pitchFamily="2" charset="-122"/>
          <a:ea typeface="宋体" panose="02010600030101010101" pitchFamily="2" charset="-122"/>
          <a:cs typeface="+mj-cs"/>
        </a:defRPr>
      </a:lvl1pPr>
    </p:titleStyle>
    <p:bodyStyle>
      <a:lvl1pPr marL="223838" indent="-223838" algn="l" defTabSz="914400" rtl="0" eaLnBrk="1" latinLnBrk="0" hangingPunct="1">
        <a:lnSpc>
          <a:spcPct val="90000"/>
        </a:lnSpc>
        <a:spcBef>
          <a:spcPts val="1800"/>
        </a:spcBef>
        <a:buFont typeface="Arial" pitchFamily="34" charset="0"/>
        <a:buChar char="•"/>
        <a:defRPr sz="2000" kern="1200">
          <a:solidFill>
            <a:schemeClr val="tx1"/>
          </a:solidFill>
          <a:latin typeface="宋体" panose="02010600030101010101" pitchFamily="2" charset="-122"/>
          <a:ea typeface="宋体" panose="02010600030101010101" pitchFamily="2" charset="-122"/>
          <a:cs typeface="+mn-cs"/>
        </a:defRPr>
      </a:lvl1pPr>
      <a:lvl2pPr marL="502920" indent="-223838" algn="l" defTabSz="914400" rtl="0" eaLnBrk="1" latinLnBrk="0" hangingPunct="1">
        <a:lnSpc>
          <a:spcPct val="90000"/>
        </a:lnSpc>
        <a:spcBef>
          <a:spcPts val="800"/>
        </a:spcBef>
        <a:buFont typeface="Arial" pitchFamily="34" charset="0"/>
        <a:buChar char="–"/>
        <a:defRPr sz="1800" kern="1200">
          <a:solidFill>
            <a:schemeClr val="tx1"/>
          </a:solidFill>
          <a:latin typeface="宋体" panose="02010600030101010101" pitchFamily="2" charset="-122"/>
          <a:ea typeface="宋体" panose="02010600030101010101" pitchFamily="2" charset="-122"/>
          <a:cs typeface="+mn-cs"/>
        </a:defRPr>
      </a:lvl2pPr>
      <a:lvl3pPr marL="741363" indent="-171450" algn="l" defTabSz="914400" rtl="0" eaLnBrk="1" latinLnBrk="0" hangingPunct="1">
        <a:lnSpc>
          <a:spcPct val="90000"/>
        </a:lnSpc>
        <a:spcBef>
          <a:spcPts val="600"/>
        </a:spcBef>
        <a:buFont typeface="Arial" pitchFamily="34" charset="0"/>
        <a:buChar char="•"/>
        <a:defRPr sz="1600" kern="1200">
          <a:solidFill>
            <a:schemeClr val="tx1"/>
          </a:solidFill>
          <a:latin typeface="宋体" panose="02010600030101010101" pitchFamily="2" charset="-122"/>
          <a:ea typeface="宋体" panose="02010600030101010101" pitchFamily="2" charset="-122"/>
          <a:cs typeface="+mn-cs"/>
        </a:defRPr>
      </a:lvl3pPr>
      <a:lvl4pPr marL="966788" indent="-173038" algn="l" defTabSz="914400" rtl="0" eaLnBrk="1" latinLnBrk="0" hangingPunct="1">
        <a:lnSpc>
          <a:spcPct val="90000"/>
        </a:lnSpc>
        <a:spcBef>
          <a:spcPts val="600"/>
        </a:spcBef>
        <a:buFont typeface="Arial" pitchFamily="34" charset="0"/>
        <a:buChar char="–"/>
        <a:defRPr sz="1400" kern="1200">
          <a:solidFill>
            <a:schemeClr val="tx1"/>
          </a:solidFill>
          <a:latin typeface="宋体" panose="02010600030101010101" pitchFamily="2" charset="-122"/>
          <a:ea typeface="宋体" panose="02010600030101010101" pitchFamily="2" charset="-122"/>
          <a:cs typeface="+mn-cs"/>
        </a:defRPr>
      </a:lvl4pPr>
      <a:lvl5pPr marL="1208088" indent="-173038" algn="l" defTabSz="914400" rtl="0" eaLnBrk="1" latinLnBrk="0" hangingPunct="1">
        <a:lnSpc>
          <a:spcPct val="90000"/>
        </a:lnSpc>
        <a:spcBef>
          <a:spcPts val="600"/>
        </a:spcBef>
        <a:buFont typeface="Arial" pitchFamily="34" charset="0"/>
        <a:buChar char="•"/>
        <a:defRPr sz="1400" kern="1200">
          <a:solidFill>
            <a:schemeClr val="tx1"/>
          </a:solidFill>
          <a:latin typeface="宋体" panose="02010600030101010101" pitchFamily="2" charset="-122"/>
          <a:ea typeface="宋体" panose="02010600030101010101" pitchFamily="2" charset="-122"/>
          <a:cs typeface="+mn-cs"/>
        </a:defRPr>
      </a:lvl5pPr>
      <a:lvl6pPr marL="1444752" indent="-173736" algn="l" defTabSz="914400" rtl="0" eaLnBrk="1" latinLnBrk="0" hangingPunct="1">
        <a:lnSpc>
          <a:spcPct val="90000"/>
        </a:lnSpc>
        <a:spcBef>
          <a:spcPts val="600"/>
        </a:spcBef>
        <a:buFont typeface="Arial" pitchFamily="34" charset="0"/>
        <a:buChar char="–"/>
        <a:defRPr sz="1400" kern="1200">
          <a:solidFill>
            <a:schemeClr val="tx1"/>
          </a:solidFill>
          <a:latin typeface="宋体" panose="02010600030101010101" pitchFamily="2" charset="-122"/>
          <a:ea typeface="宋体" panose="02010600030101010101" pitchFamily="2" charset="-122"/>
          <a:cs typeface="+mn-cs"/>
        </a:defRPr>
      </a:lvl6pPr>
      <a:lvl7pPr marL="1682496" indent="-173736" algn="l" defTabSz="914400" rtl="0" eaLnBrk="1" latinLnBrk="0" hangingPunct="1">
        <a:lnSpc>
          <a:spcPct val="90000"/>
        </a:lnSpc>
        <a:spcBef>
          <a:spcPts val="600"/>
        </a:spcBef>
        <a:buFont typeface="Arial" pitchFamily="34" charset="0"/>
        <a:buChar char="•"/>
        <a:defRPr sz="1400" kern="1200">
          <a:solidFill>
            <a:schemeClr val="tx1"/>
          </a:solidFill>
          <a:latin typeface="宋体" panose="02010600030101010101" pitchFamily="2" charset="-122"/>
          <a:ea typeface="宋体" panose="02010600030101010101" pitchFamily="2" charset="-122"/>
          <a:cs typeface="+mn-cs"/>
        </a:defRPr>
      </a:lvl7pPr>
      <a:lvl8pPr marL="1920240" indent="-173736" algn="l" defTabSz="914400" rtl="0" eaLnBrk="1" latinLnBrk="0" hangingPunct="1">
        <a:lnSpc>
          <a:spcPct val="90000"/>
        </a:lnSpc>
        <a:spcBef>
          <a:spcPts val="600"/>
        </a:spcBef>
        <a:buFont typeface="Arial" pitchFamily="34" charset="0"/>
        <a:buChar char="–"/>
        <a:defRPr sz="1400" kern="1200">
          <a:solidFill>
            <a:schemeClr val="tx1"/>
          </a:solidFill>
          <a:latin typeface="宋体" panose="02010600030101010101" pitchFamily="2" charset="-122"/>
          <a:ea typeface="宋体" panose="02010600030101010101" pitchFamily="2" charset="-122"/>
          <a:cs typeface="+mn-cs"/>
        </a:defRPr>
      </a:lvl8pPr>
      <a:lvl9pPr marL="2157984" indent="-173736" algn="l" defTabSz="914400" rtl="0" eaLnBrk="1" latinLnBrk="0" hangingPunct="1">
        <a:lnSpc>
          <a:spcPct val="90000"/>
        </a:lnSpc>
        <a:spcBef>
          <a:spcPts val="600"/>
        </a:spcBef>
        <a:buFont typeface="Arial" pitchFamily="34" charset="0"/>
        <a:buChar char="•"/>
        <a:defRPr sz="1400" kern="1200">
          <a:solidFill>
            <a:schemeClr val="tx1"/>
          </a:solidFill>
          <a:latin typeface="宋体" panose="02010600030101010101" pitchFamily="2" charset="-122"/>
          <a:ea typeface="宋体" panose="02010600030101010101" pitchFamily="2" charset="-122"/>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rtlCol="0"/>
          <a:lstStyle/>
          <a:p>
            <a:pPr rtl="0"/>
            <a:r>
              <a:rPr lang="zh-CN" altLang="en-US" dirty="0"/>
              <a:t>小组组会</a:t>
            </a:r>
            <a:endParaRPr lang="zh-cn" dirty="0"/>
          </a:p>
        </p:txBody>
      </p:sp>
      <p:sp>
        <p:nvSpPr>
          <p:cNvPr id="3" name="副标题 2"/>
          <p:cNvSpPr>
            <a:spLocks noGrp="1"/>
          </p:cNvSpPr>
          <p:nvPr>
            <p:ph type="subTitle" idx="1"/>
          </p:nvPr>
        </p:nvSpPr>
        <p:spPr/>
        <p:txBody>
          <a:bodyPr rtlCol="0"/>
          <a:lstStyle/>
          <a:p>
            <a:pPr rtl="0"/>
            <a:r>
              <a:rPr lang="en-US" altLang="zh-CN" dirty="0">
                <a:solidFill>
                  <a:schemeClr val="tx1">
                    <a:lumMod val="50000"/>
                  </a:schemeClr>
                </a:solidFill>
              </a:rPr>
              <a:t>2019</a:t>
            </a:r>
            <a:r>
              <a:rPr lang="zh-CN" altLang="en-US" dirty="0">
                <a:solidFill>
                  <a:schemeClr val="tx1">
                    <a:lumMod val="50000"/>
                  </a:schemeClr>
                </a:solidFill>
              </a:rPr>
              <a:t>年</a:t>
            </a:r>
            <a:r>
              <a:rPr lang="en-US" altLang="zh-CN" dirty="0">
                <a:solidFill>
                  <a:schemeClr val="tx1">
                    <a:lumMod val="50000"/>
                  </a:schemeClr>
                </a:solidFill>
              </a:rPr>
              <a:t>5</a:t>
            </a:r>
            <a:r>
              <a:rPr lang="zh-CN" altLang="en-US" dirty="0">
                <a:solidFill>
                  <a:schemeClr val="tx1">
                    <a:lumMod val="50000"/>
                  </a:schemeClr>
                </a:solidFill>
              </a:rPr>
              <a:t>月</a:t>
            </a:r>
            <a:r>
              <a:rPr lang="en-US" altLang="zh-CN" dirty="0">
                <a:solidFill>
                  <a:schemeClr val="tx1">
                    <a:lumMod val="50000"/>
                  </a:schemeClr>
                </a:solidFill>
              </a:rPr>
              <a:t>29</a:t>
            </a:r>
            <a:r>
              <a:rPr lang="zh-CN" altLang="en-US" dirty="0">
                <a:solidFill>
                  <a:schemeClr val="tx1">
                    <a:lumMod val="50000"/>
                  </a:schemeClr>
                </a:solidFill>
              </a:rPr>
              <a:t>日</a:t>
            </a:r>
            <a:endParaRPr lang="zh-cn" dirty="0">
              <a:solidFill>
                <a:schemeClr val="tx1">
                  <a:lumMod val="50000"/>
                </a:schemeClr>
              </a:solidFill>
            </a:endParaRPr>
          </a:p>
        </p:txBody>
      </p:sp>
    </p:spTree>
    <p:extLst>
      <p:ext uri="{BB962C8B-B14F-4D97-AF65-F5344CB8AC3E}">
        <p14:creationId xmlns:p14="http://schemas.microsoft.com/office/powerpoint/2010/main" val="456561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65303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058E551E-C63E-4208-8362-AC8B4B3FAD74}"/>
              </a:ext>
            </a:extLst>
          </p:cNvPr>
          <p:cNvSpPr/>
          <p:nvPr/>
        </p:nvSpPr>
        <p:spPr>
          <a:xfrm>
            <a:off x="1053852" y="1124744"/>
            <a:ext cx="10081120" cy="954107"/>
          </a:xfrm>
          <a:prstGeom prst="rect">
            <a:avLst/>
          </a:prstGeom>
        </p:spPr>
        <p:txBody>
          <a:bodyPr wrap="square">
            <a:spAutoFit/>
          </a:bodyPr>
          <a:lstStyle/>
          <a:p>
            <a:pPr algn="ctr">
              <a:spcAft>
                <a:spcPts val="0"/>
              </a:spcAft>
            </a:pPr>
            <a:r>
              <a:rPr lang="en-US" altLang="zh-CN" sz="2800" kern="100" dirty="0" err="1">
                <a:latin typeface="等线" panose="02010600030101010101" pitchFamily="2" charset="-122"/>
                <a:ea typeface="等线" panose="02010600030101010101" pitchFamily="2" charset="-122"/>
                <a:cs typeface="Times New Roman" panose="02020603050405020304" pitchFamily="18" charset="0"/>
              </a:rPr>
              <a:t>RippleNet</a:t>
            </a:r>
            <a:r>
              <a:rPr lang="en-US" altLang="zh-CN" sz="2800" kern="100" dirty="0">
                <a:latin typeface="等线" panose="02010600030101010101" pitchFamily="2" charset="-122"/>
                <a:ea typeface="等线" panose="02010600030101010101" pitchFamily="2" charset="-122"/>
                <a:cs typeface="Times New Roman" panose="02020603050405020304" pitchFamily="18" charset="0"/>
              </a:rPr>
              <a:t>: Propagating User Preferences on the Knowledge Graph for Recommender Systems</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6" name="矩形 5">
            <a:extLst>
              <a:ext uri="{FF2B5EF4-FFF2-40B4-BE49-F238E27FC236}">
                <a16:creationId xmlns:a16="http://schemas.microsoft.com/office/drawing/2014/main" id="{AECDBB30-D884-486F-B549-664F13558266}"/>
              </a:ext>
            </a:extLst>
          </p:cNvPr>
          <p:cNvSpPr/>
          <p:nvPr/>
        </p:nvSpPr>
        <p:spPr>
          <a:xfrm>
            <a:off x="3047999" y="2708920"/>
            <a:ext cx="6092825" cy="2862322"/>
          </a:xfrm>
          <a:prstGeom prst="rect">
            <a:avLst/>
          </a:prstGeom>
        </p:spPr>
        <p:txBody>
          <a:bodyPr>
            <a:spAutoFit/>
          </a:bodyPr>
          <a:lstStyle/>
          <a:p>
            <a:pPr algn="ctr">
              <a:spcAft>
                <a:spcPts val="0"/>
              </a:spcAft>
            </a:pP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Hongwei Wang , </a:t>
            </a:r>
            <a:r>
              <a:rPr lang="en-US" altLang="zh-CN" sz="2000" kern="100" dirty="0" err="1">
                <a:latin typeface="等线" panose="02010600030101010101" pitchFamily="2" charset="-122"/>
                <a:ea typeface="等线" panose="02010600030101010101" pitchFamily="2" charset="-122"/>
                <a:cs typeface="Times New Roman" panose="02020603050405020304" pitchFamily="18" charset="0"/>
              </a:rPr>
              <a:t>Fuzheng</a:t>
            </a: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 Zhang , </a:t>
            </a:r>
            <a:r>
              <a:rPr lang="en-US" altLang="zh-CN" sz="2000" kern="100" dirty="0" err="1">
                <a:latin typeface="等线" panose="02010600030101010101" pitchFamily="2" charset="-122"/>
                <a:ea typeface="等线" panose="02010600030101010101" pitchFamily="2" charset="-122"/>
                <a:cs typeface="Times New Roman" panose="02020603050405020304" pitchFamily="18" charset="0"/>
              </a:rPr>
              <a:t>Jialin</a:t>
            </a: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 Wang , Miao Zhao , Wenjie Li , Xing </a:t>
            </a:r>
            <a:r>
              <a:rPr lang="en-US" altLang="zh-CN" sz="2000" kern="100" dirty="0" err="1">
                <a:latin typeface="等线" panose="02010600030101010101" pitchFamily="2" charset="-122"/>
                <a:ea typeface="等线" panose="02010600030101010101" pitchFamily="2" charset="-122"/>
                <a:cs typeface="Times New Roman" panose="02020603050405020304" pitchFamily="18" charset="0"/>
              </a:rPr>
              <a:t>Xie</a:t>
            </a: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 , </a:t>
            </a:r>
            <a:r>
              <a:rPr lang="en-US" altLang="zh-CN" sz="2000" kern="100" dirty="0" err="1">
                <a:latin typeface="等线" panose="02010600030101010101" pitchFamily="2" charset="-122"/>
                <a:ea typeface="等线" panose="02010600030101010101" pitchFamily="2" charset="-122"/>
                <a:cs typeface="Times New Roman" panose="02020603050405020304" pitchFamily="18" charset="0"/>
              </a:rPr>
              <a:t>Minyi</a:t>
            </a: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 Guo</a:t>
            </a:r>
          </a:p>
          <a:p>
            <a:pPr algn="ctr">
              <a:spcAft>
                <a:spcPts val="0"/>
              </a:spcAft>
            </a:pP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lgn="ctr">
              <a:spcAft>
                <a:spcPts val="0"/>
              </a:spcAft>
            </a:pP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Shanghai Jiao Tong University,</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lgn="ctr">
              <a:spcAft>
                <a:spcPts val="0"/>
              </a:spcAft>
            </a:pP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Microsoft Research Asia</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lgn="ctr">
              <a:spcAft>
                <a:spcPts val="0"/>
              </a:spcAft>
            </a:pPr>
            <a:r>
              <a:rPr lang="en-US" altLang="zh-CN" sz="2000" kern="100" dirty="0" err="1">
                <a:latin typeface="等线" panose="02010600030101010101" pitchFamily="2" charset="-122"/>
                <a:ea typeface="等线" panose="02010600030101010101" pitchFamily="2" charset="-122"/>
                <a:cs typeface="Times New Roman" panose="02020603050405020304" pitchFamily="18" charset="0"/>
              </a:rPr>
              <a:t>Meituan</a:t>
            </a: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 AI Lab,</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lgn="ctr">
              <a:spcAft>
                <a:spcPts val="0"/>
              </a:spcAft>
            </a:pP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The Hong Kong Polytechnic University</a:t>
            </a:r>
          </a:p>
          <a:p>
            <a:pPr algn="ctr">
              <a:spcAft>
                <a:spcPts val="0"/>
              </a:spcAft>
            </a:pP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lgn="ctr">
              <a:spcAft>
                <a:spcPts val="0"/>
              </a:spcAft>
            </a:pP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CIKM 2018 B</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046713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4592C08-B20A-4D84-AA1C-D8E317953472}"/>
              </a:ext>
            </a:extLst>
          </p:cNvPr>
          <p:cNvSpPr/>
          <p:nvPr/>
        </p:nvSpPr>
        <p:spPr>
          <a:xfrm>
            <a:off x="981844" y="548680"/>
            <a:ext cx="10225136" cy="2616101"/>
          </a:xfrm>
          <a:prstGeom prst="rect">
            <a:avLst/>
          </a:prstGeom>
        </p:spPr>
        <p:txBody>
          <a:bodyPr wrap="square">
            <a:spAutoFit/>
          </a:bodyPr>
          <a:lstStyle/>
          <a:p>
            <a:pPr lvl="0" algn="just">
              <a:spcAft>
                <a:spcPts val="0"/>
              </a:spcAft>
            </a:pPr>
            <a:r>
              <a:rPr lang="zh-CN" altLang="zh-CN" sz="2800" kern="100" dirty="0">
                <a:latin typeface="等线" panose="02010600030101010101" pitchFamily="2" charset="-122"/>
                <a:ea typeface="等线" panose="02010600030101010101" pitchFamily="2" charset="-122"/>
                <a:cs typeface="Times New Roman" panose="02020603050405020304" pitchFamily="18" charset="0"/>
              </a:rPr>
              <a:t>主要内容</a:t>
            </a:r>
            <a:endParaRPr lang="en-US" altLang="zh-CN" sz="2800" kern="100" dirty="0">
              <a:latin typeface="等线" panose="02010600030101010101" pitchFamily="2" charset="-122"/>
              <a:ea typeface="等线" panose="02010600030101010101" pitchFamily="2" charset="-122"/>
              <a:cs typeface="Times New Roman" panose="02020603050405020304" pitchFamily="18" charset="0"/>
            </a:endParaRPr>
          </a:p>
          <a:p>
            <a:pPr lvl="0" algn="just">
              <a:spcAft>
                <a:spcPts val="0"/>
              </a:spcAft>
            </a:pP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266700" indent="304800" algn="just">
              <a:spcAft>
                <a:spcPts val="0"/>
              </a:spcAft>
            </a:pPr>
            <a:r>
              <a:rPr lang="zh-CN" altLang="zh-CN" sz="2000" kern="100" dirty="0">
                <a:latin typeface="等线" panose="02010600030101010101" pitchFamily="2" charset="-122"/>
                <a:ea typeface="等线" panose="02010600030101010101" pitchFamily="2" charset="-122"/>
                <a:cs typeface="Times New Roman" panose="02020603050405020304" pitchFamily="18" charset="0"/>
              </a:rPr>
              <a:t>本文将知识</a:t>
            </a:r>
            <a:r>
              <a:rPr lang="zh-CN" altLang="en-US" sz="2000" kern="100" dirty="0">
                <a:latin typeface="等线" panose="02010600030101010101" pitchFamily="2" charset="-122"/>
                <a:ea typeface="等线" panose="02010600030101010101" pitchFamily="2" charset="-122"/>
                <a:cs typeface="Times New Roman" panose="02020603050405020304" pitchFamily="18" charset="0"/>
              </a:rPr>
              <a:t>图谱</a:t>
            </a:r>
            <a:r>
              <a:rPr lang="zh-CN" altLang="zh-CN" sz="2000" kern="100" dirty="0">
                <a:latin typeface="等线" panose="02010600030101010101" pitchFamily="2" charset="-122"/>
                <a:ea typeface="等线" panose="02010600030101010101" pitchFamily="2" charset="-122"/>
                <a:cs typeface="Times New Roman" panose="02020603050405020304" pitchFamily="18" charset="0"/>
              </a:rPr>
              <a:t>视为辅助信息的来源。</a:t>
            </a:r>
            <a:endParaRPr lang="en-US" altLang="zh-CN" sz="2000" kern="100" dirty="0">
              <a:latin typeface="等线" panose="02010600030101010101" pitchFamily="2" charset="-122"/>
              <a:ea typeface="等线" panose="02010600030101010101" pitchFamily="2" charset="-122"/>
              <a:cs typeface="Times New Roman" panose="02020603050405020304" pitchFamily="18" charset="0"/>
            </a:endParaRPr>
          </a:p>
          <a:p>
            <a:pPr marL="266700" indent="304800" algn="just">
              <a:spcAft>
                <a:spcPts val="0"/>
              </a:spcAft>
            </a:pPr>
            <a:r>
              <a:rPr lang="zh-CN" altLang="zh-CN" sz="2000" kern="100" dirty="0">
                <a:latin typeface="等线" panose="02010600030101010101" pitchFamily="2" charset="-122"/>
                <a:ea typeface="等线" panose="02010600030101010101" pitchFamily="2" charset="-122"/>
                <a:cs typeface="Times New Roman" panose="02020603050405020304" pitchFamily="18" charset="0"/>
              </a:rPr>
              <a:t>提出了一个端到端框架</a:t>
            </a:r>
            <a:r>
              <a:rPr lang="en-US" altLang="zh-CN" sz="2000" kern="100" dirty="0" err="1">
                <a:latin typeface="等线" panose="02010600030101010101" pitchFamily="2" charset="-122"/>
                <a:ea typeface="等线" panose="02010600030101010101" pitchFamily="2" charset="-122"/>
                <a:cs typeface="Times New Roman" panose="02020603050405020304" pitchFamily="18" charset="0"/>
              </a:rPr>
              <a:t>RippleNet</a:t>
            </a:r>
            <a:r>
              <a:rPr lang="zh-CN" altLang="zh-CN" sz="2000" kern="100" dirty="0">
                <a:latin typeface="等线" panose="02010600030101010101" pitchFamily="2" charset="-122"/>
                <a:ea typeface="等线" panose="02010600030101010101" pitchFamily="2" charset="-122"/>
                <a:cs typeface="Times New Roman" panose="02020603050405020304" pitchFamily="18" charset="0"/>
              </a:rPr>
              <a:t>，它自然地将知识图谱合并到推荐系统中。</a:t>
            </a:r>
            <a:endParaRPr lang="en-US" altLang="zh-CN" sz="2000" kern="100" dirty="0">
              <a:latin typeface="等线" panose="02010600030101010101" pitchFamily="2" charset="-122"/>
              <a:ea typeface="等线" panose="02010600030101010101" pitchFamily="2" charset="-122"/>
              <a:cs typeface="Times New Roman" panose="02020603050405020304" pitchFamily="18" charset="0"/>
            </a:endParaRPr>
          </a:p>
          <a:p>
            <a:pPr marL="266700" indent="304800" algn="just">
              <a:spcAft>
                <a:spcPts val="0"/>
              </a:spcAft>
            </a:pPr>
            <a:r>
              <a:rPr lang="zh-CN" altLang="zh-CN" sz="2000" kern="100" dirty="0">
                <a:latin typeface="等线" panose="02010600030101010101" pitchFamily="2" charset="-122"/>
                <a:ea typeface="等线" panose="02010600030101010101" pitchFamily="2" charset="-122"/>
                <a:cs typeface="Times New Roman" panose="02020603050405020304" pitchFamily="18" charset="0"/>
              </a:rPr>
              <a:t>类似于在水上传播的实际涟漪，</a:t>
            </a:r>
            <a:r>
              <a:rPr lang="en-US" altLang="zh-CN" sz="2000" kern="100" dirty="0" err="1">
                <a:latin typeface="等线" panose="02010600030101010101" pitchFamily="2" charset="-122"/>
                <a:ea typeface="等线" panose="02010600030101010101" pitchFamily="2" charset="-122"/>
                <a:cs typeface="Times New Roman" panose="02020603050405020304" pitchFamily="18" charset="0"/>
              </a:rPr>
              <a:t>RippleNet</a:t>
            </a:r>
            <a:r>
              <a:rPr lang="zh-CN" altLang="zh-CN" sz="2000" kern="100" dirty="0">
                <a:latin typeface="等线" panose="02010600030101010101" pitchFamily="2" charset="-122"/>
                <a:ea typeface="等线" panose="02010600030101010101" pitchFamily="2" charset="-122"/>
                <a:cs typeface="Times New Roman" panose="02020603050405020304" pitchFamily="18" charset="0"/>
              </a:rPr>
              <a:t>通过自动地并且沿着知识图谱中的链接迭代地扩展用户的潜在兴趣来刺激用户偏好在知识实体集上的传播。由用户的历史点击项激活的多个“涟漪”因此被叠加以形成用户关于候选项的偏好分布，其可用于预测最终点击概率。</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7" name="图片 6">
            <a:extLst>
              <a:ext uri="{FF2B5EF4-FFF2-40B4-BE49-F238E27FC236}">
                <a16:creationId xmlns:a16="http://schemas.microsoft.com/office/drawing/2014/main" id="{3461CFC3-B9AC-463C-9A13-E9194F46707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034072" y="3098413"/>
            <a:ext cx="6120680" cy="3056176"/>
          </a:xfrm>
          <a:prstGeom prst="rect">
            <a:avLst/>
          </a:prstGeom>
          <a:noFill/>
          <a:ln>
            <a:noFill/>
          </a:ln>
        </p:spPr>
      </p:pic>
    </p:spTree>
    <p:extLst>
      <p:ext uri="{BB962C8B-B14F-4D97-AF65-F5344CB8AC3E}">
        <p14:creationId xmlns:p14="http://schemas.microsoft.com/office/powerpoint/2010/main" val="3665487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7BEABA3-0F97-49E3-ADFD-37623FA1FB94}"/>
              </a:ext>
            </a:extLst>
          </p:cNvPr>
          <p:cNvSpPr/>
          <p:nvPr/>
        </p:nvSpPr>
        <p:spPr>
          <a:xfrm>
            <a:off x="1161864" y="840194"/>
            <a:ext cx="9865096" cy="4031873"/>
          </a:xfrm>
          <a:prstGeom prst="rect">
            <a:avLst/>
          </a:prstGeom>
        </p:spPr>
        <p:txBody>
          <a:bodyPr wrap="square">
            <a:spAutoFit/>
          </a:bodyPr>
          <a:lstStyle/>
          <a:p>
            <a:pPr lvl="0" algn="just"/>
            <a:r>
              <a:rPr lang="en-US" altLang="zh-CN" sz="2800" kern="100" dirty="0">
                <a:latin typeface="等线" panose="02010600030101010101" pitchFamily="2" charset="-122"/>
                <a:ea typeface="等线" panose="02010600030101010101" pitchFamily="2" charset="-122"/>
                <a:cs typeface="Times New Roman" panose="02020603050405020304" pitchFamily="18" charset="0"/>
              </a:rPr>
              <a:t>   </a:t>
            </a:r>
            <a:r>
              <a:rPr lang="zh-CN" altLang="zh-CN" sz="2800" kern="100" dirty="0">
                <a:latin typeface="等线" panose="02010600030101010101" pitchFamily="2" charset="-122"/>
                <a:ea typeface="等线" panose="02010600030101010101" pitchFamily="2" charset="-122"/>
                <a:cs typeface="Times New Roman" panose="02020603050405020304" pitchFamily="18" charset="0"/>
              </a:rPr>
              <a:t>创新点</a:t>
            </a:r>
          </a:p>
          <a:p>
            <a:pPr marL="266700" lvl="0" indent="304800" algn="just">
              <a:buFont typeface="Wingdings" panose="05000000000000000000" pitchFamily="2" charset="2"/>
              <a:buChar char=""/>
            </a:pPr>
            <a:r>
              <a:rPr lang="zh-CN" altLang="zh-CN" sz="2000" kern="100" dirty="0">
                <a:latin typeface="等线" panose="02010600030101010101" pitchFamily="2" charset="-122"/>
                <a:ea typeface="等线" panose="02010600030101010101" pitchFamily="2" charset="-122"/>
                <a:cs typeface="Times New Roman" panose="02020603050405020304" pitchFamily="18" charset="0"/>
              </a:rPr>
              <a:t>将基于嵌入和基于路径的方法结合到</a:t>
            </a: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KG</a:t>
            </a:r>
            <a:r>
              <a:rPr lang="zh-CN" altLang="zh-CN" sz="2000" kern="100" dirty="0">
                <a:latin typeface="等线" panose="02010600030101010101" pitchFamily="2" charset="-122"/>
                <a:ea typeface="等线" panose="02010600030101010101" pitchFamily="2" charset="-122"/>
                <a:cs typeface="Times New Roman" panose="02020603050405020304" pitchFamily="18" charset="0"/>
              </a:rPr>
              <a:t>感知推荐中的第一项工作。</a:t>
            </a:r>
            <a:endParaRPr lang="en-US" altLang="zh-CN" sz="2000" kern="100" dirty="0">
              <a:latin typeface="等线" panose="02010600030101010101" pitchFamily="2" charset="-122"/>
              <a:ea typeface="等线" panose="02010600030101010101" pitchFamily="2" charset="-122"/>
              <a:cs typeface="Times New Roman" panose="02020603050405020304" pitchFamily="18" charset="0"/>
            </a:endParaRPr>
          </a:p>
          <a:p>
            <a:pPr marL="266700" lvl="0" indent="304800" algn="just">
              <a:buFont typeface="Wingdings" panose="05000000000000000000" pitchFamily="2" charset="2"/>
              <a:buChar char=""/>
            </a:pP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marL="266700" lvl="0" indent="304800" algn="just">
              <a:buFont typeface="Wingdings" panose="05000000000000000000" pitchFamily="2" charset="2"/>
              <a:buChar char=""/>
            </a:pPr>
            <a:r>
              <a:rPr lang="zh-CN" altLang="zh-CN" sz="2000" kern="100" dirty="0">
                <a:latin typeface="等线" panose="02010600030101010101" pitchFamily="2" charset="-122"/>
                <a:ea typeface="等线" panose="02010600030101010101" pitchFamily="2" charset="-122"/>
                <a:cs typeface="Times New Roman" panose="02020603050405020304" pitchFamily="18" charset="0"/>
              </a:rPr>
              <a:t>提出了</a:t>
            </a:r>
            <a:r>
              <a:rPr lang="en-US" altLang="zh-CN" sz="2000" kern="100" dirty="0" err="1">
                <a:latin typeface="等线" panose="02010600030101010101" pitchFamily="2" charset="-122"/>
                <a:ea typeface="等线" panose="02010600030101010101" pitchFamily="2" charset="-122"/>
                <a:cs typeface="Times New Roman" panose="02020603050405020304" pitchFamily="18" charset="0"/>
              </a:rPr>
              <a:t>RippleNet</a:t>
            </a:r>
            <a:r>
              <a:rPr lang="zh-CN" altLang="zh-CN" sz="2000" kern="100" dirty="0">
                <a:latin typeface="等线" panose="02010600030101010101" pitchFamily="2" charset="-122"/>
                <a:ea typeface="等线" panose="02010600030101010101" pitchFamily="2" charset="-122"/>
                <a:cs typeface="Times New Roman" panose="02020603050405020304" pitchFamily="18" charset="0"/>
              </a:rPr>
              <a:t>，一个利用</a:t>
            </a: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KG</a:t>
            </a:r>
            <a:r>
              <a:rPr lang="zh-CN" altLang="zh-CN" sz="2000" kern="100" dirty="0">
                <a:latin typeface="等线" panose="02010600030101010101" pitchFamily="2" charset="-122"/>
                <a:ea typeface="等线" panose="02010600030101010101" pitchFamily="2" charset="-122"/>
                <a:cs typeface="Times New Roman" panose="02020603050405020304" pitchFamily="18" charset="0"/>
              </a:rPr>
              <a:t>协助推荐系统的端到端框架。</a:t>
            </a: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 </a:t>
            </a:r>
          </a:p>
          <a:p>
            <a:pPr marL="266700" lvl="0" algn="just"/>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     </a:t>
            </a:r>
            <a:r>
              <a:rPr lang="en-US" altLang="zh-CN" sz="2000" kern="100" dirty="0" err="1">
                <a:latin typeface="等线" panose="02010600030101010101" pitchFamily="2" charset="-122"/>
                <a:ea typeface="等线" panose="02010600030101010101" pitchFamily="2" charset="-122"/>
                <a:cs typeface="Times New Roman" panose="02020603050405020304" pitchFamily="18" charset="0"/>
              </a:rPr>
              <a:t>RippleNet</a:t>
            </a:r>
            <a:r>
              <a:rPr lang="zh-CN" altLang="zh-CN" sz="2000" kern="100" dirty="0">
                <a:latin typeface="等线" panose="02010600030101010101" pitchFamily="2" charset="-122"/>
                <a:ea typeface="等线" panose="02010600030101010101" pitchFamily="2" charset="-122"/>
                <a:cs typeface="Times New Roman" panose="02020603050405020304" pitchFamily="18" charset="0"/>
              </a:rPr>
              <a:t>通过在</a:t>
            </a: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KG</a:t>
            </a:r>
            <a:r>
              <a:rPr lang="zh-CN" altLang="zh-CN" sz="2000" kern="100" dirty="0">
                <a:latin typeface="等线" panose="02010600030101010101" pitchFamily="2" charset="-122"/>
                <a:ea typeface="等线" panose="02010600030101010101" pitchFamily="2" charset="-122"/>
                <a:cs typeface="Times New Roman" panose="02020603050405020304" pitchFamily="18" charset="0"/>
              </a:rPr>
              <a:t>中迭代传播用户的偏好来自动发现用户的等级潜在兴趣。</a:t>
            </a:r>
            <a:endParaRPr lang="en-US" altLang="zh-CN" sz="2000" kern="100" dirty="0">
              <a:latin typeface="等线" panose="02010600030101010101" pitchFamily="2" charset="-122"/>
              <a:ea typeface="等线" panose="02010600030101010101" pitchFamily="2" charset="-122"/>
              <a:cs typeface="Times New Roman" panose="02020603050405020304" pitchFamily="18" charset="0"/>
            </a:endParaRPr>
          </a:p>
          <a:p>
            <a:pPr marL="266700" lvl="0" algn="just"/>
            <a:endParaRPr lang="en-US" altLang="zh-CN" sz="2000" kern="100" dirty="0">
              <a:latin typeface="等线" panose="02010600030101010101" pitchFamily="2" charset="-122"/>
              <a:ea typeface="等线" panose="02010600030101010101" pitchFamily="2" charset="-122"/>
              <a:cs typeface="Times New Roman" panose="02020603050405020304" pitchFamily="18" charset="0"/>
            </a:endParaRPr>
          </a:p>
          <a:p>
            <a:pPr marL="266700" lvl="0" algn="just"/>
            <a:r>
              <a:rPr lang="zh-CN" altLang="zh-CN" sz="2800" kern="100" dirty="0">
                <a:latin typeface="等线" panose="02010600030101010101" pitchFamily="2" charset="-122"/>
                <a:ea typeface="等线" panose="02010600030101010101" pitchFamily="2" charset="-122"/>
                <a:cs typeface="Times New Roman" panose="02020603050405020304" pitchFamily="18" charset="0"/>
              </a:rPr>
              <a:t>关键思想</a:t>
            </a:r>
            <a:r>
              <a:rPr lang="zh-CN" altLang="en-US" sz="2800" kern="100" dirty="0">
                <a:latin typeface="等线" panose="02010600030101010101" pitchFamily="2" charset="-122"/>
                <a:ea typeface="等线" panose="02010600030101010101" pitchFamily="2" charset="-122"/>
                <a:cs typeface="Times New Roman" panose="02020603050405020304" pitchFamily="18" charset="0"/>
              </a:rPr>
              <a:t>：</a:t>
            </a:r>
            <a:r>
              <a:rPr lang="zh-CN" altLang="zh-CN" sz="2800" kern="100" dirty="0">
                <a:solidFill>
                  <a:schemeClr val="tx2">
                    <a:lumMod val="75000"/>
                  </a:schemeClr>
                </a:solidFill>
                <a:latin typeface="等线" panose="02010600030101010101" pitchFamily="2" charset="-122"/>
                <a:ea typeface="等线" panose="02010600030101010101" pitchFamily="2" charset="-122"/>
                <a:cs typeface="Times New Roman" panose="02020603050405020304" pitchFamily="18" charset="0"/>
              </a:rPr>
              <a:t>偏好传播</a:t>
            </a:r>
            <a:endParaRPr lang="en-US" altLang="zh-CN" sz="2800" kern="100" dirty="0">
              <a:solidFill>
                <a:schemeClr val="tx2">
                  <a:lumMod val="75000"/>
                </a:schemeClr>
              </a:solidFill>
              <a:latin typeface="等线" panose="02010600030101010101" pitchFamily="2" charset="-122"/>
              <a:ea typeface="等线" panose="02010600030101010101" pitchFamily="2" charset="-122"/>
              <a:cs typeface="Times New Roman" panose="02020603050405020304" pitchFamily="18" charset="0"/>
            </a:endParaRPr>
          </a:p>
          <a:p>
            <a:pPr marL="266700" indent="304800" algn="just">
              <a:spcAft>
                <a:spcPts val="0"/>
              </a:spcAft>
            </a:pPr>
            <a:r>
              <a:rPr lang="zh-CN" altLang="zh-CN" sz="2000" kern="100" dirty="0">
                <a:latin typeface="等线" panose="02010600030101010101" pitchFamily="2" charset="-122"/>
                <a:ea typeface="等线" panose="02010600030101010101" pitchFamily="2" charset="-122"/>
                <a:cs typeface="Times New Roman" panose="02020603050405020304" pitchFamily="18" charset="0"/>
              </a:rPr>
              <a:t>对于每个用户，</a:t>
            </a:r>
            <a:r>
              <a:rPr lang="en-US" altLang="zh-CN" sz="2000" kern="100" dirty="0" err="1">
                <a:latin typeface="等线" panose="02010600030101010101" pitchFamily="2" charset="-122"/>
                <a:ea typeface="等线" panose="02010600030101010101" pitchFamily="2" charset="-122"/>
                <a:cs typeface="Times New Roman" panose="02020603050405020304" pitchFamily="18" charset="0"/>
              </a:rPr>
              <a:t>RippleNet</a:t>
            </a:r>
            <a:r>
              <a:rPr lang="zh-CN" altLang="zh-CN" sz="2000" kern="100" dirty="0">
                <a:latin typeface="等线" panose="02010600030101010101" pitchFamily="2" charset="-122"/>
                <a:ea typeface="等线" panose="02010600030101010101" pitchFamily="2" charset="-122"/>
                <a:cs typeface="Times New Roman" panose="02020603050405020304" pitchFamily="18" charset="0"/>
              </a:rPr>
              <a:t>将其</a:t>
            </a:r>
            <a:r>
              <a:rPr lang="zh-CN" altLang="zh-CN" sz="2000" kern="100" dirty="0">
                <a:solidFill>
                  <a:schemeClr val="tx2">
                    <a:lumMod val="75000"/>
                  </a:schemeClr>
                </a:solidFill>
                <a:latin typeface="等线" panose="02010600030101010101" pitchFamily="2" charset="-122"/>
                <a:ea typeface="等线" panose="02010600030101010101" pitchFamily="2" charset="-122"/>
                <a:cs typeface="Times New Roman" panose="02020603050405020304" pitchFamily="18" charset="0"/>
              </a:rPr>
              <a:t>历史兴趣</a:t>
            </a:r>
            <a:r>
              <a:rPr lang="zh-CN" altLang="zh-CN" sz="2000" kern="100" dirty="0">
                <a:latin typeface="等线" panose="02010600030101010101" pitchFamily="2" charset="-122"/>
                <a:ea typeface="等线" panose="02010600030101010101" pitchFamily="2" charset="-122"/>
                <a:cs typeface="Times New Roman" panose="02020603050405020304" pitchFamily="18" charset="0"/>
              </a:rPr>
              <a:t>视为</a:t>
            </a: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KG</a:t>
            </a:r>
            <a:r>
              <a:rPr lang="zh-CN" altLang="zh-CN" sz="2000" kern="100" dirty="0">
                <a:latin typeface="等线" panose="02010600030101010101" pitchFamily="2" charset="-122"/>
                <a:ea typeface="等线" panose="02010600030101010101" pitchFamily="2" charset="-122"/>
                <a:cs typeface="Times New Roman" panose="02020603050405020304" pitchFamily="18" charset="0"/>
              </a:rPr>
              <a:t>中的种子集，然后沿着</a:t>
            </a: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KG</a:t>
            </a:r>
            <a:r>
              <a:rPr lang="zh-CN" altLang="zh-CN" sz="2000" kern="100" dirty="0">
                <a:latin typeface="等线" panose="02010600030101010101" pitchFamily="2" charset="-122"/>
                <a:ea typeface="等线" panose="02010600030101010101" pitchFamily="2" charset="-122"/>
                <a:cs typeface="Times New Roman" panose="02020603050405020304" pitchFamily="18" charset="0"/>
              </a:rPr>
              <a:t>链接迭代地扩展用户的兴趣，以发现他对候选项目的等级潜在兴趣。将偏好传播与由在水上传播的雨滴产生的实际波纹进行类比，其中多个</a:t>
            </a: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a:t>
            </a:r>
            <a:r>
              <a:rPr lang="zh-CN" altLang="zh-CN" sz="2000" kern="100" dirty="0">
                <a:latin typeface="等线" panose="02010600030101010101" pitchFamily="2" charset="-122"/>
                <a:ea typeface="等线" panose="02010600030101010101" pitchFamily="2" charset="-122"/>
                <a:cs typeface="Times New Roman" panose="02020603050405020304" pitchFamily="18" charset="0"/>
              </a:rPr>
              <a:t>波纹</a:t>
            </a: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a:t>
            </a:r>
            <a:r>
              <a:rPr lang="zh-CN" altLang="zh-CN" sz="2000" kern="100" dirty="0">
                <a:latin typeface="等线" panose="02010600030101010101" pitchFamily="2" charset="-122"/>
                <a:ea typeface="等线" panose="02010600030101010101" pitchFamily="2" charset="-122"/>
                <a:cs typeface="Times New Roman" panose="02020603050405020304" pitchFamily="18" charset="0"/>
              </a:rPr>
              <a:t>叠加以形成用户在知识图上的最终偏好分布。</a:t>
            </a:r>
            <a:endParaRPr lang="en-US" altLang="zh-CN" sz="2000" kern="100" dirty="0">
              <a:latin typeface="等线" panose="02010600030101010101" pitchFamily="2" charset="-122"/>
              <a:ea typeface="等线" panose="02010600030101010101" pitchFamily="2" charset="-122"/>
              <a:cs typeface="Times New Roman" panose="02020603050405020304" pitchFamily="18" charset="0"/>
            </a:endParaRPr>
          </a:p>
          <a:p>
            <a:pPr marL="266700" lvl="0" algn="just"/>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4" name="矩形 3">
            <a:extLst>
              <a:ext uri="{FF2B5EF4-FFF2-40B4-BE49-F238E27FC236}">
                <a16:creationId xmlns:a16="http://schemas.microsoft.com/office/drawing/2014/main" id="{E21F3949-C7BF-4FCD-BDF7-876A8D6DB1D5}"/>
              </a:ext>
            </a:extLst>
          </p:cNvPr>
          <p:cNvSpPr/>
          <p:nvPr/>
        </p:nvSpPr>
        <p:spPr>
          <a:xfrm>
            <a:off x="837828" y="4728626"/>
            <a:ext cx="10189132" cy="1292662"/>
          </a:xfrm>
          <a:prstGeom prst="rect">
            <a:avLst/>
          </a:prstGeom>
        </p:spPr>
        <p:txBody>
          <a:bodyPr wrap="square">
            <a:spAutoFit/>
          </a:bodyPr>
          <a:lstStyle/>
          <a:p>
            <a:pPr marL="266700" indent="304800" algn="just">
              <a:spcAft>
                <a:spcPts val="0"/>
              </a:spcAft>
            </a:pPr>
            <a:r>
              <a:rPr lang="en-US" altLang="zh-CN" sz="2400" kern="100" dirty="0" err="1">
                <a:latin typeface="等线" panose="02010600030101010101" pitchFamily="2" charset="-122"/>
                <a:ea typeface="等线" panose="02010600030101010101" pitchFamily="2" charset="-122"/>
                <a:cs typeface="Times New Roman" panose="02020603050405020304" pitchFamily="18" charset="0"/>
              </a:rPr>
              <a:t>RippleNet</a:t>
            </a:r>
            <a:r>
              <a:rPr lang="zh-CN" altLang="zh-CN" sz="2400" kern="100" dirty="0">
                <a:latin typeface="等线" panose="02010600030101010101" pitchFamily="2" charset="-122"/>
                <a:ea typeface="等线" panose="02010600030101010101" pitchFamily="2" charset="-122"/>
                <a:cs typeface="Times New Roman" panose="02020603050405020304" pitchFamily="18" charset="0"/>
              </a:rPr>
              <a:t>优点：</a:t>
            </a:r>
          </a:p>
          <a:p>
            <a:pPr marL="266700" indent="304800" algn="just">
              <a:spcAft>
                <a:spcPts val="0"/>
              </a:spcAft>
            </a:pPr>
            <a:r>
              <a:rPr lang="en-US" altLang="zh-CN" kern="100" dirty="0">
                <a:latin typeface="等线" panose="02010600030101010101" pitchFamily="2" charset="-122"/>
                <a:ea typeface="等线" panose="02010600030101010101" pitchFamily="2" charset="-122"/>
                <a:cs typeface="Times New Roman" panose="02020603050405020304" pitchFamily="18" charset="0"/>
              </a:rPr>
              <a:t>  </a:t>
            </a:r>
            <a:r>
              <a:rPr lang="zh-CN" altLang="zh-CN" kern="100" dirty="0">
                <a:latin typeface="等线" panose="02010600030101010101" pitchFamily="2" charset="-122"/>
                <a:ea typeface="等线" panose="02010600030101010101" pitchFamily="2" charset="-122"/>
                <a:cs typeface="Times New Roman" panose="02020603050405020304" pitchFamily="18" charset="0"/>
              </a:rPr>
              <a:t>（</a:t>
            </a:r>
            <a:r>
              <a:rPr lang="en-US" altLang="zh-CN" kern="100" dirty="0">
                <a:latin typeface="等线" panose="02010600030101010101" pitchFamily="2" charset="-122"/>
                <a:ea typeface="等线" panose="02010600030101010101" pitchFamily="2" charset="-122"/>
                <a:cs typeface="Times New Roman" panose="02020603050405020304" pitchFamily="18" charset="0"/>
              </a:rPr>
              <a:t>1</a:t>
            </a:r>
            <a:r>
              <a:rPr lang="zh-CN" altLang="zh-CN" kern="100" dirty="0">
                <a:latin typeface="等线" panose="02010600030101010101" pitchFamily="2" charset="-122"/>
                <a:ea typeface="等线" panose="02010600030101010101" pitchFamily="2" charset="-122"/>
                <a:cs typeface="Times New Roman" panose="02020603050405020304" pitchFamily="18" charset="0"/>
              </a:rPr>
              <a:t>）</a:t>
            </a:r>
            <a:r>
              <a:rPr lang="en-US" altLang="zh-CN" kern="100" dirty="0" err="1">
                <a:latin typeface="等线" panose="02010600030101010101" pitchFamily="2" charset="-122"/>
                <a:ea typeface="等线" panose="02010600030101010101" pitchFamily="2" charset="-122"/>
                <a:cs typeface="Times New Roman" panose="02020603050405020304" pitchFamily="18" charset="0"/>
              </a:rPr>
              <a:t>RippleNet</a:t>
            </a:r>
            <a:r>
              <a:rPr lang="zh-CN" altLang="zh-CN" kern="100" dirty="0">
                <a:latin typeface="等线" panose="02010600030101010101" pitchFamily="2" charset="-122"/>
                <a:ea typeface="等线" panose="02010600030101010101" pitchFamily="2" charset="-122"/>
                <a:cs typeface="Times New Roman" panose="02020603050405020304" pitchFamily="18" charset="0"/>
              </a:rPr>
              <a:t>通过偏好传播自然地将</a:t>
            </a:r>
            <a:r>
              <a:rPr lang="en-US" altLang="zh-CN" kern="100" dirty="0">
                <a:latin typeface="等线" panose="02010600030101010101" pitchFamily="2" charset="-122"/>
                <a:ea typeface="等线" panose="02010600030101010101" pitchFamily="2" charset="-122"/>
                <a:cs typeface="Times New Roman" panose="02020603050405020304" pitchFamily="18" charset="0"/>
              </a:rPr>
              <a:t>KGE</a:t>
            </a:r>
            <a:r>
              <a:rPr lang="zh-CN" altLang="zh-CN" kern="100" dirty="0">
                <a:latin typeface="等线" panose="02010600030101010101" pitchFamily="2" charset="-122"/>
                <a:ea typeface="等线" panose="02010600030101010101" pitchFamily="2" charset="-122"/>
                <a:cs typeface="Times New Roman" panose="02020603050405020304" pitchFamily="18" charset="0"/>
              </a:rPr>
              <a:t>方法纳入推荐</a:t>
            </a:r>
            <a:r>
              <a:rPr lang="en-US" altLang="zh-CN" kern="100" dirty="0">
                <a:latin typeface="等线" panose="02010600030101010101" pitchFamily="2" charset="-122"/>
                <a:ea typeface="等线" panose="02010600030101010101" pitchFamily="2" charset="-122"/>
                <a:cs typeface="Times New Roman" panose="02020603050405020304" pitchFamily="18" charset="0"/>
              </a:rPr>
              <a:t>; </a:t>
            </a:r>
          </a:p>
          <a:p>
            <a:pPr marL="266700" indent="304800" algn="just">
              <a:spcAft>
                <a:spcPts val="0"/>
              </a:spcAft>
            </a:pPr>
            <a:r>
              <a:rPr lang="en-US" altLang="zh-CN" kern="100" dirty="0">
                <a:latin typeface="等线" panose="02010600030101010101" pitchFamily="2" charset="-122"/>
                <a:ea typeface="等线" panose="02010600030101010101" pitchFamily="2" charset="-122"/>
                <a:cs typeface="Times New Roman" panose="02020603050405020304" pitchFamily="18" charset="0"/>
              </a:rPr>
              <a:t>  </a:t>
            </a:r>
            <a:r>
              <a:rPr lang="zh-CN" altLang="zh-CN" kern="100" dirty="0">
                <a:latin typeface="等线" panose="02010600030101010101" pitchFamily="2" charset="-122"/>
                <a:ea typeface="等线" panose="02010600030101010101" pitchFamily="2" charset="-122"/>
                <a:cs typeface="Times New Roman" panose="02020603050405020304" pitchFamily="18" charset="0"/>
              </a:rPr>
              <a:t>（</a:t>
            </a:r>
            <a:r>
              <a:rPr lang="en-US" altLang="zh-CN" kern="100" dirty="0">
                <a:latin typeface="等线" panose="02010600030101010101" pitchFamily="2" charset="-122"/>
                <a:ea typeface="等线" panose="02010600030101010101" pitchFamily="2" charset="-122"/>
                <a:cs typeface="Times New Roman" panose="02020603050405020304" pitchFamily="18" charset="0"/>
              </a:rPr>
              <a:t>2</a:t>
            </a:r>
            <a:r>
              <a:rPr lang="zh-CN" altLang="zh-CN" kern="100" dirty="0">
                <a:latin typeface="等线" panose="02010600030101010101" pitchFamily="2" charset="-122"/>
                <a:ea typeface="等线" panose="02010600030101010101" pitchFamily="2" charset="-122"/>
                <a:cs typeface="Times New Roman" panose="02020603050405020304" pitchFamily="18" charset="0"/>
              </a:rPr>
              <a:t>）</a:t>
            </a:r>
            <a:r>
              <a:rPr lang="en-US" altLang="zh-CN" kern="100" dirty="0" err="1">
                <a:latin typeface="等线" panose="02010600030101010101" pitchFamily="2" charset="-122"/>
                <a:ea typeface="等线" panose="02010600030101010101" pitchFamily="2" charset="-122"/>
                <a:cs typeface="Times New Roman" panose="02020603050405020304" pitchFamily="18" charset="0"/>
              </a:rPr>
              <a:t>RippleNet</a:t>
            </a:r>
            <a:r>
              <a:rPr lang="zh-CN" altLang="zh-CN" kern="100" dirty="0">
                <a:latin typeface="等线" panose="02010600030101010101" pitchFamily="2" charset="-122"/>
                <a:ea typeface="等线" panose="02010600030101010101" pitchFamily="2" charset="-122"/>
                <a:cs typeface="Times New Roman" panose="02020603050405020304" pitchFamily="18" charset="0"/>
              </a:rPr>
              <a:t>可以自动进行发现从用户历史记录中的项目到候选项目的可能路径，没有任</a:t>
            </a:r>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a:p>
            <a:pPr marL="266700" indent="304800" algn="just">
              <a:spcAft>
                <a:spcPts val="0"/>
              </a:spcAft>
            </a:pPr>
            <a:r>
              <a:rPr lang="zh-CN" altLang="zh-CN" kern="100" dirty="0">
                <a:latin typeface="等线" panose="02010600030101010101" pitchFamily="2" charset="-122"/>
                <a:ea typeface="等线" panose="02010600030101010101" pitchFamily="2" charset="-122"/>
                <a:cs typeface="Times New Roman" panose="02020603050405020304" pitchFamily="18" charset="0"/>
              </a:rPr>
              <a:t>何手工设计。</a:t>
            </a:r>
          </a:p>
        </p:txBody>
      </p:sp>
    </p:spTree>
    <p:extLst>
      <p:ext uri="{BB962C8B-B14F-4D97-AF65-F5344CB8AC3E}">
        <p14:creationId xmlns:p14="http://schemas.microsoft.com/office/powerpoint/2010/main" val="3425750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73B15F6C-E816-4E8F-89A4-CD91B86BE02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354277" y="1304764"/>
            <a:ext cx="9480269" cy="4248472"/>
          </a:xfrm>
          <a:prstGeom prst="rect">
            <a:avLst/>
          </a:prstGeom>
          <a:noFill/>
          <a:ln>
            <a:noFill/>
          </a:ln>
        </p:spPr>
      </p:pic>
      <p:sp>
        <p:nvSpPr>
          <p:cNvPr id="3" name="矩形 2">
            <a:extLst>
              <a:ext uri="{FF2B5EF4-FFF2-40B4-BE49-F238E27FC236}">
                <a16:creationId xmlns:a16="http://schemas.microsoft.com/office/drawing/2014/main" id="{F46F0416-0A86-4307-B1CD-0D33B8DD6EE7}"/>
              </a:ext>
            </a:extLst>
          </p:cNvPr>
          <p:cNvSpPr/>
          <p:nvPr/>
        </p:nvSpPr>
        <p:spPr>
          <a:xfrm>
            <a:off x="3574132" y="764704"/>
            <a:ext cx="3145413" cy="400110"/>
          </a:xfrm>
          <a:prstGeom prst="rect">
            <a:avLst/>
          </a:prstGeom>
        </p:spPr>
        <p:txBody>
          <a:bodyPr wrap="none">
            <a:spAutoFit/>
          </a:bodyPr>
          <a:lstStyle/>
          <a:p>
            <a:r>
              <a:rPr lang="zh-CN" altLang="zh-CN" sz="2000" dirty="0">
                <a:ea typeface="等线" panose="02010600030101010101" pitchFamily="2" charset="-122"/>
                <a:cs typeface="Times New Roman" panose="02020603050405020304" pitchFamily="18" charset="0"/>
              </a:rPr>
              <a:t>波纹组</a:t>
            </a:r>
            <a:r>
              <a:rPr lang="en-US" altLang="zh-CN" sz="2000" dirty="0">
                <a:ea typeface="等线" panose="02010600030101010101" pitchFamily="2" charset="-122"/>
                <a:cs typeface="Times New Roman" panose="02020603050405020304" pitchFamily="18" charset="0"/>
              </a:rPr>
              <a:t>S </a:t>
            </a:r>
            <a:r>
              <a:rPr lang="en-US" altLang="zh-CN" sz="2000" baseline="30000" dirty="0" err="1">
                <a:ea typeface="等线" panose="02010600030101010101" pitchFamily="2" charset="-122"/>
                <a:cs typeface="Times New Roman" panose="02020603050405020304" pitchFamily="18" charset="0"/>
              </a:rPr>
              <a:t>k</a:t>
            </a:r>
            <a:r>
              <a:rPr lang="en-US" altLang="zh-CN" sz="2000" baseline="-25000" dirty="0" err="1">
                <a:ea typeface="等线" panose="02010600030101010101" pitchFamily="2" charset="-122"/>
                <a:cs typeface="Times New Roman" panose="02020603050405020304" pitchFamily="18" charset="0"/>
              </a:rPr>
              <a:t>u</a:t>
            </a:r>
            <a:r>
              <a:rPr lang="zh-CN" altLang="en-US" sz="2000" dirty="0"/>
              <a:t>：三</a:t>
            </a:r>
            <a:r>
              <a:rPr lang="zh-CN" altLang="zh-CN" sz="2000" dirty="0"/>
              <a:t>元组的集合</a:t>
            </a:r>
            <a:endParaRPr lang="zh-CN" altLang="en-US" sz="2000" dirty="0"/>
          </a:p>
        </p:txBody>
      </p:sp>
      <p:sp>
        <p:nvSpPr>
          <p:cNvPr id="4" name="矩形 3">
            <a:extLst>
              <a:ext uri="{FF2B5EF4-FFF2-40B4-BE49-F238E27FC236}">
                <a16:creationId xmlns:a16="http://schemas.microsoft.com/office/drawing/2014/main" id="{DB8B8663-1182-4703-84F2-0873B42B82C6}"/>
              </a:ext>
            </a:extLst>
          </p:cNvPr>
          <p:cNvSpPr/>
          <p:nvPr/>
        </p:nvSpPr>
        <p:spPr>
          <a:xfrm>
            <a:off x="3934172" y="5616176"/>
            <a:ext cx="4073551" cy="400110"/>
          </a:xfrm>
          <a:prstGeom prst="rect">
            <a:avLst/>
          </a:prstGeom>
        </p:spPr>
        <p:txBody>
          <a:bodyPr wrap="none">
            <a:spAutoFit/>
          </a:bodyPr>
          <a:lstStyle/>
          <a:p>
            <a:r>
              <a:rPr lang="zh-CN" altLang="zh-CN" sz="2000" dirty="0">
                <a:ea typeface="等线" panose="02010600030101010101" pitchFamily="2" charset="-122"/>
                <a:cs typeface="Times New Roman" panose="02020603050405020304" pitchFamily="18" charset="0"/>
              </a:rPr>
              <a:t>用户</a:t>
            </a:r>
            <a:r>
              <a:rPr lang="en-US" altLang="zh-CN" sz="2000" dirty="0">
                <a:ea typeface="等线" panose="02010600030101010101" pitchFamily="2" charset="-122"/>
                <a:cs typeface="Times New Roman" panose="02020603050405020304" pitchFamily="18" charset="0"/>
              </a:rPr>
              <a:t>u</a:t>
            </a:r>
            <a:r>
              <a:rPr lang="zh-CN" altLang="zh-CN" sz="2000" dirty="0">
                <a:ea typeface="等线" panose="02010600030101010101" pitchFamily="2" charset="-122"/>
                <a:cs typeface="Times New Roman" panose="02020603050405020304" pitchFamily="18" charset="0"/>
              </a:rPr>
              <a:t>关于项目</a:t>
            </a:r>
            <a:r>
              <a:rPr lang="en-US" altLang="zh-CN" sz="2000" dirty="0">
                <a:ea typeface="等线" panose="02010600030101010101" pitchFamily="2" charset="-122"/>
                <a:cs typeface="Times New Roman" panose="02020603050405020304" pitchFamily="18" charset="0"/>
              </a:rPr>
              <a:t>v</a:t>
            </a:r>
            <a:r>
              <a:rPr lang="zh-CN" altLang="zh-CN" sz="2000" dirty="0">
                <a:ea typeface="等线" panose="02010600030101010101" pitchFamily="2" charset="-122"/>
                <a:cs typeface="Times New Roman" panose="02020603050405020304" pitchFamily="18" charset="0"/>
              </a:rPr>
              <a:t>的响应（绿色块）</a:t>
            </a:r>
            <a:endParaRPr lang="zh-CN" altLang="en-US" sz="2000" dirty="0"/>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736220BA-9088-452E-9D23-9D1212CB3346}"/>
                  </a:ext>
                </a:extLst>
              </p:cNvPr>
              <p:cNvSpPr/>
              <p:nvPr/>
            </p:nvSpPr>
            <p:spPr>
              <a:xfrm>
                <a:off x="8007723" y="5615120"/>
                <a:ext cx="3444276" cy="400110"/>
              </a:xfrm>
              <a:prstGeom prst="rect">
                <a:avLst/>
              </a:prstGeom>
            </p:spPr>
            <p:txBody>
              <a:bodyPr wrap="none">
                <a:spAutoFit/>
              </a:bodyPr>
              <a:lstStyle/>
              <a:p>
                <a:r>
                  <a:rPr lang="zh-CN" altLang="zh-CN" sz="2000" dirty="0">
                    <a:ea typeface="等线" panose="02010600030101010101" pitchFamily="2" charset="-122"/>
                    <a:cs typeface="Times New Roman" panose="02020603050405020304" pitchFamily="18" charset="0"/>
                  </a:rPr>
                  <a:t>用户</a:t>
                </a:r>
                <a:r>
                  <a:rPr lang="zh-CN" altLang="en-US" sz="2000" dirty="0">
                    <a:ea typeface="等线" panose="02010600030101010101" pitchFamily="2" charset="-122"/>
                    <a:cs typeface="Times New Roman" panose="02020603050405020304" pitchFamily="18" charset="0"/>
                  </a:rPr>
                  <a:t>嵌入</a:t>
                </a:r>
                <a:r>
                  <a:rPr lang="en-US" altLang="zh-CN" sz="2000" dirty="0">
                    <a:ea typeface="等线" panose="02010600030101010101" pitchFamily="2" charset="-122"/>
                    <a:cs typeface="Times New Roman" panose="02020603050405020304" pitchFamily="18" charset="0"/>
                  </a:rPr>
                  <a:t>u=</a:t>
                </a:r>
                <a14:m>
                  <m:oMath xmlns:m="http://schemas.openxmlformats.org/officeDocument/2006/math">
                    <m:sSubSup>
                      <m:sSubSupPr>
                        <m:ctrlPr>
                          <a:rPr lang="en-US" altLang="zh-CN" sz="2000" i="1" smtClean="0">
                            <a:latin typeface="Cambria Math" panose="02040503050406030204" pitchFamily="18" charset="0"/>
                            <a:ea typeface="等线" panose="02010600030101010101" pitchFamily="2" charset="-122"/>
                            <a:cs typeface="Times New Roman" panose="02020603050405020304" pitchFamily="18" charset="0"/>
                          </a:rPr>
                        </m:ctrlPr>
                      </m:sSubSupPr>
                      <m:e>
                        <m:r>
                          <a:rPr lang="en-US" altLang="zh-CN" sz="2000" b="0" i="1" smtClean="0">
                            <a:latin typeface="Cambria Math" panose="02040503050406030204" pitchFamily="18" charset="0"/>
                            <a:ea typeface="等线" panose="02010600030101010101" pitchFamily="2" charset="-122"/>
                            <a:cs typeface="Times New Roman" panose="02020603050405020304" pitchFamily="18" charset="0"/>
                          </a:rPr>
                          <m:t>𝑜</m:t>
                        </m:r>
                      </m:e>
                      <m:sub>
                        <m:r>
                          <a:rPr lang="en-US" altLang="zh-CN" sz="2000" b="0" i="1" smtClean="0">
                            <a:latin typeface="Cambria Math" panose="02040503050406030204" pitchFamily="18" charset="0"/>
                            <a:ea typeface="等线" panose="02010600030101010101" pitchFamily="2" charset="-122"/>
                            <a:cs typeface="Times New Roman" panose="02020603050405020304" pitchFamily="18" charset="0"/>
                          </a:rPr>
                          <m:t>𝑢</m:t>
                        </m:r>
                      </m:sub>
                      <m:sup>
                        <m:r>
                          <a:rPr lang="en-US" altLang="zh-CN" sz="2000" b="0" i="1" smtClean="0">
                            <a:latin typeface="Cambria Math" panose="02040503050406030204" pitchFamily="18" charset="0"/>
                            <a:ea typeface="等线" panose="02010600030101010101" pitchFamily="2" charset="-122"/>
                            <a:cs typeface="Times New Roman" panose="02020603050405020304" pitchFamily="18" charset="0"/>
                          </a:rPr>
                          <m:t>1</m:t>
                        </m:r>
                      </m:sup>
                    </m:sSubSup>
                    <m:r>
                      <a:rPr lang="en-US" altLang="zh-CN" sz="2000" b="0" i="1" smtClean="0">
                        <a:latin typeface="Cambria Math" panose="02040503050406030204" pitchFamily="18" charset="0"/>
                        <a:ea typeface="等线" panose="02010600030101010101" pitchFamily="2" charset="-122"/>
                        <a:cs typeface="Times New Roman" panose="02020603050405020304" pitchFamily="18" charset="0"/>
                      </a:rPr>
                      <m:t>+</m:t>
                    </m:r>
                    <m:sSubSup>
                      <m:sSubSupPr>
                        <m:ctrlPr>
                          <a:rPr lang="en-US" altLang="zh-CN" sz="2000" i="1">
                            <a:latin typeface="Cambria Math" panose="02040503050406030204" pitchFamily="18" charset="0"/>
                            <a:ea typeface="等线" panose="02010600030101010101" pitchFamily="2" charset="-122"/>
                            <a:cs typeface="Times New Roman" panose="02020603050405020304" pitchFamily="18" charset="0"/>
                          </a:rPr>
                        </m:ctrlPr>
                      </m:sSubSupPr>
                      <m:e>
                        <m:r>
                          <a:rPr lang="en-US" altLang="zh-CN" sz="2000" i="1">
                            <a:latin typeface="Cambria Math" panose="02040503050406030204" pitchFamily="18" charset="0"/>
                            <a:ea typeface="等线" panose="02010600030101010101" pitchFamily="2" charset="-122"/>
                            <a:cs typeface="Times New Roman" panose="02020603050405020304" pitchFamily="18" charset="0"/>
                          </a:rPr>
                          <m:t>𝑜</m:t>
                        </m:r>
                      </m:e>
                      <m:sub>
                        <m:r>
                          <a:rPr lang="en-US" altLang="zh-CN" sz="2000" i="1">
                            <a:latin typeface="Cambria Math" panose="02040503050406030204" pitchFamily="18" charset="0"/>
                            <a:ea typeface="等线" panose="02010600030101010101" pitchFamily="2" charset="-122"/>
                            <a:cs typeface="Times New Roman" panose="02020603050405020304" pitchFamily="18" charset="0"/>
                          </a:rPr>
                          <m:t>𝑢</m:t>
                        </m:r>
                      </m:sub>
                      <m:sup>
                        <m:r>
                          <a:rPr lang="en-US" altLang="zh-CN" sz="2000" b="0" i="1" smtClean="0">
                            <a:latin typeface="Cambria Math" panose="02040503050406030204" pitchFamily="18" charset="0"/>
                            <a:ea typeface="等线" panose="02010600030101010101" pitchFamily="2" charset="-122"/>
                            <a:cs typeface="Times New Roman" panose="02020603050405020304" pitchFamily="18" charset="0"/>
                          </a:rPr>
                          <m:t>2</m:t>
                        </m:r>
                      </m:sup>
                    </m:sSubSup>
                    <m:r>
                      <a:rPr lang="en-US" altLang="zh-CN" sz="2000" b="0" i="1" smtClean="0">
                        <a:latin typeface="Cambria Math" panose="02040503050406030204" pitchFamily="18" charset="0"/>
                        <a:ea typeface="等线" panose="02010600030101010101" pitchFamily="2" charset="-122"/>
                        <a:cs typeface="Times New Roman" panose="02020603050405020304" pitchFamily="18" charset="0"/>
                      </a:rPr>
                      <m:t>+…+</m:t>
                    </m:r>
                    <m:sSubSup>
                      <m:sSubSupPr>
                        <m:ctrlPr>
                          <a:rPr lang="en-US" altLang="zh-CN" sz="2000" i="1">
                            <a:latin typeface="Cambria Math" panose="02040503050406030204" pitchFamily="18" charset="0"/>
                            <a:ea typeface="等线" panose="02010600030101010101" pitchFamily="2" charset="-122"/>
                            <a:cs typeface="Times New Roman" panose="02020603050405020304" pitchFamily="18" charset="0"/>
                          </a:rPr>
                        </m:ctrlPr>
                      </m:sSubSupPr>
                      <m:e>
                        <m:r>
                          <a:rPr lang="en-US" altLang="zh-CN" sz="2000" i="1">
                            <a:latin typeface="Cambria Math" panose="02040503050406030204" pitchFamily="18" charset="0"/>
                            <a:ea typeface="等线" panose="02010600030101010101" pitchFamily="2" charset="-122"/>
                            <a:cs typeface="Times New Roman" panose="02020603050405020304" pitchFamily="18" charset="0"/>
                          </a:rPr>
                          <m:t>𝑜</m:t>
                        </m:r>
                      </m:e>
                      <m:sub>
                        <m:r>
                          <a:rPr lang="en-US" altLang="zh-CN" sz="2000" i="1">
                            <a:latin typeface="Cambria Math" panose="02040503050406030204" pitchFamily="18" charset="0"/>
                            <a:ea typeface="等线" panose="02010600030101010101" pitchFamily="2" charset="-122"/>
                            <a:cs typeface="Times New Roman" panose="02020603050405020304" pitchFamily="18" charset="0"/>
                          </a:rPr>
                          <m:t>𝑢</m:t>
                        </m:r>
                      </m:sub>
                      <m:sup>
                        <m:r>
                          <a:rPr lang="en-US" altLang="zh-CN" sz="2000" b="0" i="1" smtClean="0">
                            <a:latin typeface="Cambria Math" panose="02040503050406030204" pitchFamily="18" charset="0"/>
                            <a:ea typeface="等线" panose="02010600030101010101" pitchFamily="2" charset="-122"/>
                            <a:cs typeface="Times New Roman" panose="02020603050405020304" pitchFamily="18" charset="0"/>
                          </a:rPr>
                          <m:t>𝐻</m:t>
                        </m:r>
                      </m:sup>
                    </m:sSubSup>
                  </m:oMath>
                </a14:m>
                <a:endParaRPr lang="zh-CN" altLang="en-US" sz="2000" dirty="0"/>
              </a:p>
            </p:txBody>
          </p:sp>
        </mc:Choice>
        <mc:Fallback xmlns="">
          <p:sp>
            <p:nvSpPr>
              <p:cNvPr id="5" name="矩形 4">
                <a:extLst>
                  <a:ext uri="{FF2B5EF4-FFF2-40B4-BE49-F238E27FC236}">
                    <a16:creationId xmlns:a16="http://schemas.microsoft.com/office/drawing/2014/main" id="{736220BA-9088-452E-9D23-9D1212CB3346}"/>
                  </a:ext>
                </a:extLst>
              </p:cNvPr>
              <p:cNvSpPr>
                <a:spLocks noRot="1" noChangeAspect="1" noMove="1" noResize="1" noEditPoints="1" noAdjustHandles="1" noChangeArrowheads="1" noChangeShapeType="1" noTextEdit="1"/>
              </p:cNvSpPr>
              <p:nvPr/>
            </p:nvSpPr>
            <p:spPr>
              <a:xfrm>
                <a:off x="8007723" y="5615120"/>
                <a:ext cx="3444276" cy="400110"/>
              </a:xfrm>
              <a:prstGeom prst="rect">
                <a:avLst/>
              </a:prstGeom>
              <a:blipFill>
                <a:blip r:embed="rId4"/>
                <a:stretch>
                  <a:fillRect l="-1947" t="-7576" b="-257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18422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2748FEED-4801-4F4D-809F-1E5B54FE586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277988" y="1124744"/>
            <a:ext cx="7632848" cy="4608512"/>
          </a:xfrm>
          <a:prstGeom prst="rect">
            <a:avLst/>
          </a:prstGeom>
          <a:noFill/>
          <a:ln>
            <a:noFill/>
          </a:ln>
        </p:spPr>
      </p:pic>
    </p:spTree>
    <p:extLst>
      <p:ext uri="{BB962C8B-B14F-4D97-AF65-F5344CB8AC3E}">
        <p14:creationId xmlns:p14="http://schemas.microsoft.com/office/powerpoint/2010/main" val="3947966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FBD3B46-4FB1-4309-8DE1-EB4F583A1F09}"/>
              </a:ext>
            </a:extLst>
          </p:cNvPr>
          <p:cNvSpPr/>
          <p:nvPr/>
        </p:nvSpPr>
        <p:spPr>
          <a:xfrm>
            <a:off x="1053852" y="908720"/>
            <a:ext cx="1261884" cy="523220"/>
          </a:xfrm>
          <a:prstGeom prst="rect">
            <a:avLst/>
          </a:prstGeom>
        </p:spPr>
        <p:txBody>
          <a:bodyPr wrap="none">
            <a:spAutoFit/>
          </a:bodyPr>
          <a:lstStyle/>
          <a:p>
            <a:r>
              <a:rPr lang="zh-CN" altLang="zh-CN" sz="2800" dirty="0">
                <a:ea typeface="等线" panose="02010600030101010101" pitchFamily="2" charset="-122"/>
                <a:cs typeface="Times New Roman" panose="02020603050405020304" pitchFamily="18" charset="0"/>
              </a:rPr>
              <a:t>数据集</a:t>
            </a:r>
            <a:endParaRPr lang="zh-CN" altLang="en-US" sz="2800" dirty="0"/>
          </a:p>
        </p:txBody>
      </p:sp>
      <p:pic>
        <p:nvPicPr>
          <p:cNvPr id="3" name="图片 2">
            <a:extLst>
              <a:ext uri="{FF2B5EF4-FFF2-40B4-BE49-F238E27FC236}">
                <a16:creationId xmlns:a16="http://schemas.microsoft.com/office/drawing/2014/main" id="{AFD7AF17-4DD8-4B22-AFA9-9E8991CE240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786886" y="1720232"/>
            <a:ext cx="6615052" cy="3417535"/>
          </a:xfrm>
          <a:prstGeom prst="rect">
            <a:avLst/>
          </a:prstGeom>
          <a:noFill/>
          <a:ln>
            <a:noFill/>
          </a:ln>
        </p:spPr>
      </p:pic>
    </p:spTree>
    <p:extLst>
      <p:ext uri="{BB962C8B-B14F-4D97-AF65-F5344CB8AC3E}">
        <p14:creationId xmlns:p14="http://schemas.microsoft.com/office/powerpoint/2010/main" val="3727271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BF21469-EE21-45BB-A87C-729A7C9708EC}"/>
              </a:ext>
            </a:extLst>
          </p:cNvPr>
          <p:cNvSpPr/>
          <p:nvPr/>
        </p:nvSpPr>
        <p:spPr>
          <a:xfrm>
            <a:off x="621804" y="431086"/>
            <a:ext cx="902811" cy="523220"/>
          </a:xfrm>
          <a:prstGeom prst="rect">
            <a:avLst/>
          </a:prstGeom>
        </p:spPr>
        <p:txBody>
          <a:bodyPr wrap="none">
            <a:spAutoFit/>
          </a:bodyPr>
          <a:lstStyle/>
          <a:p>
            <a:r>
              <a:rPr lang="zh-CN" altLang="en-US" sz="2800" dirty="0">
                <a:ea typeface="等线" panose="02010600030101010101" pitchFamily="2" charset="-122"/>
                <a:cs typeface="Times New Roman" panose="02020603050405020304" pitchFamily="18" charset="0"/>
              </a:rPr>
              <a:t>实验</a:t>
            </a:r>
            <a:endParaRPr lang="zh-CN" altLang="en-US" sz="2800" dirty="0"/>
          </a:p>
        </p:txBody>
      </p:sp>
      <p:pic>
        <p:nvPicPr>
          <p:cNvPr id="4" name="图片 3">
            <a:extLst>
              <a:ext uri="{FF2B5EF4-FFF2-40B4-BE49-F238E27FC236}">
                <a16:creationId xmlns:a16="http://schemas.microsoft.com/office/drawing/2014/main" id="{3304178A-F698-4418-B882-50DD04B7DDB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349996" y="116106"/>
            <a:ext cx="7677716" cy="2232774"/>
          </a:xfrm>
          <a:prstGeom prst="rect">
            <a:avLst/>
          </a:prstGeom>
          <a:noFill/>
          <a:ln>
            <a:noFill/>
          </a:ln>
        </p:spPr>
      </p:pic>
      <p:pic>
        <p:nvPicPr>
          <p:cNvPr id="5" name="图片 4">
            <a:extLst>
              <a:ext uri="{FF2B5EF4-FFF2-40B4-BE49-F238E27FC236}">
                <a16:creationId xmlns:a16="http://schemas.microsoft.com/office/drawing/2014/main" id="{2521F19B-F695-4AAC-8363-D86F987CCC44}"/>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349996" y="2348354"/>
            <a:ext cx="7677716" cy="2232774"/>
          </a:xfrm>
          <a:prstGeom prst="rect">
            <a:avLst/>
          </a:prstGeom>
          <a:noFill/>
          <a:ln>
            <a:noFill/>
          </a:ln>
        </p:spPr>
      </p:pic>
      <p:pic>
        <p:nvPicPr>
          <p:cNvPr id="6" name="图片 5">
            <a:extLst>
              <a:ext uri="{FF2B5EF4-FFF2-40B4-BE49-F238E27FC236}">
                <a16:creationId xmlns:a16="http://schemas.microsoft.com/office/drawing/2014/main" id="{176827D5-F449-4A6F-AA57-8BD65FCF546B}"/>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2349996" y="4580602"/>
            <a:ext cx="7677716" cy="2232774"/>
          </a:xfrm>
          <a:prstGeom prst="rect">
            <a:avLst/>
          </a:prstGeom>
          <a:noFill/>
          <a:ln>
            <a:noFill/>
          </a:ln>
        </p:spPr>
      </p:pic>
      <p:sp>
        <p:nvSpPr>
          <p:cNvPr id="7" name="矩形 6">
            <a:extLst>
              <a:ext uri="{FF2B5EF4-FFF2-40B4-BE49-F238E27FC236}">
                <a16:creationId xmlns:a16="http://schemas.microsoft.com/office/drawing/2014/main" id="{83D5E478-1A8D-497C-92A6-6C58F3975754}"/>
              </a:ext>
            </a:extLst>
          </p:cNvPr>
          <p:cNvSpPr/>
          <p:nvPr/>
        </p:nvSpPr>
        <p:spPr>
          <a:xfrm>
            <a:off x="10198868" y="863161"/>
            <a:ext cx="1680268" cy="369332"/>
          </a:xfrm>
          <a:prstGeom prst="rect">
            <a:avLst/>
          </a:prstGeom>
        </p:spPr>
        <p:txBody>
          <a:bodyPr wrap="none">
            <a:spAutoFit/>
          </a:bodyPr>
          <a:lstStyle/>
          <a:p>
            <a:r>
              <a:rPr lang="en-US" altLang="zh-CN" dirty="0">
                <a:latin typeface="等线" panose="02010600030101010101" pitchFamily="2" charset="-122"/>
                <a:cs typeface="Times New Roman" panose="02020603050405020304" pitchFamily="18" charset="0"/>
              </a:rPr>
              <a:t>MovieLens-1M</a:t>
            </a:r>
            <a:endParaRPr lang="zh-CN" altLang="en-US" dirty="0"/>
          </a:p>
        </p:txBody>
      </p:sp>
      <p:sp>
        <p:nvSpPr>
          <p:cNvPr id="8" name="矩形 7">
            <a:extLst>
              <a:ext uri="{FF2B5EF4-FFF2-40B4-BE49-F238E27FC236}">
                <a16:creationId xmlns:a16="http://schemas.microsoft.com/office/drawing/2014/main" id="{E8B3A9CA-0FAE-4448-9213-739DEAE6D6FA}"/>
              </a:ext>
            </a:extLst>
          </p:cNvPr>
          <p:cNvSpPr/>
          <p:nvPr/>
        </p:nvSpPr>
        <p:spPr>
          <a:xfrm>
            <a:off x="10210089" y="3059668"/>
            <a:ext cx="1657826" cy="369332"/>
          </a:xfrm>
          <a:prstGeom prst="rect">
            <a:avLst/>
          </a:prstGeom>
        </p:spPr>
        <p:txBody>
          <a:bodyPr wrap="none">
            <a:spAutoFit/>
          </a:bodyPr>
          <a:lstStyle/>
          <a:p>
            <a:r>
              <a:rPr lang="en-US" altLang="zh-CN">
                <a:latin typeface="等线" panose="02010600030101010101" pitchFamily="2" charset="-122"/>
                <a:cs typeface="Times New Roman" panose="02020603050405020304" pitchFamily="18" charset="0"/>
              </a:rPr>
              <a:t>Book-Crossing</a:t>
            </a:r>
            <a:endParaRPr lang="zh-CN" altLang="en-US" dirty="0"/>
          </a:p>
        </p:txBody>
      </p:sp>
      <p:sp>
        <p:nvSpPr>
          <p:cNvPr id="9" name="矩形 8">
            <a:extLst>
              <a:ext uri="{FF2B5EF4-FFF2-40B4-BE49-F238E27FC236}">
                <a16:creationId xmlns:a16="http://schemas.microsoft.com/office/drawing/2014/main" id="{DA538749-F3AF-43DF-A608-72FF8DCAEB68}"/>
              </a:ext>
            </a:extLst>
          </p:cNvPr>
          <p:cNvSpPr/>
          <p:nvPr/>
        </p:nvSpPr>
        <p:spPr>
          <a:xfrm>
            <a:off x="10397640" y="5327657"/>
            <a:ext cx="1282723" cy="369332"/>
          </a:xfrm>
          <a:prstGeom prst="rect">
            <a:avLst/>
          </a:prstGeom>
        </p:spPr>
        <p:txBody>
          <a:bodyPr wrap="none">
            <a:spAutoFit/>
          </a:bodyPr>
          <a:lstStyle/>
          <a:p>
            <a:r>
              <a:rPr lang="en-US" altLang="zh-CN" dirty="0">
                <a:latin typeface="等线" panose="02010600030101010101" pitchFamily="2" charset="-122"/>
                <a:cs typeface="Times New Roman" panose="02020603050405020304" pitchFamily="18" charset="0"/>
              </a:rPr>
              <a:t>Bing-News</a:t>
            </a:r>
            <a:endParaRPr lang="zh-CN" altLang="en-US" dirty="0"/>
          </a:p>
        </p:txBody>
      </p:sp>
    </p:spTree>
    <p:extLst>
      <p:ext uri="{BB962C8B-B14F-4D97-AF65-F5344CB8AC3E}">
        <p14:creationId xmlns:p14="http://schemas.microsoft.com/office/powerpoint/2010/main" val="324694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AF73DABD-C4B5-4A59-88D6-F29F41D112C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699794" y="980728"/>
            <a:ext cx="6789231" cy="3422997"/>
          </a:xfrm>
          <a:prstGeom prst="rect">
            <a:avLst/>
          </a:prstGeom>
          <a:noFill/>
          <a:ln>
            <a:noFill/>
          </a:ln>
        </p:spPr>
      </p:pic>
      <p:sp>
        <p:nvSpPr>
          <p:cNvPr id="3" name="矩形 2">
            <a:extLst>
              <a:ext uri="{FF2B5EF4-FFF2-40B4-BE49-F238E27FC236}">
                <a16:creationId xmlns:a16="http://schemas.microsoft.com/office/drawing/2014/main" id="{FF5DB4B2-A9AE-470E-B736-D8E98784E654}"/>
              </a:ext>
            </a:extLst>
          </p:cNvPr>
          <p:cNvSpPr/>
          <p:nvPr/>
        </p:nvSpPr>
        <p:spPr>
          <a:xfrm>
            <a:off x="909833" y="4797152"/>
            <a:ext cx="10369152" cy="1323439"/>
          </a:xfrm>
          <a:prstGeom prst="rect">
            <a:avLst/>
          </a:prstGeom>
        </p:spPr>
        <p:txBody>
          <a:bodyPr wrap="square">
            <a:spAutoFit/>
          </a:bodyPr>
          <a:lstStyle/>
          <a:p>
            <a:r>
              <a:rPr lang="zh-CN" altLang="en-US" sz="2000" dirty="0">
                <a:ea typeface="等线" panose="02010600030101010101" pitchFamily="2" charset="-122"/>
                <a:cs typeface="Times New Roman" panose="02020603050405020304" pitchFamily="18" charset="0"/>
              </a:rPr>
              <a:t>        根据学习器的预测结果进行排序，然后按此顺序逐个把样本作为正例进行预测，每次计算出两个重要的值，分别以这两个值作为横纵坐标作图，就得到了</a:t>
            </a:r>
            <a:r>
              <a:rPr lang="en-US" altLang="zh-CN" sz="2000" dirty="0">
                <a:ea typeface="等线" panose="02010600030101010101" pitchFamily="2" charset="-122"/>
                <a:cs typeface="Times New Roman" panose="02020603050405020304" pitchFamily="18" charset="0"/>
              </a:rPr>
              <a:t>ROC</a:t>
            </a:r>
            <a:r>
              <a:rPr lang="zh-CN" altLang="en-US" sz="2000" dirty="0">
                <a:ea typeface="等线" panose="02010600030101010101" pitchFamily="2" charset="-122"/>
                <a:cs typeface="Times New Roman" panose="02020603050405020304" pitchFamily="18" charset="0"/>
              </a:rPr>
              <a:t>曲线，</a:t>
            </a:r>
            <a:r>
              <a:rPr lang="en-US" altLang="zh-CN" sz="2000" dirty="0">
                <a:ea typeface="等线" panose="02010600030101010101" pitchFamily="2" charset="-122"/>
                <a:cs typeface="Times New Roman" panose="02020603050405020304" pitchFamily="18" charset="0"/>
              </a:rPr>
              <a:t>AUC</a:t>
            </a:r>
            <a:r>
              <a:rPr lang="zh-CN" altLang="en-US" sz="2000" dirty="0">
                <a:ea typeface="等线" panose="02010600030101010101" pitchFamily="2" charset="-122"/>
                <a:cs typeface="Times New Roman" panose="02020603050405020304" pitchFamily="18" charset="0"/>
              </a:rPr>
              <a:t>就是</a:t>
            </a:r>
            <a:r>
              <a:rPr lang="en-US" altLang="zh-CN" sz="2000" dirty="0">
                <a:ea typeface="等线" panose="02010600030101010101" pitchFamily="2" charset="-122"/>
                <a:cs typeface="Times New Roman" panose="02020603050405020304" pitchFamily="18" charset="0"/>
              </a:rPr>
              <a:t>ROC</a:t>
            </a:r>
            <a:r>
              <a:rPr lang="zh-CN" altLang="en-US" sz="2000" dirty="0">
                <a:ea typeface="等线" panose="02010600030101010101" pitchFamily="2" charset="-122"/>
                <a:cs typeface="Times New Roman" panose="02020603050405020304" pitchFamily="18" charset="0"/>
              </a:rPr>
              <a:t>曲线下方的面积，</a:t>
            </a:r>
            <a:r>
              <a:rPr lang="en-US" altLang="zh-CN" sz="2000" dirty="0">
                <a:ea typeface="等线" panose="02010600030101010101" pitchFamily="2" charset="-122"/>
                <a:cs typeface="Times New Roman" panose="02020603050405020304" pitchFamily="18" charset="0"/>
              </a:rPr>
              <a:t>AUC</a:t>
            </a:r>
            <a:r>
              <a:rPr lang="zh-CN" altLang="en-US" sz="2000" dirty="0">
                <a:ea typeface="等线" panose="02010600030101010101" pitchFamily="2" charset="-122"/>
                <a:cs typeface="Times New Roman" panose="02020603050405020304" pitchFamily="18" charset="0"/>
              </a:rPr>
              <a:t>量化了</a:t>
            </a:r>
            <a:r>
              <a:rPr lang="en-US" altLang="zh-CN" sz="2000" dirty="0">
                <a:ea typeface="等线" panose="02010600030101010101" pitchFamily="2" charset="-122"/>
                <a:cs typeface="Times New Roman" panose="02020603050405020304" pitchFamily="18" charset="0"/>
              </a:rPr>
              <a:t>ROC</a:t>
            </a:r>
            <a:r>
              <a:rPr lang="zh-CN" altLang="en-US" sz="2000" dirty="0">
                <a:ea typeface="等线" panose="02010600030101010101" pitchFamily="2" charset="-122"/>
                <a:cs typeface="Times New Roman" panose="02020603050405020304" pitchFamily="18" charset="0"/>
              </a:rPr>
              <a:t>曲线表达的分类能力。分类能力越好（</a:t>
            </a:r>
            <a:r>
              <a:rPr lang="en-US" altLang="zh-CN" sz="2000" dirty="0">
                <a:ea typeface="等线" panose="02010600030101010101" pitchFamily="2" charset="-122"/>
                <a:cs typeface="Times New Roman" panose="02020603050405020304" pitchFamily="18" charset="0"/>
              </a:rPr>
              <a:t>AUC</a:t>
            </a:r>
            <a:r>
              <a:rPr lang="zh-CN" altLang="en-US" sz="2000" dirty="0">
                <a:ea typeface="等线" panose="02010600030101010101" pitchFamily="2" charset="-122"/>
                <a:cs typeface="Times New Roman" panose="02020603050405020304" pitchFamily="18" charset="0"/>
              </a:rPr>
              <a:t>越大），那么输出概率越合理，排序的结果越合理（</a:t>
            </a:r>
            <a:r>
              <a:rPr lang="en-US" altLang="zh-CN" sz="2000" dirty="0">
                <a:ea typeface="等线" panose="02010600030101010101" pitchFamily="2" charset="-122"/>
                <a:cs typeface="Times New Roman" panose="02020603050405020304" pitchFamily="18" charset="0"/>
              </a:rPr>
              <a:t>CTR</a:t>
            </a:r>
            <a:r>
              <a:rPr lang="zh-CN" altLang="en-US" sz="2000" dirty="0">
                <a:ea typeface="等线" panose="02010600030101010101" pitchFamily="2" charset="-122"/>
                <a:cs typeface="Times New Roman" panose="02020603050405020304" pitchFamily="18" charset="0"/>
              </a:rPr>
              <a:t>的准确性）。</a:t>
            </a:r>
            <a:endParaRPr lang="en-US" altLang="zh-CN" sz="2000" dirty="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48775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atercolor_16x9">
  <a:themeElements>
    <a:clrScheme name="Watercolor_16x9">
      <a:dk1>
        <a:sysClr val="windowText" lastClr="000000"/>
      </a:dk1>
      <a:lt1>
        <a:sysClr val="window" lastClr="FFFFFF"/>
      </a:lt1>
      <a:dk2>
        <a:srgbClr val="09AFA7"/>
      </a:dk2>
      <a:lt2>
        <a:srgbClr val="AEF1EA"/>
      </a:lt2>
      <a:accent1>
        <a:srgbClr val="08CAC1"/>
      </a:accent1>
      <a:accent2>
        <a:srgbClr val="76C714"/>
      </a:accent2>
      <a:accent3>
        <a:srgbClr val="0E70C2"/>
      </a:accent3>
      <a:accent4>
        <a:srgbClr val="259F39"/>
      </a:accent4>
      <a:accent5>
        <a:srgbClr val="C8C015"/>
      </a:accent5>
      <a:accent6>
        <a:srgbClr val="444FDC"/>
      </a:accent6>
      <a:hlink>
        <a:srgbClr val="76C714"/>
      </a:hlink>
      <a:folHlink>
        <a:srgbClr val="7F7F7F"/>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2700"/>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_10793100_TF02886637_TF02886637" id="{4D89CBF9-9797-4DDB-83C8-BAF75C5C92D3}" vid="{7730F6EE-BAB5-4E80-BD6A-96C6496F45B7}"/>
    </a:ext>
  </a:extLst>
</a:theme>
</file>

<file path=ppt/theme/theme2.xml><?xml version="1.0" encoding="utf-8"?>
<a:theme xmlns:a="http://schemas.openxmlformats.org/drawingml/2006/main" name="办公室主题">
  <a:themeElements>
    <a:clrScheme name="Watercolor_16x9">
      <a:dk1>
        <a:sysClr val="windowText" lastClr="000000"/>
      </a:dk1>
      <a:lt1>
        <a:sysClr val="window" lastClr="FFFFFF"/>
      </a:lt1>
      <a:dk2>
        <a:srgbClr val="09AFA7"/>
      </a:dk2>
      <a:lt2>
        <a:srgbClr val="AEF1EA"/>
      </a:lt2>
      <a:accent1>
        <a:srgbClr val="08CAC1"/>
      </a:accent1>
      <a:accent2>
        <a:srgbClr val="76C714"/>
      </a:accent2>
      <a:accent3>
        <a:srgbClr val="0E70C2"/>
      </a:accent3>
      <a:accent4>
        <a:srgbClr val="259F39"/>
      </a:accent4>
      <a:accent5>
        <a:srgbClr val="C8C015"/>
      </a:accent5>
      <a:accent6>
        <a:srgbClr val="444FDC"/>
      </a:accent6>
      <a:hlink>
        <a:srgbClr val="76C714"/>
      </a:hlink>
      <a:folHlink>
        <a:srgbClr val="7F7F7F"/>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办公室主题">
  <a:themeElements>
    <a:clrScheme name="Watercolor_16x9">
      <a:dk1>
        <a:sysClr val="windowText" lastClr="000000"/>
      </a:dk1>
      <a:lt1>
        <a:sysClr val="window" lastClr="FFFFFF"/>
      </a:lt1>
      <a:dk2>
        <a:srgbClr val="09AFA7"/>
      </a:dk2>
      <a:lt2>
        <a:srgbClr val="AEF1EA"/>
      </a:lt2>
      <a:accent1>
        <a:srgbClr val="08CAC1"/>
      </a:accent1>
      <a:accent2>
        <a:srgbClr val="76C714"/>
      </a:accent2>
      <a:accent3>
        <a:srgbClr val="0E70C2"/>
      </a:accent3>
      <a:accent4>
        <a:srgbClr val="259F39"/>
      </a:accent4>
      <a:accent5>
        <a:srgbClr val="C8C015"/>
      </a:accent5>
      <a:accent6>
        <a:srgbClr val="444FDC"/>
      </a:accent6>
      <a:hlink>
        <a:srgbClr val="76C714"/>
      </a:hlink>
      <a:folHlink>
        <a:srgbClr val="7F7F7F"/>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水彩演示文稿（宽屏）</Template>
  <TotalTime>128</TotalTime>
  <Words>489</Words>
  <Application>Microsoft Office PowerPoint</Application>
  <PresentationFormat>自定义</PresentationFormat>
  <Paragraphs>47</Paragraphs>
  <Slides>10</Slides>
  <Notes>10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vt:i4>
      </vt:variant>
    </vt:vector>
  </HeadingPairs>
  <TitlesOfParts>
    <vt:vector size="17" baseType="lpstr">
      <vt:lpstr>等线</vt:lpstr>
      <vt:lpstr>宋体</vt:lpstr>
      <vt:lpstr>Arial</vt:lpstr>
      <vt:lpstr>Cambria Math</vt:lpstr>
      <vt:lpstr>Palatino Linotype</vt:lpstr>
      <vt:lpstr>Wingdings</vt:lpstr>
      <vt:lpstr>Watercolor_16x9</vt:lpstr>
      <vt:lpstr>小组组会</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小组组会</dc:title>
  <dc:creator>HY</dc:creator>
  <cp:lastModifiedBy>HY</cp:lastModifiedBy>
  <cp:revision>17</cp:revision>
  <dcterms:created xsi:type="dcterms:W3CDTF">2019-05-23T07:15:08Z</dcterms:created>
  <dcterms:modified xsi:type="dcterms:W3CDTF">2019-05-28T05:35:46Z</dcterms:modified>
</cp:coreProperties>
</file>