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80" r:id="rId3"/>
    <p:sldId id="281" r:id="rId4"/>
    <p:sldId id="274" r:id="rId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>
      <p:cViewPr varScale="1">
        <p:scale>
          <a:sx n="88" d="100"/>
          <a:sy n="88" d="100"/>
        </p:scale>
        <p:origin x="114" y="34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2019/3/21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665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557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4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2019/3/21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2019/3/21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组会汇报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34F498-237E-4378-8B3F-1599568A78BC}"/>
              </a:ext>
            </a:extLst>
          </p:cNvPr>
          <p:cNvSpPr txBox="1"/>
          <p:nvPr/>
        </p:nvSpPr>
        <p:spPr>
          <a:xfrm>
            <a:off x="405780" y="5486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citeulike</a:t>
            </a:r>
            <a:r>
              <a:rPr lang="en-US" altLang="zh-CN" dirty="0"/>
              <a:t>-a</a:t>
            </a:r>
            <a:r>
              <a:rPr lang="zh-CN" altLang="en-US" dirty="0"/>
              <a:t>数据集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3EB1B-C111-4411-9C63-142C62B380CF}"/>
              </a:ext>
            </a:extLst>
          </p:cNvPr>
          <p:cNvSpPr/>
          <p:nvPr/>
        </p:nvSpPr>
        <p:spPr>
          <a:xfrm>
            <a:off x="765819" y="3244334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hops=3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4CEFBD-7E3F-4728-A16D-52C657A1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07805"/>
              </p:ext>
            </p:extLst>
          </p:nvPr>
        </p:nvGraphicFramePr>
        <p:xfrm>
          <a:off x="1870168" y="1772816"/>
          <a:ext cx="81258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257223842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97408088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37112253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12672916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591995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HR@5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HR@10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NDCG@5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6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原论文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5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0.8000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0.6364</a:t>
                      </a:r>
                      <a:endParaRPr lang="zh-CN" alt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0.6645</a:t>
                      </a:r>
                      <a:endParaRPr lang="zh-CN" alt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3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5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原论文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6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0.8009</a:t>
                      </a:r>
                      <a:endParaRPr lang="zh-CN" alt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0.8903</a:t>
                      </a:r>
                      <a:endParaRPr lang="zh-CN" alt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0.6368</a:t>
                      </a:r>
                      <a:endParaRPr lang="zh-CN" alt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0.6660</a:t>
                      </a:r>
                      <a:endParaRPr lang="zh-CN" alt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5448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722F76C-86AC-4B6D-841A-ACB035B56D01}"/>
              </a:ext>
            </a:extLst>
          </p:cNvPr>
          <p:cNvSpPr/>
          <p:nvPr/>
        </p:nvSpPr>
        <p:spPr>
          <a:xfrm>
            <a:off x="765820" y="2132856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hops=2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7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B24C5B-9970-4B23-AE09-2C9F2700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0" y="1556792"/>
            <a:ext cx="9094344" cy="36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F82810-71FD-4153-B1A3-857514767B48}"/>
                  </a:ext>
                </a:extLst>
              </p:cNvPr>
              <p:cNvSpPr txBox="1"/>
              <p:nvPr/>
            </p:nvSpPr>
            <p:spPr>
              <a:xfrm>
                <a:off x="4009340" y="580232"/>
                <a:ext cx="2839431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𝑖𝑢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F82810-71FD-4153-B1A3-85751476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40" y="580232"/>
                <a:ext cx="2839431" cy="701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6AFD37-FCB2-46ED-9C93-8EF23CC3E3EF}"/>
                  </a:ext>
                </a:extLst>
              </p:cNvPr>
              <p:cNvSpPr txBox="1"/>
              <p:nvPr/>
            </p:nvSpPr>
            <p:spPr>
              <a:xfrm>
                <a:off x="1549235" y="580233"/>
                <a:ext cx="2010487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𝑢𝑖𝑣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6AFD37-FCB2-46ED-9C93-8EF23CC3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35" y="580233"/>
                <a:ext cx="2010487" cy="701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E176E1-1E1C-4590-90CB-F6B410C0D17A}"/>
                  </a:ext>
                </a:extLst>
              </p:cNvPr>
              <p:cNvSpPr txBox="1"/>
              <p:nvPr/>
            </p:nvSpPr>
            <p:spPr>
              <a:xfrm>
                <a:off x="1547240" y="5431764"/>
                <a:ext cx="909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  在邻域注意中，以项目为主体，用关于项目的嵌入向量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来强化特定项目</a:t>
                </a:r>
                <a:r>
                  <a:rPr lang="zh-CN" altLang="en-US"/>
                  <a:t>、用户与邻域</a:t>
                </a:r>
                <a:r>
                  <a:rPr lang="zh-CN" altLang="en-US" dirty="0"/>
                  <a:t>之间的关系，动态地分配项目对集体领域的贡献度，同时综合考虑用户和项目分别对邻域的影响，捕捉项目与用户之间的潜在关系。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E176E1-1E1C-4590-90CB-F6B410C0D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40" y="5431764"/>
                <a:ext cx="9094344" cy="923330"/>
              </a:xfrm>
              <a:prstGeom prst="rect">
                <a:avLst/>
              </a:prstGeom>
              <a:blipFill>
                <a:blip r:embed="rId6"/>
                <a:stretch>
                  <a:fillRect l="-603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36B61F-CE67-4919-B9E1-0F1185E4A31B}"/>
                  </a:ext>
                </a:extLst>
              </p:cNvPr>
              <p:cNvSpPr txBox="1"/>
              <p:nvPr/>
            </p:nvSpPr>
            <p:spPr>
              <a:xfrm>
                <a:off x="7278035" y="719283"/>
                <a:ext cx="3363549" cy="323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𝑖𝑢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836B61F-CE67-4919-B9E1-0F1185E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035" y="719283"/>
                <a:ext cx="3363549" cy="323935"/>
              </a:xfrm>
              <a:prstGeom prst="rect">
                <a:avLst/>
              </a:prstGeom>
              <a:blipFill>
                <a:blip r:embed="rId7"/>
                <a:stretch>
                  <a:fillRect l="-1268" t="-15094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313</TotalTime>
  <Words>131</Words>
  <Application>Microsoft Office PowerPoint</Application>
  <PresentationFormat>自定义</PresentationFormat>
  <Paragraphs>37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Cambria Math</vt:lpstr>
      <vt:lpstr>Palatino Linotype</vt:lpstr>
      <vt:lpstr>Watercolor_16x9</vt:lpstr>
      <vt:lpstr>组会汇报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Administrator</dc:creator>
  <cp:lastModifiedBy>Administrator</cp:lastModifiedBy>
  <cp:revision>35</cp:revision>
  <dcterms:created xsi:type="dcterms:W3CDTF">2019-03-19T10:09:16Z</dcterms:created>
  <dcterms:modified xsi:type="dcterms:W3CDTF">2019-03-21T03:16:23Z</dcterms:modified>
</cp:coreProperties>
</file>