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7" r:id="rId2"/>
    <p:sldId id="282" r:id="rId3"/>
    <p:sldId id="287" r:id="rId4"/>
    <p:sldId id="285" r:id="rId5"/>
    <p:sldId id="286" r:id="rId6"/>
    <p:sldId id="274" r:id="rId7"/>
    <p:sldId id="280" r:id="rId8"/>
    <p:sldId id="281" r:id="rId9"/>
    <p:sldId id="283" r:id="rId10"/>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543"/>
    <a:srgbClr val="F4C7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p:cViewPr varScale="1">
        <p:scale>
          <a:sx n="114" d="100"/>
          <a:sy n="114" d="100"/>
        </p:scale>
        <p:origin x="300" y="108"/>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5BE8D551-EAFC-440E-BE76-FE90AA8B3E59}" type="datetime1">
              <a:rPr lang="zh-CN" altLang="en-US" smtClean="0">
                <a:latin typeface="宋体" panose="02010600030101010101" pitchFamily="2" charset="-122"/>
                <a:ea typeface="宋体" panose="02010600030101010101" pitchFamily="2" charset="-122"/>
              </a:rPr>
              <a:t>2019/3/28</a:t>
            </a:fld>
            <a:endParaRPr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C119DBA-4540-49B3-8FA9-6259387ECF9E}" type="slidenum">
              <a:rPr lang="en-US" altLang="zh-CN">
                <a:latin typeface="宋体" panose="02010600030101010101" pitchFamily="2" charset="-122"/>
                <a:ea typeface="宋体" panose="02010600030101010101" pitchFamily="2" charset="-122"/>
              </a:rPr>
              <a:t>‹#›</a:t>
            </a:fld>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A1D97-EEB6-429B-AC02-D2212B4618C4}" type="datetime1">
              <a:rPr lang="zh-CN" altLang="en-US" smtClean="0"/>
              <a:pPr/>
              <a:t>2019/3/28</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noProof="0"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E3B36274-F2B9-4C45-BBB4-0EDF4CD651A7}" type="slidenum">
              <a:rPr lang="en-US" altLang="zh-CN" noProof="0" smtClean="0"/>
              <a:t>‹#›</a:t>
            </a:fld>
            <a:endParaRPr lang="en-US" altLang="zh-CN" noProof="0" dirty="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a:t>
            </a:fld>
            <a:endParaRPr lang="zh-CN" altLang="en-US" dirty="0">
              <a:latin typeface="+mj-ea"/>
              <a:ea typeface="+mj-ea"/>
            </a:endParaRPr>
          </a:p>
        </p:txBody>
      </p:sp>
    </p:spTree>
    <p:extLst>
      <p:ext uri="{BB962C8B-B14F-4D97-AF65-F5344CB8AC3E}">
        <p14:creationId xmlns:p14="http://schemas.microsoft.com/office/powerpoint/2010/main" val="1245023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2</a:t>
            </a:fld>
            <a:endParaRPr lang="en-US" altLang="zh-CN" dirty="0">
              <a:latin typeface="+mj-ea"/>
              <a:ea typeface="+mj-ea"/>
            </a:endParaRPr>
          </a:p>
        </p:txBody>
      </p:sp>
    </p:spTree>
    <p:extLst>
      <p:ext uri="{BB962C8B-B14F-4D97-AF65-F5344CB8AC3E}">
        <p14:creationId xmlns:p14="http://schemas.microsoft.com/office/powerpoint/2010/main" val="3171172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3</a:t>
            </a:fld>
            <a:endParaRPr lang="en-US" altLang="zh-CN" dirty="0">
              <a:latin typeface="+mj-ea"/>
              <a:ea typeface="+mj-ea"/>
            </a:endParaRPr>
          </a:p>
        </p:txBody>
      </p:sp>
    </p:spTree>
    <p:extLst>
      <p:ext uri="{BB962C8B-B14F-4D97-AF65-F5344CB8AC3E}">
        <p14:creationId xmlns:p14="http://schemas.microsoft.com/office/powerpoint/2010/main" val="3681630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4</a:t>
            </a:fld>
            <a:endParaRPr lang="en-US" altLang="zh-CN" dirty="0">
              <a:latin typeface="+mj-ea"/>
              <a:ea typeface="+mj-ea"/>
            </a:endParaRPr>
          </a:p>
        </p:txBody>
      </p:sp>
    </p:spTree>
    <p:extLst>
      <p:ext uri="{BB962C8B-B14F-4D97-AF65-F5344CB8AC3E}">
        <p14:creationId xmlns:p14="http://schemas.microsoft.com/office/powerpoint/2010/main" val="4246637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5</a:t>
            </a:fld>
            <a:endParaRPr lang="en-US" altLang="zh-CN" dirty="0">
              <a:latin typeface="+mj-ea"/>
              <a:ea typeface="+mj-ea"/>
            </a:endParaRPr>
          </a:p>
        </p:txBody>
      </p:sp>
    </p:spTree>
    <p:extLst>
      <p:ext uri="{BB962C8B-B14F-4D97-AF65-F5344CB8AC3E}">
        <p14:creationId xmlns:p14="http://schemas.microsoft.com/office/powerpoint/2010/main" val="3744978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E3B36274-F2B9-4C45-BBB4-0EDF4CD651A7}" type="slidenum">
              <a:rPr lang="en-US" altLang="zh-CN" noProof="0" smtClean="0">
                <a:latin typeface="+mj-ea"/>
                <a:ea typeface="+mj-ea"/>
              </a:rPr>
              <a:t>6</a:t>
            </a:fld>
            <a:endParaRPr lang="en-US" altLang="zh-CN" noProof="0" dirty="0">
              <a:latin typeface="+mj-ea"/>
              <a:ea typeface="+mj-ea"/>
            </a:endParaRPr>
          </a:p>
        </p:txBody>
      </p:sp>
    </p:spTree>
    <p:extLst>
      <p:ext uri="{BB962C8B-B14F-4D97-AF65-F5344CB8AC3E}">
        <p14:creationId xmlns:p14="http://schemas.microsoft.com/office/powerpoint/2010/main" val="222813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7</a:t>
            </a:fld>
            <a:endParaRPr lang="en-US" altLang="zh-CN" dirty="0">
              <a:latin typeface="+mj-ea"/>
              <a:ea typeface="+mj-ea"/>
            </a:endParaRPr>
          </a:p>
        </p:txBody>
      </p:sp>
    </p:spTree>
    <p:extLst>
      <p:ext uri="{BB962C8B-B14F-4D97-AF65-F5344CB8AC3E}">
        <p14:creationId xmlns:p14="http://schemas.microsoft.com/office/powerpoint/2010/main" val="3656652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8</a:t>
            </a:fld>
            <a:endParaRPr lang="en-US" altLang="zh-CN" dirty="0">
              <a:latin typeface="+mj-ea"/>
              <a:ea typeface="+mj-ea"/>
            </a:endParaRPr>
          </a:p>
        </p:txBody>
      </p:sp>
    </p:spTree>
    <p:extLst>
      <p:ext uri="{BB962C8B-B14F-4D97-AF65-F5344CB8AC3E}">
        <p14:creationId xmlns:p14="http://schemas.microsoft.com/office/powerpoint/2010/main" val="3015573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9</a:t>
            </a:fld>
            <a:endParaRPr lang="en-US" altLang="zh-CN" dirty="0">
              <a:latin typeface="+mj-ea"/>
              <a:ea typeface="+mj-ea"/>
            </a:endParaRPr>
          </a:p>
        </p:txBody>
      </p:sp>
    </p:spTree>
    <p:extLst>
      <p:ext uri="{BB962C8B-B14F-4D97-AF65-F5344CB8AC3E}">
        <p14:creationId xmlns:p14="http://schemas.microsoft.com/office/powerpoint/2010/main" val="3974575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371600"/>
            <a:ext cx="9144000" cy="3505200"/>
          </a:xfrm>
        </p:spPr>
        <p:txBody>
          <a:bodyPr rtlCol="0">
            <a:noAutofit/>
          </a:bodyPr>
          <a:lstStyle>
            <a:lvl1pPr>
              <a:defRPr sz="72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522413" y="4953000"/>
            <a:ext cx="8229600" cy="10668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3D1764DF-0BFF-4D1B-8A2B-D182D2C86982}" type="datetime1">
              <a:rPr lang="zh-CN" altLang="en-US" smtClean="0"/>
              <a:pPr/>
              <a:t>2019/3/28</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lvl5pPr>
              <a:defRPr/>
            </a:lvl5pPr>
            <a:lvl6pPr>
              <a:defRPr baseline="0"/>
            </a:lvl6pPr>
            <a:lvl7pPr>
              <a:defRPr baseline="0"/>
            </a:lvl7pPr>
            <a:lvl8pPr>
              <a:defRPr baseline="0"/>
            </a:lvl8pPr>
            <a:lvl9pPr>
              <a:defRPr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E56957BA-FEF4-4C8E-A3CA-15601733688D}" type="datetime1">
              <a:rPr lang="zh-CN" altLang="en-US" smtClean="0"/>
              <a:pPr/>
              <a:t>2019/3/28</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2" y="533400"/>
            <a:ext cx="1371600" cy="5592764"/>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22411" y="533400"/>
            <a:ext cx="8077201" cy="5592764"/>
          </a:xfrm>
        </p:spPr>
        <p:txBody>
          <a:bodyPr vert="eaVert" rtlCol="0"/>
          <a:lstStyle>
            <a:lvl5pPr>
              <a:defRPr/>
            </a:lvl5pPr>
            <a:lvl6pPr>
              <a:defRPr/>
            </a:lvl6pPr>
            <a:lvl7pPr>
              <a:defRPr/>
            </a:lvl7pPr>
            <a:lvl8pPr>
              <a:defRPr/>
            </a:lvl8pPr>
            <a:lvl9pPr>
              <a:defRPr/>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57D87D77-335E-42D4-B9D3-89AB7FEF850A}" type="datetime1">
              <a:rPr lang="zh-CN" altLang="en-US" smtClean="0"/>
              <a:pPr/>
              <a:t>2019/3/28</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defRPr/>
            </a:lvl5pPr>
            <a:lvl6pPr>
              <a:defRPr baseline="0"/>
            </a:lvl6pPr>
            <a:lvl7pPr>
              <a:defRPr baseline="0"/>
            </a:lvl7pPr>
            <a:lvl8pPr>
              <a:defRPr baseline="0"/>
            </a:lvl8pPr>
            <a:lvl9pPr>
              <a:defRPr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166799E2-3CA5-4C9D-94C3-E2110570FF0B}" type="datetime1">
              <a:rPr lang="zh-CN" altLang="en-US" smtClean="0"/>
              <a:pPr/>
              <a:t>2019/3/28</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22414" y="2514601"/>
            <a:ext cx="9144000" cy="2819400"/>
          </a:xfrm>
        </p:spPr>
        <p:txBody>
          <a:bodyPr rtlCol="0" anchor="b">
            <a:noAutofit/>
          </a:bodyPr>
          <a:lstStyle>
            <a:lvl1pPr algn="l">
              <a:defRPr sz="6600" b="0" i="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3" y="990600"/>
            <a:ext cx="8229600" cy="1143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F86F3DD1-C0FE-4CA7-96F6-14E5376380EC}" type="datetime1">
              <a:rPr lang="zh-CN" altLang="en-US" smtClean="0"/>
              <a:pPr/>
              <a:t>2019/3/28</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522414" y="1828800"/>
            <a:ext cx="4645152"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475412" y="1828800"/>
            <a:ext cx="4648201"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6" name="页脚占位符 4"/>
          <p:cNvSpPr>
            <a:spLocks noGrp="1"/>
          </p:cNvSpPr>
          <p:nvPr>
            <p:ph type="ftr" sz="quarter" idx="11"/>
          </p:nvPr>
        </p:nvSpPr>
        <p:spPr/>
        <p:txBody>
          <a:bodyPr rtlCol="0"/>
          <a:lstStyle/>
          <a:p>
            <a:pPr rtl="0"/>
            <a:endParaRPr lang="zh-CN" altLang="en-US" noProof="0" dirty="0"/>
          </a:p>
        </p:txBody>
      </p:sp>
      <p:sp>
        <p:nvSpPr>
          <p:cNvPr id="5" name="日期占位符 5"/>
          <p:cNvSpPr>
            <a:spLocks noGrp="1"/>
          </p:cNvSpPr>
          <p:nvPr>
            <p:ph type="dt" sz="half" idx="10"/>
          </p:nvPr>
        </p:nvSpPr>
        <p:spPr/>
        <p:txBody>
          <a:bodyPr rtlCol="0"/>
          <a:lstStyle>
            <a:lvl1pPr>
              <a:defRPr/>
            </a:lvl1pPr>
          </a:lstStyle>
          <a:p>
            <a:fld id="{A36E73D5-A5DE-4A03-8FB8-EB14C67EE15B}" type="datetime1">
              <a:rPr lang="zh-CN" altLang="en-US" smtClean="0"/>
              <a:pPr/>
              <a:t>2019/3/28</a:t>
            </a:fld>
            <a:endParaRPr lang="zh-CN" altLang="en-US" dirty="0"/>
          </a:p>
        </p:txBody>
      </p:sp>
      <p:sp>
        <p:nvSpPr>
          <p:cNvPr id="7" name="幻灯片编号占位符 6"/>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4"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522414"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478462"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478462"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8" name="页脚占位符 6"/>
          <p:cNvSpPr>
            <a:spLocks noGrp="1"/>
          </p:cNvSpPr>
          <p:nvPr>
            <p:ph type="ftr" sz="quarter" idx="11"/>
          </p:nvPr>
        </p:nvSpPr>
        <p:spPr/>
        <p:txBody>
          <a:bodyPr rtlCol="0"/>
          <a:lstStyle/>
          <a:p>
            <a:pPr rtl="0"/>
            <a:endParaRPr lang="zh-CN" altLang="en-US" noProof="0" dirty="0"/>
          </a:p>
        </p:txBody>
      </p:sp>
      <p:sp>
        <p:nvSpPr>
          <p:cNvPr id="7" name="日期占位符 7"/>
          <p:cNvSpPr>
            <a:spLocks noGrp="1"/>
          </p:cNvSpPr>
          <p:nvPr>
            <p:ph type="dt" sz="half" idx="10"/>
          </p:nvPr>
        </p:nvSpPr>
        <p:spPr/>
        <p:txBody>
          <a:bodyPr rtlCol="0"/>
          <a:lstStyle>
            <a:lvl1pPr>
              <a:defRPr/>
            </a:lvl1pPr>
          </a:lstStyle>
          <a:p>
            <a:fld id="{56531402-C48B-45C7-8338-830D3FA708E8}" type="datetime1">
              <a:rPr lang="zh-CN" altLang="en-US" smtClean="0"/>
              <a:pPr/>
              <a:t>2019/3/28</a:t>
            </a:fld>
            <a:endParaRPr lang="zh-CN" altLang="en-US" dirty="0"/>
          </a:p>
        </p:txBody>
      </p:sp>
      <p:sp>
        <p:nvSpPr>
          <p:cNvPr id="9" name="幻灯片编号占位符 8"/>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2"/>
          <p:cNvSpPr>
            <a:spLocks noGrp="1"/>
          </p:cNvSpPr>
          <p:nvPr>
            <p:ph type="ftr" sz="quarter" idx="11"/>
          </p:nvPr>
        </p:nvSpPr>
        <p:spPr/>
        <p:txBody>
          <a:bodyPr rtlCol="0"/>
          <a:lstStyle/>
          <a:p>
            <a:pPr rtl="0"/>
            <a:endParaRPr lang="zh-CN" altLang="en-US" noProof="0" dirty="0"/>
          </a:p>
        </p:txBody>
      </p:sp>
      <p:sp>
        <p:nvSpPr>
          <p:cNvPr id="3" name="日期占位符 3"/>
          <p:cNvSpPr>
            <a:spLocks noGrp="1"/>
          </p:cNvSpPr>
          <p:nvPr>
            <p:ph type="dt" sz="half" idx="10"/>
          </p:nvPr>
        </p:nvSpPr>
        <p:spPr/>
        <p:txBody>
          <a:bodyPr rtlCol="0"/>
          <a:lstStyle>
            <a:lvl1pPr>
              <a:defRPr/>
            </a:lvl1pPr>
          </a:lstStyle>
          <a:p>
            <a:fld id="{1D213A6F-62C3-4BE8-B515-BFB6CD5E1DF1}" type="datetime1">
              <a:rPr lang="zh-CN" altLang="en-US" smtClean="0"/>
              <a:pPr/>
              <a:t>2019/3/28</a:t>
            </a:fld>
            <a:endParaRPr lang="zh-CN" altLang="en-US" dirty="0"/>
          </a:p>
        </p:txBody>
      </p:sp>
      <p:sp>
        <p:nvSpPr>
          <p:cNvPr id="5" name="幻灯片编号占位符 4"/>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页脚占位符 1"/>
          <p:cNvSpPr>
            <a:spLocks noGrp="1"/>
          </p:cNvSpPr>
          <p:nvPr>
            <p:ph type="ftr" sz="quarter" idx="11"/>
          </p:nvPr>
        </p:nvSpPr>
        <p:spPr/>
        <p:txBody>
          <a:bodyPr rtlCol="0"/>
          <a:lstStyle/>
          <a:p>
            <a:pPr rtl="0"/>
            <a:endParaRPr lang="zh-CN" altLang="en-US" noProof="0" dirty="0"/>
          </a:p>
        </p:txBody>
      </p:sp>
      <p:sp>
        <p:nvSpPr>
          <p:cNvPr id="2" name="日期占位符 2"/>
          <p:cNvSpPr>
            <a:spLocks noGrp="1"/>
          </p:cNvSpPr>
          <p:nvPr>
            <p:ph type="dt" sz="half" idx="10"/>
          </p:nvPr>
        </p:nvSpPr>
        <p:spPr/>
        <p:txBody>
          <a:bodyPr rtlCol="0"/>
          <a:lstStyle>
            <a:lvl1pPr>
              <a:defRPr/>
            </a:lvl1pPr>
          </a:lstStyle>
          <a:p>
            <a:fld id="{F912600F-C6B7-48E7-80DB-91A1C757A881}" type="datetime1">
              <a:rPr lang="zh-CN" altLang="en-US" smtClean="0"/>
              <a:pPr/>
              <a:t>2019/3/28</a:t>
            </a:fld>
            <a:endParaRPr lang="zh-CN" altLang="en-US" dirty="0"/>
          </a:p>
        </p:txBody>
      </p:sp>
      <p:sp>
        <p:nvSpPr>
          <p:cNvPr id="4" name="幻灯片编号占位符 3"/>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内容占位符 3"/>
          <p:cNvSpPr>
            <a:spLocks noGrp="1"/>
          </p:cNvSpPr>
          <p:nvPr>
            <p:ph idx="1"/>
          </p:nvPr>
        </p:nvSpPr>
        <p:spPr>
          <a:xfrm>
            <a:off x="5180012" y="838200"/>
            <a:ext cx="6172201" cy="5181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9" name="页脚占位符 4"/>
          <p:cNvSpPr>
            <a:spLocks noGrp="1"/>
          </p:cNvSpPr>
          <p:nvPr>
            <p:ph type="ftr" sz="quarter" idx="11"/>
          </p:nvPr>
        </p:nvSpPr>
        <p:spPr/>
        <p:txBody>
          <a:bodyPr rtlCol="0"/>
          <a:lstStyle/>
          <a:p>
            <a:pPr rtl="0"/>
            <a:endParaRPr lang="zh-CN" altLang="en-US" noProof="0" dirty="0"/>
          </a:p>
        </p:txBody>
      </p:sp>
      <p:sp>
        <p:nvSpPr>
          <p:cNvPr id="8" name="日期占位符 5"/>
          <p:cNvSpPr>
            <a:spLocks noGrp="1"/>
          </p:cNvSpPr>
          <p:nvPr>
            <p:ph type="dt" sz="half" idx="10"/>
          </p:nvPr>
        </p:nvSpPr>
        <p:spPr/>
        <p:txBody>
          <a:bodyPr rtlCol="0"/>
          <a:lstStyle>
            <a:lvl1pPr>
              <a:defRPr/>
            </a:lvl1pPr>
          </a:lstStyle>
          <a:p>
            <a:fld id="{D7A80206-60B2-4858-9DFF-4D3DA10A56A1}" type="datetime1">
              <a:rPr lang="zh-CN" altLang="en-US" smtClean="0"/>
              <a:pPr/>
              <a:t>2019/3/28</a:t>
            </a:fld>
            <a:endParaRPr lang="zh-CN" altLang="en-US" dirty="0"/>
          </a:p>
        </p:txBody>
      </p:sp>
      <p:sp>
        <p:nvSpPr>
          <p:cNvPr id="10" name="幻灯片编号占位符 6"/>
          <p:cNvSpPr>
            <a:spLocks noGrp="1"/>
          </p:cNvSpPr>
          <p:nvPr>
            <p:ph type="sldNum" sz="quarter" idx="12"/>
          </p:nvPr>
        </p:nvSpPr>
        <p:spPr/>
        <p:txBody>
          <a:bodyPr rtlCol="0"/>
          <a:lstStyle/>
          <a:p>
            <a:pPr rtl="0"/>
            <a:fld id="{E5137D0E-4A4F-4307-8994-C1891D747D59}" type="slidenum">
              <a:rPr lang="en-US" altLang="zh-CN" noProof="0"/>
              <a:pPr/>
              <a:t>‹#›</a:t>
            </a:fld>
            <a:endParaRPr lang="zh-CN" altLang="en-US" noProof="0" dirty="0"/>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图片占位符 3"/>
          <p:cNvSpPr>
            <a:spLocks noGrp="1"/>
          </p:cNvSpPr>
          <p:nvPr>
            <p:ph type="pic" idx="1"/>
          </p:nvPr>
        </p:nvSpPr>
        <p:spPr>
          <a:xfrm>
            <a:off x="5484812" y="836610"/>
            <a:ext cx="5867401" cy="5183190"/>
          </a:xfrm>
          <a:solidFill>
            <a:schemeClr val="bg2"/>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pic>
        <p:nvPicPr>
          <p:cNvPr id="9" name="图片 4" descr="为添加图像预留的空占位符。单击占位符，选择要添加的图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5" name="页脚占位符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latin typeface="宋体" panose="02010600030101010101" pitchFamily="2" charset="-122"/>
                <a:ea typeface="宋体" panose="02010600030101010101" pitchFamily="2" charset="-122"/>
              </a:defRPr>
            </a:lvl1pPr>
          </a:lstStyle>
          <a:p>
            <a:endParaRPr lang="zh-CN" altLang="en-US" noProof="0" dirty="0"/>
          </a:p>
        </p:txBody>
      </p:sp>
      <p:sp>
        <p:nvSpPr>
          <p:cNvPr id="4" name="日期占位符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FAAC343B-BF22-4E3E-AE6D-3B66D97B0160}" type="datetime1">
              <a:rPr lang="zh-CN" altLang="en-US" smtClean="0"/>
              <a:pPr/>
              <a:t>2019/3/28</a:t>
            </a:fld>
            <a:endParaRPr lang="en-US" dirty="0"/>
          </a:p>
        </p:txBody>
      </p:sp>
      <p:sp>
        <p:nvSpPr>
          <p:cNvPr id="6" name="幻灯片编号占位符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E5137D0E-4A4F-4307-8994-C1891D747D59}" type="slidenum">
              <a:rPr lang="en-US" altLang="zh-CN" noProof="0" smtClean="0"/>
              <a:pPr/>
              <a:t>‹#›</a:t>
            </a:fld>
            <a:endParaRPr lang="zh-CN" altLang="en-US" noProof="0" dirty="0"/>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宋体" panose="02010600030101010101" pitchFamily="2" charset="-122"/>
          <a:ea typeface="宋体" panose="02010600030101010101" pitchFamily="2" charset="-122"/>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0.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1.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35.png"/><Relationship Id="rId18" Type="http://schemas.openxmlformats.org/officeDocument/2006/relationships/image" Target="../media/image38.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4.png"/><Relationship Id="rId17" Type="http://schemas.openxmlformats.org/officeDocument/2006/relationships/image" Target="../media/image37.png"/><Relationship Id="rId2" Type="http://schemas.openxmlformats.org/officeDocument/2006/relationships/notesSlide" Target="../notesSlides/notesSlide5.xml"/><Relationship Id="rId16"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30.png"/><Relationship Id="rId11" Type="http://schemas.openxmlformats.org/officeDocument/2006/relationships/image" Target="../media/image33.png"/><Relationship Id="rId5" Type="http://schemas.openxmlformats.org/officeDocument/2006/relationships/image" Target="../media/image29.png"/><Relationship Id="rId15" Type="http://schemas.openxmlformats.org/officeDocument/2006/relationships/image" Target="../media/image13.png"/><Relationship Id="rId10" Type="http://schemas.openxmlformats.org/officeDocument/2006/relationships/image" Target="../media/image32.png"/><Relationship Id="rId19" Type="http://schemas.openxmlformats.org/officeDocument/2006/relationships/image" Target="../media/image39.png"/><Relationship Id="rId4" Type="http://schemas.openxmlformats.org/officeDocument/2006/relationships/image" Target="../media/image28.png"/><Relationship Id="rId9" Type="http://schemas.openxmlformats.org/officeDocument/2006/relationships/image" Target="../media/image17.pn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40.png"/><Relationship Id="rId7" Type="http://schemas.openxmlformats.org/officeDocument/2006/relationships/image" Target="../media/image120.png"/><Relationship Id="rId12"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6.xml"/><Relationship Id="rId11" Type="http://schemas.openxmlformats.org/officeDocument/2006/relationships/image" Target="../media/image44.png"/><Relationship Id="rId5" Type="http://schemas.openxmlformats.org/officeDocument/2006/relationships/image" Target="../media/image100.png"/><Relationship Id="rId10" Type="http://schemas.openxmlformats.org/officeDocument/2006/relationships/image" Target="../media/image43.png"/><Relationship Id="rId4" Type="http://schemas.openxmlformats.org/officeDocument/2006/relationships/image" Target="../media/image90.png"/><Relationship Id="rId9" Type="http://schemas.openxmlformats.org/officeDocument/2006/relationships/image" Target="../media/image42.png"/><Relationship Id="rId14" Type="http://schemas.openxmlformats.org/officeDocument/2006/relationships/image" Target="../media/image47.png"/></Relationships>
</file>

<file path=ppt/slides/_rels/slide9.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组会汇报</a:t>
            </a:r>
            <a:endParaRPr lang="zh-cn" dirty="0"/>
          </a:p>
        </p:txBody>
      </p:sp>
      <p:sp>
        <p:nvSpPr>
          <p:cNvPr id="3" name="副标题 2"/>
          <p:cNvSpPr>
            <a:spLocks noGrp="1"/>
          </p:cNvSpPr>
          <p:nvPr>
            <p:ph type="subTitle" idx="1"/>
          </p:nvPr>
        </p:nvSpPr>
        <p:spPr/>
        <p:txBody>
          <a:bodyPr rtlCol="0"/>
          <a:lstStyle/>
          <a:p>
            <a:pPr rtl="0"/>
            <a:r>
              <a:rPr lang="en-US" altLang="zh-CN" dirty="0">
                <a:solidFill>
                  <a:schemeClr val="tx1">
                    <a:lumMod val="50000"/>
                  </a:schemeClr>
                </a:solidFill>
              </a:rPr>
              <a:t>2019</a:t>
            </a:r>
            <a:r>
              <a:rPr lang="zh-CN" altLang="en-US" dirty="0">
                <a:solidFill>
                  <a:schemeClr val="tx1">
                    <a:lumMod val="50000"/>
                  </a:schemeClr>
                </a:solidFill>
              </a:rPr>
              <a:t>年</a:t>
            </a:r>
            <a:r>
              <a:rPr lang="en-US" altLang="zh-CN" dirty="0">
                <a:solidFill>
                  <a:schemeClr val="tx1">
                    <a:lumMod val="50000"/>
                  </a:schemeClr>
                </a:solidFill>
              </a:rPr>
              <a:t>3</a:t>
            </a:r>
            <a:r>
              <a:rPr lang="zh-CN" altLang="en-US" dirty="0">
                <a:solidFill>
                  <a:schemeClr val="tx1">
                    <a:lumMod val="50000"/>
                  </a:schemeClr>
                </a:solidFill>
              </a:rPr>
              <a:t>月</a:t>
            </a:r>
            <a:r>
              <a:rPr lang="en-US" altLang="zh-CN" dirty="0">
                <a:solidFill>
                  <a:schemeClr val="tx1">
                    <a:lumMod val="50000"/>
                  </a:schemeClr>
                </a:solidFill>
              </a:rPr>
              <a:t>27</a:t>
            </a:r>
            <a:r>
              <a:rPr lang="zh-CN" altLang="en-US" dirty="0">
                <a:solidFill>
                  <a:schemeClr val="tx1">
                    <a:lumMod val="50000"/>
                  </a:schemeClr>
                </a:solidFill>
              </a:rPr>
              <a:t>日</a:t>
            </a:r>
            <a:endParaRPr lang="zh-cn" dirty="0">
              <a:solidFill>
                <a:schemeClr val="tx1">
                  <a:lumMod val="50000"/>
                </a:schemeClr>
              </a:solidFill>
            </a:endParaRP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33F8186-3A84-4C53-AB60-35713D6C302D}"/>
              </a:ext>
            </a:extLst>
          </p:cNvPr>
          <p:cNvGrpSpPr/>
          <p:nvPr/>
        </p:nvGrpSpPr>
        <p:grpSpPr>
          <a:xfrm>
            <a:off x="1377887" y="1609640"/>
            <a:ext cx="9433049" cy="3693319"/>
            <a:chOff x="1269876" y="2780928"/>
            <a:chExt cx="9433049" cy="3693319"/>
          </a:xfrm>
        </p:grpSpPr>
        <p:sp>
          <p:nvSpPr>
            <p:cNvPr id="3" name="文本框 2">
              <a:extLst>
                <a:ext uri="{FF2B5EF4-FFF2-40B4-BE49-F238E27FC236}">
                  <a16:creationId xmlns:a16="http://schemas.microsoft.com/office/drawing/2014/main" id="{7F75ED61-0947-42FC-AB5A-13E87A180C16}"/>
                </a:ext>
              </a:extLst>
            </p:cNvPr>
            <p:cNvSpPr txBox="1"/>
            <p:nvPr/>
          </p:nvSpPr>
          <p:spPr>
            <a:xfrm>
              <a:off x="1269876" y="2780928"/>
              <a:ext cx="9433049" cy="3693319"/>
            </a:xfrm>
            <a:prstGeom prst="rect">
              <a:avLst/>
            </a:prstGeom>
            <a:noFill/>
          </p:spPr>
          <p:txBody>
            <a:bodyPr wrap="square" rtlCol="0">
              <a:spAutoFit/>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每个项目与一组用户有联系，相似的多个项目不一定对同一个用户产生相同的吸引力。同时，在考虑项目与用户的关联性时通常采用一阶的方法（向量运算）构造领域表示，这里采用更高阶的方法（矩阵运算）来充分考虑项目与用户的潜在关系的分布，强化特定项目与邻域之间的关系</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同时考虑了用户和项目对对方及邻域所产生的影响</a:t>
              </a:r>
              <a:endParaRPr lang="en-US" altLang="zh-CN" dirty="0"/>
            </a:p>
            <a:p>
              <a:pPr marL="285750" indent="-285750">
                <a:buFont typeface="Arial" panose="020B0604020202020204" pitchFamily="34" charset="0"/>
                <a:buChar char="•"/>
              </a:pPr>
              <a:endParaRPr lang="en-US" altLang="zh-CN" dirty="0"/>
            </a:p>
            <a:p>
              <a:endParaRPr lang="en-US" altLang="zh-CN" dirty="0"/>
            </a:p>
            <a:p>
              <a:endParaRPr lang="en-US" altLang="zh-CN" dirty="0"/>
            </a:p>
            <a:p>
              <a:pPr marL="285750" indent="-285750">
                <a:buFont typeface="Arial" panose="020B0604020202020204" pitchFamily="34" charset="0"/>
                <a:buChar char="•"/>
              </a:pPr>
              <a:endParaRPr lang="en-US" altLang="zh-CN" dirty="0"/>
            </a:p>
            <a:p>
              <a:endParaRPr lang="en-US" altLang="zh-CN" dirty="0"/>
            </a:p>
            <a:p>
              <a:endParaRPr lang="zh-CN" altLang="en-US"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F377838D-5B26-44CE-8179-9E577C49843F}"/>
                    </a:ext>
                  </a:extLst>
                </p:cNvPr>
                <p:cNvSpPr txBox="1"/>
                <p:nvPr/>
              </p:nvSpPr>
              <p:spPr>
                <a:xfrm>
                  <a:off x="6706481" y="4462077"/>
                  <a:ext cx="3168352" cy="2764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acc>
                              <m:accPr>
                                <m:chr m:val="̂"/>
                                <m:ctrlPr>
                                  <a:rPr lang="en-US" altLang="zh-CN" sz="1200" i="1" smtClean="0">
                                    <a:latin typeface="Cambria Math" panose="02040503050406030204" pitchFamily="18" charset="0"/>
                                  </a:rPr>
                                </m:ctrlPr>
                              </m:accPr>
                              <m:e>
                                <m:r>
                                  <m:rPr>
                                    <m:sty m:val="p"/>
                                  </m:rPr>
                                  <a:rPr lang="en-US" altLang="zh-CN" sz="1200" i="1">
                                    <a:latin typeface="Cambria Math" panose="02040503050406030204" pitchFamily="18" charset="0"/>
                                  </a:rPr>
                                  <m:t>r</m:t>
                                </m:r>
                              </m:e>
                            </m:acc>
                          </m:e>
                          <m:sub>
                            <m:r>
                              <a:rPr lang="en-US" altLang="zh-CN" sz="1200" b="0" i="1" smtClean="0">
                                <a:latin typeface="Cambria Math" panose="02040503050406030204" pitchFamily="18" charset="0"/>
                              </a:rPr>
                              <m:t>𝑢𝑖</m:t>
                            </m:r>
                          </m:sub>
                        </m:sSub>
                        <m:r>
                          <a:rPr lang="en-US" altLang="zh-CN" sz="1200" i="1" smtClean="0">
                            <a:latin typeface="Cambria Math" panose="02040503050406030204" pitchFamily="18" charset="0"/>
                            <a:ea typeface="Cambria Math" panose="02040503050406030204" pitchFamily="18" charset="0"/>
                          </a:rPr>
                          <m:t>=</m:t>
                        </m:r>
                        <m:sSup>
                          <m:sSupPr>
                            <m:ctrlPr>
                              <a:rPr lang="en-US" altLang="zh-CN" sz="1200" i="1" smtClean="0">
                                <a:latin typeface="Cambria Math" panose="02040503050406030204" pitchFamily="18" charset="0"/>
                                <a:ea typeface="Cambria Math" panose="02040503050406030204" pitchFamily="18" charset="0"/>
                              </a:rPr>
                            </m:ctrlPr>
                          </m:sSupPr>
                          <m:e>
                            <m:r>
                              <a:rPr lang="en-US" altLang="zh-CN" sz="1200" b="0" i="1" smtClean="0">
                                <a:latin typeface="Cambria Math" panose="02040503050406030204" pitchFamily="18" charset="0"/>
                                <a:ea typeface="Cambria Math" panose="02040503050406030204" pitchFamily="18" charset="0"/>
                              </a:rPr>
                              <m:t>𝑣</m:t>
                            </m:r>
                          </m:e>
                          <m:sup>
                            <m:r>
                              <a:rPr lang="en-US" altLang="zh-CN" sz="1200" b="0" i="1" smtClean="0">
                                <a:latin typeface="Cambria Math" panose="02040503050406030204" pitchFamily="18" charset="0"/>
                                <a:ea typeface="Cambria Math" panose="02040503050406030204" pitchFamily="18" charset="0"/>
                              </a:rPr>
                              <m:t>𝑇</m:t>
                            </m:r>
                          </m:sup>
                        </m:sSup>
                        <m:r>
                          <a:rPr lang="en-US" altLang="zh-CN" sz="1200" i="1" smtClean="0">
                            <a:latin typeface="Cambria Math" panose="02040503050406030204" pitchFamily="18" charset="0"/>
                            <a:ea typeface="Cambria Math" panose="02040503050406030204" pitchFamily="18" charset="0"/>
                          </a:rPr>
                          <m:t>∅</m:t>
                        </m:r>
                        <m:d>
                          <m:dPr>
                            <m:ctrlPr>
                              <a:rPr lang="en-US" altLang="zh-CN" sz="1200" i="1" smtClean="0">
                                <a:latin typeface="Cambria Math" panose="02040503050406030204" pitchFamily="18" charset="0"/>
                                <a:ea typeface="Cambria Math" panose="02040503050406030204" pitchFamily="18" charset="0"/>
                              </a:rPr>
                            </m:ctrlPr>
                          </m:dPr>
                          <m:e>
                            <m:r>
                              <a:rPr lang="en-US" altLang="zh-CN" sz="1200" b="0" i="1" smtClean="0">
                                <a:latin typeface="Cambria Math" panose="02040503050406030204" pitchFamily="18" charset="0"/>
                                <a:ea typeface="Cambria Math" panose="02040503050406030204" pitchFamily="18" charset="0"/>
                              </a:rPr>
                              <m:t>𝑈</m:t>
                            </m:r>
                            <m:d>
                              <m:dPr>
                                <m:ctrlPr>
                                  <a:rPr lang="en-US" altLang="zh-CN" sz="1200" b="0" i="1" smtClean="0">
                                    <a:latin typeface="Cambria Math" panose="02040503050406030204" pitchFamily="18" charset="0"/>
                                    <a:ea typeface="Cambria Math" panose="02040503050406030204" pitchFamily="18" charset="0"/>
                                  </a:rPr>
                                </m:ctrlPr>
                              </m:dPr>
                              <m:e>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𝑚</m:t>
                                    </m:r>
                                  </m:e>
                                  <m:sub>
                                    <m:r>
                                      <a:rPr lang="en-US" altLang="zh-CN" sz="1200" b="0" i="1" smtClean="0">
                                        <a:latin typeface="Cambria Math" panose="02040503050406030204" pitchFamily="18" charset="0"/>
                                        <a:ea typeface="Cambria Math" panose="02040503050406030204" pitchFamily="18" charset="0"/>
                                      </a:rPr>
                                      <m:t>𝑢</m:t>
                                    </m:r>
                                  </m:sub>
                                </m:sSub>
                                <m:r>
                                  <a:rPr lang="en-US" altLang="zh-CN" sz="1200" b="0" i="1" smtClean="0">
                                    <a:latin typeface="Cambria Math" panose="02040503050406030204" pitchFamily="18" charset="0"/>
                                    <a:ea typeface="Cambria Math" panose="02040503050406030204" pitchFamily="18" charset="0"/>
                                  </a:rPr>
                                  <m:t>∙</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𝑒</m:t>
                                    </m:r>
                                  </m:e>
                                  <m:sub>
                                    <m:r>
                                      <a:rPr lang="en-US" altLang="zh-CN" sz="1200" b="0" i="1" smtClean="0">
                                        <a:latin typeface="Cambria Math" panose="02040503050406030204" pitchFamily="18" charset="0"/>
                                        <a:ea typeface="Cambria Math" panose="02040503050406030204" pitchFamily="18" charset="0"/>
                                      </a:rPr>
                                      <m:t>𝑖</m:t>
                                    </m:r>
                                  </m:sub>
                                </m:sSub>
                              </m:e>
                            </m:d>
                            <m:r>
                              <a:rPr lang="en-US" altLang="zh-CN" sz="1200" b="0" i="1" smtClean="0">
                                <a:latin typeface="Cambria Math" panose="02040503050406030204" pitchFamily="18" charset="0"/>
                                <a:ea typeface="Cambria Math" panose="02040503050406030204" pitchFamily="18" charset="0"/>
                              </a:rPr>
                              <m:t>+</m:t>
                            </m:r>
                            <m:sSub>
                              <m:sSubPr>
                                <m:ctrlPr>
                                  <a:rPr lang="en-US" altLang="zh-CN" sz="1200" i="1" smtClean="0">
                                    <a:solidFill>
                                      <a:schemeClr val="tx2">
                                        <a:lumMod val="75000"/>
                                      </a:schemeClr>
                                    </a:solidFill>
                                    <a:latin typeface="Cambria Math" panose="02040503050406030204" pitchFamily="18" charset="0"/>
                                  </a:rPr>
                                </m:ctrlPr>
                              </m:sSubPr>
                              <m:e>
                                <m:sSup>
                                  <m:sSupPr>
                                    <m:ctrlPr>
                                      <a:rPr lang="en-US" altLang="zh-CN" sz="1200" i="1">
                                        <a:solidFill>
                                          <a:schemeClr val="tx2">
                                            <a:lumMod val="75000"/>
                                          </a:schemeClr>
                                        </a:solidFill>
                                        <a:latin typeface="Cambria Math" panose="02040503050406030204" pitchFamily="18" charset="0"/>
                                      </a:rPr>
                                    </m:ctrlPr>
                                  </m:sSupPr>
                                  <m:e>
                                    <m:r>
                                      <a:rPr lang="en-US" altLang="zh-CN" sz="1200" i="1">
                                        <a:solidFill>
                                          <a:schemeClr val="tx2">
                                            <a:lumMod val="75000"/>
                                          </a:schemeClr>
                                        </a:solidFill>
                                        <a:latin typeface="Cambria Math" panose="02040503050406030204" pitchFamily="18" charset="0"/>
                                      </a:rPr>
                                      <m:t>𝑊</m:t>
                                    </m:r>
                                  </m:e>
                                  <m:sup>
                                    <m:r>
                                      <a:rPr lang="en-US" altLang="zh-CN" sz="1200" i="1">
                                        <a:solidFill>
                                          <a:schemeClr val="tx2">
                                            <a:lumMod val="75000"/>
                                          </a:schemeClr>
                                        </a:solidFill>
                                        <a:latin typeface="Cambria Math" panose="02040503050406030204" pitchFamily="18" charset="0"/>
                                      </a:rPr>
                                      <m:t>2</m:t>
                                    </m:r>
                                  </m:sup>
                                </m:sSup>
                              </m:e>
                              <m:sub>
                                <m:sSubSup>
                                  <m:sSubSupPr>
                                    <m:ctrlPr>
                                      <a:rPr lang="en-US" altLang="zh-CN" sz="1200" i="1">
                                        <a:solidFill>
                                          <a:schemeClr val="tx2">
                                            <a:lumMod val="75000"/>
                                          </a:schemeClr>
                                        </a:solidFill>
                                        <a:latin typeface="Cambria Math" panose="02040503050406030204" pitchFamily="18" charset="0"/>
                                      </a:rPr>
                                    </m:ctrlPr>
                                  </m:sSubSupPr>
                                  <m:e>
                                    <m:r>
                                      <a:rPr lang="en-US" altLang="zh-CN" sz="1200" i="1">
                                        <a:solidFill>
                                          <a:schemeClr val="tx2">
                                            <a:lumMod val="75000"/>
                                          </a:schemeClr>
                                        </a:solidFill>
                                        <a:latin typeface="Cambria Math" panose="02040503050406030204" pitchFamily="18" charset="0"/>
                                      </a:rPr>
                                      <m:t>𝑠</m:t>
                                    </m:r>
                                  </m:e>
                                  <m:sub>
                                    <m:r>
                                      <a:rPr lang="en-US" altLang="zh-CN" sz="1200" i="1">
                                        <a:solidFill>
                                          <a:schemeClr val="tx2">
                                            <a:lumMod val="75000"/>
                                          </a:schemeClr>
                                        </a:solidFill>
                                        <a:latin typeface="Cambria Math" panose="02040503050406030204" pitchFamily="18" charset="0"/>
                                      </a:rPr>
                                      <m:t>𝑖𝑢</m:t>
                                    </m:r>
                                  </m:sub>
                                  <m:sup>
                                    <m:r>
                                      <a:rPr lang="en-US" altLang="zh-CN" sz="1200" i="1">
                                        <a:solidFill>
                                          <a:schemeClr val="tx2">
                                            <a:lumMod val="75000"/>
                                          </a:schemeClr>
                                        </a:solidFill>
                                        <a:latin typeface="Cambria Math" panose="02040503050406030204" pitchFamily="18" charset="0"/>
                                      </a:rPr>
                                      <m:t>2</m:t>
                                    </m:r>
                                  </m:sup>
                                </m:sSubSup>
                              </m:sub>
                            </m:sSub>
                            <m:r>
                              <a:rPr lang="en-US" altLang="zh-CN" sz="1200" i="1" smtClean="0">
                                <a:solidFill>
                                  <a:schemeClr val="tx2">
                                    <a:lumMod val="75000"/>
                                  </a:schemeClr>
                                </a:solidFill>
                                <a:latin typeface="Cambria Math" panose="02040503050406030204" pitchFamily="18" charset="0"/>
                                <a:ea typeface="Cambria Math" panose="02040503050406030204" pitchFamily="18" charset="0"/>
                              </a:rPr>
                              <m:t>+</m:t>
                            </m:r>
                            <m:sSub>
                              <m:sSubPr>
                                <m:ctrlPr>
                                  <a:rPr lang="en-US" altLang="zh-CN" sz="1200" i="1">
                                    <a:solidFill>
                                      <a:schemeClr val="tx2">
                                        <a:lumMod val="75000"/>
                                      </a:schemeClr>
                                    </a:solidFill>
                                    <a:latin typeface="Cambria Math" panose="02040503050406030204" pitchFamily="18" charset="0"/>
                                  </a:rPr>
                                </m:ctrlPr>
                              </m:sSubPr>
                              <m:e>
                                <m:sSup>
                                  <m:sSupPr>
                                    <m:ctrlPr>
                                      <a:rPr lang="en-US" altLang="zh-CN" sz="1200" i="1">
                                        <a:solidFill>
                                          <a:schemeClr val="tx2">
                                            <a:lumMod val="75000"/>
                                          </a:schemeClr>
                                        </a:solidFill>
                                        <a:latin typeface="Cambria Math" panose="02040503050406030204" pitchFamily="18" charset="0"/>
                                      </a:rPr>
                                    </m:ctrlPr>
                                  </m:sSupPr>
                                  <m:e>
                                    <m:r>
                                      <a:rPr lang="en-US" altLang="zh-CN" sz="1200" i="1">
                                        <a:solidFill>
                                          <a:schemeClr val="tx2">
                                            <a:lumMod val="75000"/>
                                          </a:schemeClr>
                                        </a:solidFill>
                                        <a:latin typeface="Cambria Math" panose="02040503050406030204" pitchFamily="18" charset="0"/>
                                      </a:rPr>
                                      <m:t>𝑊</m:t>
                                    </m:r>
                                  </m:e>
                                  <m:sup>
                                    <m:r>
                                      <a:rPr lang="en-US" altLang="zh-CN" sz="1200" i="1">
                                        <a:solidFill>
                                          <a:schemeClr val="tx2">
                                            <a:lumMod val="75000"/>
                                          </a:schemeClr>
                                        </a:solidFill>
                                        <a:latin typeface="Cambria Math" panose="02040503050406030204" pitchFamily="18" charset="0"/>
                                      </a:rPr>
                                      <m:t>2</m:t>
                                    </m:r>
                                  </m:sup>
                                </m:sSup>
                              </m:e>
                              <m:sub>
                                <m:sSubSup>
                                  <m:sSubSupPr>
                                    <m:ctrlPr>
                                      <a:rPr lang="en-US" altLang="zh-CN" sz="1200" i="1">
                                        <a:solidFill>
                                          <a:schemeClr val="tx2">
                                            <a:lumMod val="75000"/>
                                          </a:schemeClr>
                                        </a:solidFill>
                                        <a:latin typeface="Cambria Math" panose="02040503050406030204" pitchFamily="18" charset="0"/>
                                      </a:rPr>
                                    </m:ctrlPr>
                                  </m:sSubSupPr>
                                  <m:e>
                                    <m:r>
                                      <a:rPr lang="en-US" altLang="zh-CN" sz="1200" i="1">
                                        <a:solidFill>
                                          <a:schemeClr val="tx2">
                                            <a:lumMod val="75000"/>
                                          </a:schemeClr>
                                        </a:solidFill>
                                        <a:latin typeface="Cambria Math" panose="02040503050406030204" pitchFamily="18" charset="0"/>
                                      </a:rPr>
                                      <m:t>𝑜</m:t>
                                    </m:r>
                                  </m:e>
                                  <m:sub>
                                    <m:r>
                                      <a:rPr lang="en-US" altLang="zh-CN" sz="1200" i="1">
                                        <a:solidFill>
                                          <a:schemeClr val="tx2">
                                            <a:lumMod val="75000"/>
                                          </a:schemeClr>
                                        </a:solidFill>
                                        <a:latin typeface="Cambria Math" panose="02040503050406030204" pitchFamily="18" charset="0"/>
                                      </a:rPr>
                                      <m:t>𝑢𝑖</m:t>
                                    </m:r>
                                  </m:sub>
                                  <m:sup>
                                    <m:r>
                                      <a:rPr lang="en-US" altLang="zh-CN" sz="1200" i="1">
                                        <a:solidFill>
                                          <a:schemeClr val="tx2">
                                            <a:lumMod val="75000"/>
                                          </a:schemeClr>
                                        </a:solidFill>
                                        <a:latin typeface="Cambria Math" panose="02040503050406030204" pitchFamily="18" charset="0"/>
                                      </a:rPr>
                                      <m:t>2</m:t>
                                    </m:r>
                                  </m:sup>
                                </m:sSubSup>
                              </m:sub>
                            </m:sSub>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b</m:t>
                            </m:r>
                          </m:e>
                        </m:d>
                      </m:oMath>
                    </m:oMathPara>
                  </a14:m>
                  <a:endParaRPr lang="zh-CN" altLang="en-US" sz="1200" dirty="0"/>
                </a:p>
              </p:txBody>
            </p:sp>
          </mc:Choice>
          <mc:Fallback>
            <p:sp>
              <p:nvSpPr>
                <p:cNvPr id="4" name="文本框 3">
                  <a:extLst>
                    <a:ext uri="{FF2B5EF4-FFF2-40B4-BE49-F238E27FC236}">
                      <a16:creationId xmlns:a16="http://schemas.microsoft.com/office/drawing/2014/main" id="{F377838D-5B26-44CE-8179-9E577C49843F}"/>
                    </a:ext>
                  </a:extLst>
                </p:cNvPr>
                <p:cNvSpPr txBox="1">
                  <a:spLocks noRot="1" noChangeAspect="1" noMove="1" noResize="1" noEditPoints="1" noAdjustHandles="1" noChangeArrowheads="1" noChangeShapeType="1" noTextEdit="1"/>
                </p:cNvSpPr>
                <p:nvPr/>
              </p:nvSpPr>
              <p:spPr>
                <a:xfrm>
                  <a:off x="6706481" y="4462077"/>
                  <a:ext cx="3168352" cy="276422"/>
                </a:xfrm>
                <a:prstGeom prst="rect">
                  <a:avLst/>
                </a:prstGeom>
                <a:blipFill>
                  <a:blip r:embed="rId3"/>
                  <a:stretch>
                    <a:fillRect b="-1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259F2152-F41B-4A58-B3E5-83CD75AFFEBF}"/>
                    </a:ext>
                  </a:extLst>
                </p:cNvPr>
                <p:cNvSpPr txBox="1"/>
                <p:nvPr/>
              </p:nvSpPr>
              <p:spPr>
                <a:xfrm>
                  <a:off x="3538129" y="3880208"/>
                  <a:ext cx="1237710" cy="4290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100" i="1" smtClean="0">
                                <a:latin typeface="Cambria Math" panose="02040503050406030204" pitchFamily="18" charset="0"/>
                              </a:rPr>
                            </m:ctrlPr>
                          </m:sSubPr>
                          <m:e>
                            <m:r>
                              <m:rPr>
                                <m:sty m:val="p"/>
                              </m:rPr>
                              <a:rPr lang="en-US" altLang="zh-CN" sz="1100" i="1">
                                <a:latin typeface="Cambria Math" panose="02040503050406030204" pitchFamily="18" charset="0"/>
                              </a:rPr>
                              <m:t>s</m:t>
                            </m:r>
                          </m:e>
                          <m:sub>
                            <m:r>
                              <a:rPr lang="en-US" altLang="zh-CN" sz="1100" b="0" i="1" smtClean="0">
                                <a:latin typeface="Cambria Math" panose="02040503050406030204" pitchFamily="18" charset="0"/>
                              </a:rPr>
                              <m:t>𝑖𝑢</m:t>
                            </m:r>
                          </m:sub>
                        </m:sSub>
                        <m:r>
                          <a:rPr lang="en-US" altLang="zh-CN" sz="1100" i="1" smtClean="0">
                            <a:latin typeface="Cambria Math" panose="02040503050406030204" pitchFamily="18" charset="0"/>
                            <a:ea typeface="Cambria Math" panose="02040503050406030204" pitchFamily="18" charset="0"/>
                          </a:rPr>
                          <m:t>=</m:t>
                        </m:r>
                        <m:nary>
                          <m:naryPr>
                            <m:chr m:val="∑"/>
                            <m:supHide m:val="on"/>
                            <m:ctrlPr>
                              <a:rPr lang="en-US" altLang="zh-CN" sz="1100" i="1" smtClean="0">
                                <a:latin typeface="Cambria Math" panose="02040503050406030204" pitchFamily="18" charset="0"/>
                                <a:ea typeface="Cambria Math" panose="02040503050406030204" pitchFamily="18" charset="0"/>
                              </a:rPr>
                            </m:ctrlPr>
                          </m:naryPr>
                          <m:sub>
                            <m:r>
                              <m:rPr>
                                <m:brk m:alnAt="7"/>
                              </m:rPr>
                              <a:rPr lang="en-US" altLang="zh-CN" sz="1100" b="0" i="1" smtClean="0">
                                <a:latin typeface="Cambria Math" panose="02040503050406030204" pitchFamily="18" charset="0"/>
                                <a:ea typeface="Cambria Math" panose="02040503050406030204" pitchFamily="18" charset="0"/>
                              </a:rPr>
                              <m:t>𝑡</m:t>
                            </m:r>
                            <m:r>
                              <a:rPr lang="en-US" altLang="zh-CN" sz="1100" b="0" i="1" smtClean="0">
                                <a:latin typeface="Cambria Math" panose="02040503050406030204" pitchFamily="18" charset="0"/>
                                <a:ea typeface="Cambria Math" panose="02040503050406030204" pitchFamily="18" charset="0"/>
                              </a:rPr>
                              <m:t>∈</m:t>
                            </m:r>
                            <m:r>
                              <a:rPr lang="en-US" altLang="zh-CN" sz="1100" b="0" i="1" smtClean="0">
                                <a:latin typeface="Cambria Math" panose="02040503050406030204" pitchFamily="18" charset="0"/>
                                <a:ea typeface="Cambria Math" panose="02040503050406030204" pitchFamily="18" charset="0"/>
                              </a:rPr>
                              <m:t>𝑁</m:t>
                            </m:r>
                            <m:d>
                              <m:dPr>
                                <m:ctrlPr>
                                  <a:rPr lang="en-US" altLang="zh-CN" sz="1100" b="0" i="1" smtClean="0">
                                    <a:latin typeface="Cambria Math" panose="02040503050406030204" pitchFamily="18" charset="0"/>
                                    <a:ea typeface="Cambria Math" panose="02040503050406030204" pitchFamily="18" charset="0"/>
                                  </a:rPr>
                                </m:ctrlPr>
                              </m:dPr>
                              <m:e>
                                <m:r>
                                  <m:rPr>
                                    <m:sty m:val="p"/>
                                  </m:rPr>
                                  <a:rPr lang="en-US" altLang="zh-CN" sz="1100" i="1">
                                    <a:latin typeface="Cambria Math" panose="02040503050406030204" pitchFamily="18" charset="0"/>
                                    <a:ea typeface="Cambria Math" panose="02040503050406030204" pitchFamily="18" charset="0"/>
                                  </a:rPr>
                                  <m:t>t</m:t>
                                </m:r>
                              </m:e>
                            </m:d>
                          </m:sub>
                          <m:sup/>
                          <m:e>
                            <m:sSub>
                              <m:sSubPr>
                                <m:ctrlPr>
                                  <a:rPr lang="en-US" altLang="zh-CN" sz="1100" i="1" smtClean="0">
                                    <a:latin typeface="Cambria Math" panose="02040503050406030204" pitchFamily="18" charset="0"/>
                                    <a:ea typeface="Cambria Math" panose="02040503050406030204" pitchFamily="18" charset="0"/>
                                  </a:rPr>
                                </m:ctrlPr>
                              </m:sSubPr>
                              <m:e>
                                <m:r>
                                  <a:rPr lang="en-US" altLang="zh-CN" sz="1100" b="0" i="1" smtClean="0">
                                    <a:latin typeface="Cambria Math" panose="02040503050406030204" pitchFamily="18" charset="0"/>
                                    <a:ea typeface="Cambria Math" panose="02040503050406030204" pitchFamily="18" charset="0"/>
                                  </a:rPr>
                                  <m:t>𝑥</m:t>
                                </m:r>
                              </m:e>
                              <m:sub>
                                <m:r>
                                  <a:rPr lang="en-US" altLang="zh-CN" sz="1100" b="0" i="1" smtClean="0">
                                    <a:latin typeface="Cambria Math" panose="02040503050406030204" pitchFamily="18" charset="0"/>
                                    <a:ea typeface="Cambria Math" panose="02040503050406030204" pitchFamily="18" charset="0"/>
                                  </a:rPr>
                                  <m:t>𝑖𝑢𝑡</m:t>
                                </m:r>
                              </m:sub>
                            </m:sSub>
                            <m:sSub>
                              <m:sSubPr>
                                <m:ctrlPr>
                                  <a:rPr lang="en-US" altLang="zh-CN" sz="1100" i="1" smtClean="0">
                                    <a:latin typeface="Cambria Math" panose="02040503050406030204" pitchFamily="18" charset="0"/>
                                    <a:ea typeface="Cambria Math" panose="02040503050406030204" pitchFamily="18" charset="0"/>
                                  </a:rPr>
                                </m:ctrlPr>
                              </m:sSubPr>
                              <m:e>
                                <m:r>
                                  <a:rPr lang="en-US" altLang="zh-CN" sz="1100" i="1" smtClean="0">
                                    <a:latin typeface="Cambria Math" panose="02040503050406030204" pitchFamily="18" charset="0"/>
                                    <a:ea typeface="Cambria Math" panose="02040503050406030204" pitchFamily="18" charset="0"/>
                                  </a:rPr>
                                  <m:t>×</m:t>
                                </m:r>
                                <m:r>
                                  <a:rPr lang="en-US" altLang="zh-CN" sz="1100" b="0" i="1" smtClean="0">
                                    <a:latin typeface="Cambria Math" panose="02040503050406030204" pitchFamily="18" charset="0"/>
                                    <a:ea typeface="Cambria Math" panose="02040503050406030204" pitchFamily="18" charset="0"/>
                                  </a:rPr>
                                  <m:t>𝑓</m:t>
                                </m:r>
                              </m:e>
                              <m:sub>
                                <m:r>
                                  <a:rPr lang="en-US" altLang="zh-CN" sz="1100" b="0" i="1" smtClean="0">
                                    <a:latin typeface="Cambria Math" panose="02040503050406030204" pitchFamily="18" charset="0"/>
                                    <a:ea typeface="Cambria Math" panose="02040503050406030204" pitchFamily="18" charset="0"/>
                                  </a:rPr>
                                  <m:t>𝑡</m:t>
                                </m:r>
                              </m:sub>
                            </m:sSub>
                          </m:e>
                        </m:nary>
                      </m:oMath>
                    </m:oMathPara>
                  </a14:m>
                  <a:endParaRPr lang="zh-CN" altLang="en-US" sz="1100" dirty="0"/>
                </a:p>
              </p:txBody>
            </p:sp>
          </mc:Choice>
          <mc:Fallback>
            <p:sp>
              <p:nvSpPr>
                <p:cNvPr id="6" name="文本框 5">
                  <a:extLst>
                    <a:ext uri="{FF2B5EF4-FFF2-40B4-BE49-F238E27FC236}">
                      <a16:creationId xmlns:a16="http://schemas.microsoft.com/office/drawing/2014/main" id="{259F2152-F41B-4A58-B3E5-83CD75AFFEBF}"/>
                    </a:ext>
                  </a:extLst>
                </p:cNvPr>
                <p:cNvSpPr txBox="1">
                  <a:spLocks noRot="1" noChangeAspect="1" noMove="1" noResize="1" noEditPoints="1" noAdjustHandles="1" noChangeArrowheads="1" noChangeShapeType="1" noTextEdit="1"/>
                </p:cNvSpPr>
                <p:nvPr/>
              </p:nvSpPr>
              <p:spPr>
                <a:xfrm>
                  <a:off x="3538129" y="3880208"/>
                  <a:ext cx="1237710" cy="429028"/>
                </a:xfrm>
                <a:prstGeom prst="rect">
                  <a:avLst/>
                </a:prstGeom>
                <a:blipFill>
                  <a:blip r:embed="rId4"/>
                  <a:stretch>
                    <a:fillRect l="-7389" t="-143662" r="-36946" b="-19154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88366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46C647F-70C6-4DAC-95A0-B0C6E20B3B7D}"/>
              </a:ext>
            </a:extLst>
          </p:cNvPr>
          <p:cNvGrpSpPr/>
          <p:nvPr/>
        </p:nvGrpSpPr>
        <p:grpSpPr>
          <a:xfrm>
            <a:off x="1053852" y="1196752"/>
            <a:ext cx="3456384" cy="4464496"/>
            <a:chOff x="6382444" y="1412776"/>
            <a:chExt cx="3456384" cy="4464496"/>
          </a:xfrm>
        </p:grpSpPr>
        <p:grpSp>
          <p:nvGrpSpPr>
            <p:cNvPr id="4" name="组合 3">
              <a:extLst>
                <a:ext uri="{FF2B5EF4-FFF2-40B4-BE49-F238E27FC236}">
                  <a16:creationId xmlns:a16="http://schemas.microsoft.com/office/drawing/2014/main" id="{604D72FA-9863-4C81-A5B7-721C244C9841}"/>
                </a:ext>
              </a:extLst>
            </p:cNvPr>
            <p:cNvGrpSpPr/>
            <p:nvPr/>
          </p:nvGrpSpPr>
          <p:grpSpPr>
            <a:xfrm>
              <a:off x="6382444" y="1412776"/>
              <a:ext cx="3456384" cy="2016224"/>
              <a:chOff x="6382444" y="1412776"/>
              <a:chExt cx="3456384" cy="2016224"/>
            </a:xfrm>
          </p:grpSpPr>
          <p:sp>
            <p:nvSpPr>
              <p:cNvPr id="18" name="矩形: 圆角 17">
                <a:extLst>
                  <a:ext uri="{FF2B5EF4-FFF2-40B4-BE49-F238E27FC236}">
                    <a16:creationId xmlns:a16="http://schemas.microsoft.com/office/drawing/2014/main" id="{0819D1C6-C36A-4B50-952C-A76DB13E4A03}"/>
                  </a:ext>
                </a:extLst>
              </p:cNvPr>
              <p:cNvSpPr/>
              <p:nvPr/>
            </p:nvSpPr>
            <p:spPr>
              <a:xfrm>
                <a:off x="6382444" y="1412776"/>
                <a:ext cx="3456384" cy="2016224"/>
              </a:xfrm>
              <a:prstGeom prst="roundRect">
                <a:avLst/>
              </a:prstGeom>
              <a:noFill/>
              <a:ln w="9525"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id="{5B72A099-CEAB-486D-A422-D36504E3204D}"/>
                  </a:ext>
                </a:extLst>
              </p:cNvPr>
              <p:cNvSpPr txBox="1"/>
              <p:nvPr/>
            </p:nvSpPr>
            <p:spPr>
              <a:xfrm>
                <a:off x="6975735" y="1424879"/>
                <a:ext cx="2269801" cy="276999"/>
              </a:xfrm>
              <a:prstGeom prst="rect">
                <a:avLst/>
              </a:prstGeom>
              <a:noFill/>
            </p:spPr>
            <p:txBody>
              <a:bodyPr wrap="square" rtlCol="0">
                <a:spAutoFit/>
              </a:bodyPr>
              <a:lstStyle/>
              <a:p>
                <a:r>
                  <a:rPr lang="en-US" altLang="zh-CN" sz="1200" dirty="0"/>
                  <a:t>User-Neighborhood Attention</a:t>
                </a:r>
                <a:endParaRPr lang="zh-CN" altLang="en-US" sz="1200" dirty="0"/>
              </a:p>
            </p:txBody>
          </p:sp>
          <p:grpSp>
            <p:nvGrpSpPr>
              <p:cNvPr id="20" name="组合 19">
                <a:extLst>
                  <a:ext uri="{FF2B5EF4-FFF2-40B4-BE49-F238E27FC236}">
                    <a16:creationId xmlns:a16="http://schemas.microsoft.com/office/drawing/2014/main" id="{F5250379-079B-4D68-985F-BE9AE846C5D5}"/>
                  </a:ext>
                </a:extLst>
              </p:cNvPr>
              <p:cNvGrpSpPr/>
              <p:nvPr/>
            </p:nvGrpSpPr>
            <p:grpSpPr>
              <a:xfrm>
                <a:off x="6431382" y="1814412"/>
                <a:ext cx="3154036" cy="1268811"/>
                <a:chOff x="6431382" y="1814412"/>
                <a:chExt cx="3154036" cy="1268811"/>
              </a:xfrm>
            </p:grpSpPr>
            <p:grpSp>
              <p:nvGrpSpPr>
                <p:cNvPr id="21" name="组合 20">
                  <a:extLst>
                    <a:ext uri="{FF2B5EF4-FFF2-40B4-BE49-F238E27FC236}">
                      <a16:creationId xmlns:a16="http://schemas.microsoft.com/office/drawing/2014/main" id="{D662B5A1-8D89-48FB-BF2F-5C70C36BC71F}"/>
                    </a:ext>
                  </a:extLst>
                </p:cNvPr>
                <p:cNvGrpSpPr/>
                <p:nvPr/>
              </p:nvGrpSpPr>
              <p:grpSpPr>
                <a:xfrm>
                  <a:off x="6431382" y="1814412"/>
                  <a:ext cx="3154036" cy="1268811"/>
                  <a:chOff x="6324751" y="1800149"/>
                  <a:chExt cx="3154036" cy="1268811"/>
                </a:xfrm>
              </p:grpSpPr>
              <p:grpSp>
                <p:nvGrpSpPr>
                  <p:cNvPr id="28" name="组合 27">
                    <a:extLst>
                      <a:ext uri="{FF2B5EF4-FFF2-40B4-BE49-F238E27FC236}">
                        <a16:creationId xmlns:a16="http://schemas.microsoft.com/office/drawing/2014/main" id="{8F568D9A-F65D-4B14-9835-7118DE166BCE}"/>
                      </a:ext>
                    </a:extLst>
                  </p:cNvPr>
                  <p:cNvGrpSpPr/>
                  <p:nvPr/>
                </p:nvGrpSpPr>
                <p:grpSpPr>
                  <a:xfrm>
                    <a:off x="6324751" y="2691256"/>
                    <a:ext cx="3154036" cy="377704"/>
                    <a:chOff x="6324751" y="2691256"/>
                    <a:chExt cx="3154036" cy="377704"/>
                  </a:xfrm>
                </p:grpSpPr>
                <p:grpSp>
                  <p:nvGrpSpPr>
                    <p:cNvPr id="42" name="组合 41">
                      <a:extLst>
                        <a:ext uri="{FF2B5EF4-FFF2-40B4-BE49-F238E27FC236}">
                          <a16:creationId xmlns:a16="http://schemas.microsoft.com/office/drawing/2014/main" id="{F9DCBAB6-B994-4DF0-A008-1EF786DF729A}"/>
                        </a:ext>
                      </a:extLst>
                    </p:cNvPr>
                    <p:cNvGrpSpPr/>
                    <p:nvPr/>
                  </p:nvGrpSpPr>
                  <p:grpSpPr>
                    <a:xfrm>
                      <a:off x="6324751" y="2691256"/>
                      <a:ext cx="3154036" cy="377704"/>
                      <a:chOff x="6385875" y="1713062"/>
                      <a:chExt cx="1508741" cy="1409663"/>
                    </a:xfrm>
                  </p:grpSpPr>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0AA724A4-D458-44B2-815A-A0A416BD61D8}"/>
                              </a:ext>
                            </a:extLst>
                          </p:cNvPr>
                          <p:cNvSpPr txBox="1"/>
                          <p:nvPr/>
                        </p:nvSpPr>
                        <p:spPr>
                          <a:xfrm>
                            <a:off x="6385875" y="1867836"/>
                            <a:ext cx="174455" cy="10338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𝑢𝑖</m:t>
                                      </m:r>
                                    </m:sub>
                                  </m:sSub>
                                </m:oMath>
                              </m:oMathPara>
                            </a14:m>
                            <a:endParaRPr lang="zh-CN" altLang="en-US" dirty="0"/>
                          </a:p>
                        </p:txBody>
                      </p:sp>
                    </mc:Choice>
                    <mc:Fallback xmlns="">
                      <p:sp>
                        <p:nvSpPr>
                          <p:cNvPr id="45" name="文本框 44">
                            <a:extLst>
                              <a:ext uri="{FF2B5EF4-FFF2-40B4-BE49-F238E27FC236}">
                                <a16:creationId xmlns:a16="http://schemas.microsoft.com/office/drawing/2014/main" id="{0AA724A4-D458-44B2-815A-A0A416BD61D8}"/>
                              </a:ext>
                            </a:extLst>
                          </p:cNvPr>
                          <p:cNvSpPr txBox="1">
                            <a:spLocks noRot="1" noChangeAspect="1" noMove="1" noResize="1" noEditPoints="1" noAdjustHandles="1" noChangeArrowheads="1" noChangeShapeType="1" noTextEdit="1"/>
                          </p:cNvSpPr>
                          <p:nvPr/>
                        </p:nvSpPr>
                        <p:spPr>
                          <a:xfrm>
                            <a:off x="6385875" y="1867836"/>
                            <a:ext cx="174455" cy="1033813"/>
                          </a:xfrm>
                          <a:prstGeom prst="rect">
                            <a:avLst/>
                          </a:prstGeom>
                          <a:blipFill>
                            <a:blip r:embed="rId3"/>
                            <a:stretch>
                              <a:fillRect l="-15000" r="-5000" b="-17391"/>
                            </a:stretch>
                          </a:blipFill>
                        </p:spPr>
                        <p:txBody>
                          <a:bodyPr/>
                          <a:lstStyle/>
                          <a:p>
                            <a:r>
                              <a:rPr lang="zh-CN" altLang="en-US">
                                <a:noFill/>
                              </a:rPr>
                              <a:t> </a:t>
                            </a:r>
                          </a:p>
                        </p:txBody>
                      </p:sp>
                    </mc:Fallback>
                  </mc:AlternateContent>
                  <p:grpSp>
                    <p:nvGrpSpPr>
                      <p:cNvPr id="46" name="组合 45">
                        <a:extLst>
                          <a:ext uri="{FF2B5EF4-FFF2-40B4-BE49-F238E27FC236}">
                            <a16:creationId xmlns:a16="http://schemas.microsoft.com/office/drawing/2014/main" id="{3391744A-4D36-4021-9F13-E29E1957FABF}"/>
                          </a:ext>
                        </a:extLst>
                      </p:cNvPr>
                      <p:cNvGrpSpPr/>
                      <p:nvPr/>
                    </p:nvGrpSpPr>
                    <p:grpSpPr>
                      <a:xfrm>
                        <a:off x="6551253" y="1713062"/>
                        <a:ext cx="1343363" cy="1409663"/>
                        <a:chOff x="6551253" y="1713062"/>
                        <a:chExt cx="1343363" cy="1409663"/>
                      </a:xfrm>
                    </p:grpSpPr>
                    <p:grpSp>
                      <p:nvGrpSpPr>
                        <p:cNvPr id="47" name="组合 46">
                          <a:extLst>
                            <a:ext uri="{FF2B5EF4-FFF2-40B4-BE49-F238E27FC236}">
                              <a16:creationId xmlns:a16="http://schemas.microsoft.com/office/drawing/2014/main" id="{E2601C2C-BDC1-4DCF-849D-A3DA2038798C}"/>
                            </a:ext>
                          </a:extLst>
                        </p:cNvPr>
                        <p:cNvGrpSpPr/>
                        <p:nvPr/>
                      </p:nvGrpSpPr>
                      <p:grpSpPr>
                        <a:xfrm>
                          <a:off x="6551253" y="1718758"/>
                          <a:ext cx="1343363" cy="1359540"/>
                          <a:chOff x="6551253" y="1718758"/>
                          <a:chExt cx="1343363" cy="1359540"/>
                        </a:xfrm>
                      </p:grpSpPr>
                      <p:sp>
                        <p:nvSpPr>
                          <p:cNvPr id="49" name="矩形: 圆角 48">
                            <a:extLst>
                              <a:ext uri="{FF2B5EF4-FFF2-40B4-BE49-F238E27FC236}">
                                <a16:creationId xmlns:a16="http://schemas.microsoft.com/office/drawing/2014/main" id="{01A2BD81-8300-4B52-B301-77E5DA37EA92}"/>
                              </a:ext>
                            </a:extLst>
                          </p:cNvPr>
                          <p:cNvSpPr/>
                          <p:nvPr/>
                        </p:nvSpPr>
                        <p:spPr>
                          <a:xfrm>
                            <a:off x="6551253" y="1725599"/>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D59DD883-BE2C-4B7C-A7B1-3DAAF3557B7A}"/>
                              </a:ext>
                            </a:extLst>
                          </p:cNvPr>
                          <p:cNvSpPr/>
                          <p:nvPr/>
                        </p:nvSpPr>
                        <p:spPr>
                          <a:xfrm>
                            <a:off x="6713236" y="1725595"/>
                            <a:ext cx="46029" cy="134336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51" name="矩形 50">
                            <a:extLst>
                              <a:ext uri="{FF2B5EF4-FFF2-40B4-BE49-F238E27FC236}">
                                <a16:creationId xmlns:a16="http://schemas.microsoft.com/office/drawing/2014/main" id="{688A52DE-40E5-4939-BB88-0FAA18557C7D}"/>
                              </a:ext>
                            </a:extLst>
                          </p:cNvPr>
                          <p:cNvSpPr/>
                          <p:nvPr/>
                        </p:nvSpPr>
                        <p:spPr>
                          <a:xfrm>
                            <a:off x="6972367" y="1718758"/>
                            <a:ext cx="46029" cy="1343364"/>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B67F5042-3A7D-4D26-B0E8-D23DCC6F9251}"/>
                              </a:ext>
                            </a:extLst>
                          </p:cNvPr>
                          <p:cNvSpPr/>
                          <p:nvPr/>
                        </p:nvSpPr>
                        <p:spPr>
                          <a:xfrm>
                            <a:off x="7229718" y="1734934"/>
                            <a:ext cx="46029" cy="1343364"/>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D70DE3B3-BC6F-491C-8E4B-E4ED5CAAA699}"/>
                              </a:ext>
                            </a:extLst>
                          </p:cNvPr>
                          <p:cNvSpPr/>
                          <p:nvPr/>
                        </p:nvSpPr>
                        <p:spPr>
                          <a:xfrm>
                            <a:off x="7722158" y="1725595"/>
                            <a:ext cx="46029" cy="1343364"/>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48" name="文本框 47">
                          <a:extLst>
                            <a:ext uri="{FF2B5EF4-FFF2-40B4-BE49-F238E27FC236}">
                              <a16:creationId xmlns:a16="http://schemas.microsoft.com/office/drawing/2014/main" id="{42729A71-DD40-467D-86ED-BFD87C60ED60}"/>
                            </a:ext>
                          </a:extLst>
                        </p:cNvPr>
                        <p:cNvSpPr txBox="1"/>
                        <p:nvPr/>
                      </p:nvSpPr>
                      <p:spPr>
                        <a:xfrm>
                          <a:off x="7439055" y="1713062"/>
                          <a:ext cx="178939" cy="1409663"/>
                        </a:xfrm>
                        <a:prstGeom prst="rect">
                          <a:avLst/>
                        </a:prstGeom>
                        <a:noFill/>
                      </p:spPr>
                      <p:txBody>
                        <a:bodyPr vert="horz" wrap="square" rtlCol="0">
                          <a:spAutoFit/>
                        </a:bodyPr>
                        <a:lstStyle/>
                        <a:p>
                          <a:r>
                            <a:rPr lang="en-US" altLang="zh-CN" dirty="0"/>
                            <a:t>···</a:t>
                          </a:r>
                          <a:endParaRPr lang="zh-CN" altLang="en-US" dirty="0"/>
                        </a:p>
                      </p:txBody>
                    </p:sp>
                  </p:grpSp>
                </p:grpSp>
                <p:sp>
                  <p:nvSpPr>
                    <p:cNvPr id="43" name="矩形 42">
                      <a:extLst>
                        <a:ext uri="{FF2B5EF4-FFF2-40B4-BE49-F238E27FC236}">
                          <a16:creationId xmlns:a16="http://schemas.microsoft.com/office/drawing/2014/main" id="{5BD46CA9-172F-480D-B091-32109C1FBB9B}"/>
                        </a:ext>
                      </a:extLst>
                    </p:cNvPr>
                    <p:cNvSpPr/>
                    <p:nvPr/>
                  </p:nvSpPr>
                  <p:spPr>
                    <a:xfrm>
                      <a:off x="7280666" y="2694614"/>
                      <a:ext cx="96224" cy="359940"/>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79D98758-9B40-4FE6-886B-33BC88D641C8}"/>
                        </a:ext>
                      </a:extLst>
                    </p:cNvPr>
                    <p:cNvSpPr/>
                    <p:nvPr/>
                  </p:nvSpPr>
                  <p:spPr>
                    <a:xfrm>
                      <a:off x="7822945" y="2691256"/>
                      <a:ext cx="96224" cy="35994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grpSp>
              <p:grpSp>
                <p:nvGrpSpPr>
                  <p:cNvPr id="29" name="组合 28">
                    <a:extLst>
                      <a:ext uri="{FF2B5EF4-FFF2-40B4-BE49-F238E27FC236}">
                        <a16:creationId xmlns:a16="http://schemas.microsoft.com/office/drawing/2014/main" id="{4D31F7F3-5646-48A7-8923-5FE31EC973FF}"/>
                      </a:ext>
                    </a:extLst>
                  </p:cNvPr>
                  <p:cNvGrpSpPr/>
                  <p:nvPr/>
                </p:nvGrpSpPr>
                <p:grpSpPr>
                  <a:xfrm>
                    <a:off x="6335327" y="1800149"/>
                    <a:ext cx="3143460" cy="395439"/>
                    <a:chOff x="6335327" y="1800149"/>
                    <a:chExt cx="3143460" cy="395439"/>
                  </a:xfrm>
                </p:grpSpPr>
                <p:grpSp>
                  <p:nvGrpSpPr>
                    <p:cNvPr id="30" name="组合 29">
                      <a:extLst>
                        <a:ext uri="{FF2B5EF4-FFF2-40B4-BE49-F238E27FC236}">
                          <a16:creationId xmlns:a16="http://schemas.microsoft.com/office/drawing/2014/main" id="{6071823C-2517-4809-A29C-ED2FC46F7FCC}"/>
                        </a:ext>
                      </a:extLst>
                    </p:cNvPr>
                    <p:cNvGrpSpPr/>
                    <p:nvPr/>
                  </p:nvGrpSpPr>
                  <p:grpSpPr>
                    <a:xfrm>
                      <a:off x="6335327" y="1804217"/>
                      <a:ext cx="3143460" cy="390196"/>
                      <a:chOff x="8166341" y="1713016"/>
                      <a:chExt cx="1503682" cy="1345761"/>
                    </a:xfrm>
                  </p:grpSpPr>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69B86D63-76C5-44BC-896C-0C8CB353640F}"/>
                              </a:ext>
                            </a:extLst>
                          </p:cNvPr>
                          <p:cNvSpPr txBox="1"/>
                          <p:nvPr/>
                        </p:nvSpPr>
                        <p:spPr>
                          <a:xfrm>
                            <a:off x="8166341" y="1886004"/>
                            <a:ext cx="175360" cy="9553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m:t>
                                  </m:r>
                                </m:oMath>
                              </m:oMathPara>
                            </a14:m>
                            <a:endParaRPr lang="zh-CN" altLang="en-US" dirty="0"/>
                          </a:p>
                        </p:txBody>
                      </p:sp>
                    </mc:Choice>
                    <mc:Fallback xmlns="">
                      <p:sp>
                        <p:nvSpPr>
                          <p:cNvPr id="33" name="文本框 32">
                            <a:extLst>
                              <a:ext uri="{FF2B5EF4-FFF2-40B4-BE49-F238E27FC236}">
                                <a16:creationId xmlns:a16="http://schemas.microsoft.com/office/drawing/2014/main" id="{69B86D63-76C5-44BC-896C-0C8CB353640F}"/>
                              </a:ext>
                            </a:extLst>
                          </p:cNvPr>
                          <p:cNvSpPr txBox="1">
                            <a:spLocks noRot="1" noChangeAspect="1" noMove="1" noResize="1" noEditPoints="1" noAdjustHandles="1" noChangeArrowheads="1" noChangeShapeType="1" noTextEdit="1"/>
                          </p:cNvSpPr>
                          <p:nvPr/>
                        </p:nvSpPr>
                        <p:spPr>
                          <a:xfrm>
                            <a:off x="8166341" y="1886004"/>
                            <a:ext cx="175360" cy="955352"/>
                          </a:xfrm>
                          <a:prstGeom prst="rect">
                            <a:avLst/>
                          </a:prstGeom>
                          <a:blipFill>
                            <a:blip r:embed="rId4"/>
                            <a:stretch>
                              <a:fillRect b="-6522"/>
                            </a:stretch>
                          </a:blipFill>
                        </p:spPr>
                        <p:txBody>
                          <a:bodyPr/>
                          <a:lstStyle/>
                          <a:p>
                            <a:r>
                              <a:rPr lang="zh-CN" altLang="en-US">
                                <a:noFill/>
                              </a:rPr>
                              <a:t> </a:t>
                            </a:r>
                          </a:p>
                        </p:txBody>
                      </p:sp>
                    </mc:Fallback>
                  </mc:AlternateContent>
                  <p:grpSp>
                    <p:nvGrpSpPr>
                      <p:cNvPr id="34" name="组合 33">
                        <a:extLst>
                          <a:ext uri="{FF2B5EF4-FFF2-40B4-BE49-F238E27FC236}">
                            <a16:creationId xmlns:a16="http://schemas.microsoft.com/office/drawing/2014/main" id="{C49954AA-7C75-4682-9D19-0D801C72C350}"/>
                          </a:ext>
                        </a:extLst>
                      </p:cNvPr>
                      <p:cNvGrpSpPr/>
                      <p:nvPr/>
                    </p:nvGrpSpPr>
                    <p:grpSpPr>
                      <a:xfrm>
                        <a:off x="8326660" y="1713016"/>
                        <a:ext cx="1343363" cy="1345761"/>
                        <a:chOff x="8326660" y="1713016"/>
                        <a:chExt cx="1343363" cy="1345761"/>
                      </a:xfrm>
                    </p:grpSpPr>
                    <p:grpSp>
                      <p:nvGrpSpPr>
                        <p:cNvPr id="35" name="组合 34">
                          <a:extLst>
                            <a:ext uri="{FF2B5EF4-FFF2-40B4-BE49-F238E27FC236}">
                              <a16:creationId xmlns:a16="http://schemas.microsoft.com/office/drawing/2014/main" id="{DCCA421D-7276-4A40-88F0-B80CE5E27E90}"/>
                            </a:ext>
                          </a:extLst>
                        </p:cNvPr>
                        <p:cNvGrpSpPr/>
                        <p:nvPr/>
                      </p:nvGrpSpPr>
                      <p:grpSpPr>
                        <a:xfrm>
                          <a:off x="8326660" y="1713016"/>
                          <a:ext cx="1343363" cy="1345761"/>
                          <a:chOff x="8166072" y="1725597"/>
                          <a:chExt cx="1343363" cy="1345761"/>
                        </a:xfrm>
                      </p:grpSpPr>
                      <p:sp>
                        <p:nvSpPr>
                          <p:cNvPr id="37" name="矩形: 圆角 36">
                            <a:extLst>
                              <a:ext uri="{FF2B5EF4-FFF2-40B4-BE49-F238E27FC236}">
                                <a16:creationId xmlns:a16="http://schemas.microsoft.com/office/drawing/2014/main" id="{1C04FDF1-706B-4909-855B-5FA438E54781}"/>
                              </a:ext>
                            </a:extLst>
                          </p:cNvPr>
                          <p:cNvSpPr/>
                          <p:nvPr/>
                        </p:nvSpPr>
                        <p:spPr>
                          <a:xfrm>
                            <a:off x="8166072" y="1725598"/>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AD794CE6-FED5-4352-8FEA-3FB24DD3164B}"/>
                              </a:ext>
                            </a:extLst>
                          </p:cNvPr>
                          <p:cNvSpPr/>
                          <p:nvPr/>
                        </p:nvSpPr>
                        <p:spPr>
                          <a:xfrm>
                            <a:off x="9336977" y="1725597"/>
                            <a:ext cx="46030" cy="134336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FF536B32-CEED-4706-8095-F9A7B05FE8E5}"/>
                              </a:ext>
                            </a:extLst>
                          </p:cNvPr>
                          <p:cNvSpPr/>
                          <p:nvPr/>
                        </p:nvSpPr>
                        <p:spPr>
                          <a:xfrm>
                            <a:off x="8327056" y="1725597"/>
                            <a:ext cx="46030" cy="1343361"/>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F57C0834-80CC-4B9B-83DD-0031ED9AF050}"/>
                              </a:ext>
                            </a:extLst>
                          </p:cNvPr>
                          <p:cNvSpPr/>
                          <p:nvPr/>
                        </p:nvSpPr>
                        <p:spPr>
                          <a:xfrm>
                            <a:off x="8587185" y="1725597"/>
                            <a:ext cx="46029" cy="1343361"/>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F95351DF-950C-449E-86D0-2BEF820069BC}"/>
                              </a:ext>
                            </a:extLst>
                          </p:cNvPr>
                          <p:cNvSpPr/>
                          <p:nvPr/>
                        </p:nvSpPr>
                        <p:spPr>
                          <a:xfrm>
                            <a:off x="8717358" y="1727997"/>
                            <a:ext cx="46030" cy="1343361"/>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36" name="文本框 35">
                          <a:extLst>
                            <a:ext uri="{FF2B5EF4-FFF2-40B4-BE49-F238E27FC236}">
                              <a16:creationId xmlns:a16="http://schemas.microsoft.com/office/drawing/2014/main" id="{5EFBA327-F48E-4E1F-81D7-0EF911DBB1CD}"/>
                            </a:ext>
                          </a:extLst>
                        </p:cNvPr>
                        <p:cNvSpPr txBox="1"/>
                        <p:nvPr/>
                      </p:nvSpPr>
                      <p:spPr>
                        <a:xfrm>
                          <a:off x="9217497" y="1744888"/>
                          <a:ext cx="175904" cy="1273799"/>
                        </a:xfrm>
                        <a:prstGeom prst="rect">
                          <a:avLst/>
                        </a:prstGeom>
                        <a:noFill/>
                      </p:spPr>
                      <p:txBody>
                        <a:bodyPr vert="horz" wrap="square" rtlCol="0">
                          <a:spAutoFit/>
                        </a:bodyPr>
                        <a:lstStyle/>
                        <a:p>
                          <a:r>
                            <a:rPr lang="en-US" altLang="zh-CN" dirty="0"/>
                            <a:t>···</a:t>
                          </a:r>
                          <a:endParaRPr lang="zh-CN" altLang="en-US" dirty="0"/>
                        </a:p>
                      </p:txBody>
                    </p:sp>
                  </p:grpSp>
                </p:grpSp>
                <p:sp>
                  <p:nvSpPr>
                    <p:cNvPr id="31" name="矩形 30">
                      <a:extLst>
                        <a:ext uri="{FF2B5EF4-FFF2-40B4-BE49-F238E27FC236}">
                          <a16:creationId xmlns:a16="http://schemas.microsoft.com/office/drawing/2014/main" id="{E679C818-6BDD-473A-A7AB-2585BB160AE6}"/>
                        </a:ext>
                      </a:extLst>
                    </p:cNvPr>
                    <p:cNvSpPr/>
                    <p:nvPr/>
                  </p:nvSpPr>
                  <p:spPr>
                    <a:xfrm>
                      <a:off x="7280665" y="1806087"/>
                      <a:ext cx="96226" cy="38950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B3258215-F412-40A6-BE03-243A7554351B}"/>
                        </a:ext>
                      </a:extLst>
                    </p:cNvPr>
                    <p:cNvSpPr/>
                    <p:nvPr/>
                  </p:nvSpPr>
                  <p:spPr>
                    <a:xfrm>
                      <a:off x="8079899" y="1800149"/>
                      <a:ext cx="96226" cy="38950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grpSp>
            <p:cxnSp>
              <p:nvCxnSpPr>
                <p:cNvPr id="22" name="直接箭头连接符 21">
                  <a:extLst>
                    <a:ext uri="{FF2B5EF4-FFF2-40B4-BE49-F238E27FC236}">
                      <a16:creationId xmlns:a16="http://schemas.microsoft.com/office/drawing/2014/main" id="{0D9D13D8-665F-41A8-BF78-A7DD8A7B860D}"/>
                    </a:ext>
                  </a:extLst>
                </p:cNvPr>
                <p:cNvCxnSpPr>
                  <a:cxnSpLocks/>
                </p:cNvCxnSpPr>
                <p:nvPr/>
              </p:nvCxnSpPr>
              <p:spPr>
                <a:xfrm flipV="1">
                  <a:off x="7161757" y="2276871"/>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FCECAAD5-0825-44EE-8AA5-0ED89E986936}"/>
                    </a:ext>
                  </a:extLst>
                </p:cNvPr>
                <p:cNvCxnSpPr>
                  <a:cxnSpLocks/>
                </p:cNvCxnSpPr>
                <p:nvPr/>
              </p:nvCxnSpPr>
              <p:spPr>
                <a:xfrm flipV="1">
                  <a:off x="7435409" y="2276871"/>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D71B05D8-C13C-413E-8C07-11C385BE8577}"/>
                    </a:ext>
                  </a:extLst>
                </p:cNvPr>
                <p:cNvCxnSpPr>
                  <a:cxnSpLocks/>
                </p:cNvCxnSpPr>
                <p:nvPr/>
              </p:nvCxnSpPr>
              <p:spPr>
                <a:xfrm flipV="1">
                  <a:off x="7705558" y="2276871"/>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945DC884-A238-4571-9797-48065D2526CE}"/>
                    </a:ext>
                  </a:extLst>
                </p:cNvPr>
                <p:cNvCxnSpPr>
                  <a:cxnSpLocks/>
                </p:cNvCxnSpPr>
                <p:nvPr/>
              </p:nvCxnSpPr>
              <p:spPr>
                <a:xfrm flipV="1">
                  <a:off x="7977687" y="2267715"/>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69B58C94-42C5-4804-A813-9C538590BF4D}"/>
                    </a:ext>
                  </a:extLst>
                </p:cNvPr>
                <p:cNvCxnSpPr>
                  <a:cxnSpLocks/>
                </p:cNvCxnSpPr>
                <p:nvPr/>
              </p:nvCxnSpPr>
              <p:spPr>
                <a:xfrm flipV="1">
                  <a:off x="8244710" y="2276871"/>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5AD35620-5648-4D8C-B572-8AD865D98188}"/>
                    </a:ext>
                  </a:extLst>
                </p:cNvPr>
                <p:cNvCxnSpPr>
                  <a:cxnSpLocks/>
                </p:cNvCxnSpPr>
                <p:nvPr/>
              </p:nvCxnSpPr>
              <p:spPr>
                <a:xfrm flipV="1">
                  <a:off x="9273005" y="2276871"/>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5" name="直接箭头连接符 4">
              <a:extLst>
                <a:ext uri="{FF2B5EF4-FFF2-40B4-BE49-F238E27FC236}">
                  <a16:creationId xmlns:a16="http://schemas.microsoft.com/office/drawing/2014/main" id="{BF929700-C773-47ED-A59F-D4A263776C75}"/>
                </a:ext>
              </a:extLst>
            </p:cNvPr>
            <p:cNvCxnSpPr>
              <a:cxnSpLocks/>
            </p:cNvCxnSpPr>
            <p:nvPr/>
          </p:nvCxnSpPr>
          <p:spPr>
            <a:xfrm flipV="1">
              <a:off x="8180474" y="3473692"/>
              <a:ext cx="787" cy="463641"/>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8D2AED4A-B15C-4013-AA3C-266FBBD3945E}"/>
                </a:ext>
              </a:extLst>
            </p:cNvPr>
            <p:cNvGrpSpPr/>
            <p:nvPr/>
          </p:nvGrpSpPr>
          <p:grpSpPr>
            <a:xfrm>
              <a:off x="7380597" y="3997156"/>
              <a:ext cx="1622610" cy="1880116"/>
              <a:chOff x="7380597" y="3925148"/>
              <a:chExt cx="1622610" cy="1880116"/>
            </a:xfrm>
          </p:grpSpPr>
          <p:grpSp>
            <p:nvGrpSpPr>
              <p:cNvPr id="7" name="组合 6">
                <a:extLst>
                  <a:ext uri="{FF2B5EF4-FFF2-40B4-BE49-F238E27FC236}">
                    <a16:creationId xmlns:a16="http://schemas.microsoft.com/office/drawing/2014/main" id="{706BBF0D-8BFA-4056-8C61-0329286F152A}"/>
                  </a:ext>
                </a:extLst>
              </p:cNvPr>
              <p:cNvGrpSpPr/>
              <p:nvPr/>
            </p:nvGrpSpPr>
            <p:grpSpPr>
              <a:xfrm>
                <a:off x="7509580" y="4049043"/>
                <a:ext cx="1343363" cy="1756221"/>
                <a:chOff x="2216359" y="4261649"/>
                <a:chExt cx="1343363" cy="1756221"/>
              </a:xfrm>
            </p:grpSpPr>
            <p:grpSp>
              <p:nvGrpSpPr>
                <p:cNvPr id="9" name="组合 8">
                  <a:extLst>
                    <a:ext uri="{FF2B5EF4-FFF2-40B4-BE49-F238E27FC236}">
                      <a16:creationId xmlns:a16="http://schemas.microsoft.com/office/drawing/2014/main" id="{DE137189-75F9-4239-B202-C7B38349474F}"/>
                    </a:ext>
                  </a:extLst>
                </p:cNvPr>
                <p:cNvGrpSpPr/>
                <p:nvPr/>
              </p:nvGrpSpPr>
              <p:grpSpPr>
                <a:xfrm>
                  <a:off x="2216359" y="4261649"/>
                  <a:ext cx="1343363" cy="1347186"/>
                  <a:chOff x="8326660" y="1713016"/>
                  <a:chExt cx="1343363" cy="1347186"/>
                </a:xfrm>
              </p:grpSpPr>
              <p:grpSp>
                <p:nvGrpSpPr>
                  <p:cNvPr id="11" name="组合 10">
                    <a:extLst>
                      <a:ext uri="{FF2B5EF4-FFF2-40B4-BE49-F238E27FC236}">
                        <a16:creationId xmlns:a16="http://schemas.microsoft.com/office/drawing/2014/main" id="{B4C7B4A1-C002-4E42-8800-4973F75CA7A1}"/>
                      </a:ext>
                    </a:extLst>
                  </p:cNvPr>
                  <p:cNvGrpSpPr/>
                  <p:nvPr/>
                </p:nvGrpSpPr>
                <p:grpSpPr>
                  <a:xfrm>
                    <a:off x="8326660" y="1713016"/>
                    <a:ext cx="1343363" cy="1347186"/>
                    <a:chOff x="8166072" y="1725597"/>
                    <a:chExt cx="1343363" cy="1347186"/>
                  </a:xfrm>
                </p:grpSpPr>
                <p:sp>
                  <p:nvSpPr>
                    <p:cNvPr id="13" name="矩形: 圆角 12">
                      <a:extLst>
                        <a:ext uri="{FF2B5EF4-FFF2-40B4-BE49-F238E27FC236}">
                          <a16:creationId xmlns:a16="http://schemas.microsoft.com/office/drawing/2014/main" id="{D2406F26-8595-4A1F-82A2-A3D29D2544F7}"/>
                        </a:ext>
                      </a:extLst>
                    </p:cNvPr>
                    <p:cNvSpPr/>
                    <p:nvPr/>
                  </p:nvSpPr>
                  <p:spPr>
                    <a:xfrm>
                      <a:off x="8166072" y="1725598"/>
                      <a:ext cx="1343363" cy="1343361"/>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F280ED6-1E60-44F8-BD05-0F0536BFDDC8}"/>
                        </a:ext>
                      </a:extLst>
                    </p:cNvPr>
                    <p:cNvSpPr/>
                    <p:nvPr/>
                  </p:nvSpPr>
                  <p:spPr>
                    <a:xfrm>
                      <a:off x="9190756" y="1725597"/>
                      <a:ext cx="106287" cy="1343362"/>
                    </a:xfrm>
                    <a:prstGeom prst="rect">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F1985C3D-3425-4357-A64F-221D9F99D696}"/>
                        </a:ext>
                      </a:extLst>
                    </p:cNvPr>
                    <p:cNvSpPr/>
                    <p:nvPr/>
                  </p:nvSpPr>
                  <p:spPr>
                    <a:xfrm>
                      <a:off x="8372677" y="1725597"/>
                      <a:ext cx="106287" cy="1343362"/>
                    </a:xfrm>
                    <a:prstGeom prst="rect">
                      <a:avLst/>
                    </a:prstGeom>
                    <a:solidFill>
                      <a:schemeClr val="accent2">
                        <a:lumMod val="60000"/>
                        <a:lumOff val="40000"/>
                      </a:schemeClr>
                    </a:solidFill>
                    <a:ln>
                      <a:solidFill>
                        <a:schemeClr val="accent2">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908C3183-1215-4FC9-A374-4A762013B996}"/>
                        </a:ext>
                      </a:extLst>
                    </p:cNvPr>
                    <p:cNvSpPr/>
                    <p:nvPr/>
                  </p:nvSpPr>
                  <p:spPr>
                    <a:xfrm>
                      <a:off x="8590933" y="1725597"/>
                      <a:ext cx="106287" cy="1343362"/>
                    </a:xfrm>
                    <a:prstGeom prst="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8A3FE1EC-CA2B-48B1-A169-388048A3E5DD}"/>
                        </a:ext>
                      </a:extLst>
                    </p:cNvPr>
                    <p:cNvSpPr/>
                    <p:nvPr/>
                  </p:nvSpPr>
                  <p:spPr>
                    <a:xfrm>
                      <a:off x="8798004" y="1729421"/>
                      <a:ext cx="106287" cy="1343362"/>
                    </a:xfrm>
                    <a:prstGeom prst="rect">
                      <a:avLst/>
                    </a:prstGeom>
                    <a:solidFill>
                      <a:schemeClr val="accent4">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12" name="文本框 11">
                    <a:extLst>
                      <a:ext uri="{FF2B5EF4-FFF2-40B4-BE49-F238E27FC236}">
                        <a16:creationId xmlns:a16="http://schemas.microsoft.com/office/drawing/2014/main" id="{9BF61E33-45C4-4A09-BC50-C71DCD2CD32F}"/>
                      </a:ext>
                    </a:extLst>
                  </p:cNvPr>
                  <p:cNvSpPr txBox="1"/>
                  <p:nvPr/>
                </p:nvSpPr>
                <p:spPr>
                  <a:xfrm>
                    <a:off x="9031424" y="2255087"/>
                    <a:ext cx="357790" cy="369332"/>
                  </a:xfrm>
                  <a:prstGeom prst="rect">
                    <a:avLst/>
                  </a:prstGeom>
                  <a:noFill/>
                </p:spPr>
                <p:txBody>
                  <a:bodyPr vert="horz" wrap="none" rtlCol="0">
                    <a:spAutoFit/>
                  </a:bodyPr>
                  <a:lstStyle/>
                  <a:p>
                    <a:r>
                      <a:rPr lang="en-US" altLang="zh-CN" dirty="0"/>
                      <a:t>···</a:t>
                    </a:r>
                    <a:endParaRPr lang="zh-CN" altLang="en-US" dirty="0"/>
                  </a:p>
                </p:txBody>
              </p:sp>
            </p:grpSp>
            <p:sp>
              <p:nvSpPr>
                <p:cNvPr id="10" name="文本框 9">
                  <a:extLst>
                    <a:ext uri="{FF2B5EF4-FFF2-40B4-BE49-F238E27FC236}">
                      <a16:creationId xmlns:a16="http://schemas.microsoft.com/office/drawing/2014/main" id="{381EBFAB-DE12-4AF0-847F-EB6162C479FB}"/>
                    </a:ext>
                  </a:extLst>
                </p:cNvPr>
                <p:cNvSpPr txBox="1"/>
                <p:nvPr/>
              </p:nvSpPr>
              <p:spPr>
                <a:xfrm>
                  <a:off x="2686703" y="5648538"/>
                  <a:ext cx="402674" cy="369332"/>
                </a:xfrm>
                <a:prstGeom prst="rect">
                  <a:avLst/>
                </a:prstGeom>
                <a:noFill/>
              </p:spPr>
              <p:txBody>
                <a:bodyPr wrap="none" rtlCol="0">
                  <a:spAutoFit/>
                </a:bodyPr>
                <a:lstStyle/>
                <a:p>
                  <a:r>
                    <a:rPr lang="en-US" altLang="zh-CN" dirty="0"/>
                    <a:t>M</a:t>
                  </a:r>
                  <a:endParaRPr lang="zh-CN" altLang="en-US" dirty="0"/>
                </a:p>
              </p:txBody>
            </p:sp>
          </p:grpSp>
          <p:sp>
            <p:nvSpPr>
              <p:cNvPr id="8" name="矩形: 圆角 7">
                <a:extLst>
                  <a:ext uri="{FF2B5EF4-FFF2-40B4-BE49-F238E27FC236}">
                    <a16:creationId xmlns:a16="http://schemas.microsoft.com/office/drawing/2014/main" id="{1C5D1EA6-C28B-4BB5-916F-5CF70234ED4A}"/>
                  </a:ext>
                </a:extLst>
              </p:cNvPr>
              <p:cNvSpPr/>
              <p:nvPr/>
            </p:nvSpPr>
            <p:spPr>
              <a:xfrm>
                <a:off x="7380597" y="3925148"/>
                <a:ext cx="1622610" cy="1880115"/>
              </a:xfrm>
              <a:prstGeom prst="roundRect">
                <a:avLst/>
              </a:prstGeom>
              <a:noFill/>
              <a:ln w="9525"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a:p>
            </p:txBody>
          </p:sp>
        </p:grpSp>
      </p:grpSp>
      <p:grpSp>
        <p:nvGrpSpPr>
          <p:cNvPr id="54" name="组合 53">
            <a:extLst>
              <a:ext uri="{FF2B5EF4-FFF2-40B4-BE49-F238E27FC236}">
                <a16:creationId xmlns:a16="http://schemas.microsoft.com/office/drawing/2014/main" id="{F9C2B866-B943-4F47-8779-C9D8FD3A7687}"/>
              </a:ext>
            </a:extLst>
          </p:cNvPr>
          <p:cNvGrpSpPr/>
          <p:nvPr/>
        </p:nvGrpSpPr>
        <p:grpSpPr>
          <a:xfrm>
            <a:off x="5230316" y="2181380"/>
            <a:ext cx="1852290" cy="3295202"/>
            <a:chOff x="5856778" y="1916832"/>
            <a:chExt cx="1852290" cy="3295202"/>
          </a:xfrm>
        </p:grpSpPr>
        <p:grpSp>
          <p:nvGrpSpPr>
            <p:cNvPr id="55" name="组合 54">
              <a:extLst>
                <a:ext uri="{FF2B5EF4-FFF2-40B4-BE49-F238E27FC236}">
                  <a16:creationId xmlns:a16="http://schemas.microsoft.com/office/drawing/2014/main" id="{240D75C5-20D7-4B60-B072-28F71455E2A2}"/>
                </a:ext>
              </a:extLst>
            </p:cNvPr>
            <p:cNvGrpSpPr/>
            <p:nvPr/>
          </p:nvGrpSpPr>
          <p:grpSpPr>
            <a:xfrm>
              <a:off x="6139632" y="3706802"/>
              <a:ext cx="1569436" cy="1505232"/>
              <a:chOff x="2089778" y="4114205"/>
              <a:chExt cx="1569436" cy="1505232"/>
            </a:xfrm>
          </p:grpSpPr>
          <p:sp>
            <p:nvSpPr>
              <p:cNvPr id="58" name="椭圆 57">
                <a:extLst>
                  <a:ext uri="{FF2B5EF4-FFF2-40B4-BE49-F238E27FC236}">
                    <a16:creationId xmlns:a16="http://schemas.microsoft.com/office/drawing/2014/main" id="{D1E5D1A6-3D03-4AC2-A5FF-BD7DB0DDA110}"/>
                  </a:ext>
                </a:extLst>
              </p:cNvPr>
              <p:cNvSpPr/>
              <p:nvPr/>
            </p:nvSpPr>
            <p:spPr>
              <a:xfrm>
                <a:off x="2133972" y="5112050"/>
                <a:ext cx="288032" cy="288032"/>
              </a:xfrm>
              <a:prstGeom prst="ellipse">
                <a:avLst/>
              </a:prstGeom>
              <a:solidFill>
                <a:schemeClr val="accent2">
                  <a:lumMod val="75000"/>
                </a:schemeClr>
              </a:solidFill>
              <a:ln>
                <a:solidFill>
                  <a:schemeClr val="accent2">
                    <a:lumMod val="75000"/>
                  </a:schemeClr>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sp>
            <p:nvSpPr>
              <p:cNvPr id="59" name="椭圆 58">
                <a:extLst>
                  <a:ext uri="{FF2B5EF4-FFF2-40B4-BE49-F238E27FC236}">
                    <a16:creationId xmlns:a16="http://schemas.microsoft.com/office/drawing/2014/main" id="{1535FF9C-D2F3-42E3-81F6-154A9C3CB437}"/>
                  </a:ext>
                </a:extLst>
              </p:cNvPr>
              <p:cNvSpPr/>
              <p:nvPr/>
            </p:nvSpPr>
            <p:spPr>
              <a:xfrm>
                <a:off x="3286100" y="5097157"/>
                <a:ext cx="288032" cy="288032"/>
              </a:xfrm>
              <a:prstGeom prst="ellipse">
                <a:avLst/>
              </a:prstGeom>
              <a:solidFill>
                <a:schemeClr val="accent2">
                  <a:lumMod val="60000"/>
                  <a:lumOff val="40000"/>
                </a:schemeClr>
              </a:solidFill>
              <a:ln w="9525" cap="flat" cmpd="sng" algn="ctr">
                <a:solidFill>
                  <a:schemeClr val="accent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4F0AB66E-5B0E-4AAB-B561-BC31C32F3E5A}"/>
                      </a:ext>
                    </a:extLst>
                  </p:cNvPr>
                  <p:cNvSpPr txBox="1"/>
                  <p:nvPr/>
                </p:nvSpPr>
                <p:spPr>
                  <a:xfrm>
                    <a:off x="2089778" y="5373216"/>
                    <a:ext cx="373114"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𝑚</m:t>
                              </m:r>
                            </m:e>
                            <m:sub>
                              <m:r>
                                <a:rPr lang="en-US" altLang="zh-CN" sz="1600" b="0" i="1" smtClean="0">
                                  <a:latin typeface="Cambria Math" panose="02040503050406030204" pitchFamily="18" charset="0"/>
                                </a:rPr>
                                <m:t>𝑢</m:t>
                              </m:r>
                            </m:sub>
                          </m:sSub>
                        </m:oMath>
                      </m:oMathPara>
                    </a14:m>
                    <a:endParaRPr lang="zh-CN" altLang="en-US" dirty="0"/>
                  </a:p>
                </p:txBody>
              </p:sp>
            </mc:Choice>
            <mc:Fallback xmlns="">
              <p:sp>
                <p:nvSpPr>
                  <p:cNvPr id="60" name="文本框 59">
                    <a:extLst>
                      <a:ext uri="{FF2B5EF4-FFF2-40B4-BE49-F238E27FC236}">
                        <a16:creationId xmlns:a16="http://schemas.microsoft.com/office/drawing/2014/main" id="{4F0AB66E-5B0E-4AAB-B561-BC31C32F3E5A}"/>
                      </a:ext>
                    </a:extLst>
                  </p:cNvPr>
                  <p:cNvSpPr txBox="1">
                    <a:spLocks noRot="1" noChangeAspect="1" noMove="1" noResize="1" noEditPoints="1" noAdjustHandles="1" noChangeArrowheads="1" noChangeShapeType="1" noTextEdit="1"/>
                  </p:cNvSpPr>
                  <p:nvPr/>
                </p:nvSpPr>
                <p:spPr>
                  <a:xfrm>
                    <a:off x="2089778" y="5373216"/>
                    <a:ext cx="373114" cy="246221"/>
                  </a:xfrm>
                  <a:prstGeom prst="rect">
                    <a:avLst/>
                  </a:prstGeom>
                  <a:blipFill>
                    <a:blip r:embed="rId5"/>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14A2C147-A0BD-4A7B-9151-842684B22EAC}"/>
                      </a:ext>
                    </a:extLst>
                  </p:cNvPr>
                  <p:cNvSpPr txBox="1"/>
                  <p:nvPr/>
                </p:nvSpPr>
                <p:spPr>
                  <a:xfrm>
                    <a:off x="3286100" y="5343019"/>
                    <a:ext cx="373114"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𝑖</m:t>
                              </m:r>
                            </m:sub>
                          </m:sSub>
                        </m:oMath>
                      </m:oMathPara>
                    </a14:m>
                    <a:endParaRPr lang="zh-CN" altLang="en-US" dirty="0"/>
                  </a:p>
                </p:txBody>
              </p:sp>
            </mc:Choice>
            <mc:Fallback xmlns="">
              <p:sp>
                <p:nvSpPr>
                  <p:cNvPr id="61" name="文本框 60">
                    <a:extLst>
                      <a:ext uri="{FF2B5EF4-FFF2-40B4-BE49-F238E27FC236}">
                        <a16:creationId xmlns:a16="http://schemas.microsoft.com/office/drawing/2014/main" id="{14A2C147-A0BD-4A7B-9151-842684B22EAC}"/>
                      </a:ext>
                    </a:extLst>
                  </p:cNvPr>
                  <p:cNvSpPr txBox="1">
                    <a:spLocks noRot="1" noChangeAspect="1" noMove="1" noResize="1" noEditPoints="1" noAdjustHandles="1" noChangeArrowheads="1" noChangeShapeType="1" noTextEdit="1"/>
                  </p:cNvSpPr>
                  <p:nvPr/>
                </p:nvSpPr>
                <p:spPr>
                  <a:xfrm>
                    <a:off x="3286100" y="5343019"/>
                    <a:ext cx="373114" cy="246221"/>
                  </a:xfrm>
                  <a:prstGeom prst="rect">
                    <a:avLst/>
                  </a:prstGeom>
                  <a:blipFill>
                    <a:blip r:embed="rId6"/>
                    <a:stretch>
                      <a:fillRect b="-17500"/>
                    </a:stretch>
                  </a:blipFill>
                </p:spPr>
                <p:txBody>
                  <a:bodyPr/>
                  <a:lstStyle/>
                  <a:p>
                    <a:r>
                      <a:rPr lang="zh-CN" altLang="en-US">
                        <a:noFill/>
                      </a:rPr>
                      <a:t> </a:t>
                    </a:r>
                  </a:p>
                </p:txBody>
              </p:sp>
            </mc:Fallback>
          </mc:AlternateContent>
          <p:cxnSp>
            <p:nvCxnSpPr>
              <p:cNvPr id="62" name="连接符: 肘形 61">
                <a:extLst>
                  <a:ext uri="{FF2B5EF4-FFF2-40B4-BE49-F238E27FC236}">
                    <a16:creationId xmlns:a16="http://schemas.microsoft.com/office/drawing/2014/main" id="{1ED4779A-08E9-4A68-8A3F-96407F08D498}"/>
                  </a:ext>
                </a:extLst>
              </p:cNvPr>
              <p:cNvCxnSpPr>
                <a:cxnSpLocks/>
              </p:cNvCxnSpPr>
              <p:nvPr/>
            </p:nvCxnSpPr>
            <p:spPr>
              <a:xfrm rot="5400000" flipH="1" flipV="1">
                <a:off x="2131745" y="4439339"/>
                <a:ext cx="758562" cy="466076"/>
              </a:xfrm>
              <a:prstGeom prst="bentConnector3">
                <a:avLst>
                  <a:gd name="adj1" fmla="val 99766"/>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连接符: 肘形 62">
                <a:extLst>
                  <a:ext uri="{FF2B5EF4-FFF2-40B4-BE49-F238E27FC236}">
                    <a16:creationId xmlns:a16="http://schemas.microsoft.com/office/drawing/2014/main" id="{29EC8913-5EDA-4EBF-A5E5-16E3449CF61C}"/>
                  </a:ext>
                </a:extLst>
              </p:cNvPr>
              <p:cNvCxnSpPr>
                <a:cxnSpLocks/>
              </p:cNvCxnSpPr>
              <p:nvPr/>
            </p:nvCxnSpPr>
            <p:spPr>
              <a:xfrm rot="16200000" flipV="1">
                <a:off x="2846565" y="4468107"/>
                <a:ext cx="758562" cy="408540"/>
              </a:xfrm>
              <a:prstGeom prst="bentConnector3">
                <a:avLst>
                  <a:gd name="adj1" fmla="val 99766"/>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4" name="组合 63">
                <a:extLst>
                  <a:ext uri="{FF2B5EF4-FFF2-40B4-BE49-F238E27FC236}">
                    <a16:creationId xmlns:a16="http://schemas.microsoft.com/office/drawing/2014/main" id="{BBF12BED-7383-491D-A477-9317D08FBC2B}"/>
                  </a:ext>
                </a:extLst>
              </p:cNvPr>
              <p:cNvGrpSpPr/>
              <p:nvPr/>
            </p:nvGrpSpPr>
            <p:grpSpPr>
              <a:xfrm>
                <a:off x="2767596" y="4114205"/>
                <a:ext cx="242374" cy="369332"/>
                <a:chOff x="5114200" y="4471213"/>
                <a:chExt cx="242374" cy="369332"/>
              </a:xfrm>
            </p:grpSpPr>
            <p:sp>
              <p:nvSpPr>
                <p:cNvPr id="65" name="文本框 64">
                  <a:extLst>
                    <a:ext uri="{FF2B5EF4-FFF2-40B4-BE49-F238E27FC236}">
                      <a16:creationId xmlns:a16="http://schemas.microsoft.com/office/drawing/2014/main" id="{C478CCF7-C2E3-4589-9288-A2EA967C1292}"/>
                    </a:ext>
                  </a:extLst>
                </p:cNvPr>
                <p:cNvSpPr txBox="1"/>
                <p:nvPr/>
              </p:nvSpPr>
              <p:spPr>
                <a:xfrm>
                  <a:off x="5114200" y="4471213"/>
                  <a:ext cx="242374" cy="369332"/>
                </a:xfrm>
                <a:prstGeom prst="rect">
                  <a:avLst/>
                </a:prstGeom>
                <a:noFill/>
              </p:spPr>
              <p:txBody>
                <a:bodyPr wrap="square" rtlCol="0">
                  <a:spAutoFit/>
                </a:bodyPr>
                <a:lstStyle/>
                <a:p>
                  <a:r>
                    <a:rPr lang="en-US" altLang="zh-CN" dirty="0"/>
                    <a:t>·</a:t>
                  </a:r>
                  <a:endParaRPr lang="zh-CN" altLang="en-US" dirty="0"/>
                </a:p>
              </p:txBody>
            </p:sp>
            <p:sp>
              <p:nvSpPr>
                <p:cNvPr id="66" name="椭圆 65">
                  <a:extLst>
                    <a:ext uri="{FF2B5EF4-FFF2-40B4-BE49-F238E27FC236}">
                      <a16:creationId xmlns:a16="http://schemas.microsoft.com/office/drawing/2014/main" id="{C4B2729B-FE4D-47C4-8CD1-0CEF72C71450}"/>
                    </a:ext>
                  </a:extLst>
                </p:cNvPr>
                <p:cNvSpPr/>
                <p:nvPr/>
              </p:nvSpPr>
              <p:spPr>
                <a:xfrm>
                  <a:off x="5158308" y="4593332"/>
                  <a:ext cx="144016" cy="131812"/>
                </a:xfrm>
                <a:prstGeom prst="ellipse">
                  <a:avLst/>
                </a:prstGeom>
                <a:noFill/>
                <a:ln w="9525" cap="flat" cmpd="sng" algn="ctr">
                  <a:solidFill>
                    <a:schemeClr val="tx1">
                      <a:lumMod val="65000"/>
                      <a:lumOff val="3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grpSp>
        </p:grpSp>
        <p:cxnSp>
          <p:nvCxnSpPr>
            <p:cNvPr id="56" name="直接箭头连接符 55">
              <a:extLst>
                <a:ext uri="{FF2B5EF4-FFF2-40B4-BE49-F238E27FC236}">
                  <a16:creationId xmlns:a16="http://schemas.microsoft.com/office/drawing/2014/main" id="{4A1569B9-89C7-4213-997F-D42326713C8A}"/>
                </a:ext>
              </a:extLst>
            </p:cNvPr>
            <p:cNvCxnSpPr>
              <a:stCxn id="65" idx="0"/>
            </p:cNvCxnSpPr>
            <p:nvPr/>
          </p:nvCxnSpPr>
          <p:spPr>
            <a:xfrm flipH="1" flipV="1">
              <a:off x="6933566" y="1916832"/>
              <a:ext cx="5071" cy="178997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矩形 56">
                  <a:extLst>
                    <a:ext uri="{FF2B5EF4-FFF2-40B4-BE49-F238E27FC236}">
                      <a16:creationId xmlns:a16="http://schemas.microsoft.com/office/drawing/2014/main" id="{1FE624B1-2F1E-4068-A92E-F4E8FA7DBD24}"/>
                    </a:ext>
                  </a:extLst>
                </p:cNvPr>
                <p:cNvSpPr/>
                <p:nvPr/>
              </p:nvSpPr>
              <p:spPr>
                <a:xfrm>
                  <a:off x="5856778" y="2798936"/>
                  <a:ext cx="1024831"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ea typeface="Cambria Math" panose="02040503050406030204" pitchFamily="18" charset="0"/>
                          </a:rPr>
                          <m:t>𝑈</m:t>
                        </m:r>
                        <m:d>
                          <m:dPr>
                            <m:ctrlPr>
                              <a:rPr lang="en-US" altLang="zh-CN" sz="1400" i="1">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𝑚</m:t>
                                </m:r>
                              </m:e>
                              <m:sub>
                                <m:r>
                                  <a:rPr lang="en-US" altLang="zh-CN" sz="1400" i="1">
                                    <a:latin typeface="Cambria Math" panose="02040503050406030204" pitchFamily="18" charset="0"/>
                                    <a:ea typeface="Cambria Math" panose="02040503050406030204" pitchFamily="18" charset="0"/>
                                  </a:rPr>
                                  <m:t>𝑢</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𝑒</m:t>
                                </m:r>
                              </m:e>
                              <m:sub>
                                <m:r>
                                  <a:rPr lang="en-US" altLang="zh-CN" sz="1400" i="1">
                                    <a:latin typeface="Cambria Math" panose="02040503050406030204" pitchFamily="18" charset="0"/>
                                    <a:ea typeface="Cambria Math" panose="02040503050406030204" pitchFamily="18" charset="0"/>
                                  </a:rPr>
                                  <m:t>𝑖</m:t>
                                </m:r>
                              </m:sub>
                            </m:sSub>
                          </m:e>
                        </m:d>
                      </m:oMath>
                    </m:oMathPara>
                  </a14:m>
                  <a:endParaRPr lang="zh-CN" altLang="en-US" sz="1400" dirty="0"/>
                </a:p>
              </p:txBody>
            </p:sp>
          </mc:Choice>
          <mc:Fallback xmlns="">
            <p:sp>
              <p:nvSpPr>
                <p:cNvPr id="57" name="矩形 56">
                  <a:extLst>
                    <a:ext uri="{FF2B5EF4-FFF2-40B4-BE49-F238E27FC236}">
                      <a16:creationId xmlns:a16="http://schemas.microsoft.com/office/drawing/2014/main" id="{1FE624B1-2F1E-4068-A92E-F4E8FA7DBD24}"/>
                    </a:ext>
                  </a:extLst>
                </p:cNvPr>
                <p:cNvSpPr>
                  <a:spLocks noRot="1" noChangeAspect="1" noMove="1" noResize="1" noEditPoints="1" noAdjustHandles="1" noChangeArrowheads="1" noChangeShapeType="1" noTextEdit="1"/>
                </p:cNvSpPr>
                <p:nvPr/>
              </p:nvSpPr>
              <p:spPr>
                <a:xfrm>
                  <a:off x="5856778" y="2798936"/>
                  <a:ext cx="1024831" cy="307777"/>
                </a:xfrm>
                <a:prstGeom prst="rect">
                  <a:avLst/>
                </a:prstGeom>
                <a:blipFill>
                  <a:blip r:embed="rId7"/>
                  <a:stretch>
                    <a:fillRect/>
                  </a:stretch>
                </a:blipFill>
              </p:spPr>
              <p:txBody>
                <a:bodyPr/>
                <a:lstStyle/>
                <a:p>
                  <a:r>
                    <a:rPr lang="zh-CN" altLang="en-US">
                      <a:noFill/>
                    </a:rPr>
                    <a:t> </a:t>
                  </a:r>
                </a:p>
              </p:txBody>
            </p:sp>
          </mc:Fallback>
        </mc:AlternateContent>
      </p:grpSp>
      <p:sp>
        <p:nvSpPr>
          <p:cNvPr id="67" name="矩形: 圆角 66">
            <a:extLst>
              <a:ext uri="{FF2B5EF4-FFF2-40B4-BE49-F238E27FC236}">
                <a16:creationId xmlns:a16="http://schemas.microsoft.com/office/drawing/2014/main" id="{5911A24D-66F1-4D6F-B23C-74F4D5C4B073}"/>
              </a:ext>
            </a:extLst>
          </p:cNvPr>
          <p:cNvSpPr/>
          <p:nvPr/>
        </p:nvSpPr>
        <p:spPr>
          <a:xfrm>
            <a:off x="5446340" y="1719032"/>
            <a:ext cx="1656184" cy="369332"/>
          </a:xfrm>
          <a:prstGeom prst="roundRect">
            <a:avLst/>
          </a:prstGeom>
          <a:noFill/>
          <a:ln w="9525"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altLang="zh-CN" sz="1400" dirty="0">
                <a:solidFill>
                  <a:schemeClr val="tx1"/>
                </a:solidFill>
              </a:rPr>
              <a:t>Output Module</a:t>
            </a:r>
            <a:endParaRPr lang="zh-CN" altLang="en-US" sz="1400" dirty="0">
              <a:solidFill>
                <a:schemeClr val="tx1"/>
              </a:solidFill>
            </a:endParaRPr>
          </a:p>
        </p:txBody>
      </p:sp>
      <p:cxnSp>
        <p:nvCxnSpPr>
          <p:cNvPr id="68" name="直接箭头连接符 67">
            <a:extLst>
              <a:ext uri="{FF2B5EF4-FFF2-40B4-BE49-F238E27FC236}">
                <a16:creationId xmlns:a16="http://schemas.microsoft.com/office/drawing/2014/main" id="{7573D08A-F39B-45A1-8E7E-6D650B57539B}"/>
              </a:ext>
            </a:extLst>
          </p:cNvPr>
          <p:cNvCxnSpPr>
            <a:cxnSpLocks/>
          </p:cNvCxnSpPr>
          <p:nvPr/>
        </p:nvCxnSpPr>
        <p:spPr>
          <a:xfrm>
            <a:off x="4654252" y="1929612"/>
            <a:ext cx="678051" cy="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F36B2698-E7A2-476C-8D82-23284C1D7538}"/>
                  </a:ext>
                </a:extLst>
              </p:cNvPr>
              <p:cNvSpPr txBox="1"/>
              <p:nvPr/>
            </p:nvSpPr>
            <p:spPr>
              <a:xfrm>
                <a:off x="4726260" y="1607490"/>
                <a:ext cx="510203" cy="270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sSup>
                            <m:sSupPr>
                              <m:ctrlPr>
                                <a:rPr lang="en-US" altLang="zh-CN" sz="1400" i="1" smtClean="0">
                                  <a:latin typeface="Cambria Math" panose="02040503050406030204" pitchFamily="18" charset="0"/>
                                </a:rPr>
                              </m:ctrlPr>
                            </m:sSupPr>
                            <m:e>
                              <m:r>
                                <a:rPr lang="en-US" altLang="zh-CN" sz="1400" b="0" i="1" smtClean="0">
                                  <a:latin typeface="Cambria Math" panose="02040503050406030204" pitchFamily="18" charset="0"/>
                                </a:rPr>
                                <m:t>𝑊</m:t>
                              </m:r>
                            </m:e>
                            <m:sup>
                              <m:r>
                                <a:rPr lang="en-US" altLang="zh-CN" sz="1400" b="0" i="1" smtClean="0">
                                  <a:latin typeface="Cambria Math" panose="02040503050406030204" pitchFamily="18" charset="0"/>
                                </a:rPr>
                                <m:t>2</m:t>
                              </m:r>
                            </m:sup>
                          </m:sSup>
                        </m:e>
                        <m:sub>
                          <m:sSubSup>
                            <m:sSubSupPr>
                              <m:ctrlPr>
                                <a:rPr lang="en-US" altLang="zh-CN" sz="1400" i="1" smtClean="0">
                                  <a:latin typeface="Cambria Math" panose="02040503050406030204" pitchFamily="18" charset="0"/>
                                </a:rPr>
                              </m:ctrlPr>
                            </m:sSubSupPr>
                            <m:e>
                              <m:r>
                                <a:rPr lang="en-US" altLang="zh-CN" sz="1400" b="0" i="1" smtClean="0">
                                  <a:latin typeface="Cambria Math" panose="02040503050406030204" pitchFamily="18" charset="0"/>
                                </a:rPr>
                                <m:t>𝑜</m:t>
                              </m:r>
                            </m:e>
                            <m:sub>
                              <m:r>
                                <a:rPr lang="en-US" altLang="zh-CN" sz="1400" b="0" i="1" smtClean="0">
                                  <a:latin typeface="Cambria Math" panose="02040503050406030204" pitchFamily="18" charset="0"/>
                                </a:rPr>
                                <m:t>𝑢𝑖</m:t>
                              </m:r>
                            </m:sub>
                            <m:sup>
                              <m:r>
                                <a:rPr lang="en-US" altLang="zh-CN" sz="1400" b="0" i="1" smtClean="0">
                                  <a:latin typeface="Cambria Math" panose="02040503050406030204" pitchFamily="18" charset="0"/>
                                </a:rPr>
                                <m:t>2</m:t>
                              </m:r>
                            </m:sup>
                          </m:sSubSup>
                        </m:sub>
                      </m:sSub>
                    </m:oMath>
                  </m:oMathPara>
                </a14:m>
                <a:endParaRPr lang="zh-CN" altLang="en-US" sz="1400" dirty="0"/>
              </a:p>
            </p:txBody>
          </p:sp>
        </mc:Choice>
        <mc:Fallback xmlns="">
          <p:sp>
            <p:nvSpPr>
              <p:cNvPr id="70" name="文本框 69">
                <a:extLst>
                  <a:ext uri="{FF2B5EF4-FFF2-40B4-BE49-F238E27FC236}">
                    <a16:creationId xmlns:a16="http://schemas.microsoft.com/office/drawing/2014/main" id="{F36B2698-E7A2-476C-8D82-23284C1D7538}"/>
                  </a:ext>
                </a:extLst>
              </p:cNvPr>
              <p:cNvSpPr txBox="1">
                <a:spLocks noRot="1" noChangeAspect="1" noMove="1" noResize="1" noEditPoints="1" noAdjustHandles="1" noChangeArrowheads="1" noChangeShapeType="1" noTextEdit="1"/>
              </p:cNvSpPr>
              <p:nvPr/>
            </p:nvSpPr>
            <p:spPr>
              <a:xfrm>
                <a:off x="4726260" y="1607490"/>
                <a:ext cx="510203" cy="270330"/>
              </a:xfrm>
              <a:prstGeom prst="rect">
                <a:avLst/>
              </a:prstGeom>
              <a:blipFill>
                <a:blip r:embed="rId8"/>
                <a:stretch>
                  <a:fillRect l="-7143" b="-13636"/>
                </a:stretch>
              </a:blipFill>
            </p:spPr>
            <p:txBody>
              <a:bodyPr/>
              <a:lstStyle/>
              <a:p>
                <a:r>
                  <a:rPr lang="zh-CN" altLang="en-US">
                    <a:noFill/>
                  </a:rPr>
                  <a:t> </a:t>
                </a:r>
              </a:p>
            </p:txBody>
          </p:sp>
        </mc:Fallback>
      </mc:AlternateContent>
      <p:cxnSp>
        <p:nvCxnSpPr>
          <p:cNvPr id="71" name="直接箭头连接符 70">
            <a:extLst>
              <a:ext uri="{FF2B5EF4-FFF2-40B4-BE49-F238E27FC236}">
                <a16:creationId xmlns:a16="http://schemas.microsoft.com/office/drawing/2014/main" id="{01FFF765-4E2E-4774-8BAA-B2E85EF3B192}"/>
              </a:ext>
            </a:extLst>
          </p:cNvPr>
          <p:cNvCxnSpPr>
            <a:cxnSpLocks/>
          </p:cNvCxnSpPr>
          <p:nvPr/>
        </p:nvCxnSpPr>
        <p:spPr>
          <a:xfrm>
            <a:off x="7318548" y="1919663"/>
            <a:ext cx="1114917" cy="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id="{B087B4F6-85C7-4F81-BDDA-F39AA5A68BE9}"/>
                  </a:ext>
                </a:extLst>
              </p:cNvPr>
              <p:cNvSpPr txBox="1"/>
              <p:nvPr/>
            </p:nvSpPr>
            <p:spPr>
              <a:xfrm>
                <a:off x="8326660" y="1742655"/>
                <a:ext cx="3330573" cy="3223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acc>
                            <m:accPr>
                              <m:chr m:val="̂"/>
                              <m:ctrlPr>
                                <a:rPr lang="en-US" altLang="zh-CN" sz="1400" i="1" smtClean="0">
                                  <a:latin typeface="Cambria Math" panose="02040503050406030204" pitchFamily="18" charset="0"/>
                                </a:rPr>
                              </m:ctrlPr>
                            </m:accPr>
                            <m:e>
                              <m:r>
                                <m:rPr>
                                  <m:sty m:val="p"/>
                                </m:rPr>
                                <a:rPr lang="en-US" altLang="zh-CN" sz="1400" i="1">
                                  <a:latin typeface="Cambria Math" panose="02040503050406030204" pitchFamily="18" charset="0"/>
                                </a:rPr>
                                <m:t>r</m:t>
                              </m:r>
                            </m:e>
                          </m:acc>
                        </m:e>
                        <m:sub>
                          <m:r>
                            <a:rPr lang="en-US" altLang="zh-CN" sz="1400" b="0" i="1" smtClean="0">
                              <a:latin typeface="Cambria Math" panose="02040503050406030204" pitchFamily="18" charset="0"/>
                            </a:rPr>
                            <m:t>𝑢𝑖</m:t>
                          </m:r>
                        </m:sub>
                      </m:sSub>
                      <m:r>
                        <a:rPr lang="en-US" altLang="zh-CN" sz="1400" i="1" smtClean="0">
                          <a:latin typeface="Cambria Math" panose="02040503050406030204" pitchFamily="18" charset="0"/>
                          <a:ea typeface="Cambria Math" panose="02040503050406030204" pitchFamily="18" charset="0"/>
                        </a:rPr>
                        <m:t>=</m:t>
                      </m:r>
                      <m:sSup>
                        <m:sSupPr>
                          <m:ctrlPr>
                            <a:rPr lang="en-US" altLang="zh-CN" sz="140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𝑣</m:t>
                          </m:r>
                        </m:e>
                        <m:sup>
                          <m:r>
                            <a:rPr lang="en-US" altLang="zh-CN" sz="1400" b="0" i="1" smtClean="0">
                              <a:latin typeface="Cambria Math" panose="02040503050406030204" pitchFamily="18" charset="0"/>
                              <a:ea typeface="Cambria Math" panose="02040503050406030204" pitchFamily="18" charset="0"/>
                            </a:rPr>
                            <m:t>𝑇</m:t>
                          </m:r>
                        </m:sup>
                      </m:sSup>
                      <m:r>
                        <a:rPr lang="en-US" altLang="zh-CN" sz="1400" i="1" smtClean="0">
                          <a:latin typeface="Cambria Math" panose="02040503050406030204" pitchFamily="18" charset="0"/>
                          <a:ea typeface="Cambria Math" panose="02040503050406030204" pitchFamily="18" charset="0"/>
                        </a:rPr>
                        <m:t>∅</m:t>
                      </m:r>
                      <m:d>
                        <m:dPr>
                          <m:ctrlPr>
                            <a:rPr lang="en-US" altLang="zh-CN" sz="1400" i="1" smtClean="0">
                              <a:latin typeface="Cambria Math" panose="02040503050406030204" pitchFamily="18" charset="0"/>
                              <a:ea typeface="Cambria Math" panose="02040503050406030204" pitchFamily="18" charset="0"/>
                            </a:rPr>
                          </m:ctrlPr>
                        </m:dPr>
                        <m:e>
                          <m:r>
                            <a:rPr lang="en-US" altLang="zh-CN" sz="1400" b="0" i="1" smtClean="0">
                              <a:latin typeface="Cambria Math" panose="02040503050406030204" pitchFamily="18" charset="0"/>
                              <a:ea typeface="Cambria Math" panose="02040503050406030204" pitchFamily="18" charset="0"/>
                            </a:rPr>
                            <m:t>𝑈</m:t>
                          </m:r>
                          <m:d>
                            <m:dPr>
                              <m:ctrlPr>
                                <a:rPr lang="en-US" altLang="zh-CN" sz="1400" b="0" i="1" smtClean="0">
                                  <a:latin typeface="Cambria Math" panose="02040503050406030204" pitchFamily="18" charset="0"/>
                                  <a:ea typeface="Cambria Math" panose="02040503050406030204" pitchFamily="18" charset="0"/>
                                </a:rPr>
                              </m:ctrlPr>
                            </m:dPr>
                            <m:e>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𝑚</m:t>
                                  </m:r>
                                </m:e>
                                <m:sub>
                                  <m:r>
                                    <a:rPr lang="en-US" altLang="zh-CN" sz="1400" b="0" i="1" smtClean="0">
                                      <a:latin typeface="Cambria Math" panose="02040503050406030204" pitchFamily="18" charset="0"/>
                                      <a:ea typeface="Cambria Math" panose="02040503050406030204" pitchFamily="18" charset="0"/>
                                    </a:rPr>
                                    <m:t>𝑢</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𝑒</m:t>
                                  </m:r>
                                </m:e>
                                <m:sub>
                                  <m:r>
                                    <a:rPr lang="en-US" altLang="zh-CN" sz="1400" b="0" i="1" smtClean="0">
                                      <a:latin typeface="Cambria Math" panose="02040503050406030204" pitchFamily="18" charset="0"/>
                                      <a:ea typeface="Cambria Math" panose="02040503050406030204" pitchFamily="18" charset="0"/>
                                    </a:rPr>
                                    <m:t>𝑖</m:t>
                                  </m:r>
                                </m:sub>
                              </m:sSub>
                            </m:e>
                          </m:d>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solidFill>
                                    <a:schemeClr val="tx2">
                                      <a:lumMod val="75000"/>
                                    </a:schemeClr>
                                  </a:solidFill>
                                  <a:latin typeface="Cambria Math" panose="02040503050406030204" pitchFamily="18" charset="0"/>
                                </a:rPr>
                              </m:ctrlPr>
                            </m:sSubPr>
                            <m:e>
                              <m:sSup>
                                <m:sSupPr>
                                  <m:ctrlPr>
                                    <a:rPr lang="en-US" altLang="zh-CN" sz="1400" i="1">
                                      <a:solidFill>
                                        <a:schemeClr val="tx2">
                                          <a:lumMod val="75000"/>
                                        </a:schemeClr>
                                      </a:solidFill>
                                      <a:latin typeface="Cambria Math" panose="02040503050406030204" pitchFamily="18" charset="0"/>
                                    </a:rPr>
                                  </m:ctrlPr>
                                </m:sSupPr>
                                <m:e>
                                  <m:r>
                                    <a:rPr lang="en-US" altLang="zh-CN" sz="1400" i="1">
                                      <a:solidFill>
                                        <a:schemeClr val="tx2">
                                          <a:lumMod val="75000"/>
                                        </a:schemeClr>
                                      </a:solidFill>
                                      <a:latin typeface="Cambria Math" panose="02040503050406030204" pitchFamily="18" charset="0"/>
                                    </a:rPr>
                                    <m:t>𝑊</m:t>
                                  </m:r>
                                </m:e>
                                <m:sup>
                                  <m:r>
                                    <a:rPr lang="en-US" altLang="zh-CN" sz="1400" i="1">
                                      <a:solidFill>
                                        <a:schemeClr val="tx2">
                                          <a:lumMod val="75000"/>
                                        </a:schemeClr>
                                      </a:solidFill>
                                      <a:latin typeface="Cambria Math" panose="02040503050406030204" pitchFamily="18" charset="0"/>
                                    </a:rPr>
                                    <m:t>2</m:t>
                                  </m:r>
                                </m:sup>
                              </m:sSup>
                            </m:e>
                            <m:sub>
                              <m:sSubSup>
                                <m:sSubSupPr>
                                  <m:ctrlPr>
                                    <a:rPr lang="en-US" altLang="zh-CN" sz="1400" i="1">
                                      <a:solidFill>
                                        <a:schemeClr val="tx2">
                                          <a:lumMod val="75000"/>
                                        </a:schemeClr>
                                      </a:solidFill>
                                      <a:latin typeface="Cambria Math" panose="02040503050406030204" pitchFamily="18" charset="0"/>
                                    </a:rPr>
                                  </m:ctrlPr>
                                </m:sSubSupPr>
                                <m:e>
                                  <m:r>
                                    <a:rPr lang="en-US" altLang="zh-CN" sz="1400" i="1">
                                      <a:solidFill>
                                        <a:schemeClr val="tx2">
                                          <a:lumMod val="75000"/>
                                        </a:schemeClr>
                                      </a:solidFill>
                                      <a:latin typeface="Cambria Math" panose="02040503050406030204" pitchFamily="18" charset="0"/>
                                    </a:rPr>
                                    <m:t>𝑜</m:t>
                                  </m:r>
                                </m:e>
                                <m:sub>
                                  <m:r>
                                    <a:rPr lang="en-US" altLang="zh-CN" sz="1400" i="1">
                                      <a:solidFill>
                                        <a:schemeClr val="tx2">
                                          <a:lumMod val="75000"/>
                                        </a:schemeClr>
                                      </a:solidFill>
                                      <a:latin typeface="Cambria Math" panose="02040503050406030204" pitchFamily="18" charset="0"/>
                                    </a:rPr>
                                    <m:t>𝑢𝑖</m:t>
                                  </m:r>
                                </m:sub>
                                <m:sup>
                                  <m:r>
                                    <a:rPr lang="en-US" altLang="zh-CN" sz="1400" i="1">
                                      <a:solidFill>
                                        <a:schemeClr val="tx2">
                                          <a:lumMod val="75000"/>
                                        </a:schemeClr>
                                      </a:solidFill>
                                      <a:latin typeface="Cambria Math" panose="02040503050406030204" pitchFamily="18" charset="0"/>
                                    </a:rPr>
                                    <m:t>2</m:t>
                                  </m:r>
                                </m:sup>
                              </m:sSubSup>
                            </m:sub>
                          </m:sSub>
                          <m:r>
                            <a:rPr lang="en-US" altLang="zh-CN" sz="1400" b="0" i="1" smtClean="0">
                              <a:latin typeface="Cambria Math" panose="02040503050406030204" pitchFamily="18" charset="0"/>
                              <a:ea typeface="Cambria Math" panose="02040503050406030204" pitchFamily="18" charset="0"/>
                            </a:rPr>
                            <m:t>+</m:t>
                          </m:r>
                          <m:r>
                            <m:rPr>
                              <m:sty m:val="p"/>
                            </m:rPr>
                            <a:rPr lang="en-US" altLang="zh-CN" sz="1400" i="1">
                              <a:latin typeface="Cambria Math" panose="02040503050406030204" pitchFamily="18" charset="0"/>
                              <a:ea typeface="Cambria Math" panose="02040503050406030204" pitchFamily="18" charset="0"/>
                            </a:rPr>
                            <m:t>b</m:t>
                          </m:r>
                        </m:e>
                      </m:d>
                    </m:oMath>
                  </m:oMathPara>
                </a14:m>
                <a:endParaRPr lang="zh-CN" altLang="en-US" sz="1400" dirty="0"/>
              </a:p>
            </p:txBody>
          </p:sp>
        </mc:Choice>
        <mc:Fallback xmlns="">
          <p:sp>
            <p:nvSpPr>
              <p:cNvPr id="73" name="文本框 72">
                <a:extLst>
                  <a:ext uri="{FF2B5EF4-FFF2-40B4-BE49-F238E27FC236}">
                    <a16:creationId xmlns:a16="http://schemas.microsoft.com/office/drawing/2014/main" id="{B087B4F6-85C7-4F81-BDDA-F39AA5A68BE9}"/>
                  </a:ext>
                </a:extLst>
              </p:cNvPr>
              <p:cNvSpPr txBox="1">
                <a:spLocks noRot="1" noChangeAspect="1" noMove="1" noResize="1" noEditPoints="1" noAdjustHandles="1" noChangeArrowheads="1" noChangeShapeType="1" noTextEdit="1"/>
              </p:cNvSpPr>
              <p:nvPr/>
            </p:nvSpPr>
            <p:spPr>
              <a:xfrm>
                <a:off x="8326660" y="1742655"/>
                <a:ext cx="3330573" cy="322396"/>
              </a:xfrm>
              <a:prstGeom prst="rect">
                <a:avLst/>
              </a:prstGeom>
              <a:blipFill>
                <a:blip r:embed="rId9"/>
                <a:stretch>
                  <a:fillRect b="-113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608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组合 133">
            <a:extLst>
              <a:ext uri="{FF2B5EF4-FFF2-40B4-BE49-F238E27FC236}">
                <a16:creationId xmlns:a16="http://schemas.microsoft.com/office/drawing/2014/main" id="{8D72ACC2-413A-459D-B874-AD685BF5018B}"/>
              </a:ext>
            </a:extLst>
          </p:cNvPr>
          <p:cNvGrpSpPr/>
          <p:nvPr/>
        </p:nvGrpSpPr>
        <p:grpSpPr>
          <a:xfrm>
            <a:off x="1413892" y="404664"/>
            <a:ext cx="3456384" cy="5650909"/>
            <a:chOff x="2205980" y="298371"/>
            <a:chExt cx="3456384" cy="5650909"/>
          </a:xfrm>
        </p:grpSpPr>
        <p:grpSp>
          <p:nvGrpSpPr>
            <p:cNvPr id="133" name="组合 132">
              <a:extLst>
                <a:ext uri="{FF2B5EF4-FFF2-40B4-BE49-F238E27FC236}">
                  <a16:creationId xmlns:a16="http://schemas.microsoft.com/office/drawing/2014/main" id="{542BFC86-ABD9-4565-B1A9-B56FDD8A2AE4}"/>
                </a:ext>
              </a:extLst>
            </p:cNvPr>
            <p:cNvGrpSpPr/>
            <p:nvPr/>
          </p:nvGrpSpPr>
          <p:grpSpPr>
            <a:xfrm>
              <a:off x="2205980" y="298371"/>
              <a:ext cx="2169056" cy="5650909"/>
              <a:chOff x="2205980" y="298371"/>
              <a:chExt cx="2169056" cy="5650909"/>
            </a:xfrm>
          </p:grpSpPr>
          <p:cxnSp>
            <p:nvCxnSpPr>
              <p:cNvPr id="52" name="直接箭头连接符 51">
                <a:extLst>
                  <a:ext uri="{FF2B5EF4-FFF2-40B4-BE49-F238E27FC236}">
                    <a16:creationId xmlns:a16="http://schemas.microsoft.com/office/drawing/2014/main" id="{0EBD48DB-D483-4813-98C5-0B41BC5087AB}"/>
                  </a:ext>
                </a:extLst>
              </p:cNvPr>
              <p:cNvCxnSpPr>
                <a:cxnSpLocks/>
              </p:cNvCxnSpPr>
              <p:nvPr/>
            </p:nvCxnSpPr>
            <p:spPr>
              <a:xfrm flipV="1">
                <a:off x="3286714" y="2992209"/>
                <a:ext cx="0" cy="288626"/>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6" name="组合 55">
                <a:extLst>
                  <a:ext uri="{FF2B5EF4-FFF2-40B4-BE49-F238E27FC236}">
                    <a16:creationId xmlns:a16="http://schemas.microsoft.com/office/drawing/2014/main" id="{234D8DF4-12A1-460E-895F-54CC6BD7B0D3}"/>
                  </a:ext>
                </a:extLst>
              </p:cNvPr>
              <p:cNvGrpSpPr/>
              <p:nvPr/>
            </p:nvGrpSpPr>
            <p:grpSpPr>
              <a:xfrm>
                <a:off x="2205980" y="3375464"/>
                <a:ext cx="2161469" cy="2573816"/>
                <a:chOff x="2996831" y="1503256"/>
                <a:chExt cx="2161469" cy="2573816"/>
              </a:xfrm>
            </p:grpSpPr>
            <p:grpSp>
              <p:nvGrpSpPr>
                <p:cNvPr id="3" name="组合 2">
                  <a:extLst>
                    <a:ext uri="{FF2B5EF4-FFF2-40B4-BE49-F238E27FC236}">
                      <a16:creationId xmlns:a16="http://schemas.microsoft.com/office/drawing/2014/main" id="{0D8E7D67-5316-44AD-B13F-1550E8EE2B26}"/>
                    </a:ext>
                  </a:extLst>
                </p:cNvPr>
                <p:cNvGrpSpPr/>
                <p:nvPr/>
              </p:nvGrpSpPr>
              <p:grpSpPr>
                <a:xfrm>
                  <a:off x="3142084" y="1628800"/>
                  <a:ext cx="1881230" cy="2304602"/>
                  <a:chOff x="761309" y="1300711"/>
                  <a:chExt cx="3456384" cy="4523860"/>
                </a:xfrm>
              </p:grpSpPr>
              <p:grpSp>
                <p:nvGrpSpPr>
                  <p:cNvPr id="4" name="组合 3">
                    <a:extLst>
                      <a:ext uri="{FF2B5EF4-FFF2-40B4-BE49-F238E27FC236}">
                        <a16:creationId xmlns:a16="http://schemas.microsoft.com/office/drawing/2014/main" id="{CD03A97E-2C8D-42E7-B373-B3D05F0F7F56}"/>
                      </a:ext>
                    </a:extLst>
                  </p:cNvPr>
                  <p:cNvGrpSpPr/>
                  <p:nvPr/>
                </p:nvGrpSpPr>
                <p:grpSpPr>
                  <a:xfrm>
                    <a:off x="761309" y="1300711"/>
                    <a:ext cx="3456384" cy="2047732"/>
                    <a:chOff x="6377933" y="1514793"/>
                    <a:chExt cx="3456384" cy="2047732"/>
                  </a:xfrm>
                </p:grpSpPr>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6E78DD88-3E36-47AD-9473-B0A3D4996498}"/>
                            </a:ext>
                          </a:extLst>
                        </p:cNvPr>
                        <p:cNvSpPr/>
                        <p:nvPr/>
                      </p:nvSpPr>
                      <p:spPr>
                        <a:xfrm>
                          <a:off x="7824926" y="2315044"/>
                          <a:ext cx="613192" cy="5437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200" i="1">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29" name="矩形 28">
                          <a:extLst>
                            <a:ext uri="{FF2B5EF4-FFF2-40B4-BE49-F238E27FC236}">
                              <a16:creationId xmlns:a16="http://schemas.microsoft.com/office/drawing/2014/main" id="{6E78DD88-3E36-47AD-9473-B0A3D4996498}"/>
                            </a:ext>
                          </a:extLst>
                        </p:cNvPr>
                        <p:cNvSpPr>
                          <a:spLocks noRot="1" noChangeAspect="1" noMove="1" noResize="1" noEditPoints="1" noAdjustHandles="1" noChangeArrowheads="1" noChangeShapeType="1" noTextEdit="1"/>
                        </p:cNvSpPr>
                        <p:nvPr/>
                      </p:nvSpPr>
                      <p:spPr>
                        <a:xfrm>
                          <a:off x="7824926" y="2315044"/>
                          <a:ext cx="613192" cy="543740"/>
                        </a:xfrm>
                        <a:prstGeom prst="rect">
                          <a:avLst/>
                        </a:prstGeom>
                        <a:blipFill>
                          <a:blip r:embed="rId3"/>
                          <a:stretch>
                            <a:fillRect/>
                          </a:stretch>
                        </a:blipFill>
                      </p:spPr>
                      <p:txBody>
                        <a:bodyPr/>
                        <a:lstStyle/>
                        <a:p>
                          <a:r>
                            <a:rPr lang="zh-CN" altLang="en-US">
                              <a:noFill/>
                            </a:rPr>
                            <a:t> </a:t>
                          </a:r>
                        </a:p>
                      </p:txBody>
                    </p:sp>
                  </mc:Fallback>
                </mc:AlternateContent>
                <p:grpSp>
                  <p:nvGrpSpPr>
                    <p:cNvPr id="30" name="组合 29">
                      <a:extLst>
                        <a:ext uri="{FF2B5EF4-FFF2-40B4-BE49-F238E27FC236}">
                          <a16:creationId xmlns:a16="http://schemas.microsoft.com/office/drawing/2014/main" id="{A4A8F9B4-2DDA-4E32-AFBF-884F56B07CE3}"/>
                        </a:ext>
                      </a:extLst>
                    </p:cNvPr>
                    <p:cNvGrpSpPr/>
                    <p:nvPr/>
                  </p:nvGrpSpPr>
                  <p:grpSpPr>
                    <a:xfrm>
                      <a:off x="6551225" y="1851296"/>
                      <a:ext cx="1343418" cy="1679720"/>
                      <a:chOff x="6551225" y="1851296"/>
                      <a:chExt cx="1343418" cy="1679720"/>
                    </a:xfrm>
                  </p:grpSpPr>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E8FFFC10-5BA9-45F6-A5FF-C54ED31B3C63}"/>
                              </a:ext>
                            </a:extLst>
                          </p:cNvPr>
                          <p:cNvSpPr txBox="1"/>
                          <p:nvPr/>
                        </p:nvSpPr>
                        <p:spPr>
                          <a:xfrm>
                            <a:off x="7036017" y="3168523"/>
                            <a:ext cx="450027" cy="362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𝑋</m:t>
                                      </m:r>
                                    </m:e>
                                    <m:sub>
                                      <m:r>
                                        <m:rPr>
                                          <m:sty m:val="p"/>
                                        </m:rPr>
                                        <a:rPr lang="en-US" altLang="zh-CN" sz="1200" i="1">
                                          <a:latin typeface="Cambria Math" panose="02040503050406030204" pitchFamily="18" charset="0"/>
                                        </a:rPr>
                                        <m:t>iu</m:t>
                                      </m:r>
                                    </m:sub>
                                  </m:sSub>
                                </m:oMath>
                              </m:oMathPara>
                            </a14:m>
                            <a:endParaRPr lang="zh-CN" altLang="en-US" sz="1400" dirty="0"/>
                          </a:p>
                        </p:txBody>
                      </p:sp>
                    </mc:Choice>
                    <mc:Fallback xmlns="">
                      <p:sp>
                        <p:nvSpPr>
                          <p:cNvPr id="43" name="文本框 42">
                            <a:extLst>
                              <a:ext uri="{FF2B5EF4-FFF2-40B4-BE49-F238E27FC236}">
                                <a16:creationId xmlns:a16="http://schemas.microsoft.com/office/drawing/2014/main" id="{E8FFFC10-5BA9-45F6-A5FF-C54ED31B3C63}"/>
                              </a:ext>
                            </a:extLst>
                          </p:cNvPr>
                          <p:cNvSpPr txBox="1">
                            <a:spLocks noRot="1" noChangeAspect="1" noMove="1" noResize="1" noEditPoints="1" noAdjustHandles="1" noChangeArrowheads="1" noChangeShapeType="1" noTextEdit="1"/>
                          </p:cNvSpPr>
                          <p:nvPr/>
                        </p:nvSpPr>
                        <p:spPr>
                          <a:xfrm>
                            <a:off x="7036017" y="3168523"/>
                            <a:ext cx="450027" cy="362493"/>
                          </a:xfrm>
                          <a:prstGeom prst="rect">
                            <a:avLst/>
                          </a:prstGeom>
                          <a:blipFill>
                            <a:blip r:embed="rId4"/>
                            <a:stretch>
                              <a:fillRect l="-15000" r="-5000" b="-16667"/>
                            </a:stretch>
                          </a:blipFill>
                        </p:spPr>
                        <p:txBody>
                          <a:bodyPr/>
                          <a:lstStyle/>
                          <a:p>
                            <a:r>
                              <a:rPr lang="zh-CN" altLang="en-US">
                                <a:noFill/>
                              </a:rPr>
                              <a:t> </a:t>
                            </a:r>
                          </a:p>
                        </p:txBody>
                      </p:sp>
                    </mc:Fallback>
                  </mc:AlternateContent>
                  <p:grpSp>
                    <p:nvGrpSpPr>
                      <p:cNvPr id="44" name="组合 43">
                        <a:extLst>
                          <a:ext uri="{FF2B5EF4-FFF2-40B4-BE49-F238E27FC236}">
                            <a16:creationId xmlns:a16="http://schemas.microsoft.com/office/drawing/2014/main" id="{552FC320-FBCD-48A7-BA8C-EDA874D7EC05}"/>
                          </a:ext>
                        </a:extLst>
                      </p:cNvPr>
                      <p:cNvGrpSpPr/>
                      <p:nvPr/>
                    </p:nvGrpSpPr>
                    <p:grpSpPr>
                      <a:xfrm>
                        <a:off x="6551225" y="1851296"/>
                        <a:ext cx="1343418" cy="1343361"/>
                        <a:chOff x="6551225" y="1851296"/>
                        <a:chExt cx="1343418" cy="1343361"/>
                      </a:xfrm>
                    </p:grpSpPr>
                    <p:grpSp>
                      <p:nvGrpSpPr>
                        <p:cNvPr id="45" name="组合 44">
                          <a:extLst>
                            <a:ext uri="{FF2B5EF4-FFF2-40B4-BE49-F238E27FC236}">
                              <a16:creationId xmlns:a16="http://schemas.microsoft.com/office/drawing/2014/main" id="{4B0F6C8A-87CD-4025-A19D-09ADF015F54D}"/>
                            </a:ext>
                          </a:extLst>
                        </p:cNvPr>
                        <p:cNvGrpSpPr/>
                        <p:nvPr/>
                      </p:nvGrpSpPr>
                      <p:grpSpPr>
                        <a:xfrm>
                          <a:off x="6551225" y="1851296"/>
                          <a:ext cx="1343418" cy="1343361"/>
                          <a:chOff x="6551225" y="1851296"/>
                          <a:chExt cx="1343418" cy="1343361"/>
                        </a:xfrm>
                      </p:grpSpPr>
                      <p:sp>
                        <p:nvSpPr>
                          <p:cNvPr id="47" name="矩形: 圆角 46">
                            <a:extLst>
                              <a:ext uri="{FF2B5EF4-FFF2-40B4-BE49-F238E27FC236}">
                                <a16:creationId xmlns:a16="http://schemas.microsoft.com/office/drawing/2014/main" id="{FEA45DBB-5FF7-4D03-87C3-DFA10ABB696A}"/>
                              </a:ext>
                            </a:extLst>
                          </p:cNvPr>
                          <p:cNvSpPr/>
                          <p:nvPr/>
                        </p:nvSpPr>
                        <p:spPr>
                          <a:xfrm>
                            <a:off x="6551253" y="1851296"/>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13B2B88D-38DA-428E-A03D-32A977AE0FD2}"/>
                              </a:ext>
                            </a:extLst>
                          </p:cNvPr>
                          <p:cNvSpPr/>
                          <p:nvPr/>
                        </p:nvSpPr>
                        <p:spPr>
                          <a:xfrm rot="5400000">
                            <a:off x="7169791" y="1481529"/>
                            <a:ext cx="106287" cy="134336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DF5464D7-C11A-4B99-A278-7623F127FED4}"/>
                              </a:ext>
                            </a:extLst>
                          </p:cNvPr>
                          <p:cNvSpPr/>
                          <p:nvPr/>
                        </p:nvSpPr>
                        <p:spPr>
                          <a:xfrm rot="5400000">
                            <a:off x="7169818" y="1693309"/>
                            <a:ext cx="106287" cy="1343362"/>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5938801D-449D-4D6D-AD42-273EAA6BC165}"/>
                              </a:ext>
                            </a:extLst>
                          </p:cNvPr>
                          <p:cNvSpPr/>
                          <p:nvPr/>
                        </p:nvSpPr>
                        <p:spPr>
                          <a:xfrm rot="5400000">
                            <a:off x="7169763" y="1905088"/>
                            <a:ext cx="106287" cy="1343362"/>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71CC5EAF-5C11-4C39-9728-F9F79117B1DE}"/>
                              </a:ext>
                            </a:extLst>
                          </p:cNvPr>
                          <p:cNvSpPr/>
                          <p:nvPr/>
                        </p:nvSpPr>
                        <p:spPr>
                          <a:xfrm rot="5400000">
                            <a:off x="7169762" y="2258053"/>
                            <a:ext cx="106287" cy="1343362"/>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46" name="文本框 45">
                          <a:extLst>
                            <a:ext uri="{FF2B5EF4-FFF2-40B4-BE49-F238E27FC236}">
                              <a16:creationId xmlns:a16="http://schemas.microsoft.com/office/drawing/2014/main" id="{4D9A58C2-3520-4899-9E30-36B77C08ECFB}"/>
                            </a:ext>
                          </a:extLst>
                        </p:cNvPr>
                        <p:cNvSpPr txBox="1"/>
                        <p:nvPr/>
                      </p:nvSpPr>
                      <p:spPr>
                        <a:xfrm>
                          <a:off x="6911237" y="2580719"/>
                          <a:ext cx="636164" cy="379487"/>
                        </a:xfrm>
                        <a:prstGeom prst="rect">
                          <a:avLst/>
                        </a:prstGeom>
                        <a:noFill/>
                      </p:spPr>
                      <p:txBody>
                        <a:bodyPr vert="eaVert" wrap="none" rtlCol="0">
                          <a:spAutoFit/>
                        </a:bodyPr>
                        <a:lstStyle/>
                        <a:p>
                          <a:r>
                            <a:rPr lang="en-US" altLang="zh-CN" sz="1050" dirty="0"/>
                            <a:t>···</a:t>
                          </a:r>
                          <a:endParaRPr lang="zh-CN" altLang="en-US" dirty="0"/>
                        </a:p>
                      </p:txBody>
                    </p:sp>
                  </p:grpSp>
                </p:grpSp>
                <p:grpSp>
                  <p:nvGrpSpPr>
                    <p:cNvPr id="31" name="组合 30">
                      <a:extLst>
                        <a:ext uri="{FF2B5EF4-FFF2-40B4-BE49-F238E27FC236}">
                          <a16:creationId xmlns:a16="http://schemas.microsoft.com/office/drawing/2014/main" id="{471150BC-45AD-436C-8861-CAA61904D40D}"/>
                        </a:ext>
                      </a:extLst>
                    </p:cNvPr>
                    <p:cNvGrpSpPr/>
                    <p:nvPr/>
                  </p:nvGrpSpPr>
                  <p:grpSpPr>
                    <a:xfrm>
                      <a:off x="8326660" y="1851295"/>
                      <a:ext cx="1343363" cy="1711230"/>
                      <a:chOff x="8326660" y="1851295"/>
                      <a:chExt cx="1343363" cy="1711230"/>
                    </a:xfrm>
                  </p:grpSpPr>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64352E5F-4F14-4633-937B-3E6C203F19ED}"/>
                              </a:ext>
                            </a:extLst>
                          </p:cNvPr>
                          <p:cNvSpPr txBox="1"/>
                          <p:nvPr/>
                        </p:nvSpPr>
                        <p:spPr>
                          <a:xfrm>
                            <a:off x="8908886" y="3200031"/>
                            <a:ext cx="255526" cy="3624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𝐹</m:t>
                                  </m:r>
                                </m:oMath>
                              </m:oMathPara>
                            </a14:m>
                            <a:endParaRPr lang="zh-CN" altLang="en-US" dirty="0"/>
                          </a:p>
                        </p:txBody>
                      </p:sp>
                    </mc:Choice>
                    <mc:Fallback xmlns="">
                      <p:sp>
                        <p:nvSpPr>
                          <p:cNvPr id="34" name="文本框 33">
                            <a:extLst>
                              <a:ext uri="{FF2B5EF4-FFF2-40B4-BE49-F238E27FC236}">
                                <a16:creationId xmlns:a16="http://schemas.microsoft.com/office/drawing/2014/main" id="{64352E5F-4F14-4633-937B-3E6C203F19ED}"/>
                              </a:ext>
                            </a:extLst>
                          </p:cNvPr>
                          <p:cNvSpPr txBox="1">
                            <a:spLocks noRot="1" noChangeAspect="1" noMove="1" noResize="1" noEditPoints="1" noAdjustHandles="1" noChangeArrowheads="1" noChangeShapeType="1" noTextEdit="1"/>
                          </p:cNvSpPr>
                          <p:nvPr/>
                        </p:nvSpPr>
                        <p:spPr>
                          <a:xfrm>
                            <a:off x="8908886" y="3200031"/>
                            <a:ext cx="255526" cy="362494"/>
                          </a:xfrm>
                          <a:prstGeom prst="rect">
                            <a:avLst/>
                          </a:prstGeom>
                          <a:blipFill>
                            <a:blip r:embed="rId5"/>
                            <a:stretch>
                              <a:fillRect l="-26087" r="-17391" b="-6667"/>
                            </a:stretch>
                          </a:blipFill>
                        </p:spPr>
                        <p:txBody>
                          <a:bodyPr/>
                          <a:lstStyle/>
                          <a:p>
                            <a:r>
                              <a:rPr lang="zh-CN" altLang="en-US">
                                <a:noFill/>
                              </a:rPr>
                              <a:t> </a:t>
                            </a:r>
                          </a:p>
                        </p:txBody>
                      </p:sp>
                    </mc:Fallback>
                  </mc:AlternateContent>
                  <p:grpSp>
                    <p:nvGrpSpPr>
                      <p:cNvPr id="35" name="组合 34">
                        <a:extLst>
                          <a:ext uri="{FF2B5EF4-FFF2-40B4-BE49-F238E27FC236}">
                            <a16:creationId xmlns:a16="http://schemas.microsoft.com/office/drawing/2014/main" id="{A5879EDF-0B8B-4DDB-88C8-DD49818F31DE}"/>
                          </a:ext>
                        </a:extLst>
                      </p:cNvPr>
                      <p:cNvGrpSpPr/>
                      <p:nvPr/>
                    </p:nvGrpSpPr>
                    <p:grpSpPr>
                      <a:xfrm>
                        <a:off x="8326660" y="1851295"/>
                        <a:ext cx="1343363" cy="1343362"/>
                        <a:chOff x="8326660" y="1851295"/>
                        <a:chExt cx="1343363" cy="1343362"/>
                      </a:xfrm>
                    </p:grpSpPr>
                    <p:grpSp>
                      <p:nvGrpSpPr>
                        <p:cNvPr id="36" name="组合 35">
                          <a:extLst>
                            <a:ext uri="{FF2B5EF4-FFF2-40B4-BE49-F238E27FC236}">
                              <a16:creationId xmlns:a16="http://schemas.microsoft.com/office/drawing/2014/main" id="{888557D1-064E-4E01-AFC2-04AE9E9D86D7}"/>
                            </a:ext>
                          </a:extLst>
                        </p:cNvPr>
                        <p:cNvGrpSpPr/>
                        <p:nvPr/>
                      </p:nvGrpSpPr>
                      <p:grpSpPr>
                        <a:xfrm>
                          <a:off x="8326660" y="1851295"/>
                          <a:ext cx="1343363" cy="1343362"/>
                          <a:chOff x="8166072" y="1863876"/>
                          <a:chExt cx="1343363" cy="1343362"/>
                        </a:xfrm>
                      </p:grpSpPr>
                      <p:sp>
                        <p:nvSpPr>
                          <p:cNvPr id="38" name="矩形: 圆角 37">
                            <a:extLst>
                              <a:ext uri="{FF2B5EF4-FFF2-40B4-BE49-F238E27FC236}">
                                <a16:creationId xmlns:a16="http://schemas.microsoft.com/office/drawing/2014/main" id="{E62E1901-FDC7-4752-BAD5-98BF64700B62}"/>
                              </a:ext>
                            </a:extLst>
                          </p:cNvPr>
                          <p:cNvSpPr/>
                          <p:nvPr/>
                        </p:nvSpPr>
                        <p:spPr>
                          <a:xfrm>
                            <a:off x="8166072" y="1863877"/>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0CD4F99E-A379-42D4-8EF1-EB9BCA14990F}"/>
                              </a:ext>
                            </a:extLst>
                          </p:cNvPr>
                          <p:cNvSpPr/>
                          <p:nvPr/>
                        </p:nvSpPr>
                        <p:spPr>
                          <a:xfrm>
                            <a:off x="9190756" y="1863876"/>
                            <a:ext cx="106287" cy="134336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DFB3EB56-9CC1-4D12-9407-1344EFDC4F58}"/>
                              </a:ext>
                            </a:extLst>
                          </p:cNvPr>
                          <p:cNvSpPr/>
                          <p:nvPr/>
                        </p:nvSpPr>
                        <p:spPr>
                          <a:xfrm>
                            <a:off x="8372677" y="1863876"/>
                            <a:ext cx="106287" cy="1343362"/>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F89DEEEA-002A-4712-AA4F-9CA6B716F3E3}"/>
                              </a:ext>
                            </a:extLst>
                          </p:cNvPr>
                          <p:cNvSpPr/>
                          <p:nvPr/>
                        </p:nvSpPr>
                        <p:spPr>
                          <a:xfrm>
                            <a:off x="8590933" y="1863876"/>
                            <a:ext cx="106287" cy="1343362"/>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471884A4-253B-47C4-AD4A-B3722E9AC45A}"/>
                              </a:ext>
                            </a:extLst>
                          </p:cNvPr>
                          <p:cNvSpPr/>
                          <p:nvPr/>
                        </p:nvSpPr>
                        <p:spPr>
                          <a:xfrm>
                            <a:off x="8798004" y="1863876"/>
                            <a:ext cx="106287" cy="1343362"/>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CE8C45CB-7444-4BE3-9AF2-8426C7440425}"/>
                            </a:ext>
                          </a:extLst>
                        </p:cNvPr>
                        <p:cNvSpPr txBox="1"/>
                        <p:nvPr/>
                      </p:nvSpPr>
                      <p:spPr>
                        <a:xfrm>
                          <a:off x="8935261" y="2304897"/>
                          <a:ext cx="551341" cy="543740"/>
                        </a:xfrm>
                        <a:prstGeom prst="rect">
                          <a:avLst/>
                        </a:prstGeom>
                        <a:noFill/>
                      </p:spPr>
                      <p:txBody>
                        <a:bodyPr vert="horz" wrap="none" rtlCol="0">
                          <a:spAutoFit/>
                        </a:bodyPr>
                        <a:lstStyle/>
                        <a:p>
                          <a:r>
                            <a:rPr lang="en-US" altLang="zh-CN" sz="1200" dirty="0"/>
                            <a:t>···</a:t>
                          </a:r>
                          <a:endParaRPr lang="zh-CN" altLang="en-US" sz="1200" dirty="0"/>
                        </a:p>
                      </p:txBody>
                    </p:sp>
                  </p:grpSp>
                </p:grpSp>
                <p:sp>
                  <p:nvSpPr>
                    <p:cNvPr id="32" name="矩形: 圆角 31">
                      <a:extLst>
                        <a:ext uri="{FF2B5EF4-FFF2-40B4-BE49-F238E27FC236}">
                          <a16:creationId xmlns:a16="http://schemas.microsoft.com/office/drawing/2014/main" id="{F9B1EC58-D3B3-46B5-A2C0-B25FA5D3FC46}"/>
                        </a:ext>
                      </a:extLst>
                    </p:cNvPr>
                    <p:cNvSpPr/>
                    <p:nvPr/>
                  </p:nvSpPr>
                  <p:spPr>
                    <a:xfrm>
                      <a:off x="6377933" y="1514793"/>
                      <a:ext cx="3456384" cy="2016224"/>
                    </a:xfrm>
                    <a:prstGeom prst="roundRect">
                      <a:avLst/>
                    </a:prstGeom>
                    <a:noFill/>
                    <a:ln w="9525"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2F919D04-39BC-48E9-A40D-4A6754BCA08A}"/>
                        </a:ext>
                      </a:extLst>
                    </p:cNvPr>
                    <p:cNvSpPr txBox="1"/>
                    <p:nvPr/>
                  </p:nvSpPr>
                  <p:spPr>
                    <a:xfrm>
                      <a:off x="6975735" y="1576391"/>
                      <a:ext cx="2269800" cy="362493"/>
                    </a:xfrm>
                    <a:prstGeom prst="rect">
                      <a:avLst/>
                    </a:prstGeom>
                    <a:noFill/>
                  </p:spPr>
                  <p:txBody>
                    <a:bodyPr wrap="square" rtlCol="0">
                      <a:spAutoFit/>
                    </a:bodyPr>
                    <a:lstStyle/>
                    <a:p>
                      <a:r>
                        <a:rPr lang="en-US" altLang="zh-CN" sz="600" dirty="0"/>
                        <a:t>Item-Neighborhood Attention</a:t>
                      </a:r>
                      <a:endParaRPr lang="zh-CN" altLang="en-US" sz="600" dirty="0"/>
                    </a:p>
                  </p:txBody>
                </p:sp>
              </p:grpSp>
              <p:cxnSp>
                <p:nvCxnSpPr>
                  <p:cNvPr id="5" name="直接箭头连接符 4">
                    <a:extLst>
                      <a:ext uri="{FF2B5EF4-FFF2-40B4-BE49-F238E27FC236}">
                        <a16:creationId xmlns:a16="http://schemas.microsoft.com/office/drawing/2014/main" id="{29E035B2-F2B7-4F2B-9006-5C31B7A508FE}"/>
                      </a:ext>
                    </a:extLst>
                  </p:cNvPr>
                  <p:cNvCxnSpPr>
                    <a:cxnSpLocks/>
                  </p:cNvCxnSpPr>
                  <p:nvPr/>
                </p:nvCxnSpPr>
                <p:spPr>
                  <a:xfrm flipV="1">
                    <a:off x="2507769" y="3404132"/>
                    <a:ext cx="0" cy="4241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79DD31EE-FAF5-4527-91FD-B2B1755A006D}"/>
                      </a:ext>
                    </a:extLst>
                  </p:cNvPr>
                  <p:cNvGrpSpPr/>
                  <p:nvPr/>
                </p:nvGrpSpPr>
                <p:grpSpPr>
                  <a:xfrm>
                    <a:off x="889121" y="3875928"/>
                    <a:ext cx="3209779" cy="1948643"/>
                    <a:chOff x="1696463" y="3779190"/>
                    <a:chExt cx="3209779" cy="1948643"/>
                  </a:xfrm>
                </p:grpSpPr>
                <p:grpSp>
                  <p:nvGrpSpPr>
                    <p:cNvPr id="7" name="组合 6">
                      <a:extLst>
                        <a:ext uri="{FF2B5EF4-FFF2-40B4-BE49-F238E27FC236}">
                          <a16:creationId xmlns:a16="http://schemas.microsoft.com/office/drawing/2014/main" id="{F8AC18DF-6C10-4651-BB7A-0C67B9580062}"/>
                        </a:ext>
                      </a:extLst>
                    </p:cNvPr>
                    <p:cNvGrpSpPr/>
                    <p:nvPr/>
                  </p:nvGrpSpPr>
                  <p:grpSpPr>
                    <a:xfrm>
                      <a:off x="1696463" y="3779190"/>
                      <a:ext cx="3209779" cy="1948643"/>
                      <a:chOff x="7380596" y="3925148"/>
                      <a:chExt cx="3209779" cy="1948643"/>
                    </a:xfrm>
                  </p:grpSpPr>
                  <p:grpSp>
                    <p:nvGrpSpPr>
                      <p:cNvPr id="18" name="组合 17">
                        <a:extLst>
                          <a:ext uri="{FF2B5EF4-FFF2-40B4-BE49-F238E27FC236}">
                            <a16:creationId xmlns:a16="http://schemas.microsoft.com/office/drawing/2014/main" id="{00FC7B2B-E7E1-46F1-950F-2A537A78BC00}"/>
                          </a:ext>
                        </a:extLst>
                      </p:cNvPr>
                      <p:cNvGrpSpPr/>
                      <p:nvPr/>
                    </p:nvGrpSpPr>
                    <p:grpSpPr>
                      <a:xfrm>
                        <a:off x="7508036" y="4043710"/>
                        <a:ext cx="1343363" cy="1830081"/>
                        <a:chOff x="2214815" y="4256316"/>
                        <a:chExt cx="1343363" cy="1830081"/>
                      </a:xfrm>
                    </p:grpSpPr>
                    <p:grpSp>
                      <p:nvGrpSpPr>
                        <p:cNvPr id="20" name="组合 19">
                          <a:extLst>
                            <a:ext uri="{FF2B5EF4-FFF2-40B4-BE49-F238E27FC236}">
                              <a16:creationId xmlns:a16="http://schemas.microsoft.com/office/drawing/2014/main" id="{96721D1C-8016-441E-B817-5C94E12EF235}"/>
                            </a:ext>
                          </a:extLst>
                        </p:cNvPr>
                        <p:cNvGrpSpPr/>
                        <p:nvPr/>
                      </p:nvGrpSpPr>
                      <p:grpSpPr>
                        <a:xfrm>
                          <a:off x="2214815" y="4256316"/>
                          <a:ext cx="1343363" cy="1352519"/>
                          <a:chOff x="8325116" y="1707683"/>
                          <a:chExt cx="1343363" cy="1352519"/>
                        </a:xfrm>
                      </p:grpSpPr>
                      <p:grpSp>
                        <p:nvGrpSpPr>
                          <p:cNvPr id="22" name="组合 21">
                            <a:extLst>
                              <a:ext uri="{FF2B5EF4-FFF2-40B4-BE49-F238E27FC236}">
                                <a16:creationId xmlns:a16="http://schemas.microsoft.com/office/drawing/2014/main" id="{7C48F34D-5B2F-481C-A6E6-35CDFC74A2DF}"/>
                              </a:ext>
                            </a:extLst>
                          </p:cNvPr>
                          <p:cNvGrpSpPr/>
                          <p:nvPr/>
                        </p:nvGrpSpPr>
                        <p:grpSpPr>
                          <a:xfrm>
                            <a:off x="8325116" y="1707683"/>
                            <a:ext cx="1343363" cy="1352519"/>
                            <a:chOff x="8164528" y="1720264"/>
                            <a:chExt cx="1343363" cy="1352519"/>
                          </a:xfrm>
                        </p:grpSpPr>
                        <p:sp>
                          <p:nvSpPr>
                            <p:cNvPr id="24" name="矩形: 圆角 23">
                              <a:extLst>
                                <a:ext uri="{FF2B5EF4-FFF2-40B4-BE49-F238E27FC236}">
                                  <a16:creationId xmlns:a16="http://schemas.microsoft.com/office/drawing/2014/main" id="{50839E7E-E356-4E20-9A11-5AB49F88D076}"/>
                                </a:ext>
                              </a:extLst>
                            </p:cNvPr>
                            <p:cNvSpPr/>
                            <p:nvPr/>
                          </p:nvSpPr>
                          <p:spPr>
                            <a:xfrm>
                              <a:off x="8164528" y="1720264"/>
                              <a:ext cx="1343363" cy="1343361"/>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7FCEBDF1-AC5A-4E4D-9D8C-8661C909B5FD}"/>
                                </a:ext>
                              </a:extLst>
                            </p:cNvPr>
                            <p:cNvSpPr/>
                            <p:nvPr/>
                          </p:nvSpPr>
                          <p:spPr>
                            <a:xfrm>
                              <a:off x="9190756" y="1725597"/>
                              <a:ext cx="106287" cy="1343362"/>
                            </a:xfrm>
                            <a:prstGeom prst="rect">
                              <a:avLst/>
                            </a:prstGeom>
                            <a:solidFill>
                              <a:srgbClr val="EF8543">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DA481EBB-CB6A-4B3D-8DE5-04CB52DAEB32}"/>
                                </a:ext>
                              </a:extLst>
                            </p:cNvPr>
                            <p:cNvSpPr/>
                            <p:nvPr/>
                          </p:nvSpPr>
                          <p:spPr>
                            <a:xfrm>
                              <a:off x="8372677" y="1725597"/>
                              <a:ext cx="106287" cy="1343362"/>
                            </a:xfrm>
                            <a:prstGeom prst="rect">
                              <a:avLst/>
                            </a:prstGeom>
                            <a:solidFill>
                              <a:schemeClr val="accent5">
                                <a:lumMod val="60000"/>
                                <a:lumOff val="40000"/>
                              </a:schemeClr>
                            </a:solidFill>
                            <a:ln>
                              <a:solidFill>
                                <a:schemeClr val="accent5">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6AE6E44B-C69C-43FF-9931-5123E025520B}"/>
                                </a:ext>
                              </a:extLst>
                            </p:cNvPr>
                            <p:cNvSpPr/>
                            <p:nvPr/>
                          </p:nvSpPr>
                          <p:spPr>
                            <a:xfrm>
                              <a:off x="8590933" y="1725597"/>
                              <a:ext cx="106287" cy="1343362"/>
                            </a:xfrm>
                            <a:prstGeom prst="rect">
                              <a:avLst/>
                            </a:prstGeom>
                            <a:solidFill>
                              <a:schemeClr val="accent5">
                                <a:lumMod val="75000"/>
                                <a:alpha val="50000"/>
                              </a:schemeClr>
                            </a:solidFill>
                            <a:ln>
                              <a:solidFill>
                                <a:schemeClr val="accent5">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E9FD3CA8-6E66-4ABA-8D7F-742D44740B04}"/>
                                </a:ext>
                              </a:extLst>
                            </p:cNvPr>
                            <p:cNvSpPr/>
                            <p:nvPr/>
                          </p:nvSpPr>
                          <p:spPr>
                            <a:xfrm>
                              <a:off x="8798004" y="1729421"/>
                              <a:ext cx="106287" cy="1343362"/>
                            </a:xfrm>
                            <a:prstGeom prst="rect">
                              <a:avLst/>
                            </a:prstGeom>
                            <a:solidFill>
                              <a:srgbClr val="F4C796">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69D67BEA-2895-4985-8A25-DC819E0B096D}"/>
                              </a:ext>
                            </a:extLst>
                          </p:cNvPr>
                          <p:cNvSpPr txBox="1"/>
                          <p:nvPr/>
                        </p:nvSpPr>
                        <p:spPr>
                          <a:xfrm>
                            <a:off x="8924380" y="2139306"/>
                            <a:ext cx="524835" cy="498429"/>
                          </a:xfrm>
                          <a:prstGeom prst="rect">
                            <a:avLst/>
                          </a:prstGeom>
                          <a:noFill/>
                        </p:spPr>
                        <p:txBody>
                          <a:bodyPr vert="horz" wrap="none" rtlCol="0">
                            <a:spAutoFit/>
                          </a:bodyPr>
                          <a:lstStyle/>
                          <a:p>
                            <a:r>
                              <a:rPr lang="en-US" altLang="zh-CN" sz="1050" dirty="0"/>
                              <a:t>···</a:t>
                            </a:r>
                            <a:endParaRPr lang="zh-CN" altLang="en-US" sz="1050" dirty="0"/>
                          </a:p>
                        </p:txBody>
                      </p:sp>
                    </p:grpSp>
                    <p:sp>
                      <p:nvSpPr>
                        <p:cNvPr id="21" name="文本框 20">
                          <a:extLst>
                            <a:ext uri="{FF2B5EF4-FFF2-40B4-BE49-F238E27FC236}">
                              <a16:creationId xmlns:a16="http://schemas.microsoft.com/office/drawing/2014/main" id="{9E35ABD0-B22B-4456-B4D1-5DCC50ECD7AB}"/>
                            </a:ext>
                          </a:extLst>
                        </p:cNvPr>
                        <p:cNvSpPr txBox="1"/>
                        <p:nvPr/>
                      </p:nvSpPr>
                      <p:spPr>
                        <a:xfrm>
                          <a:off x="2617646" y="5542657"/>
                          <a:ext cx="513055" cy="543740"/>
                        </a:xfrm>
                        <a:prstGeom prst="rect">
                          <a:avLst/>
                        </a:prstGeom>
                        <a:noFill/>
                      </p:spPr>
                      <p:txBody>
                        <a:bodyPr wrap="none" rtlCol="0">
                          <a:spAutoFit/>
                        </a:bodyPr>
                        <a:lstStyle/>
                        <a:p>
                          <a:r>
                            <a:rPr lang="en-US" altLang="zh-CN" sz="1200" dirty="0"/>
                            <a:t>E</a:t>
                          </a:r>
                          <a:endParaRPr lang="zh-CN" altLang="en-US" sz="1200" dirty="0"/>
                        </a:p>
                      </p:txBody>
                    </p:sp>
                  </p:grpSp>
                  <p:sp>
                    <p:nvSpPr>
                      <p:cNvPr id="19" name="矩形: 圆角 18">
                        <a:extLst>
                          <a:ext uri="{FF2B5EF4-FFF2-40B4-BE49-F238E27FC236}">
                            <a16:creationId xmlns:a16="http://schemas.microsoft.com/office/drawing/2014/main" id="{10C20664-D06F-4AEB-9618-2FAE68A2A269}"/>
                          </a:ext>
                        </a:extLst>
                      </p:cNvPr>
                      <p:cNvSpPr/>
                      <p:nvPr/>
                    </p:nvSpPr>
                    <p:spPr>
                      <a:xfrm>
                        <a:off x="7380596" y="3925148"/>
                        <a:ext cx="3209779" cy="1880115"/>
                      </a:xfrm>
                      <a:prstGeom prst="roundRect">
                        <a:avLst/>
                      </a:prstGeom>
                      <a:noFill/>
                      <a:ln w="9525"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a:p>
                    </p:txBody>
                  </p:sp>
                </p:grpSp>
                <p:grpSp>
                  <p:nvGrpSpPr>
                    <p:cNvPr id="8" name="组合 7">
                      <a:extLst>
                        <a:ext uri="{FF2B5EF4-FFF2-40B4-BE49-F238E27FC236}">
                          <a16:creationId xmlns:a16="http://schemas.microsoft.com/office/drawing/2014/main" id="{392A53CF-328E-46E1-A9B4-C4C75875D441}"/>
                        </a:ext>
                      </a:extLst>
                    </p:cNvPr>
                    <p:cNvGrpSpPr/>
                    <p:nvPr/>
                  </p:nvGrpSpPr>
                  <p:grpSpPr>
                    <a:xfrm>
                      <a:off x="3414800" y="3890982"/>
                      <a:ext cx="1343363" cy="1836851"/>
                      <a:chOff x="2216359" y="4261649"/>
                      <a:chExt cx="1343363" cy="1836851"/>
                    </a:xfrm>
                  </p:grpSpPr>
                  <p:grpSp>
                    <p:nvGrpSpPr>
                      <p:cNvPr id="9" name="组合 8">
                        <a:extLst>
                          <a:ext uri="{FF2B5EF4-FFF2-40B4-BE49-F238E27FC236}">
                            <a16:creationId xmlns:a16="http://schemas.microsoft.com/office/drawing/2014/main" id="{5DFBEF19-FCE7-48C1-89E7-E43868906256}"/>
                          </a:ext>
                        </a:extLst>
                      </p:cNvPr>
                      <p:cNvGrpSpPr/>
                      <p:nvPr/>
                    </p:nvGrpSpPr>
                    <p:grpSpPr>
                      <a:xfrm>
                        <a:off x="2216359" y="4261649"/>
                        <a:ext cx="1343363" cy="1347186"/>
                        <a:chOff x="8326660" y="1713016"/>
                        <a:chExt cx="1343363" cy="1347186"/>
                      </a:xfrm>
                    </p:grpSpPr>
                    <p:grpSp>
                      <p:nvGrpSpPr>
                        <p:cNvPr id="11" name="组合 10">
                          <a:extLst>
                            <a:ext uri="{FF2B5EF4-FFF2-40B4-BE49-F238E27FC236}">
                              <a16:creationId xmlns:a16="http://schemas.microsoft.com/office/drawing/2014/main" id="{D3588001-E5F4-42F4-8E59-3E3DA2B62627}"/>
                            </a:ext>
                          </a:extLst>
                        </p:cNvPr>
                        <p:cNvGrpSpPr/>
                        <p:nvPr/>
                      </p:nvGrpSpPr>
                      <p:grpSpPr>
                        <a:xfrm>
                          <a:off x="8326660" y="1713016"/>
                          <a:ext cx="1343363" cy="1347186"/>
                          <a:chOff x="8166072" y="1725597"/>
                          <a:chExt cx="1343363" cy="1347186"/>
                        </a:xfrm>
                      </p:grpSpPr>
                      <p:sp>
                        <p:nvSpPr>
                          <p:cNvPr id="13" name="矩形: 圆角 12">
                            <a:extLst>
                              <a:ext uri="{FF2B5EF4-FFF2-40B4-BE49-F238E27FC236}">
                                <a16:creationId xmlns:a16="http://schemas.microsoft.com/office/drawing/2014/main" id="{F4D7FDF5-BE7F-4078-84B3-FC87577F55F8}"/>
                              </a:ext>
                            </a:extLst>
                          </p:cNvPr>
                          <p:cNvSpPr/>
                          <p:nvPr/>
                        </p:nvSpPr>
                        <p:spPr>
                          <a:xfrm>
                            <a:off x="8166072" y="1725598"/>
                            <a:ext cx="1343363" cy="1343361"/>
                          </a:xfrm>
                          <a:prstGeom prst="roundRect">
                            <a:avLst/>
                          </a:prstGeom>
                          <a:noFill/>
                          <a:ln w="9525" cap="flat" cmpd="sng" algn="ctr">
                            <a:solidFill>
                              <a:schemeClr val="accent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DDC4668-625F-4305-A00E-AF07940F6854}"/>
                              </a:ext>
                            </a:extLst>
                          </p:cNvPr>
                          <p:cNvSpPr/>
                          <p:nvPr/>
                        </p:nvSpPr>
                        <p:spPr>
                          <a:xfrm>
                            <a:off x="9190756" y="1725597"/>
                            <a:ext cx="106287" cy="1343362"/>
                          </a:xfrm>
                          <a:prstGeom prst="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2141566-4260-47A3-B330-766ED17120DA}"/>
                              </a:ext>
                            </a:extLst>
                          </p:cNvPr>
                          <p:cNvSpPr/>
                          <p:nvPr/>
                        </p:nvSpPr>
                        <p:spPr>
                          <a:xfrm>
                            <a:off x="8372677" y="1725597"/>
                            <a:ext cx="106287" cy="1343362"/>
                          </a:xfrm>
                          <a:prstGeom prst="rect">
                            <a:avLst/>
                          </a:prstGeom>
                          <a:solidFill>
                            <a:schemeClr val="accent2">
                              <a:lumMod val="60000"/>
                              <a:lumOff val="40000"/>
                            </a:schemeClr>
                          </a:solidFill>
                          <a:ln>
                            <a:solidFill>
                              <a:schemeClr val="accent2">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9C8EF937-849C-4AD4-97A9-6EE242A06E74}"/>
                              </a:ext>
                            </a:extLst>
                          </p:cNvPr>
                          <p:cNvSpPr/>
                          <p:nvPr/>
                        </p:nvSpPr>
                        <p:spPr>
                          <a:xfrm>
                            <a:off x="8590933" y="1725597"/>
                            <a:ext cx="106287" cy="1343362"/>
                          </a:xfrm>
                          <a:prstGeom prst="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53628F9-CDB1-497B-917A-91EC9D69DFA2}"/>
                              </a:ext>
                            </a:extLst>
                          </p:cNvPr>
                          <p:cNvSpPr/>
                          <p:nvPr/>
                        </p:nvSpPr>
                        <p:spPr>
                          <a:xfrm>
                            <a:off x="8798004" y="1729421"/>
                            <a:ext cx="106287" cy="1343362"/>
                          </a:xfrm>
                          <a:prstGeom prst="rect">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12" name="文本框 11">
                          <a:extLst>
                            <a:ext uri="{FF2B5EF4-FFF2-40B4-BE49-F238E27FC236}">
                              <a16:creationId xmlns:a16="http://schemas.microsoft.com/office/drawing/2014/main" id="{53DCA0BB-82D7-4293-9924-A0268F479BC8}"/>
                            </a:ext>
                          </a:extLst>
                        </p:cNvPr>
                        <p:cNvSpPr txBox="1"/>
                        <p:nvPr/>
                      </p:nvSpPr>
                      <p:spPr>
                        <a:xfrm>
                          <a:off x="8907243" y="2128753"/>
                          <a:ext cx="551340" cy="543740"/>
                        </a:xfrm>
                        <a:prstGeom prst="rect">
                          <a:avLst/>
                        </a:prstGeom>
                        <a:noFill/>
                      </p:spPr>
                      <p:txBody>
                        <a:bodyPr vert="horz" wrap="none" rtlCol="0">
                          <a:spAutoFit/>
                        </a:bodyPr>
                        <a:lstStyle/>
                        <a:p>
                          <a:r>
                            <a:rPr lang="en-US" altLang="zh-CN" sz="1200" dirty="0"/>
                            <a:t>···</a:t>
                          </a:r>
                          <a:endParaRPr lang="zh-CN" altLang="en-US" sz="1200" dirty="0"/>
                        </a:p>
                      </p:txBody>
                    </p:sp>
                  </p:grpSp>
                  <p:sp>
                    <p:nvSpPr>
                      <p:cNvPr id="10" name="文本框 9">
                        <a:extLst>
                          <a:ext uri="{FF2B5EF4-FFF2-40B4-BE49-F238E27FC236}">
                            <a16:creationId xmlns:a16="http://schemas.microsoft.com/office/drawing/2014/main" id="{6EA8F81F-E03F-407F-B463-8D012B7A9CC2}"/>
                          </a:ext>
                        </a:extLst>
                      </p:cNvPr>
                      <p:cNvSpPr txBox="1"/>
                      <p:nvPr/>
                    </p:nvSpPr>
                    <p:spPr>
                      <a:xfrm>
                        <a:off x="2544640" y="5554760"/>
                        <a:ext cx="607301" cy="543740"/>
                      </a:xfrm>
                      <a:prstGeom prst="rect">
                        <a:avLst/>
                      </a:prstGeom>
                      <a:noFill/>
                    </p:spPr>
                    <p:txBody>
                      <a:bodyPr wrap="none" rtlCol="0">
                        <a:spAutoFit/>
                      </a:bodyPr>
                      <a:lstStyle/>
                      <a:p>
                        <a:r>
                          <a:rPr lang="en-US" altLang="zh-CN" sz="1200" dirty="0"/>
                          <a:t>M</a:t>
                        </a:r>
                        <a:endParaRPr lang="zh-CN" altLang="en-US" sz="1200" dirty="0"/>
                      </a:p>
                    </p:txBody>
                  </p:sp>
                </p:grpSp>
              </p:grpSp>
            </p:grpSp>
            <p:sp>
              <p:nvSpPr>
                <p:cNvPr id="55" name="矩形: 圆角 54">
                  <a:extLst>
                    <a:ext uri="{FF2B5EF4-FFF2-40B4-BE49-F238E27FC236}">
                      <a16:creationId xmlns:a16="http://schemas.microsoft.com/office/drawing/2014/main" id="{50931245-EF10-4D81-9E47-11271FD027E9}"/>
                    </a:ext>
                  </a:extLst>
                </p:cNvPr>
                <p:cNvSpPr/>
                <p:nvPr/>
              </p:nvSpPr>
              <p:spPr>
                <a:xfrm>
                  <a:off x="2996831" y="1503256"/>
                  <a:ext cx="2161469" cy="2573816"/>
                </a:xfrm>
                <a:prstGeom prst="roundRect">
                  <a:avLst/>
                </a:prstGeom>
                <a:noFill/>
                <a:ln w="9525" cap="flat" cmpd="sng" algn="ctr">
                  <a:solidFill>
                    <a:schemeClr val="accent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88EC0D9D-24BC-44AC-B04A-45C09785B680}"/>
                      </a:ext>
                    </a:extLst>
                  </p:cNvPr>
                  <p:cNvSpPr txBox="1"/>
                  <p:nvPr/>
                </p:nvSpPr>
                <p:spPr>
                  <a:xfrm>
                    <a:off x="2948621" y="3032175"/>
                    <a:ext cx="27270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𝑖𝑢</m:t>
                              </m:r>
                            </m:sub>
                          </m:sSub>
                        </m:oMath>
                      </m:oMathPara>
                    </a14:m>
                    <a:endParaRPr lang="zh-CN" altLang="en-US" sz="1400" dirty="0"/>
                  </a:p>
                </p:txBody>
              </p:sp>
            </mc:Choice>
            <mc:Fallback xmlns="">
              <p:sp>
                <p:nvSpPr>
                  <p:cNvPr id="57" name="文本框 56">
                    <a:extLst>
                      <a:ext uri="{FF2B5EF4-FFF2-40B4-BE49-F238E27FC236}">
                        <a16:creationId xmlns:a16="http://schemas.microsoft.com/office/drawing/2014/main" id="{88EC0D9D-24BC-44AC-B04A-45C09785B680}"/>
                      </a:ext>
                    </a:extLst>
                  </p:cNvPr>
                  <p:cNvSpPr txBox="1">
                    <a:spLocks noRot="1" noChangeAspect="1" noMove="1" noResize="1" noEditPoints="1" noAdjustHandles="1" noChangeArrowheads="1" noChangeShapeType="1" noTextEdit="1"/>
                  </p:cNvSpPr>
                  <p:nvPr/>
                </p:nvSpPr>
                <p:spPr>
                  <a:xfrm>
                    <a:off x="2948621" y="3032175"/>
                    <a:ext cx="272702" cy="215444"/>
                  </a:xfrm>
                  <a:prstGeom prst="rect">
                    <a:avLst/>
                  </a:prstGeom>
                  <a:blipFill>
                    <a:blip r:embed="rId6"/>
                    <a:stretch>
                      <a:fillRect l="-13636" r="-4545" b="-14286"/>
                    </a:stretch>
                  </a:blipFill>
                </p:spPr>
                <p:txBody>
                  <a:bodyPr/>
                  <a:lstStyle/>
                  <a:p>
                    <a:r>
                      <a:rPr lang="zh-CN" altLang="en-US">
                        <a:noFill/>
                      </a:rPr>
                      <a:t> </a:t>
                    </a:r>
                  </a:p>
                </p:txBody>
              </p:sp>
            </mc:Fallback>
          </mc:AlternateContent>
          <p:grpSp>
            <p:nvGrpSpPr>
              <p:cNvPr id="58" name="组合 57">
                <a:extLst>
                  <a:ext uri="{FF2B5EF4-FFF2-40B4-BE49-F238E27FC236}">
                    <a16:creationId xmlns:a16="http://schemas.microsoft.com/office/drawing/2014/main" id="{96C93C62-7FE6-4ACA-85EA-A8FFAC8A0801}"/>
                  </a:ext>
                </a:extLst>
              </p:cNvPr>
              <p:cNvGrpSpPr/>
              <p:nvPr/>
            </p:nvGrpSpPr>
            <p:grpSpPr>
              <a:xfrm>
                <a:off x="2213567" y="298371"/>
                <a:ext cx="2161469" cy="2573816"/>
                <a:chOff x="2996831" y="1503256"/>
                <a:chExt cx="2161469" cy="2573816"/>
              </a:xfrm>
            </p:grpSpPr>
            <p:grpSp>
              <p:nvGrpSpPr>
                <p:cNvPr id="59" name="组合 58">
                  <a:extLst>
                    <a:ext uri="{FF2B5EF4-FFF2-40B4-BE49-F238E27FC236}">
                      <a16:creationId xmlns:a16="http://schemas.microsoft.com/office/drawing/2014/main" id="{99FC41FB-AEE2-42FD-971A-F138D5630819}"/>
                    </a:ext>
                  </a:extLst>
                </p:cNvPr>
                <p:cNvGrpSpPr/>
                <p:nvPr/>
              </p:nvGrpSpPr>
              <p:grpSpPr>
                <a:xfrm>
                  <a:off x="3142084" y="1628800"/>
                  <a:ext cx="1881230" cy="2304602"/>
                  <a:chOff x="761309" y="1300711"/>
                  <a:chExt cx="3456384" cy="4523860"/>
                </a:xfrm>
              </p:grpSpPr>
              <p:grpSp>
                <p:nvGrpSpPr>
                  <p:cNvPr id="61" name="组合 60">
                    <a:extLst>
                      <a:ext uri="{FF2B5EF4-FFF2-40B4-BE49-F238E27FC236}">
                        <a16:creationId xmlns:a16="http://schemas.microsoft.com/office/drawing/2014/main" id="{BD4B3DC6-33F8-4F8C-9BDF-62D51F62E9FE}"/>
                      </a:ext>
                    </a:extLst>
                  </p:cNvPr>
                  <p:cNvGrpSpPr/>
                  <p:nvPr/>
                </p:nvGrpSpPr>
                <p:grpSpPr>
                  <a:xfrm>
                    <a:off x="761309" y="1300711"/>
                    <a:ext cx="3456384" cy="2047732"/>
                    <a:chOff x="6377933" y="1514793"/>
                    <a:chExt cx="3456384" cy="2047732"/>
                  </a:xfrm>
                </p:grpSpPr>
                <mc:AlternateContent xmlns:mc="http://schemas.openxmlformats.org/markup-compatibility/2006" xmlns:a14="http://schemas.microsoft.com/office/drawing/2010/main">
                  <mc:Choice Requires="a14">
                    <p:sp>
                      <p:nvSpPr>
                        <p:cNvPr id="86" name="矩形 85">
                          <a:extLst>
                            <a:ext uri="{FF2B5EF4-FFF2-40B4-BE49-F238E27FC236}">
                              <a16:creationId xmlns:a16="http://schemas.microsoft.com/office/drawing/2014/main" id="{EBC30D2B-799E-4E03-ABD6-0603877A40F5}"/>
                            </a:ext>
                          </a:extLst>
                        </p:cNvPr>
                        <p:cNvSpPr/>
                        <p:nvPr/>
                      </p:nvSpPr>
                      <p:spPr>
                        <a:xfrm>
                          <a:off x="7824926" y="2315044"/>
                          <a:ext cx="613192" cy="5437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200" i="1">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86" name="矩形 85">
                          <a:extLst>
                            <a:ext uri="{FF2B5EF4-FFF2-40B4-BE49-F238E27FC236}">
                              <a16:creationId xmlns:a16="http://schemas.microsoft.com/office/drawing/2014/main" id="{EBC30D2B-799E-4E03-ABD6-0603877A40F5}"/>
                            </a:ext>
                          </a:extLst>
                        </p:cNvPr>
                        <p:cNvSpPr>
                          <a:spLocks noRot="1" noChangeAspect="1" noMove="1" noResize="1" noEditPoints="1" noAdjustHandles="1" noChangeArrowheads="1" noChangeShapeType="1" noTextEdit="1"/>
                        </p:cNvSpPr>
                        <p:nvPr/>
                      </p:nvSpPr>
                      <p:spPr>
                        <a:xfrm>
                          <a:off x="7824926" y="2315044"/>
                          <a:ext cx="613192" cy="543740"/>
                        </a:xfrm>
                        <a:prstGeom prst="rect">
                          <a:avLst/>
                        </a:prstGeom>
                        <a:blipFill>
                          <a:blip r:embed="rId3"/>
                          <a:stretch>
                            <a:fillRect/>
                          </a:stretch>
                        </a:blipFill>
                      </p:spPr>
                      <p:txBody>
                        <a:bodyPr/>
                        <a:lstStyle/>
                        <a:p>
                          <a:r>
                            <a:rPr lang="zh-CN" altLang="en-US">
                              <a:noFill/>
                            </a:rPr>
                            <a:t> </a:t>
                          </a:r>
                        </a:p>
                      </p:txBody>
                    </p:sp>
                  </mc:Fallback>
                </mc:AlternateContent>
                <p:grpSp>
                  <p:nvGrpSpPr>
                    <p:cNvPr id="87" name="组合 86">
                      <a:extLst>
                        <a:ext uri="{FF2B5EF4-FFF2-40B4-BE49-F238E27FC236}">
                          <a16:creationId xmlns:a16="http://schemas.microsoft.com/office/drawing/2014/main" id="{E5A7F90E-0EA1-4C78-ABFB-FCF4589CC68F}"/>
                        </a:ext>
                      </a:extLst>
                    </p:cNvPr>
                    <p:cNvGrpSpPr/>
                    <p:nvPr/>
                  </p:nvGrpSpPr>
                  <p:grpSpPr>
                    <a:xfrm>
                      <a:off x="6551225" y="1851296"/>
                      <a:ext cx="1343418" cy="1679720"/>
                      <a:chOff x="6551225" y="1851296"/>
                      <a:chExt cx="1343418" cy="1679720"/>
                    </a:xfrm>
                  </p:grpSpPr>
                  <mc:AlternateContent xmlns:mc="http://schemas.openxmlformats.org/markup-compatibility/2006" xmlns:a14="http://schemas.microsoft.com/office/drawing/2010/main">
                    <mc:Choice Requires="a14">
                      <p:sp>
                        <p:nvSpPr>
                          <p:cNvPr id="100" name="文本框 99">
                            <a:extLst>
                              <a:ext uri="{FF2B5EF4-FFF2-40B4-BE49-F238E27FC236}">
                                <a16:creationId xmlns:a16="http://schemas.microsoft.com/office/drawing/2014/main" id="{1E565412-8F4E-41CE-9503-9EF745D95B5F}"/>
                              </a:ext>
                            </a:extLst>
                          </p:cNvPr>
                          <p:cNvSpPr txBox="1"/>
                          <p:nvPr/>
                        </p:nvSpPr>
                        <p:spPr>
                          <a:xfrm>
                            <a:off x="7036017" y="3168523"/>
                            <a:ext cx="450027" cy="362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𝑋</m:t>
                                      </m:r>
                                    </m:e>
                                    <m:sub>
                                      <m:r>
                                        <m:rPr>
                                          <m:sty m:val="p"/>
                                        </m:rPr>
                                        <a:rPr lang="en-US" altLang="zh-CN" sz="1200" i="1">
                                          <a:latin typeface="Cambria Math" panose="02040503050406030204" pitchFamily="18" charset="0"/>
                                        </a:rPr>
                                        <m:t>iu</m:t>
                                      </m:r>
                                    </m:sub>
                                  </m:sSub>
                                </m:oMath>
                              </m:oMathPara>
                            </a14:m>
                            <a:endParaRPr lang="zh-CN" altLang="en-US" sz="1400" dirty="0"/>
                          </a:p>
                        </p:txBody>
                      </p:sp>
                    </mc:Choice>
                    <mc:Fallback xmlns="">
                      <p:sp>
                        <p:nvSpPr>
                          <p:cNvPr id="100" name="文本框 99">
                            <a:extLst>
                              <a:ext uri="{FF2B5EF4-FFF2-40B4-BE49-F238E27FC236}">
                                <a16:creationId xmlns:a16="http://schemas.microsoft.com/office/drawing/2014/main" id="{1E565412-8F4E-41CE-9503-9EF745D95B5F}"/>
                              </a:ext>
                            </a:extLst>
                          </p:cNvPr>
                          <p:cNvSpPr txBox="1">
                            <a:spLocks noRot="1" noChangeAspect="1" noMove="1" noResize="1" noEditPoints="1" noAdjustHandles="1" noChangeArrowheads="1" noChangeShapeType="1" noTextEdit="1"/>
                          </p:cNvSpPr>
                          <p:nvPr/>
                        </p:nvSpPr>
                        <p:spPr>
                          <a:xfrm>
                            <a:off x="7036017" y="3168523"/>
                            <a:ext cx="450027" cy="362493"/>
                          </a:xfrm>
                          <a:prstGeom prst="rect">
                            <a:avLst/>
                          </a:prstGeom>
                          <a:blipFill>
                            <a:blip r:embed="rId4"/>
                            <a:stretch>
                              <a:fillRect l="-15000" r="-5000" b="-16667"/>
                            </a:stretch>
                          </a:blipFill>
                        </p:spPr>
                        <p:txBody>
                          <a:bodyPr/>
                          <a:lstStyle/>
                          <a:p>
                            <a:r>
                              <a:rPr lang="zh-CN" altLang="en-US">
                                <a:noFill/>
                              </a:rPr>
                              <a:t> </a:t>
                            </a:r>
                          </a:p>
                        </p:txBody>
                      </p:sp>
                    </mc:Fallback>
                  </mc:AlternateContent>
                  <p:grpSp>
                    <p:nvGrpSpPr>
                      <p:cNvPr id="101" name="组合 100">
                        <a:extLst>
                          <a:ext uri="{FF2B5EF4-FFF2-40B4-BE49-F238E27FC236}">
                            <a16:creationId xmlns:a16="http://schemas.microsoft.com/office/drawing/2014/main" id="{97F102FA-2AE9-4F38-B619-5B1555B84292}"/>
                          </a:ext>
                        </a:extLst>
                      </p:cNvPr>
                      <p:cNvGrpSpPr/>
                      <p:nvPr/>
                    </p:nvGrpSpPr>
                    <p:grpSpPr>
                      <a:xfrm>
                        <a:off x="6551225" y="1851296"/>
                        <a:ext cx="1343418" cy="1343361"/>
                        <a:chOff x="6551225" y="1851296"/>
                        <a:chExt cx="1343418" cy="1343361"/>
                      </a:xfrm>
                    </p:grpSpPr>
                    <p:grpSp>
                      <p:nvGrpSpPr>
                        <p:cNvPr id="102" name="组合 101">
                          <a:extLst>
                            <a:ext uri="{FF2B5EF4-FFF2-40B4-BE49-F238E27FC236}">
                              <a16:creationId xmlns:a16="http://schemas.microsoft.com/office/drawing/2014/main" id="{516A75FE-F398-4FE4-A3B0-0996407C21AB}"/>
                            </a:ext>
                          </a:extLst>
                        </p:cNvPr>
                        <p:cNvGrpSpPr/>
                        <p:nvPr/>
                      </p:nvGrpSpPr>
                      <p:grpSpPr>
                        <a:xfrm>
                          <a:off x="6551225" y="1851296"/>
                          <a:ext cx="1343418" cy="1343361"/>
                          <a:chOff x="6551225" y="1851296"/>
                          <a:chExt cx="1343418" cy="1343361"/>
                        </a:xfrm>
                      </p:grpSpPr>
                      <p:sp>
                        <p:nvSpPr>
                          <p:cNvPr id="104" name="矩形: 圆角 103">
                            <a:extLst>
                              <a:ext uri="{FF2B5EF4-FFF2-40B4-BE49-F238E27FC236}">
                                <a16:creationId xmlns:a16="http://schemas.microsoft.com/office/drawing/2014/main" id="{94E38219-C55D-4D4F-88C1-F17C0A772D8F}"/>
                              </a:ext>
                            </a:extLst>
                          </p:cNvPr>
                          <p:cNvSpPr/>
                          <p:nvPr/>
                        </p:nvSpPr>
                        <p:spPr>
                          <a:xfrm>
                            <a:off x="6551253" y="1851296"/>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CB361945-005C-49BE-A80E-EC67BD4B13C6}"/>
                              </a:ext>
                            </a:extLst>
                          </p:cNvPr>
                          <p:cNvSpPr/>
                          <p:nvPr/>
                        </p:nvSpPr>
                        <p:spPr>
                          <a:xfrm rot="5400000">
                            <a:off x="7169791" y="1481529"/>
                            <a:ext cx="106287" cy="134336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id="{24F8056C-D31F-4636-A50D-80D6C4F48247}"/>
                              </a:ext>
                            </a:extLst>
                          </p:cNvPr>
                          <p:cNvSpPr/>
                          <p:nvPr/>
                        </p:nvSpPr>
                        <p:spPr>
                          <a:xfrm rot="5400000">
                            <a:off x="7169818" y="1693309"/>
                            <a:ext cx="106287" cy="1343362"/>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id="{211AE0CD-C307-4E6A-87EC-8C4D1179EBFB}"/>
                              </a:ext>
                            </a:extLst>
                          </p:cNvPr>
                          <p:cNvSpPr/>
                          <p:nvPr/>
                        </p:nvSpPr>
                        <p:spPr>
                          <a:xfrm rot="5400000">
                            <a:off x="7169763" y="1905088"/>
                            <a:ext cx="106287" cy="1343362"/>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id="{0ED12BC5-40E4-4281-A8FE-FA762637244C}"/>
                              </a:ext>
                            </a:extLst>
                          </p:cNvPr>
                          <p:cNvSpPr/>
                          <p:nvPr/>
                        </p:nvSpPr>
                        <p:spPr>
                          <a:xfrm rot="5400000">
                            <a:off x="7169762" y="2258053"/>
                            <a:ext cx="106287" cy="1343362"/>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103" name="文本框 102">
                          <a:extLst>
                            <a:ext uri="{FF2B5EF4-FFF2-40B4-BE49-F238E27FC236}">
                              <a16:creationId xmlns:a16="http://schemas.microsoft.com/office/drawing/2014/main" id="{F35174A0-5CBB-436C-AF1F-C180CD43C6FF}"/>
                            </a:ext>
                          </a:extLst>
                        </p:cNvPr>
                        <p:cNvSpPr txBox="1"/>
                        <p:nvPr/>
                      </p:nvSpPr>
                      <p:spPr>
                        <a:xfrm>
                          <a:off x="6911237" y="2580719"/>
                          <a:ext cx="636164" cy="379487"/>
                        </a:xfrm>
                        <a:prstGeom prst="rect">
                          <a:avLst/>
                        </a:prstGeom>
                        <a:noFill/>
                      </p:spPr>
                      <p:txBody>
                        <a:bodyPr vert="eaVert" wrap="none" rtlCol="0">
                          <a:spAutoFit/>
                        </a:bodyPr>
                        <a:lstStyle/>
                        <a:p>
                          <a:r>
                            <a:rPr lang="en-US" altLang="zh-CN" sz="1050" dirty="0"/>
                            <a:t>···</a:t>
                          </a:r>
                          <a:endParaRPr lang="zh-CN" altLang="en-US" dirty="0"/>
                        </a:p>
                      </p:txBody>
                    </p:sp>
                  </p:grpSp>
                </p:grpSp>
                <p:grpSp>
                  <p:nvGrpSpPr>
                    <p:cNvPr id="88" name="组合 87">
                      <a:extLst>
                        <a:ext uri="{FF2B5EF4-FFF2-40B4-BE49-F238E27FC236}">
                          <a16:creationId xmlns:a16="http://schemas.microsoft.com/office/drawing/2014/main" id="{19FD1B41-62E2-447C-BB99-02B1C6144C44}"/>
                        </a:ext>
                      </a:extLst>
                    </p:cNvPr>
                    <p:cNvGrpSpPr/>
                    <p:nvPr/>
                  </p:nvGrpSpPr>
                  <p:grpSpPr>
                    <a:xfrm>
                      <a:off x="8326660" y="1851295"/>
                      <a:ext cx="1343363" cy="1711230"/>
                      <a:chOff x="8326660" y="1851295"/>
                      <a:chExt cx="1343363" cy="1711230"/>
                    </a:xfrm>
                  </p:grpSpPr>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5EF576EB-E0CB-4523-B60E-9FCA6671BFF2}"/>
                              </a:ext>
                            </a:extLst>
                          </p:cNvPr>
                          <p:cNvSpPr txBox="1"/>
                          <p:nvPr/>
                        </p:nvSpPr>
                        <p:spPr>
                          <a:xfrm>
                            <a:off x="8908886" y="3200031"/>
                            <a:ext cx="255526" cy="3624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𝐹</m:t>
                                  </m:r>
                                </m:oMath>
                              </m:oMathPara>
                            </a14:m>
                            <a:endParaRPr lang="zh-CN" altLang="en-US" dirty="0"/>
                          </a:p>
                        </p:txBody>
                      </p:sp>
                    </mc:Choice>
                    <mc:Fallback xmlns="">
                      <p:sp>
                        <p:nvSpPr>
                          <p:cNvPr id="91" name="文本框 90">
                            <a:extLst>
                              <a:ext uri="{FF2B5EF4-FFF2-40B4-BE49-F238E27FC236}">
                                <a16:creationId xmlns:a16="http://schemas.microsoft.com/office/drawing/2014/main" id="{5EF576EB-E0CB-4523-B60E-9FCA6671BFF2}"/>
                              </a:ext>
                            </a:extLst>
                          </p:cNvPr>
                          <p:cNvSpPr txBox="1">
                            <a:spLocks noRot="1" noChangeAspect="1" noMove="1" noResize="1" noEditPoints="1" noAdjustHandles="1" noChangeArrowheads="1" noChangeShapeType="1" noTextEdit="1"/>
                          </p:cNvSpPr>
                          <p:nvPr/>
                        </p:nvSpPr>
                        <p:spPr>
                          <a:xfrm>
                            <a:off x="8908886" y="3200031"/>
                            <a:ext cx="255526" cy="362494"/>
                          </a:xfrm>
                          <a:prstGeom prst="rect">
                            <a:avLst/>
                          </a:prstGeom>
                          <a:blipFill>
                            <a:blip r:embed="rId5"/>
                            <a:stretch>
                              <a:fillRect l="-26087" r="-17391" b="-6667"/>
                            </a:stretch>
                          </a:blipFill>
                        </p:spPr>
                        <p:txBody>
                          <a:bodyPr/>
                          <a:lstStyle/>
                          <a:p>
                            <a:r>
                              <a:rPr lang="zh-CN" altLang="en-US">
                                <a:noFill/>
                              </a:rPr>
                              <a:t> </a:t>
                            </a:r>
                          </a:p>
                        </p:txBody>
                      </p:sp>
                    </mc:Fallback>
                  </mc:AlternateContent>
                  <p:grpSp>
                    <p:nvGrpSpPr>
                      <p:cNvPr id="92" name="组合 91">
                        <a:extLst>
                          <a:ext uri="{FF2B5EF4-FFF2-40B4-BE49-F238E27FC236}">
                            <a16:creationId xmlns:a16="http://schemas.microsoft.com/office/drawing/2014/main" id="{C7D675CC-4036-4716-A1FE-1AAEC299010A}"/>
                          </a:ext>
                        </a:extLst>
                      </p:cNvPr>
                      <p:cNvGrpSpPr/>
                      <p:nvPr/>
                    </p:nvGrpSpPr>
                    <p:grpSpPr>
                      <a:xfrm>
                        <a:off x="8326660" y="1851295"/>
                        <a:ext cx="1343363" cy="1343362"/>
                        <a:chOff x="8326660" y="1851295"/>
                        <a:chExt cx="1343363" cy="1343362"/>
                      </a:xfrm>
                    </p:grpSpPr>
                    <p:grpSp>
                      <p:nvGrpSpPr>
                        <p:cNvPr id="93" name="组合 92">
                          <a:extLst>
                            <a:ext uri="{FF2B5EF4-FFF2-40B4-BE49-F238E27FC236}">
                              <a16:creationId xmlns:a16="http://schemas.microsoft.com/office/drawing/2014/main" id="{4D2339C2-684C-40C6-A5D3-D166E9AE09FF}"/>
                            </a:ext>
                          </a:extLst>
                        </p:cNvPr>
                        <p:cNvGrpSpPr/>
                        <p:nvPr/>
                      </p:nvGrpSpPr>
                      <p:grpSpPr>
                        <a:xfrm>
                          <a:off x="8326660" y="1851295"/>
                          <a:ext cx="1343363" cy="1343362"/>
                          <a:chOff x="8166072" y="1863876"/>
                          <a:chExt cx="1343363" cy="1343362"/>
                        </a:xfrm>
                      </p:grpSpPr>
                      <p:sp>
                        <p:nvSpPr>
                          <p:cNvPr id="95" name="矩形: 圆角 94">
                            <a:extLst>
                              <a:ext uri="{FF2B5EF4-FFF2-40B4-BE49-F238E27FC236}">
                                <a16:creationId xmlns:a16="http://schemas.microsoft.com/office/drawing/2014/main" id="{DA117F50-7224-4528-978B-52B0B31FDA91}"/>
                              </a:ext>
                            </a:extLst>
                          </p:cNvPr>
                          <p:cNvSpPr/>
                          <p:nvPr/>
                        </p:nvSpPr>
                        <p:spPr>
                          <a:xfrm>
                            <a:off x="8166072" y="1863877"/>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883E16E0-28F6-4742-85FC-2FBEED57955D}"/>
                              </a:ext>
                            </a:extLst>
                          </p:cNvPr>
                          <p:cNvSpPr/>
                          <p:nvPr/>
                        </p:nvSpPr>
                        <p:spPr>
                          <a:xfrm>
                            <a:off x="9190756" y="1863876"/>
                            <a:ext cx="106287" cy="134336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2DDD3504-52CB-4351-91CF-BFE02747E102}"/>
                              </a:ext>
                            </a:extLst>
                          </p:cNvPr>
                          <p:cNvSpPr/>
                          <p:nvPr/>
                        </p:nvSpPr>
                        <p:spPr>
                          <a:xfrm>
                            <a:off x="8372677" y="1863876"/>
                            <a:ext cx="106287" cy="1343362"/>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134F713B-1043-498D-A3B0-AA2714B4EA25}"/>
                              </a:ext>
                            </a:extLst>
                          </p:cNvPr>
                          <p:cNvSpPr/>
                          <p:nvPr/>
                        </p:nvSpPr>
                        <p:spPr>
                          <a:xfrm>
                            <a:off x="8590933" y="1863876"/>
                            <a:ext cx="106287" cy="1343362"/>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9" name="矩形 98">
                            <a:extLst>
                              <a:ext uri="{FF2B5EF4-FFF2-40B4-BE49-F238E27FC236}">
                                <a16:creationId xmlns:a16="http://schemas.microsoft.com/office/drawing/2014/main" id="{9FBBA0FA-A43E-4AE6-B297-A34D035CFF4A}"/>
                              </a:ext>
                            </a:extLst>
                          </p:cNvPr>
                          <p:cNvSpPr/>
                          <p:nvPr/>
                        </p:nvSpPr>
                        <p:spPr>
                          <a:xfrm>
                            <a:off x="8798004" y="1863876"/>
                            <a:ext cx="106287" cy="1343362"/>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94" name="文本框 93">
                          <a:extLst>
                            <a:ext uri="{FF2B5EF4-FFF2-40B4-BE49-F238E27FC236}">
                              <a16:creationId xmlns:a16="http://schemas.microsoft.com/office/drawing/2014/main" id="{A07C63A3-F23C-4DC0-A287-B8BCB55030BF}"/>
                            </a:ext>
                          </a:extLst>
                        </p:cNvPr>
                        <p:cNvSpPr txBox="1"/>
                        <p:nvPr/>
                      </p:nvSpPr>
                      <p:spPr>
                        <a:xfrm>
                          <a:off x="8935261" y="2304897"/>
                          <a:ext cx="551341" cy="543740"/>
                        </a:xfrm>
                        <a:prstGeom prst="rect">
                          <a:avLst/>
                        </a:prstGeom>
                        <a:noFill/>
                      </p:spPr>
                      <p:txBody>
                        <a:bodyPr vert="horz" wrap="none" rtlCol="0">
                          <a:spAutoFit/>
                        </a:bodyPr>
                        <a:lstStyle/>
                        <a:p>
                          <a:r>
                            <a:rPr lang="en-US" altLang="zh-CN" sz="1200" dirty="0"/>
                            <a:t>···</a:t>
                          </a:r>
                          <a:endParaRPr lang="zh-CN" altLang="en-US" sz="1200" dirty="0"/>
                        </a:p>
                      </p:txBody>
                    </p:sp>
                  </p:grpSp>
                </p:grpSp>
                <p:sp>
                  <p:nvSpPr>
                    <p:cNvPr id="89" name="矩形: 圆角 88">
                      <a:extLst>
                        <a:ext uri="{FF2B5EF4-FFF2-40B4-BE49-F238E27FC236}">
                          <a16:creationId xmlns:a16="http://schemas.microsoft.com/office/drawing/2014/main" id="{0B3A5CB9-E4AB-4929-BE9A-22EAF013246F}"/>
                        </a:ext>
                      </a:extLst>
                    </p:cNvPr>
                    <p:cNvSpPr/>
                    <p:nvPr/>
                  </p:nvSpPr>
                  <p:spPr>
                    <a:xfrm>
                      <a:off x="6377933" y="1514793"/>
                      <a:ext cx="3456384" cy="2016224"/>
                    </a:xfrm>
                    <a:prstGeom prst="roundRect">
                      <a:avLst/>
                    </a:prstGeom>
                    <a:noFill/>
                    <a:ln w="9525"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90" name="文本框 89">
                      <a:extLst>
                        <a:ext uri="{FF2B5EF4-FFF2-40B4-BE49-F238E27FC236}">
                          <a16:creationId xmlns:a16="http://schemas.microsoft.com/office/drawing/2014/main" id="{BA2AE69E-84BD-40E2-88F9-700C5B395D32}"/>
                        </a:ext>
                      </a:extLst>
                    </p:cNvPr>
                    <p:cNvSpPr txBox="1"/>
                    <p:nvPr/>
                  </p:nvSpPr>
                  <p:spPr>
                    <a:xfrm>
                      <a:off x="6975735" y="1576391"/>
                      <a:ext cx="2269800" cy="362493"/>
                    </a:xfrm>
                    <a:prstGeom prst="rect">
                      <a:avLst/>
                    </a:prstGeom>
                    <a:noFill/>
                  </p:spPr>
                  <p:txBody>
                    <a:bodyPr wrap="square" rtlCol="0">
                      <a:spAutoFit/>
                    </a:bodyPr>
                    <a:lstStyle/>
                    <a:p>
                      <a:r>
                        <a:rPr lang="en-US" altLang="zh-CN" sz="600" dirty="0"/>
                        <a:t>Item-Neighborhood Attention</a:t>
                      </a:r>
                      <a:endParaRPr lang="zh-CN" altLang="en-US" sz="600" dirty="0"/>
                    </a:p>
                  </p:txBody>
                </p:sp>
              </p:grpSp>
              <p:cxnSp>
                <p:nvCxnSpPr>
                  <p:cNvPr id="62" name="直接箭头连接符 61">
                    <a:extLst>
                      <a:ext uri="{FF2B5EF4-FFF2-40B4-BE49-F238E27FC236}">
                        <a16:creationId xmlns:a16="http://schemas.microsoft.com/office/drawing/2014/main" id="{F555CCF2-E9DF-45D6-BDA0-F711C3AFE665}"/>
                      </a:ext>
                    </a:extLst>
                  </p:cNvPr>
                  <p:cNvCxnSpPr>
                    <a:cxnSpLocks/>
                  </p:cNvCxnSpPr>
                  <p:nvPr/>
                </p:nvCxnSpPr>
                <p:spPr>
                  <a:xfrm flipV="1">
                    <a:off x="2507769" y="3404132"/>
                    <a:ext cx="0" cy="4241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3" name="组合 62">
                    <a:extLst>
                      <a:ext uri="{FF2B5EF4-FFF2-40B4-BE49-F238E27FC236}">
                        <a16:creationId xmlns:a16="http://schemas.microsoft.com/office/drawing/2014/main" id="{B046DD7B-B425-4504-A944-BE29E76680D2}"/>
                      </a:ext>
                    </a:extLst>
                  </p:cNvPr>
                  <p:cNvGrpSpPr/>
                  <p:nvPr/>
                </p:nvGrpSpPr>
                <p:grpSpPr>
                  <a:xfrm>
                    <a:off x="889121" y="3875928"/>
                    <a:ext cx="3209779" cy="1948643"/>
                    <a:chOff x="1696463" y="3779190"/>
                    <a:chExt cx="3209779" cy="1948643"/>
                  </a:xfrm>
                </p:grpSpPr>
                <p:grpSp>
                  <p:nvGrpSpPr>
                    <p:cNvPr id="64" name="组合 63">
                      <a:extLst>
                        <a:ext uri="{FF2B5EF4-FFF2-40B4-BE49-F238E27FC236}">
                          <a16:creationId xmlns:a16="http://schemas.microsoft.com/office/drawing/2014/main" id="{C10AF94B-2CFA-4CFE-A422-BB507308D010}"/>
                        </a:ext>
                      </a:extLst>
                    </p:cNvPr>
                    <p:cNvGrpSpPr/>
                    <p:nvPr/>
                  </p:nvGrpSpPr>
                  <p:grpSpPr>
                    <a:xfrm>
                      <a:off x="1696463" y="3779190"/>
                      <a:ext cx="3209779" cy="1948643"/>
                      <a:chOff x="7380596" y="3925148"/>
                      <a:chExt cx="3209779" cy="1948643"/>
                    </a:xfrm>
                  </p:grpSpPr>
                  <p:grpSp>
                    <p:nvGrpSpPr>
                      <p:cNvPr id="75" name="组合 74">
                        <a:extLst>
                          <a:ext uri="{FF2B5EF4-FFF2-40B4-BE49-F238E27FC236}">
                            <a16:creationId xmlns:a16="http://schemas.microsoft.com/office/drawing/2014/main" id="{0C1880F4-5DAA-416C-90EB-4FF34459B387}"/>
                          </a:ext>
                        </a:extLst>
                      </p:cNvPr>
                      <p:cNvGrpSpPr/>
                      <p:nvPr/>
                    </p:nvGrpSpPr>
                    <p:grpSpPr>
                      <a:xfrm>
                        <a:off x="7508036" y="4043710"/>
                        <a:ext cx="1343363" cy="1830081"/>
                        <a:chOff x="2214815" y="4256316"/>
                        <a:chExt cx="1343363" cy="1830081"/>
                      </a:xfrm>
                    </p:grpSpPr>
                    <p:grpSp>
                      <p:nvGrpSpPr>
                        <p:cNvPr id="77" name="组合 76">
                          <a:extLst>
                            <a:ext uri="{FF2B5EF4-FFF2-40B4-BE49-F238E27FC236}">
                              <a16:creationId xmlns:a16="http://schemas.microsoft.com/office/drawing/2014/main" id="{029DD37D-D7CA-43AC-BD29-C21C1B0DBB68}"/>
                            </a:ext>
                          </a:extLst>
                        </p:cNvPr>
                        <p:cNvGrpSpPr/>
                        <p:nvPr/>
                      </p:nvGrpSpPr>
                      <p:grpSpPr>
                        <a:xfrm>
                          <a:off x="2214815" y="4256316"/>
                          <a:ext cx="1343363" cy="1352519"/>
                          <a:chOff x="8325116" y="1707683"/>
                          <a:chExt cx="1343363" cy="1352519"/>
                        </a:xfrm>
                      </p:grpSpPr>
                      <p:grpSp>
                        <p:nvGrpSpPr>
                          <p:cNvPr id="79" name="组合 78">
                            <a:extLst>
                              <a:ext uri="{FF2B5EF4-FFF2-40B4-BE49-F238E27FC236}">
                                <a16:creationId xmlns:a16="http://schemas.microsoft.com/office/drawing/2014/main" id="{6C28A624-DBA5-4085-8E25-575FDD537D83}"/>
                              </a:ext>
                            </a:extLst>
                          </p:cNvPr>
                          <p:cNvGrpSpPr/>
                          <p:nvPr/>
                        </p:nvGrpSpPr>
                        <p:grpSpPr>
                          <a:xfrm>
                            <a:off x="8325116" y="1707683"/>
                            <a:ext cx="1343363" cy="1352519"/>
                            <a:chOff x="8164528" y="1720264"/>
                            <a:chExt cx="1343363" cy="1352519"/>
                          </a:xfrm>
                        </p:grpSpPr>
                        <p:sp>
                          <p:nvSpPr>
                            <p:cNvPr id="81" name="矩形: 圆角 80">
                              <a:extLst>
                                <a:ext uri="{FF2B5EF4-FFF2-40B4-BE49-F238E27FC236}">
                                  <a16:creationId xmlns:a16="http://schemas.microsoft.com/office/drawing/2014/main" id="{F93A4380-1DCD-4D62-BE9F-DFE4568A60BB}"/>
                                </a:ext>
                              </a:extLst>
                            </p:cNvPr>
                            <p:cNvSpPr/>
                            <p:nvPr/>
                          </p:nvSpPr>
                          <p:spPr>
                            <a:xfrm>
                              <a:off x="8164528" y="1720264"/>
                              <a:ext cx="1343363" cy="1343361"/>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dirty="0"/>
                            </a:p>
                          </p:txBody>
                        </p:sp>
                        <p:sp>
                          <p:nvSpPr>
                            <p:cNvPr id="82" name="矩形 81">
                              <a:extLst>
                                <a:ext uri="{FF2B5EF4-FFF2-40B4-BE49-F238E27FC236}">
                                  <a16:creationId xmlns:a16="http://schemas.microsoft.com/office/drawing/2014/main" id="{5CC34A3D-5D8B-41F8-92BC-6F587FE3F5CC}"/>
                                </a:ext>
                              </a:extLst>
                            </p:cNvPr>
                            <p:cNvSpPr/>
                            <p:nvPr/>
                          </p:nvSpPr>
                          <p:spPr>
                            <a:xfrm>
                              <a:off x="9190756" y="1725597"/>
                              <a:ext cx="106287" cy="1343362"/>
                            </a:xfrm>
                            <a:prstGeom prst="rect">
                              <a:avLst/>
                            </a:prstGeom>
                            <a:solidFill>
                              <a:srgbClr val="EF8543">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6C4FF21E-C47A-443F-87EC-82FFFDF23AE7}"/>
                                </a:ext>
                              </a:extLst>
                            </p:cNvPr>
                            <p:cNvSpPr/>
                            <p:nvPr/>
                          </p:nvSpPr>
                          <p:spPr>
                            <a:xfrm>
                              <a:off x="8372677" y="1725597"/>
                              <a:ext cx="106287" cy="1343362"/>
                            </a:xfrm>
                            <a:prstGeom prst="rect">
                              <a:avLst/>
                            </a:prstGeom>
                            <a:solidFill>
                              <a:schemeClr val="accent5">
                                <a:lumMod val="60000"/>
                                <a:lumOff val="40000"/>
                              </a:schemeClr>
                            </a:solidFill>
                            <a:ln>
                              <a:solidFill>
                                <a:schemeClr val="accent5">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2BD5A4F2-AE2C-4E95-957C-9377411D72F5}"/>
                                </a:ext>
                              </a:extLst>
                            </p:cNvPr>
                            <p:cNvSpPr/>
                            <p:nvPr/>
                          </p:nvSpPr>
                          <p:spPr>
                            <a:xfrm>
                              <a:off x="8590933" y="1725597"/>
                              <a:ext cx="106287" cy="1343362"/>
                            </a:xfrm>
                            <a:prstGeom prst="rect">
                              <a:avLst/>
                            </a:prstGeom>
                            <a:solidFill>
                              <a:schemeClr val="accent5">
                                <a:lumMod val="75000"/>
                                <a:alpha val="50000"/>
                              </a:schemeClr>
                            </a:solidFill>
                            <a:ln>
                              <a:solidFill>
                                <a:schemeClr val="accent5">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06C221DA-242F-4A17-A011-E637B9C5216F}"/>
                                </a:ext>
                              </a:extLst>
                            </p:cNvPr>
                            <p:cNvSpPr/>
                            <p:nvPr/>
                          </p:nvSpPr>
                          <p:spPr>
                            <a:xfrm>
                              <a:off x="8798004" y="1729421"/>
                              <a:ext cx="106287" cy="1343362"/>
                            </a:xfrm>
                            <a:prstGeom prst="rect">
                              <a:avLst/>
                            </a:prstGeom>
                            <a:solidFill>
                              <a:srgbClr val="F4C796">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80" name="文本框 79">
                            <a:extLst>
                              <a:ext uri="{FF2B5EF4-FFF2-40B4-BE49-F238E27FC236}">
                                <a16:creationId xmlns:a16="http://schemas.microsoft.com/office/drawing/2014/main" id="{198F0BC0-9667-4838-BD2E-281C33BA051E}"/>
                              </a:ext>
                            </a:extLst>
                          </p:cNvPr>
                          <p:cNvSpPr txBox="1"/>
                          <p:nvPr/>
                        </p:nvSpPr>
                        <p:spPr>
                          <a:xfrm>
                            <a:off x="8924380" y="2139306"/>
                            <a:ext cx="524835" cy="498429"/>
                          </a:xfrm>
                          <a:prstGeom prst="rect">
                            <a:avLst/>
                          </a:prstGeom>
                          <a:noFill/>
                        </p:spPr>
                        <p:txBody>
                          <a:bodyPr vert="horz" wrap="none" rtlCol="0">
                            <a:spAutoFit/>
                          </a:bodyPr>
                          <a:lstStyle/>
                          <a:p>
                            <a:r>
                              <a:rPr lang="en-US" altLang="zh-CN" sz="1050" dirty="0"/>
                              <a:t>···</a:t>
                            </a:r>
                            <a:endParaRPr lang="zh-CN" altLang="en-US" sz="1050" dirty="0"/>
                          </a:p>
                        </p:txBody>
                      </p:sp>
                    </p:grpSp>
                    <p:sp>
                      <p:nvSpPr>
                        <p:cNvPr id="78" name="文本框 77">
                          <a:extLst>
                            <a:ext uri="{FF2B5EF4-FFF2-40B4-BE49-F238E27FC236}">
                              <a16:creationId xmlns:a16="http://schemas.microsoft.com/office/drawing/2014/main" id="{868B12FA-6F04-4C14-A423-3457CD81F101}"/>
                            </a:ext>
                          </a:extLst>
                        </p:cNvPr>
                        <p:cNvSpPr txBox="1"/>
                        <p:nvPr/>
                      </p:nvSpPr>
                      <p:spPr>
                        <a:xfrm>
                          <a:off x="2617646" y="5542657"/>
                          <a:ext cx="513055" cy="543740"/>
                        </a:xfrm>
                        <a:prstGeom prst="rect">
                          <a:avLst/>
                        </a:prstGeom>
                        <a:noFill/>
                      </p:spPr>
                      <p:txBody>
                        <a:bodyPr wrap="none" rtlCol="0">
                          <a:spAutoFit/>
                        </a:bodyPr>
                        <a:lstStyle/>
                        <a:p>
                          <a:r>
                            <a:rPr lang="en-US" altLang="zh-CN" sz="1200" dirty="0"/>
                            <a:t>E</a:t>
                          </a:r>
                          <a:endParaRPr lang="zh-CN" altLang="en-US" sz="1200" dirty="0"/>
                        </a:p>
                      </p:txBody>
                    </p:sp>
                  </p:grpSp>
                  <p:sp>
                    <p:nvSpPr>
                      <p:cNvPr id="76" name="矩形: 圆角 75">
                        <a:extLst>
                          <a:ext uri="{FF2B5EF4-FFF2-40B4-BE49-F238E27FC236}">
                            <a16:creationId xmlns:a16="http://schemas.microsoft.com/office/drawing/2014/main" id="{ECA60C05-BA4C-4F79-A2D7-2D1F8758B018}"/>
                          </a:ext>
                        </a:extLst>
                      </p:cNvPr>
                      <p:cNvSpPr/>
                      <p:nvPr/>
                    </p:nvSpPr>
                    <p:spPr>
                      <a:xfrm>
                        <a:off x="7380596" y="3925148"/>
                        <a:ext cx="3209779" cy="1880115"/>
                      </a:xfrm>
                      <a:prstGeom prst="roundRect">
                        <a:avLst/>
                      </a:prstGeom>
                      <a:noFill/>
                      <a:ln w="9525"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a:p>
                    </p:txBody>
                  </p:sp>
                </p:grpSp>
                <p:grpSp>
                  <p:nvGrpSpPr>
                    <p:cNvPr id="65" name="组合 64">
                      <a:extLst>
                        <a:ext uri="{FF2B5EF4-FFF2-40B4-BE49-F238E27FC236}">
                          <a16:creationId xmlns:a16="http://schemas.microsoft.com/office/drawing/2014/main" id="{95D92F33-EC83-4070-B594-2D8B170F6B06}"/>
                        </a:ext>
                      </a:extLst>
                    </p:cNvPr>
                    <p:cNvGrpSpPr/>
                    <p:nvPr/>
                  </p:nvGrpSpPr>
                  <p:grpSpPr>
                    <a:xfrm>
                      <a:off x="3414800" y="3890982"/>
                      <a:ext cx="1343363" cy="1836851"/>
                      <a:chOff x="2216359" y="4261649"/>
                      <a:chExt cx="1343363" cy="1836851"/>
                    </a:xfrm>
                  </p:grpSpPr>
                  <p:grpSp>
                    <p:nvGrpSpPr>
                      <p:cNvPr id="66" name="组合 65">
                        <a:extLst>
                          <a:ext uri="{FF2B5EF4-FFF2-40B4-BE49-F238E27FC236}">
                            <a16:creationId xmlns:a16="http://schemas.microsoft.com/office/drawing/2014/main" id="{663BA94E-0143-4D39-9F82-029CE55ED0CE}"/>
                          </a:ext>
                        </a:extLst>
                      </p:cNvPr>
                      <p:cNvGrpSpPr/>
                      <p:nvPr/>
                    </p:nvGrpSpPr>
                    <p:grpSpPr>
                      <a:xfrm>
                        <a:off x="2216359" y="4261649"/>
                        <a:ext cx="1343363" cy="1347186"/>
                        <a:chOff x="8326660" y="1713016"/>
                        <a:chExt cx="1343363" cy="1347186"/>
                      </a:xfrm>
                    </p:grpSpPr>
                    <p:grpSp>
                      <p:nvGrpSpPr>
                        <p:cNvPr id="68" name="组合 67">
                          <a:extLst>
                            <a:ext uri="{FF2B5EF4-FFF2-40B4-BE49-F238E27FC236}">
                              <a16:creationId xmlns:a16="http://schemas.microsoft.com/office/drawing/2014/main" id="{97629819-2A95-4CD7-9631-55A226DFFFE3}"/>
                            </a:ext>
                          </a:extLst>
                        </p:cNvPr>
                        <p:cNvGrpSpPr/>
                        <p:nvPr/>
                      </p:nvGrpSpPr>
                      <p:grpSpPr>
                        <a:xfrm>
                          <a:off x="8326660" y="1713016"/>
                          <a:ext cx="1343363" cy="1347186"/>
                          <a:chOff x="8166072" y="1725597"/>
                          <a:chExt cx="1343363" cy="1347186"/>
                        </a:xfrm>
                      </p:grpSpPr>
                      <p:sp>
                        <p:nvSpPr>
                          <p:cNvPr id="70" name="矩形: 圆角 69">
                            <a:extLst>
                              <a:ext uri="{FF2B5EF4-FFF2-40B4-BE49-F238E27FC236}">
                                <a16:creationId xmlns:a16="http://schemas.microsoft.com/office/drawing/2014/main" id="{8AA9B87C-226C-4B30-ADD0-044E7F49C572}"/>
                              </a:ext>
                            </a:extLst>
                          </p:cNvPr>
                          <p:cNvSpPr/>
                          <p:nvPr/>
                        </p:nvSpPr>
                        <p:spPr>
                          <a:xfrm>
                            <a:off x="8166072" y="1725598"/>
                            <a:ext cx="1343363" cy="1343361"/>
                          </a:xfrm>
                          <a:prstGeom prst="roundRect">
                            <a:avLst/>
                          </a:prstGeom>
                          <a:noFill/>
                          <a:ln w="9525" cap="flat" cmpd="sng" algn="ctr">
                            <a:solidFill>
                              <a:schemeClr val="accent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EE593D5B-CE65-4CED-8655-246615B5DB29}"/>
                              </a:ext>
                            </a:extLst>
                          </p:cNvPr>
                          <p:cNvSpPr/>
                          <p:nvPr/>
                        </p:nvSpPr>
                        <p:spPr>
                          <a:xfrm>
                            <a:off x="9190756" y="1725597"/>
                            <a:ext cx="106287" cy="1343362"/>
                          </a:xfrm>
                          <a:prstGeom prst="rect">
                            <a:avLst/>
                          </a:prstGeom>
                          <a:solidFill>
                            <a:schemeClr val="accent4">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0769A39C-3ED2-4351-8378-D47B529A4703}"/>
                              </a:ext>
                            </a:extLst>
                          </p:cNvPr>
                          <p:cNvSpPr/>
                          <p:nvPr/>
                        </p:nvSpPr>
                        <p:spPr>
                          <a:xfrm>
                            <a:off x="8372677" y="1725597"/>
                            <a:ext cx="106287" cy="1343362"/>
                          </a:xfrm>
                          <a:prstGeom prst="rect">
                            <a:avLst/>
                          </a:prstGeom>
                          <a:solidFill>
                            <a:schemeClr val="accent2">
                              <a:lumMod val="60000"/>
                              <a:lumOff val="40000"/>
                            </a:schemeClr>
                          </a:solidFill>
                          <a:ln>
                            <a:solidFill>
                              <a:schemeClr val="accent2">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8577FF1A-2C8A-43A7-9FCE-69590B48058B}"/>
                              </a:ext>
                            </a:extLst>
                          </p:cNvPr>
                          <p:cNvSpPr/>
                          <p:nvPr/>
                        </p:nvSpPr>
                        <p:spPr>
                          <a:xfrm>
                            <a:off x="8590933" y="1725597"/>
                            <a:ext cx="106287" cy="1343362"/>
                          </a:xfrm>
                          <a:prstGeom prst="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860E67F9-B779-4DF9-9624-1BB60CE354C6}"/>
                              </a:ext>
                            </a:extLst>
                          </p:cNvPr>
                          <p:cNvSpPr/>
                          <p:nvPr/>
                        </p:nvSpPr>
                        <p:spPr>
                          <a:xfrm>
                            <a:off x="8798004" y="1729421"/>
                            <a:ext cx="106287" cy="1343362"/>
                          </a:xfrm>
                          <a:prstGeom prst="rect">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69" name="文本框 68">
                          <a:extLst>
                            <a:ext uri="{FF2B5EF4-FFF2-40B4-BE49-F238E27FC236}">
                              <a16:creationId xmlns:a16="http://schemas.microsoft.com/office/drawing/2014/main" id="{057C0A33-2C99-4EB3-B704-B404A66CF8DC}"/>
                            </a:ext>
                          </a:extLst>
                        </p:cNvPr>
                        <p:cNvSpPr txBox="1"/>
                        <p:nvPr/>
                      </p:nvSpPr>
                      <p:spPr>
                        <a:xfrm>
                          <a:off x="8907243" y="2128753"/>
                          <a:ext cx="551340" cy="543740"/>
                        </a:xfrm>
                        <a:prstGeom prst="rect">
                          <a:avLst/>
                        </a:prstGeom>
                        <a:noFill/>
                      </p:spPr>
                      <p:txBody>
                        <a:bodyPr vert="horz" wrap="none" rtlCol="0">
                          <a:spAutoFit/>
                        </a:bodyPr>
                        <a:lstStyle/>
                        <a:p>
                          <a:r>
                            <a:rPr lang="en-US" altLang="zh-CN" sz="1200" dirty="0"/>
                            <a:t>···</a:t>
                          </a:r>
                          <a:endParaRPr lang="zh-CN" altLang="en-US" sz="1200" dirty="0"/>
                        </a:p>
                      </p:txBody>
                    </p:sp>
                  </p:grpSp>
                  <p:sp>
                    <p:nvSpPr>
                      <p:cNvPr id="67" name="文本框 66">
                        <a:extLst>
                          <a:ext uri="{FF2B5EF4-FFF2-40B4-BE49-F238E27FC236}">
                            <a16:creationId xmlns:a16="http://schemas.microsoft.com/office/drawing/2014/main" id="{447B6042-9776-4C0C-9C08-55C1D22F3375}"/>
                          </a:ext>
                        </a:extLst>
                      </p:cNvPr>
                      <p:cNvSpPr txBox="1"/>
                      <p:nvPr/>
                    </p:nvSpPr>
                    <p:spPr>
                      <a:xfrm>
                        <a:off x="2544640" y="5554760"/>
                        <a:ext cx="607301" cy="543740"/>
                      </a:xfrm>
                      <a:prstGeom prst="rect">
                        <a:avLst/>
                      </a:prstGeom>
                      <a:noFill/>
                    </p:spPr>
                    <p:txBody>
                      <a:bodyPr wrap="none" rtlCol="0">
                        <a:spAutoFit/>
                      </a:bodyPr>
                      <a:lstStyle/>
                      <a:p>
                        <a:r>
                          <a:rPr lang="en-US" altLang="zh-CN" sz="1200" dirty="0"/>
                          <a:t>M</a:t>
                        </a:r>
                        <a:endParaRPr lang="zh-CN" altLang="en-US" sz="1200" dirty="0"/>
                      </a:p>
                    </p:txBody>
                  </p:sp>
                </p:grpSp>
              </p:grpSp>
            </p:grpSp>
            <p:sp>
              <p:nvSpPr>
                <p:cNvPr id="60" name="矩形: 圆角 59">
                  <a:extLst>
                    <a:ext uri="{FF2B5EF4-FFF2-40B4-BE49-F238E27FC236}">
                      <a16:creationId xmlns:a16="http://schemas.microsoft.com/office/drawing/2014/main" id="{9F14A100-7928-49A4-A554-48D3050CB0F4}"/>
                    </a:ext>
                  </a:extLst>
                </p:cNvPr>
                <p:cNvSpPr/>
                <p:nvPr/>
              </p:nvSpPr>
              <p:spPr>
                <a:xfrm>
                  <a:off x="2996831" y="1503256"/>
                  <a:ext cx="2161469" cy="2573816"/>
                </a:xfrm>
                <a:prstGeom prst="roundRect">
                  <a:avLst/>
                </a:prstGeom>
                <a:noFill/>
                <a:ln w="9525" cap="flat" cmpd="sng" algn="ctr">
                  <a:solidFill>
                    <a:schemeClr val="accent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grpSp>
        </p:grpSp>
        <mc:AlternateContent xmlns:mc="http://schemas.openxmlformats.org/markup-compatibility/2006" xmlns:a14="http://schemas.microsoft.com/office/drawing/2010/main">
          <mc:Choice Requires="a14">
            <p:sp>
              <p:nvSpPr>
                <p:cNvPr id="110" name="文本框 109">
                  <a:extLst>
                    <a:ext uri="{FF2B5EF4-FFF2-40B4-BE49-F238E27FC236}">
                      <a16:creationId xmlns:a16="http://schemas.microsoft.com/office/drawing/2014/main" id="{85B229CC-7AC5-46CA-99E1-9A09A7F0AA26}"/>
                    </a:ext>
                  </a:extLst>
                </p:cNvPr>
                <p:cNvSpPr txBox="1"/>
                <p:nvPr/>
              </p:nvSpPr>
              <p:spPr>
                <a:xfrm>
                  <a:off x="4856536" y="1196767"/>
                  <a:ext cx="496738" cy="270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sSup>
                              <m:sSupPr>
                                <m:ctrlPr>
                                  <a:rPr lang="en-US" altLang="zh-CN" sz="1400" i="1" smtClean="0">
                                    <a:latin typeface="Cambria Math" panose="02040503050406030204" pitchFamily="18" charset="0"/>
                                  </a:rPr>
                                </m:ctrlPr>
                              </m:sSupPr>
                              <m:e>
                                <m:r>
                                  <a:rPr lang="en-US" altLang="zh-CN" sz="1400" b="0" i="1" smtClean="0">
                                    <a:latin typeface="Cambria Math" panose="02040503050406030204" pitchFamily="18" charset="0"/>
                                  </a:rPr>
                                  <m:t>𝑊</m:t>
                                </m:r>
                              </m:e>
                              <m:sup>
                                <m:r>
                                  <a:rPr lang="en-US" altLang="zh-CN" sz="1400" b="0" i="1" smtClean="0">
                                    <a:latin typeface="Cambria Math" panose="02040503050406030204" pitchFamily="18" charset="0"/>
                                  </a:rPr>
                                  <m:t>2</m:t>
                                </m:r>
                              </m:sup>
                            </m:sSup>
                          </m:e>
                          <m:sub>
                            <m:sSubSup>
                              <m:sSubSupPr>
                                <m:ctrlPr>
                                  <a:rPr lang="en-US" altLang="zh-CN" sz="1400" i="1" smtClean="0">
                                    <a:latin typeface="Cambria Math" panose="02040503050406030204" pitchFamily="18" charset="0"/>
                                  </a:rPr>
                                </m:ctrlPr>
                              </m:sSubSup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𝑖𝑢</m:t>
                                </m:r>
                              </m:sub>
                              <m:sup>
                                <m:r>
                                  <a:rPr lang="en-US" altLang="zh-CN" sz="1400" b="0" i="1" smtClean="0">
                                    <a:latin typeface="Cambria Math" panose="02040503050406030204" pitchFamily="18" charset="0"/>
                                  </a:rPr>
                                  <m:t>2</m:t>
                                </m:r>
                              </m:sup>
                            </m:sSubSup>
                          </m:sub>
                        </m:sSub>
                      </m:oMath>
                    </m:oMathPara>
                  </a14:m>
                  <a:endParaRPr lang="zh-CN" altLang="en-US" sz="1400" dirty="0"/>
                </a:p>
              </p:txBody>
            </p:sp>
          </mc:Choice>
          <mc:Fallback xmlns="">
            <p:sp>
              <p:nvSpPr>
                <p:cNvPr id="110" name="文本框 109">
                  <a:extLst>
                    <a:ext uri="{FF2B5EF4-FFF2-40B4-BE49-F238E27FC236}">
                      <a16:creationId xmlns:a16="http://schemas.microsoft.com/office/drawing/2014/main" id="{85B229CC-7AC5-46CA-99E1-9A09A7F0AA26}"/>
                    </a:ext>
                  </a:extLst>
                </p:cNvPr>
                <p:cNvSpPr txBox="1">
                  <a:spLocks noRot="1" noChangeAspect="1" noMove="1" noResize="1" noEditPoints="1" noAdjustHandles="1" noChangeArrowheads="1" noChangeShapeType="1" noTextEdit="1"/>
                </p:cNvSpPr>
                <p:nvPr/>
              </p:nvSpPr>
              <p:spPr>
                <a:xfrm>
                  <a:off x="4856536" y="1196767"/>
                  <a:ext cx="496738" cy="270330"/>
                </a:xfrm>
                <a:prstGeom prst="rect">
                  <a:avLst/>
                </a:prstGeom>
                <a:blipFill>
                  <a:blip r:embed="rId7"/>
                  <a:stretch>
                    <a:fillRect l="-7407" b="-13636"/>
                  </a:stretch>
                </a:blipFill>
              </p:spPr>
              <p:txBody>
                <a:bodyPr/>
                <a:lstStyle/>
                <a:p>
                  <a:r>
                    <a:rPr lang="zh-CN" altLang="en-US">
                      <a:noFill/>
                    </a:rPr>
                    <a:t> </a:t>
                  </a:r>
                </a:p>
              </p:txBody>
            </p:sp>
          </mc:Fallback>
        </mc:AlternateContent>
        <p:cxnSp>
          <p:nvCxnSpPr>
            <p:cNvPr id="112" name="直接箭头连接符 111">
              <a:extLst>
                <a:ext uri="{FF2B5EF4-FFF2-40B4-BE49-F238E27FC236}">
                  <a16:creationId xmlns:a16="http://schemas.microsoft.com/office/drawing/2014/main" id="{3A3B61CC-6515-4FD6-9252-0658962CEE1B}"/>
                </a:ext>
              </a:extLst>
            </p:cNvPr>
            <p:cNvCxnSpPr>
              <a:cxnSpLocks/>
            </p:cNvCxnSpPr>
            <p:nvPr/>
          </p:nvCxnSpPr>
          <p:spPr>
            <a:xfrm>
              <a:off x="4547447" y="1585279"/>
              <a:ext cx="1114917" cy="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25" name="矩形: 圆角 124">
            <a:extLst>
              <a:ext uri="{FF2B5EF4-FFF2-40B4-BE49-F238E27FC236}">
                <a16:creationId xmlns:a16="http://schemas.microsoft.com/office/drawing/2014/main" id="{14D9E447-89AB-4C53-A98F-D458EAE9DD90}"/>
              </a:ext>
            </a:extLst>
          </p:cNvPr>
          <p:cNvSpPr/>
          <p:nvPr/>
        </p:nvSpPr>
        <p:spPr>
          <a:xfrm>
            <a:off x="4976548" y="1525128"/>
            <a:ext cx="1656184" cy="369332"/>
          </a:xfrm>
          <a:prstGeom prst="roundRect">
            <a:avLst/>
          </a:prstGeom>
          <a:noFill/>
          <a:ln w="9525"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altLang="zh-CN" sz="1400" dirty="0">
                <a:solidFill>
                  <a:schemeClr val="tx1"/>
                </a:solidFill>
              </a:rPr>
              <a:t>Output Module</a:t>
            </a:r>
            <a:endParaRPr lang="zh-CN" altLang="en-US" sz="1400" dirty="0">
              <a:solidFill>
                <a:schemeClr val="tx1"/>
              </a:solidFill>
            </a:endParaRPr>
          </a:p>
        </p:txBody>
      </p:sp>
      <p:grpSp>
        <p:nvGrpSpPr>
          <p:cNvPr id="135" name="组合 134">
            <a:extLst>
              <a:ext uri="{FF2B5EF4-FFF2-40B4-BE49-F238E27FC236}">
                <a16:creationId xmlns:a16="http://schemas.microsoft.com/office/drawing/2014/main" id="{EFA0C1B8-2934-4C20-861F-BD8F180FEBF6}"/>
              </a:ext>
            </a:extLst>
          </p:cNvPr>
          <p:cNvGrpSpPr/>
          <p:nvPr/>
        </p:nvGrpSpPr>
        <p:grpSpPr>
          <a:xfrm>
            <a:off x="4710420" y="2023125"/>
            <a:ext cx="1852290" cy="3295202"/>
            <a:chOff x="5856778" y="1916832"/>
            <a:chExt cx="1852290" cy="3295202"/>
          </a:xfrm>
        </p:grpSpPr>
        <p:grpSp>
          <p:nvGrpSpPr>
            <p:cNvPr id="115" name="组合 114">
              <a:extLst>
                <a:ext uri="{FF2B5EF4-FFF2-40B4-BE49-F238E27FC236}">
                  <a16:creationId xmlns:a16="http://schemas.microsoft.com/office/drawing/2014/main" id="{1B038FD2-8FC4-4FDE-AC6B-7F0D6C5CD57A}"/>
                </a:ext>
              </a:extLst>
            </p:cNvPr>
            <p:cNvGrpSpPr/>
            <p:nvPr/>
          </p:nvGrpSpPr>
          <p:grpSpPr>
            <a:xfrm>
              <a:off x="6139632" y="3706802"/>
              <a:ext cx="1569436" cy="1505232"/>
              <a:chOff x="2089778" y="4114205"/>
              <a:chExt cx="1569436" cy="1505232"/>
            </a:xfrm>
          </p:grpSpPr>
          <p:sp>
            <p:nvSpPr>
              <p:cNvPr id="116" name="椭圆 115">
                <a:extLst>
                  <a:ext uri="{FF2B5EF4-FFF2-40B4-BE49-F238E27FC236}">
                    <a16:creationId xmlns:a16="http://schemas.microsoft.com/office/drawing/2014/main" id="{E234580E-3553-4DCD-82E7-C358839D774B}"/>
                  </a:ext>
                </a:extLst>
              </p:cNvPr>
              <p:cNvSpPr/>
              <p:nvPr/>
            </p:nvSpPr>
            <p:spPr>
              <a:xfrm>
                <a:off x="2133972" y="5112050"/>
                <a:ext cx="288032" cy="288032"/>
              </a:xfrm>
              <a:prstGeom prst="ellipse">
                <a:avLst/>
              </a:prstGeom>
              <a:solidFill>
                <a:schemeClr val="accent2">
                  <a:lumMod val="75000"/>
                </a:schemeClr>
              </a:solidFill>
              <a:ln>
                <a:solidFill>
                  <a:schemeClr val="accent2">
                    <a:lumMod val="75000"/>
                  </a:schemeClr>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sp>
            <p:nvSpPr>
              <p:cNvPr id="117" name="椭圆 116">
                <a:extLst>
                  <a:ext uri="{FF2B5EF4-FFF2-40B4-BE49-F238E27FC236}">
                    <a16:creationId xmlns:a16="http://schemas.microsoft.com/office/drawing/2014/main" id="{8917BCD6-3ECA-4486-B8B4-11374B332294}"/>
                  </a:ext>
                </a:extLst>
              </p:cNvPr>
              <p:cNvSpPr/>
              <p:nvPr/>
            </p:nvSpPr>
            <p:spPr>
              <a:xfrm>
                <a:off x="3286100" y="5097157"/>
                <a:ext cx="288032" cy="288032"/>
              </a:xfrm>
              <a:prstGeom prst="ellipse">
                <a:avLst/>
              </a:prstGeom>
              <a:solidFill>
                <a:schemeClr val="accent2">
                  <a:lumMod val="60000"/>
                  <a:lumOff val="40000"/>
                </a:schemeClr>
              </a:solidFill>
              <a:ln w="9525" cap="flat" cmpd="sng" algn="ctr">
                <a:solidFill>
                  <a:schemeClr val="accent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8" name="文本框 117">
                    <a:extLst>
                      <a:ext uri="{FF2B5EF4-FFF2-40B4-BE49-F238E27FC236}">
                        <a16:creationId xmlns:a16="http://schemas.microsoft.com/office/drawing/2014/main" id="{312F121C-FFAB-4254-95F7-2A20BA713546}"/>
                      </a:ext>
                    </a:extLst>
                  </p:cNvPr>
                  <p:cNvSpPr txBox="1"/>
                  <p:nvPr/>
                </p:nvSpPr>
                <p:spPr>
                  <a:xfrm>
                    <a:off x="2089778" y="5373216"/>
                    <a:ext cx="373114"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𝑚</m:t>
                              </m:r>
                            </m:e>
                            <m:sub>
                              <m:r>
                                <a:rPr lang="en-US" altLang="zh-CN" sz="1600" b="0" i="1" smtClean="0">
                                  <a:latin typeface="Cambria Math" panose="02040503050406030204" pitchFamily="18" charset="0"/>
                                </a:rPr>
                                <m:t>𝑢</m:t>
                              </m:r>
                            </m:sub>
                          </m:sSub>
                        </m:oMath>
                      </m:oMathPara>
                    </a14:m>
                    <a:endParaRPr lang="zh-CN" altLang="en-US" dirty="0"/>
                  </a:p>
                </p:txBody>
              </p:sp>
            </mc:Choice>
            <mc:Fallback xmlns="">
              <p:sp>
                <p:nvSpPr>
                  <p:cNvPr id="118" name="文本框 117">
                    <a:extLst>
                      <a:ext uri="{FF2B5EF4-FFF2-40B4-BE49-F238E27FC236}">
                        <a16:creationId xmlns:a16="http://schemas.microsoft.com/office/drawing/2014/main" id="{312F121C-FFAB-4254-95F7-2A20BA713546}"/>
                      </a:ext>
                    </a:extLst>
                  </p:cNvPr>
                  <p:cNvSpPr txBox="1">
                    <a:spLocks noRot="1" noChangeAspect="1" noMove="1" noResize="1" noEditPoints="1" noAdjustHandles="1" noChangeArrowheads="1" noChangeShapeType="1" noTextEdit="1"/>
                  </p:cNvSpPr>
                  <p:nvPr/>
                </p:nvSpPr>
                <p:spPr>
                  <a:xfrm>
                    <a:off x="2089778" y="5373216"/>
                    <a:ext cx="373114" cy="246221"/>
                  </a:xfrm>
                  <a:prstGeom prst="rect">
                    <a:avLst/>
                  </a:prstGeom>
                  <a:blipFill>
                    <a:blip r:embed="rId8"/>
                    <a:stretch>
                      <a:fillRect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9" name="文本框 118">
                    <a:extLst>
                      <a:ext uri="{FF2B5EF4-FFF2-40B4-BE49-F238E27FC236}">
                        <a16:creationId xmlns:a16="http://schemas.microsoft.com/office/drawing/2014/main" id="{06F49D8C-BF0D-4F82-A95C-21ED1F65CF53}"/>
                      </a:ext>
                    </a:extLst>
                  </p:cNvPr>
                  <p:cNvSpPr txBox="1"/>
                  <p:nvPr/>
                </p:nvSpPr>
                <p:spPr>
                  <a:xfrm>
                    <a:off x="3286100" y="5343019"/>
                    <a:ext cx="373114"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𝑖</m:t>
                              </m:r>
                            </m:sub>
                          </m:sSub>
                        </m:oMath>
                      </m:oMathPara>
                    </a14:m>
                    <a:endParaRPr lang="zh-CN" altLang="en-US" dirty="0"/>
                  </a:p>
                </p:txBody>
              </p:sp>
            </mc:Choice>
            <mc:Fallback xmlns="">
              <p:sp>
                <p:nvSpPr>
                  <p:cNvPr id="119" name="文本框 118">
                    <a:extLst>
                      <a:ext uri="{FF2B5EF4-FFF2-40B4-BE49-F238E27FC236}">
                        <a16:creationId xmlns:a16="http://schemas.microsoft.com/office/drawing/2014/main" id="{06F49D8C-BF0D-4F82-A95C-21ED1F65CF53}"/>
                      </a:ext>
                    </a:extLst>
                  </p:cNvPr>
                  <p:cNvSpPr txBox="1">
                    <a:spLocks noRot="1" noChangeAspect="1" noMove="1" noResize="1" noEditPoints="1" noAdjustHandles="1" noChangeArrowheads="1" noChangeShapeType="1" noTextEdit="1"/>
                  </p:cNvSpPr>
                  <p:nvPr/>
                </p:nvSpPr>
                <p:spPr>
                  <a:xfrm>
                    <a:off x="3286100" y="5343019"/>
                    <a:ext cx="373114" cy="246221"/>
                  </a:xfrm>
                  <a:prstGeom prst="rect">
                    <a:avLst/>
                  </a:prstGeom>
                  <a:blipFill>
                    <a:blip r:embed="rId9"/>
                    <a:stretch>
                      <a:fillRect b="-17500"/>
                    </a:stretch>
                  </a:blipFill>
                </p:spPr>
                <p:txBody>
                  <a:bodyPr/>
                  <a:lstStyle/>
                  <a:p>
                    <a:r>
                      <a:rPr lang="zh-CN" altLang="en-US">
                        <a:noFill/>
                      </a:rPr>
                      <a:t> </a:t>
                    </a:r>
                  </a:p>
                </p:txBody>
              </p:sp>
            </mc:Fallback>
          </mc:AlternateContent>
          <p:cxnSp>
            <p:nvCxnSpPr>
              <p:cNvPr id="120" name="连接符: 肘形 119">
                <a:extLst>
                  <a:ext uri="{FF2B5EF4-FFF2-40B4-BE49-F238E27FC236}">
                    <a16:creationId xmlns:a16="http://schemas.microsoft.com/office/drawing/2014/main" id="{12BD1F9F-AB4D-4D51-8F9C-8BF918ECD5EB}"/>
                  </a:ext>
                </a:extLst>
              </p:cNvPr>
              <p:cNvCxnSpPr>
                <a:cxnSpLocks/>
              </p:cNvCxnSpPr>
              <p:nvPr/>
            </p:nvCxnSpPr>
            <p:spPr>
              <a:xfrm rot="5400000" flipH="1" flipV="1">
                <a:off x="2131745" y="4439339"/>
                <a:ext cx="758562" cy="466076"/>
              </a:xfrm>
              <a:prstGeom prst="bentConnector3">
                <a:avLst>
                  <a:gd name="adj1" fmla="val 99766"/>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连接符: 肘形 120">
                <a:extLst>
                  <a:ext uri="{FF2B5EF4-FFF2-40B4-BE49-F238E27FC236}">
                    <a16:creationId xmlns:a16="http://schemas.microsoft.com/office/drawing/2014/main" id="{BA965121-4832-47C0-B57C-60A1BB64F197}"/>
                  </a:ext>
                </a:extLst>
              </p:cNvPr>
              <p:cNvCxnSpPr>
                <a:cxnSpLocks/>
              </p:cNvCxnSpPr>
              <p:nvPr/>
            </p:nvCxnSpPr>
            <p:spPr>
              <a:xfrm rot="16200000" flipV="1">
                <a:off x="2846565" y="4468107"/>
                <a:ext cx="758562" cy="408540"/>
              </a:xfrm>
              <a:prstGeom prst="bentConnector3">
                <a:avLst>
                  <a:gd name="adj1" fmla="val 99766"/>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2" name="组合 121">
                <a:extLst>
                  <a:ext uri="{FF2B5EF4-FFF2-40B4-BE49-F238E27FC236}">
                    <a16:creationId xmlns:a16="http://schemas.microsoft.com/office/drawing/2014/main" id="{DC849845-E6DD-4B66-89BE-5F031F7C7DAA}"/>
                  </a:ext>
                </a:extLst>
              </p:cNvPr>
              <p:cNvGrpSpPr/>
              <p:nvPr/>
            </p:nvGrpSpPr>
            <p:grpSpPr>
              <a:xfrm>
                <a:off x="2767596" y="4114205"/>
                <a:ext cx="242374" cy="369332"/>
                <a:chOff x="5114200" y="4471213"/>
                <a:chExt cx="242374" cy="369332"/>
              </a:xfrm>
            </p:grpSpPr>
            <p:sp>
              <p:nvSpPr>
                <p:cNvPr id="123" name="文本框 122">
                  <a:extLst>
                    <a:ext uri="{FF2B5EF4-FFF2-40B4-BE49-F238E27FC236}">
                      <a16:creationId xmlns:a16="http://schemas.microsoft.com/office/drawing/2014/main" id="{3A62547D-8E3B-4FA9-BFFA-546B619B0038}"/>
                    </a:ext>
                  </a:extLst>
                </p:cNvPr>
                <p:cNvSpPr txBox="1"/>
                <p:nvPr/>
              </p:nvSpPr>
              <p:spPr>
                <a:xfrm>
                  <a:off x="5114200" y="4471213"/>
                  <a:ext cx="242374" cy="369332"/>
                </a:xfrm>
                <a:prstGeom prst="rect">
                  <a:avLst/>
                </a:prstGeom>
                <a:noFill/>
              </p:spPr>
              <p:txBody>
                <a:bodyPr wrap="square" rtlCol="0">
                  <a:spAutoFit/>
                </a:bodyPr>
                <a:lstStyle/>
                <a:p>
                  <a:r>
                    <a:rPr lang="en-US" altLang="zh-CN" dirty="0"/>
                    <a:t>·</a:t>
                  </a:r>
                  <a:endParaRPr lang="zh-CN" altLang="en-US" dirty="0"/>
                </a:p>
              </p:txBody>
            </p:sp>
            <p:sp>
              <p:nvSpPr>
                <p:cNvPr id="124" name="椭圆 123">
                  <a:extLst>
                    <a:ext uri="{FF2B5EF4-FFF2-40B4-BE49-F238E27FC236}">
                      <a16:creationId xmlns:a16="http://schemas.microsoft.com/office/drawing/2014/main" id="{C610BF65-5878-4A88-9468-E10A9F3E96FD}"/>
                    </a:ext>
                  </a:extLst>
                </p:cNvPr>
                <p:cNvSpPr/>
                <p:nvPr/>
              </p:nvSpPr>
              <p:spPr>
                <a:xfrm>
                  <a:off x="5158308" y="4593332"/>
                  <a:ext cx="144016" cy="131812"/>
                </a:xfrm>
                <a:prstGeom prst="ellipse">
                  <a:avLst/>
                </a:prstGeom>
                <a:noFill/>
                <a:ln w="9525" cap="flat" cmpd="sng" algn="ctr">
                  <a:solidFill>
                    <a:schemeClr val="tx1">
                      <a:lumMod val="65000"/>
                      <a:lumOff val="3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grpSp>
        </p:grpSp>
        <p:cxnSp>
          <p:nvCxnSpPr>
            <p:cNvPr id="127" name="直接箭头连接符 126">
              <a:extLst>
                <a:ext uri="{FF2B5EF4-FFF2-40B4-BE49-F238E27FC236}">
                  <a16:creationId xmlns:a16="http://schemas.microsoft.com/office/drawing/2014/main" id="{68BE2DDB-CC35-4716-A957-012882776660}"/>
                </a:ext>
              </a:extLst>
            </p:cNvPr>
            <p:cNvCxnSpPr>
              <a:stCxn id="123" idx="0"/>
            </p:cNvCxnSpPr>
            <p:nvPr/>
          </p:nvCxnSpPr>
          <p:spPr>
            <a:xfrm flipH="1" flipV="1">
              <a:off x="6933566" y="1916832"/>
              <a:ext cx="5071" cy="178997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矩形 127">
                  <a:extLst>
                    <a:ext uri="{FF2B5EF4-FFF2-40B4-BE49-F238E27FC236}">
                      <a16:creationId xmlns:a16="http://schemas.microsoft.com/office/drawing/2014/main" id="{781704D9-71B5-4FD6-899A-6C54C8C4B603}"/>
                    </a:ext>
                  </a:extLst>
                </p:cNvPr>
                <p:cNvSpPr/>
                <p:nvPr/>
              </p:nvSpPr>
              <p:spPr>
                <a:xfrm>
                  <a:off x="5856778" y="2798936"/>
                  <a:ext cx="1024831"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ea typeface="Cambria Math" panose="02040503050406030204" pitchFamily="18" charset="0"/>
                          </a:rPr>
                          <m:t>𝑈</m:t>
                        </m:r>
                        <m:d>
                          <m:dPr>
                            <m:ctrlPr>
                              <a:rPr lang="en-US" altLang="zh-CN" sz="1400" i="1">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𝑚</m:t>
                                </m:r>
                              </m:e>
                              <m:sub>
                                <m:r>
                                  <a:rPr lang="en-US" altLang="zh-CN" sz="1400" i="1">
                                    <a:latin typeface="Cambria Math" panose="02040503050406030204" pitchFamily="18" charset="0"/>
                                    <a:ea typeface="Cambria Math" panose="02040503050406030204" pitchFamily="18" charset="0"/>
                                  </a:rPr>
                                  <m:t>𝑢</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𝑒</m:t>
                                </m:r>
                              </m:e>
                              <m:sub>
                                <m:r>
                                  <a:rPr lang="en-US" altLang="zh-CN" sz="1400" i="1">
                                    <a:latin typeface="Cambria Math" panose="02040503050406030204" pitchFamily="18" charset="0"/>
                                    <a:ea typeface="Cambria Math" panose="02040503050406030204" pitchFamily="18" charset="0"/>
                                  </a:rPr>
                                  <m:t>𝑖</m:t>
                                </m:r>
                              </m:sub>
                            </m:sSub>
                          </m:e>
                        </m:d>
                      </m:oMath>
                    </m:oMathPara>
                  </a14:m>
                  <a:endParaRPr lang="zh-CN" altLang="en-US" sz="1400" dirty="0"/>
                </a:p>
              </p:txBody>
            </p:sp>
          </mc:Choice>
          <mc:Fallback xmlns="">
            <p:sp>
              <p:nvSpPr>
                <p:cNvPr id="128" name="矩形 127">
                  <a:extLst>
                    <a:ext uri="{FF2B5EF4-FFF2-40B4-BE49-F238E27FC236}">
                      <a16:creationId xmlns:a16="http://schemas.microsoft.com/office/drawing/2014/main" id="{781704D9-71B5-4FD6-899A-6C54C8C4B603}"/>
                    </a:ext>
                  </a:extLst>
                </p:cNvPr>
                <p:cNvSpPr>
                  <a:spLocks noRot="1" noChangeAspect="1" noMove="1" noResize="1" noEditPoints="1" noAdjustHandles="1" noChangeArrowheads="1" noChangeShapeType="1" noTextEdit="1"/>
                </p:cNvSpPr>
                <p:nvPr/>
              </p:nvSpPr>
              <p:spPr>
                <a:xfrm>
                  <a:off x="5856778" y="2798936"/>
                  <a:ext cx="1024831" cy="307777"/>
                </a:xfrm>
                <a:prstGeom prst="rect">
                  <a:avLst/>
                </a:prstGeom>
                <a:blipFill>
                  <a:blip r:embed="rId10"/>
                  <a:stretch>
                    <a:fillRect/>
                  </a:stretch>
                </a:blipFill>
              </p:spPr>
              <p:txBody>
                <a:bodyPr/>
                <a:lstStyle/>
                <a:p>
                  <a:r>
                    <a:rPr lang="zh-CN" altLang="en-US">
                      <a:noFill/>
                    </a:rPr>
                    <a:t> </a:t>
                  </a:r>
                </a:p>
              </p:txBody>
            </p:sp>
          </mc:Fallback>
        </mc:AlternateContent>
      </p:grpSp>
      <p:cxnSp>
        <p:nvCxnSpPr>
          <p:cNvPr id="131" name="直接箭头连接符 130">
            <a:extLst>
              <a:ext uri="{FF2B5EF4-FFF2-40B4-BE49-F238E27FC236}">
                <a16:creationId xmlns:a16="http://schemas.microsoft.com/office/drawing/2014/main" id="{84C1E1C2-04F6-4974-9E1F-2742D01ADC4A}"/>
              </a:ext>
            </a:extLst>
          </p:cNvPr>
          <p:cNvCxnSpPr>
            <a:cxnSpLocks/>
          </p:cNvCxnSpPr>
          <p:nvPr/>
        </p:nvCxnSpPr>
        <p:spPr>
          <a:xfrm>
            <a:off x="6814492" y="1709794"/>
            <a:ext cx="1114917" cy="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文本框 131">
                <a:extLst>
                  <a:ext uri="{FF2B5EF4-FFF2-40B4-BE49-F238E27FC236}">
                    <a16:creationId xmlns:a16="http://schemas.microsoft.com/office/drawing/2014/main" id="{E6EA1C81-F762-4343-A3B7-1F758E39A2A5}"/>
                  </a:ext>
                </a:extLst>
              </p:cNvPr>
              <p:cNvSpPr txBox="1"/>
              <p:nvPr/>
            </p:nvSpPr>
            <p:spPr>
              <a:xfrm>
                <a:off x="8026332" y="1465006"/>
                <a:ext cx="3586559" cy="414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m:rPr>
                                  <m:sty m:val="p"/>
                                </m:rPr>
                                <a:rPr lang="en-US" altLang="zh-CN" i="1">
                                  <a:latin typeface="Cambria Math" panose="02040503050406030204" pitchFamily="18" charset="0"/>
                                </a:rPr>
                                <m:t>r</m:t>
                              </m:r>
                            </m:e>
                          </m:acc>
                        </m:e>
                        <m:sub>
                          <m:r>
                            <a:rPr lang="en-US" altLang="zh-CN" b="0" i="1" smtClean="0">
                              <a:latin typeface="Cambria Math" panose="02040503050406030204" pitchFamily="18" charset="0"/>
                            </a:rPr>
                            <m:t>𝑢𝑖</m:t>
                          </m:r>
                        </m:sub>
                      </m:sSub>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𝑣</m:t>
                          </m:r>
                        </m:e>
                        <m:sup>
                          <m:r>
                            <a:rPr lang="en-US" altLang="zh-CN" b="0" i="1" smtClean="0">
                              <a:latin typeface="Cambria Math" panose="02040503050406030204" pitchFamily="18" charset="0"/>
                              <a:ea typeface="Cambria Math" panose="02040503050406030204" pitchFamily="18" charset="0"/>
                            </a:rPr>
                            <m:t>𝑇</m:t>
                          </m:r>
                        </m:sup>
                      </m:sSup>
                      <m:r>
                        <a:rPr lang="en-US" altLang="zh-CN"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𝑈</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𝑢</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𝑒</m:t>
                                  </m:r>
                                </m:e>
                                <m:sub>
                                  <m:r>
                                    <a:rPr lang="en-US" altLang="zh-CN" b="0" i="1" smtClean="0">
                                      <a:latin typeface="Cambria Math" panose="02040503050406030204" pitchFamily="18" charset="0"/>
                                      <a:ea typeface="Cambria Math" panose="02040503050406030204" pitchFamily="18" charset="0"/>
                                    </a:rPr>
                                    <m:t>𝑖</m:t>
                                  </m:r>
                                </m:sub>
                              </m:sSub>
                            </m:e>
                          </m:d>
                          <m:r>
                            <a:rPr lang="en-US" altLang="zh-CN" b="0" i="1" smtClean="0">
                              <a:latin typeface="Cambria Math" panose="02040503050406030204" pitchFamily="18" charset="0"/>
                              <a:ea typeface="Cambria Math" panose="02040503050406030204" pitchFamily="18" charset="0"/>
                            </a:rPr>
                            <m:t>+</m:t>
                          </m:r>
                          <m:sSub>
                            <m:sSubPr>
                              <m:ctrlPr>
                                <a:rPr lang="en-US" altLang="zh-CN" i="1" smtClean="0">
                                  <a:solidFill>
                                    <a:schemeClr val="tx2">
                                      <a:lumMod val="75000"/>
                                    </a:schemeClr>
                                  </a:solidFill>
                                  <a:latin typeface="Cambria Math" panose="02040503050406030204" pitchFamily="18" charset="0"/>
                                </a:rPr>
                              </m:ctrlPr>
                            </m:sSubPr>
                            <m:e>
                              <m:sSup>
                                <m:sSupPr>
                                  <m:ctrlPr>
                                    <a:rPr lang="en-US" altLang="zh-CN" i="1">
                                      <a:solidFill>
                                        <a:schemeClr val="tx2">
                                          <a:lumMod val="75000"/>
                                        </a:schemeClr>
                                      </a:solidFill>
                                      <a:latin typeface="Cambria Math" panose="02040503050406030204" pitchFamily="18" charset="0"/>
                                    </a:rPr>
                                  </m:ctrlPr>
                                </m:sSupPr>
                                <m:e>
                                  <m:r>
                                    <a:rPr lang="en-US" altLang="zh-CN" i="1">
                                      <a:solidFill>
                                        <a:schemeClr val="tx2">
                                          <a:lumMod val="75000"/>
                                        </a:schemeClr>
                                      </a:solidFill>
                                      <a:latin typeface="Cambria Math" panose="02040503050406030204" pitchFamily="18" charset="0"/>
                                    </a:rPr>
                                    <m:t>𝑊</m:t>
                                  </m:r>
                                </m:e>
                                <m:sup>
                                  <m:r>
                                    <a:rPr lang="en-US" altLang="zh-CN" i="1">
                                      <a:solidFill>
                                        <a:schemeClr val="tx2">
                                          <a:lumMod val="75000"/>
                                        </a:schemeClr>
                                      </a:solidFill>
                                      <a:latin typeface="Cambria Math" panose="02040503050406030204" pitchFamily="18" charset="0"/>
                                    </a:rPr>
                                    <m:t>2</m:t>
                                  </m:r>
                                </m:sup>
                              </m:sSup>
                            </m:e>
                            <m:sub>
                              <m:sSubSup>
                                <m:sSubSupPr>
                                  <m:ctrlPr>
                                    <a:rPr lang="en-US" altLang="zh-CN" i="1">
                                      <a:solidFill>
                                        <a:schemeClr val="tx2">
                                          <a:lumMod val="75000"/>
                                        </a:schemeClr>
                                      </a:solidFill>
                                      <a:latin typeface="Cambria Math" panose="02040503050406030204" pitchFamily="18" charset="0"/>
                                    </a:rPr>
                                  </m:ctrlPr>
                                </m:sSubSupPr>
                                <m:e>
                                  <m:r>
                                    <a:rPr lang="en-US" altLang="zh-CN" i="1">
                                      <a:solidFill>
                                        <a:schemeClr val="tx2">
                                          <a:lumMod val="75000"/>
                                        </a:schemeClr>
                                      </a:solidFill>
                                      <a:latin typeface="Cambria Math" panose="02040503050406030204" pitchFamily="18" charset="0"/>
                                    </a:rPr>
                                    <m:t>𝑠</m:t>
                                  </m:r>
                                </m:e>
                                <m:sub>
                                  <m:r>
                                    <a:rPr lang="en-US" altLang="zh-CN" i="1">
                                      <a:solidFill>
                                        <a:schemeClr val="tx2">
                                          <a:lumMod val="75000"/>
                                        </a:schemeClr>
                                      </a:solidFill>
                                      <a:latin typeface="Cambria Math" panose="02040503050406030204" pitchFamily="18" charset="0"/>
                                    </a:rPr>
                                    <m:t>𝑖𝑢</m:t>
                                  </m:r>
                                </m:sub>
                                <m:sup>
                                  <m:r>
                                    <a:rPr lang="en-US" altLang="zh-CN" i="1">
                                      <a:solidFill>
                                        <a:schemeClr val="tx2">
                                          <a:lumMod val="75000"/>
                                        </a:schemeClr>
                                      </a:solidFill>
                                      <a:latin typeface="Cambria Math" panose="02040503050406030204" pitchFamily="18" charset="0"/>
                                    </a:rPr>
                                    <m:t>2</m:t>
                                  </m:r>
                                </m:sup>
                              </m:sSubSup>
                            </m:sub>
                          </m:sSub>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b</m:t>
                          </m:r>
                        </m:e>
                      </m:d>
                    </m:oMath>
                  </m:oMathPara>
                </a14:m>
                <a:endParaRPr lang="zh-CN" altLang="en-US" dirty="0"/>
              </a:p>
            </p:txBody>
          </p:sp>
        </mc:Choice>
        <mc:Fallback xmlns="">
          <p:sp>
            <p:nvSpPr>
              <p:cNvPr id="132" name="文本框 131">
                <a:extLst>
                  <a:ext uri="{FF2B5EF4-FFF2-40B4-BE49-F238E27FC236}">
                    <a16:creationId xmlns:a16="http://schemas.microsoft.com/office/drawing/2014/main" id="{E6EA1C81-F762-4343-A3B7-1F758E39A2A5}"/>
                  </a:ext>
                </a:extLst>
              </p:cNvPr>
              <p:cNvSpPr txBox="1">
                <a:spLocks noRot="1" noChangeAspect="1" noMove="1" noResize="1" noEditPoints="1" noAdjustHandles="1" noChangeArrowheads="1" noChangeShapeType="1" noTextEdit="1"/>
              </p:cNvSpPr>
              <p:nvPr/>
            </p:nvSpPr>
            <p:spPr>
              <a:xfrm>
                <a:off x="8026332" y="1465006"/>
                <a:ext cx="3586559" cy="414537"/>
              </a:xfrm>
              <a:prstGeom prst="rect">
                <a:avLst/>
              </a:prstGeom>
              <a:blipFill>
                <a:blip r:embed="rId11"/>
                <a:stretch>
                  <a:fillRect l="-1020" b="-13235"/>
                </a:stretch>
              </a:blipFill>
            </p:spPr>
            <p:txBody>
              <a:bodyPr/>
              <a:lstStyle/>
              <a:p>
                <a:r>
                  <a:rPr lang="zh-CN" altLang="en-US">
                    <a:noFill/>
                  </a:rPr>
                  <a:t> </a:t>
                </a:r>
              </a:p>
            </p:txBody>
          </p:sp>
        </mc:Fallback>
      </mc:AlternateContent>
      <p:sp>
        <p:nvSpPr>
          <p:cNvPr id="137" name="矩形: 圆角 136">
            <a:extLst>
              <a:ext uri="{FF2B5EF4-FFF2-40B4-BE49-F238E27FC236}">
                <a16:creationId xmlns:a16="http://schemas.microsoft.com/office/drawing/2014/main" id="{8D28C379-9702-4AAB-A725-48DFFE54B736}"/>
              </a:ext>
            </a:extLst>
          </p:cNvPr>
          <p:cNvSpPr/>
          <p:nvPr/>
        </p:nvSpPr>
        <p:spPr>
          <a:xfrm>
            <a:off x="1224569" y="188646"/>
            <a:ext cx="2530790" cy="6107761"/>
          </a:xfrm>
          <a:prstGeom prst="roundRect">
            <a:avLst/>
          </a:prstGeom>
          <a:noFill/>
          <a:ln w="9525" cap="flat" cmpd="sng" algn="ctr">
            <a:solidFill>
              <a:schemeClr val="tx1">
                <a:lumMod val="65000"/>
                <a:lumOff val="3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8" name="文本框 137">
                <a:extLst>
                  <a:ext uri="{FF2B5EF4-FFF2-40B4-BE49-F238E27FC236}">
                    <a16:creationId xmlns:a16="http://schemas.microsoft.com/office/drawing/2014/main" id="{C80D629E-9DDF-4CD8-89C8-03241D86ED19}"/>
                  </a:ext>
                </a:extLst>
              </p:cNvPr>
              <p:cNvSpPr txBox="1"/>
              <p:nvPr/>
            </p:nvSpPr>
            <p:spPr>
              <a:xfrm>
                <a:off x="4028210" y="524080"/>
                <a:ext cx="1912960" cy="468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m:rPr>
                              <m:sty m:val="p"/>
                            </m:rPr>
                            <a:rPr lang="en-US" altLang="zh-CN" sz="1200" i="1">
                              <a:latin typeface="Cambria Math" panose="02040503050406030204" pitchFamily="18" charset="0"/>
                            </a:rPr>
                            <m:t>s</m:t>
                          </m:r>
                        </m:e>
                        <m:sub>
                          <m:r>
                            <a:rPr lang="en-US" altLang="zh-CN" sz="1200" b="0" i="1" smtClean="0">
                              <a:latin typeface="Cambria Math" panose="02040503050406030204" pitchFamily="18" charset="0"/>
                            </a:rPr>
                            <m:t>𝑖𝑢</m:t>
                          </m:r>
                        </m:sub>
                      </m:sSub>
                      <m:r>
                        <a:rPr lang="en-US" altLang="zh-CN" sz="1200" i="1" smtClean="0">
                          <a:latin typeface="Cambria Math" panose="02040503050406030204" pitchFamily="18" charset="0"/>
                          <a:ea typeface="Cambria Math" panose="02040503050406030204" pitchFamily="18" charset="0"/>
                        </a:rPr>
                        <m:t>=</m:t>
                      </m:r>
                      <m:nary>
                        <m:naryPr>
                          <m:chr m:val="∑"/>
                          <m:supHide m:val="on"/>
                          <m:ctrlPr>
                            <a:rPr lang="en-US" altLang="zh-CN" sz="1200" i="1" smtClean="0">
                              <a:latin typeface="Cambria Math" panose="02040503050406030204" pitchFamily="18" charset="0"/>
                              <a:ea typeface="Cambria Math" panose="02040503050406030204" pitchFamily="18" charset="0"/>
                            </a:rPr>
                          </m:ctrlPr>
                        </m:naryPr>
                        <m:sub>
                          <m:r>
                            <m:rPr>
                              <m:brk m:alnAt="7"/>
                            </m:rPr>
                            <a:rPr lang="en-US" altLang="zh-CN" sz="1200" b="0" i="1" smtClean="0">
                              <a:latin typeface="Cambria Math" panose="02040503050406030204" pitchFamily="18" charset="0"/>
                              <a:ea typeface="Cambria Math" panose="02040503050406030204" pitchFamily="18" charset="0"/>
                            </a:rPr>
                            <m:t>𝑡</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𝑁</m:t>
                          </m:r>
                          <m:d>
                            <m:dPr>
                              <m:ctrlPr>
                                <a:rPr lang="en-US" altLang="zh-CN" sz="1200" b="0" i="1" smtClean="0">
                                  <a:latin typeface="Cambria Math" panose="02040503050406030204" pitchFamily="18" charset="0"/>
                                  <a:ea typeface="Cambria Math" panose="02040503050406030204" pitchFamily="18" charset="0"/>
                                </a:rPr>
                              </m:ctrlPr>
                            </m:dPr>
                            <m:e>
                              <m:r>
                                <m:rPr>
                                  <m:sty m:val="p"/>
                                </m:rPr>
                                <a:rPr lang="en-US" altLang="zh-CN" sz="1200" i="1">
                                  <a:latin typeface="Cambria Math" panose="02040503050406030204" pitchFamily="18" charset="0"/>
                                  <a:ea typeface="Cambria Math" panose="02040503050406030204" pitchFamily="18" charset="0"/>
                                </a:rPr>
                                <m:t>t</m:t>
                              </m:r>
                            </m:e>
                          </m:d>
                        </m:sub>
                        <m:sup/>
                        <m:e>
                          <m:sSub>
                            <m:sSubPr>
                              <m:ctrlPr>
                                <a:rPr lang="en-US" altLang="zh-CN" sz="120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𝑥</m:t>
                              </m:r>
                            </m:e>
                            <m:sub>
                              <m:r>
                                <a:rPr lang="en-US" altLang="zh-CN" sz="1200" b="0" i="1" smtClean="0">
                                  <a:latin typeface="Cambria Math" panose="02040503050406030204" pitchFamily="18" charset="0"/>
                                  <a:ea typeface="Cambria Math" panose="02040503050406030204" pitchFamily="18" charset="0"/>
                                </a:rPr>
                                <m:t>𝑖𝑢𝑡</m:t>
                              </m:r>
                            </m:sub>
                          </m:sSub>
                          <m:sSub>
                            <m:sSubPr>
                              <m:ctrlPr>
                                <a:rPr lang="en-US" altLang="zh-CN" sz="1200" i="1" smtClean="0">
                                  <a:latin typeface="Cambria Math" panose="02040503050406030204" pitchFamily="18" charset="0"/>
                                  <a:ea typeface="Cambria Math" panose="02040503050406030204" pitchFamily="18" charset="0"/>
                                </a:rPr>
                              </m:ctrlPr>
                            </m:sSubPr>
                            <m:e>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𝑓</m:t>
                              </m:r>
                            </m:e>
                            <m:sub>
                              <m:r>
                                <a:rPr lang="en-US" altLang="zh-CN" sz="1200" b="0" i="1" smtClean="0">
                                  <a:latin typeface="Cambria Math" panose="02040503050406030204" pitchFamily="18" charset="0"/>
                                  <a:ea typeface="Cambria Math" panose="02040503050406030204" pitchFamily="18" charset="0"/>
                                </a:rPr>
                                <m:t>𝑡</m:t>
                              </m:r>
                            </m:sub>
                          </m:sSub>
                        </m:e>
                      </m:nary>
                      <m:r>
                        <a:rPr lang="en-US" altLang="zh-CN" sz="1200" b="0" i="1" smtClean="0">
                          <a:latin typeface="Cambria Math" panose="02040503050406030204" pitchFamily="18" charset="0"/>
                          <a:ea typeface="Cambria Math" panose="02040503050406030204" pitchFamily="18" charset="0"/>
                        </a:rPr>
                        <m:t> </m:t>
                      </m:r>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 </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𝑊</m:t>
                          </m:r>
                        </m:e>
                        <m:sub>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𝑠</m:t>
                              </m:r>
                            </m:e>
                            <m:sub>
                              <m:r>
                                <a:rPr lang="en-US" altLang="zh-CN" sz="1200" b="0" i="1" smtClean="0">
                                  <a:latin typeface="Cambria Math" panose="02040503050406030204" pitchFamily="18" charset="0"/>
                                  <a:ea typeface="Cambria Math" panose="02040503050406030204" pitchFamily="18" charset="0"/>
                                </a:rPr>
                                <m:t>𝑖𝑢</m:t>
                              </m:r>
                            </m:sub>
                          </m:sSub>
                        </m:sub>
                      </m:sSub>
                    </m:oMath>
                  </m:oMathPara>
                </a14:m>
                <a:endParaRPr lang="zh-CN" altLang="en-US" sz="1200" dirty="0"/>
              </a:p>
            </p:txBody>
          </p:sp>
        </mc:Choice>
        <mc:Fallback xmlns="">
          <p:sp>
            <p:nvSpPr>
              <p:cNvPr id="138" name="文本框 137">
                <a:extLst>
                  <a:ext uri="{FF2B5EF4-FFF2-40B4-BE49-F238E27FC236}">
                    <a16:creationId xmlns:a16="http://schemas.microsoft.com/office/drawing/2014/main" id="{C80D629E-9DDF-4CD8-89C8-03241D86ED19}"/>
                  </a:ext>
                </a:extLst>
              </p:cNvPr>
              <p:cNvSpPr txBox="1">
                <a:spLocks noRot="1" noChangeAspect="1" noMove="1" noResize="1" noEditPoints="1" noAdjustHandles="1" noChangeArrowheads="1" noChangeShapeType="1" noTextEdit="1"/>
              </p:cNvSpPr>
              <p:nvPr/>
            </p:nvSpPr>
            <p:spPr>
              <a:xfrm>
                <a:off x="4028210" y="524080"/>
                <a:ext cx="1912960" cy="468077"/>
              </a:xfrm>
              <a:prstGeom prst="rect">
                <a:avLst/>
              </a:prstGeom>
              <a:blipFill>
                <a:blip r:embed="rId12"/>
                <a:stretch>
                  <a:fillRect l="-5732" t="-144156" b="-1935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9" name="文本框 138">
                <a:extLst>
                  <a:ext uri="{FF2B5EF4-FFF2-40B4-BE49-F238E27FC236}">
                    <a16:creationId xmlns:a16="http://schemas.microsoft.com/office/drawing/2014/main" id="{ADD38C2C-68B0-4616-BD0B-AAB3B7E01770}"/>
                  </a:ext>
                </a:extLst>
              </p:cNvPr>
              <p:cNvSpPr txBox="1"/>
              <p:nvPr/>
            </p:nvSpPr>
            <p:spPr>
              <a:xfrm>
                <a:off x="8026332" y="2376712"/>
                <a:ext cx="3330573" cy="368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acc>
                            <m:accPr>
                              <m:chr m:val="̂"/>
                              <m:ctrlPr>
                                <a:rPr lang="en-US" altLang="zh-CN" sz="1600" i="1" smtClean="0">
                                  <a:latin typeface="Cambria Math" panose="02040503050406030204" pitchFamily="18" charset="0"/>
                                </a:rPr>
                              </m:ctrlPr>
                            </m:accPr>
                            <m:e>
                              <m:r>
                                <m:rPr>
                                  <m:sty m:val="p"/>
                                </m:rPr>
                                <a:rPr lang="en-US" altLang="zh-CN" sz="1600" i="1">
                                  <a:latin typeface="Cambria Math" panose="02040503050406030204" pitchFamily="18" charset="0"/>
                                </a:rPr>
                                <m:t>r</m:t>
                              </m:r>
                            </m:e>
                          </m:acc>
                        </m:e>
                        <m:sub>
                          <m:r>
                            <a:rPr lang="en-US" altLang="zh-CN" sz="1600" b="0" i="1" smtClean="0">
                              <a:latin typeface="Cambria Math" panose="02040503050406030204" pitchFamily="18" charset="0"/>
                            </a:rPr>
                            <m:t>𝑢𝑖</m:t>
                          </m:r>
                        </m:sub>
                      </m:sSub>
                      <m:r>
                        <a:rPr lang="en-US" altLang="zh-CN" sz="1600" i="1" smtClean="0">
                          <a:latin typeface="Cambria Math" panose="02040503050406030204" pitchFamily="18" charset="0"/>
                          <a:ea typeface="Cambria Math" panose="02040503050406030204" pitchFamily="18" charset="0"/>
                        </a:rPr>
                        <m:t>=</m:t>
                      </m:r>
                      <m:sSup>
                        <m:sSupPr>
                          <m:ctrlPr>
                            <a:rPr lang="en-US" altLang="zh-CN" sz="1600" i="1" smtClean="0">
                              <a:latin typeface="Cambria Math" panose="02040503050406030204" pitchFamily="18" charset="0"/>
                              <a:ea typeface="Cambria Math" panose="02040503050406030204" pitchFamily="18" charset="0"/>
                            </a:rPr>
                          </m:ctrlPr>
                        </m:sSupPr>
                        <m:e>
                          <m:r>
                            <a:rPr lang="en-US" altLang="zh-CN" sz="1600" b="0" i="1" smtClean="0">
                              <a:latin typeface="Cambria Math" panose="02040503050406030204" pitchFamily="18" charset="0"/>
                              <a:ea typeface="Cambria Math" panose="02040503050406030204" pitchFamily="18" charset="0"/>
                            </a:rPr>
                            <m:t>𝑣</m:t>
                          </m:r>
                        </m:e>
                        <m:sup>
                          <m:r>
                            <a:rPr lang="en-US" altLang="zh-CN" sz="1600" b="0" i="1" smtClean="0">
                              <a:latin typeface="Cambria Math" panose="02040503050406030204" pitchFamily="18" charset="0"/>
                              <a:ea typeface="Cambria Math" panose="02040503050406030204" pitchFamily="18" charset="0"/>
                            </a:rPr>
                            <m:t>𝑇</m:t>
                          </m:r>
                        </m:sup>
                      </m:sSup>
                      <m:r>
                        <a:rPr lang="en-US" altLang="zh-CN" sz="1600" i="1" smtClean="0">
                          <a:latin typeface="Cambria Math" panose="02040503050406030204" pitchFamily="18" charset="0"/>
                          <a:ea typeface="Cambria Math" panose="02040503050406030204" pitchFamily="18" charset="0"/>
                        </a:rPr>
                        <m:t>∅</m:t>
                      </m:r>
                      <m:d>
                        <m:dPr>
                          <m:ctrlPr>
                            <a:rPr lang="en-US" altLang="zh-CN" sz="1600" i="1" smtClean="0">
                              <a:latin typeface="Cambria Math" panose="02040503050406030204" pitchFamily="18" charset="0"/>
                              <a:ea typeface="Cambria Math" panose="02040503050406030204" pitchFamily="18" charset="0"/>
                            </a:rPr>
                          </m:ctrlPr>
                        </m:dPr>
                        <m:e>
                          <m:r>
                            <a:rPr lang="en-US" altLang="zh-CN" sz="1600" b="0" i="1" smtClean="0">
                              <a:latin typeface="Cambria Math" panose="02040503050406030204" pitchFamily="18" charset="0"/>
                              <a:ea typeface="Cambria Math" panose="02040503050406030204" pitchFamily="18" charset="0"/>
                            </a:rPr>
                            <m:t>𝑈</m:t>
                          </m:r>
                          <m:d>
                            <m:dPr>
                              <m:ctrlPr>
                                <a:rPr lang="en-US" altLang="zh-CN" sz="1600" b="0" i="1" smtClean="0">
                                  <a:latin typeface="Cambria Math" panose="02040503050406030204" pitchFamily="18" charset="0"/>
                                  <a:ea typeface="Cambria Math" panose="02040503050406030204" pitchFamily="18" charset="0"/>
                                </a:rPr>
                              </m:ctrlPr>
                            </m:dPr>
                            <m:e>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𝑚</m:t>
                                  </m:r>
                                </m:e>
                                <m:sub>
                                  <m:r>
                                    <a:rPr lang="en-US" altLang="zh-CN" sz="1600" b="0" i="1" smtClean="0">
                                      <a:latin typeface="Cambria Math" panose="02040503050406030204" pitchFamily="18" charset="0"/>
                                      <a:ea typeface="Cambria Math" panose="02040503050406030204" pitchFamily="18" charset="0"/>
                                    </a:rPr>
                                    <m:t>𝑢</m:t>
                                  </m:r>
                                </m:sub>
                              </m:sSub>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𝑒</m:t>
                                  </m:r>
                                </m:e>
                                <m:sub>
                                  <m:r>
                                    <a:rPr lang="en-US" altLang="zh-CN" sz="1600" b="0" i="1" smtClean="0">
                                      <a:latin typeface="Cambria Math" panose="02040503050406030204" pitchFamily="18" charset="0"/>
                                      <a:ea typeface="Cambria Math" panose="02040503050406030204" pitchFamily="18" charset="0"/>
                                    </a:rPr>
                                    <m:t>𝑖</m:t>
                                  </m:r>
                                </m:sub>
                              </m:sSub>
                            </m:e>
                          </m:d>
                          <m:r>
                            <a:rPr lang="en-US" altLang="zh-CN" sz="1600" i="1" smtClean="0">
                              <a:latin typeface="Cambria Math" panose="02040503050406030204" pitchFamily="18" charset="0"/>
                              <a:ea typeface="Cambria Math" panose="02040503050406030204" pitchFamily="18" charset="0"/>
                            </a:rPr>
                            <m:t>+</m:t>
                          </m:r>
                          <m:sSub>
                            <m:sSubPr>
                              <m:ctrlPr>
                                <a:rPr lang="en-US" altLang="zh-CN" sz="1600" i="1" smtClean="0">
                                  <a:solidFill>
                                    <a:schemeClr val="tx2">
                                      <a:lumMod val="75000"/>
                                    </a:schemeClr>
                                  </a:solidFill>
                                  <a:latin typeface="Cambria Math" panose="02040503050406030204" pitchFamily="18" charset="0"/>
                                </a:rPr>
                              </m:ctrlPr>
                            </m:sSubPr>
                            <m:e>
                              <m:sSup>
                                <m:sSupPr>
                                  <m:ctrlPr>
                                    <a:rPr lang="en-US" altLang="zh-CN" sz="1600" i="1">
                                      <a:solidFill>
                                        <a:schemeClr val="tx2">
                                          <a:lumMod val="75000"/>
                                        </a:schemeClr>
                                      </a:solidFill>
                                      <a:latin typeface="Cambria Math" panose="02040503050406030204" pitchFamily="18" charset="0"/>
                                    </a:rPr>
                                  </m:ctrlPr>
                                </m:sSupPr>
                                <m:e>
                                  <m:r>
                                    <a:rPr lang="en-US" altLang="zh-CN" sz="1600" i="1">
                                      <a:solidFill>
                                        <a:schemeClr val="tx2">
                                          <a:lumMod val="75000"/>
                                        </a:schemeClr>
                                      </a:solidFill>
                                      <a:latin typeface="Cambria Math" panose="02040503050406030204" pitchFamily="18" charset="0"/>
                                    </a:rPr>
                                    <m:t>𝑊</m:t>
                                  </m:r>
                                </m:e>
                                <m:sup>
                                  <m:r>
                                    <a:rPr lang="en-US" altLang="zh-CN" sz="1600" i="1">
                                      <a:solidFill>
                                        <a:schemeClr val="tx2">
                                          <a:lumMod val="75000"/>
                                        </a:schemeClr>
                                      </a:solidFill>
                                      <a:latin typeface="Cambria Math" panose="02040503050406030204" pitchFamily="18" charset="0"/>
                                    </a:rPr>
                                    <m:t>2</m:t>
                                  </m:r>
                                </m:sup>
                              </m:sSup>
                            </m:e>
                            <m:sub>
                              <m:sSubSup>
                                <m:sSubSupPr>
                                  <m:ctrlPr>
                                    <a:rPr lang="en-US" altLang="zh-CN" sz="1600" i="1">
                                      <a:solidFill>
                                        <a:schemeClr val="tx2">
                                          <a:lumMod val="75000"/>
                                        </a:schemeClr>
                                      </a:solidFill>
                                      <a:latin typeface="Cambria Math" panose="02040503050406030204" pitchFamily="18" charset="0"/>
                                    </a:rPr>
                                  </m:ctrlPr>
                                </m:sSubSupPr>
                                <m:e>
                                  <m:r>
                                    <a:rPr lang="en-US" altLang="zh-CN" sz="1600" i="1">
                                      <a:solidFill>
                                        <a:schemeClr val="tx2">
                                          <a:lumMod val="75000"/>
                                        </a:schemeClr>
                                      </a:solidFill>
                                      <a:latin typeface="Cambria Math" panose="02040503050406030204" pitchFamily="18" charset="0"/>
                                    </a:rPr>
                                    <m:t>𝑜</m:t>
                                  </m:r>
                                </m:e>
                                <m:sub>
                                  <m:r>
                                    <a:rPr lang="en-US" altLang="zh-CN" sz="1600" i="1">
                                      <a:solidFill>
                                        <a:schemeClr val="tx2">
                                          <a:lumMod val="75000"/>
                                        </a:schemeClr>
                                      </a:solidFill>
                                      <a:latin typeface="Cambria Math" panose="02040503050406030204" pitchFamily="18" charset="0"/>
                                    </a:rPr>
                                    <m:t>𝑢𝑖</m:t>
                                  </m:r>
                                </m:sub>
                                <m:sup>
                                  <m:r>
                                    <a:rPr lang="en-US" altLang="zh-CN" sz="1600" i="1">
                                      <a:solidFill>
                                        <a:schemeClr val="tx2">
                                          <a:lumMod val="75000"/>
                                        </a:schemeClr>
                                      </a:solidFill>
                                      <a:latin typeface="Cambria Math" panose="02040503050406030204" pitchFamily="18" charset="0"/>
                                    </a:rPr>
                                    <m:t>2</m:t>
                                  </m:r>
                                </m:sup>
                              </m:sSubSup>
                            </m:sub>
                          </m:sSub>
                          <m:r>
                            <a:rPr lang="en-US" altLang="zh-CN" sz="1600" b="0" i="1" smtClean="0">
                              <a:latin typeface="Cambria Math" panose="02040503050406030204" pitchFamily="18" charset="0"/>
                              <a:ea typeface="Cambria Math" panose="02040503050406030204" pitchFamily="18" charset="0"/>
                            </a:rPr>
                            <m:t>+</m:t>
                          </m:r>
                          <m:r>
                            <m:rPr>
                              <m:sty m:val="p"/>
                            </m:rPr>
                            <a:rPr lang="en-US" altLang="zh-CN" sz="1600" i="1">
                              <a:latin typeface="Cambria Math" panose="02040503050406030204" pitchFamily="18" charset="0"/>
                              <a:ea typeface="Cambria Math" panose="02040503050406030204" pitchFamily="18" charset="0"/>
                            </a:rPr>
                            <m:t>b</m:t>
                          </m:r>
                        </m:e>
                      </m:d>
                    </m:oMath>
                  </m:oMathPara>
                </a14:m>
                <a:endParaRPr lang="zh-CN" altLang="en-US" sz="1600" dirty="0"/>
              </a:p>
            </p:txBody>
          </p:sp>
        </mc:Choice>
        <mc:Fallback xmlns="">
          <p:sp>
            <p:nvSpPr>
              <p:cNvPr id="139" name="文本框 138">
                <a:extLst>
                  <a:ext uri="{FF2B5EF4-FFF2-40B4-BE49-F238E27FC236}">
                    <a16:creationId xmlns:a16="http://schemas.microsoft.com/office/drawing/2014/main" id="{ADD38C2C-68B0-4616-BD0B-AAB3B7E01770}"/>
                  </a:ext>
                </a:extLst>
              </p:cNvPr>
              <p:cNvSpPr txBox="1">
                <a:spLocks noRot="1" noChangeAspect="1" noMove="1" noResize="1" noEditPoints="1" noAdjustHandles="1" noChangeArrowheads="1" noChangeShapeType="1" noTextEdit="1"/>
              </p:cNvSpPr>
              <p:nvPr/>
            </p:nvSpPr>
            <p:spPr>
              <a:xfrm>
                <a:off x="8026332" y="2376712"/>
                <a:ext cx="3330573" cy="368499"/>
              </a:xfrm>
              <a:prstGeom prst="rect">
                <a:avLst/>
              </a:prstGeom>
              <a:blipFill>
                <a:blip r:embed="rId13"/>
                <a:stretch>
                  <a:fillRect b="-1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0" name="文本框 139">
                <a:extLst>
                  <a:ext uri="{FF2B5EF4-FFF2-40B4-BE49-F238E27FC236}">
                    <a16:creationId xmlns:a16="http://schemas.microsoft.com/office/drawing/2014/main" id="{3EA71777-AC1B-48D0-B311-C2B0C9D85B77}"/>
                  </a:ext>
                </a:extLst>
              </p:cNvPr>
              <p:cNvSpPr txBox="1"/>
              <p:nvPr/>
            </p:nvSpPr>
            <p:spPr>
              <a:xfrm>
                <a:off x="6568159" y="522324"/>
                <a:ext cx="1875642" cy="468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𝑜</m:t>
                          </m:r>
                        </m:e>
                        <m:sub>
                          <m:r>
                            <a:rPr lang="en-US" altLang="zh-CN" sz="1200" b="0" i="1" smtClean="0">
                              <a:latin typeface="Cambria Math" panose="02040503050406030204" pitchFamily="18" charset="0"/>
                            </a:rPr>
                            <m:t>𝑢𝑖</m:t>
                          </m:r>
                        </m:sub>
                      </m:sSub>
                      <m:r>
                        <a:rPr lang="en-US" altLang="zh-CN" sz="1200" i="1" smtClean="0">
                          <a:latin typeface="Cambria Math" panose="02040503050406030204" pitchFamily="18" charset="0"/>
                          <a:ea typeface="Cambria Math" panose="02040503050406030204" pitchFamily="18" charset="0"/>
                        </a:rPr>
                        <m:t>=</m:t>
                      </m:r>
                      <m:nary>
                        <m:naryPr>
                          <m:chr m:val="∑"/>
                          <m:supHide m:val="on"/>
                          <m:ctrlPr>
                            <a:rPr lang="en-US" altLang="zh-CN" sz="1200" i="1" smtClean="0">
                              <a:latin typeface="Cambria Math" panose="02040503050406030204" pitchFamily="18" charset="0"/>
                              <a:ea typeface="Cambria Math" panose="02040503050406030204" pitchFamily="18" charset="0"/>
                            </a:rPr>
                          </m:ctrlPr>
                        </m:naryPr>
                        <m:sub>
                          <m:r>
                            <m:rPr>
                              <m:brk m:alnAt="7"/>
                            </m:rPr>
                            <a:rPr lang="en-US" altLang="zh-CN" sz="1200" b="0" i="1" smtClean="0">
                              <a:latin typeface="Cambria Math" panose="02040503050406030204" pitchFamily="18" charset="0"/>
                              <a:ea typeface="Cambria Math" panose="02040503050406030204" pitchFamily="18" charset="0"/>
                            </a:rPr>
                            <m:t>𝑣</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𝑁</m:t>
                          </m:r>
                          <m:d>
                            <m:dPr>
                              <m:ctrlPr>
                                <a:rPr lang="en-US" altLang="zh-CN" sz="1200" b="0" i="1" smtClean="0">
                                  <a:latin typeface="Cambria Math" panose="02040503050406030204" pitchFamily="18" charset="0"/>
                                  <a:ea typeface="Cambria Math" panose="02040503050406030204" pitchFamily="18" charset="0"/>
                                </a:rPr>
                              </m:ctrlPr>
                            </m:dPr>
                            <m:e>
                              <m:r>
                                <a:rPr lang="en-US" altLang="zh-CN" sz="1200" b="0" i="1" smtClean="0">
                                  <a:latin typeface="Cambria Math" panose="02040503050406030204" pitchFamily="18" charset="0"/>
                                  <a:ea typeface="Cambria Math" panose="02040503050406030204" pitchFamily="18" charset="0"/>
                                </a:rPr>
                                <m:t>𝑖</m:t>
                              </m:r>
                            </m:e>
                          </m:d>
                        </m:sub>
                        <m:sup/>
                        <m:e>
                          <m:sSub>
                            <m:sSubPr>
                              <m:ctrlPr>
                                <a:rPr lang="en-US" altLang="zh-CN" sz="120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𝑝</m:t>
                              </m:r>
                            </m:e>
                            <m:sub>
                              <m:r>
                                <a:rPr lang="en-US" altLang="zh-CN" sz="1200" b="0" i="1" smtClean="0">
                                  <a:latin typeface="Cambria Math" panose="02040503050406030204" pitchFamily="18" charset="0"/>
                                  <a:ea typeface="Cambria Math" panose="02040503050406030204" pitchFamily="18" charset="0"/>
                                </a:rPr>
                                <m:t>𝑢𝑖𝑣</m:t>
                              </m:r>
                            </m:sub>
                          </m:sSub>
                          <m:r>
                            <a:rPr lang="en-US" altLang="zh-CN" sz="1200" i="1">
                              <a:latin typeface="Cambria Math" panose="02040503050406030204" pitchFamily="18" charset="0"/>
                              <a:ea typeface="Cambria Math" panose="02040503050406030204" pitchFamily="18" charset="0"/>
                            </a:rPr>
                            <m:t>∙</m:t>
                          </m:r>
                          <m:sSub>
                            <m:sSubPr>
                              <m:ctrlPr>
                                <a:rPr lang="en-US" altLang="zh-CN" sz="120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𝑐</m:t>
                              </m:r>
                            </m:e>
                            <m:sub>
                              <m:r>
                                <a:rPr lang="en-US" altLang="zh-CN" sz="1200" b="0" i="1" smtClean="0">
                                  <a:latin typeface="Cambria Math" panose="02040503050406030204" pitchFamily="18" charset="0"/>
                                  <a:ea typeface="Cambria Math" panose="02040503050406030204" pitchFamily="18" charset="0"/>
                                </a:rPr>
                                <m:t>𝑣</m:t>
                              </m:r>
                            </m:sub>
                          </m:sSub>
                        </m:e>
                      </m:nary>
                      <m:r>
                        <a:rPr lang="en-US" altLang="zh-CN" sz="1200" i="1">
                          <a:latin typeface="Cambria Math" panose="02040503050406030204" pitchFamily="18" charset="0"/>
                          <a:ea typeface="Cambria Math" panose="02040503050406030204" pitchFamily="18" charset="0"/>
                        </a:rPr>
                        <m:t>→ </m:t>
                      </m:r>
                      <m:sSub>
                        <m:sSubPr>
                          <m:ctrlPr>
                            <a:rPr lang="en-US" altLang="zh-CN" sz="1200" i="1">
                              <a:latin typeface="Cambria Math" panose="02040503050406030204" pitchFamily="18" charset="0"/>
                              <a:ea typeface="Cambria Math" panose="02040503050406030204" pitchFamily="18" charset="0"/>
                            </a:rPr>
                          </m:ctrlPr>
                        </m:sSubPr>
                        <m:e>
                          <m:r>
                            <a:rPr lang="en-US" altLang="zh-CN" sz="1200" i="1">
                              <a:latin typeface="Cambria Math" panose="02040503050406030204" pitchFamily="18" charset="0"/>
                              <a:ea typeface="Cambria Math" panose="02040503050406030204" pitchFamily="18" charset="0"/>
                            </a:rPr>
                            <m:t>𝑊</m:t>
                          </m:r>
                        </m:e>
                        <m:sub>
                          <m:sSub>
                            <m:sSubPr>
                              <m:ctrlPr>
                                <a:rPr lang="en-US" altLang="zh-CN" sz="1200" i="1">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𝑜</m:t>
                              </m:r>
                            </m:e>
                            <m:sub>
                              <m:r>
                                <a:rPr lang="en-US" altLang="zh-CN" sz="1200" b="0" i="1" smtClean="0">
                                  <a:latin typeface="Cambria Math" panose="02040503050406030204" pitchFamily="18" charset="0"/>
                                  <a:ea typeface="Cambria Math" panose="02040503050406030204" pitchFamily="18" charset="0"/>
                                </a:rPr>
                                <m:t>𝑢𝑖</m:t>
                              </m:r>
                            </m:sub>
                          </m:sSub>
                        </m:sub>
                      </m:sSub>
                    </m:oMath>
                  </m:oMathPara>
                </a14:m>
                <a:endParaRPr lang="zh-CN" altLang="en-US" sz="1200" dirty="0"/>
              </a:p>
            </p:txBody>
          </p:sp>
        </mc:Choice>
        <mc:Fallback xmlns="">
          <p:sp>
            <p:nvSpPr>
              <p:cNvPr id="140" name="文本框 139">
                <a:extLst>
                  <a:ext uri="{FF2B5EF4-FFF2-40B4-BE49-F238E27FC236}">
                    <a16:creationId xmlns:a16="http://schemas.microsoft.com/office/drawing/2014/main" id="{3EA71777-AC1B-48D0-B311-C2B0C9D85B77}"/>
                  </a:ext>
                </a:extLst>
              </p:cNvPr>
              <p:cNvSpPr txBox="1">
                <a:spLocks noRot="1" noChangeAspect="1" noMove="1" noResize="1" noEditPoints="1" noAdjustHandles="1" noChangeArrowheads="1" noChangeShapeType="1" noTextEdit="1"/>
              </p:cNvSpPr>
              <p:nvPr/>
            </p:nvSpPr>
            <p:spPr>
              <a:xfrm>
                <a:off x="6568159" y="522324"/>
                <a:ext cx="1875642" cy="468077"/>
              </a:xfrm>
              <a:prstGeom prst="rect">
                <a:avLst/>
              </a:prstGeom>
              <a:blipFill>
                <a:blip r:embed="rId14"/>
                <a:stretch>
                  <a:fillRect l="-4545" t="-146053" r="-325" b="-197368"/>
                </a:stretch>
              </a:blipFill>
            </p:spPr>
            <p:txBody>
              <a:bodyPr/>
              <a:lstStyle/>
              <a:p>
                <a:r>
                  <a:rPr lang="zh-CN" altLang="en-US">
                    <a:noFill/>
                  </a:rPr>
                  <a:t> </a:t>
                </a:r>
              </a:p>
            </p:txBody>
          </p:sp>
        </mc:Fallback>
      </mc:AlternateContent>
      <p:sp>
        <p:nvSpPr>
          <p:cNvPr id="141" name="文本框 140">
            <a:extLst>
              <a:ext uri="{FF2B5EF4-FFF2-40B4-BE49-F238E27FC236}">
                <a16:creationId xmlns:a16="http://schemas.microsoft.com/office/drawing/2014/main" id="{4641214D-22E4-463F-BC0B-D7E60318C665}"/>
              </a:ext>
            </a:extLst>
          </p:cNvPr>
          <p:cNvSpPr txBox="1"/>
          <p:nvPr/>
        </p:nvSpPr>
        <p:spPr>
          <a:xfrm>
            <a:off x="7631891" y="2405826"/>
            <a:ext cx="595035" cy="338554"/>
          </a:xfrm>
          <a:prstGeom prst="rect">
            <a:avLst/>
          </a:prstGeom>
          <a:noFill/>
        </p:spPr>
        <p:txBody>
          <a:bodyPr wrap="none" rtlCol="0">
            <a:spAutoFit/>
          </a:bodyPr>
          <a:lstStyle/>
          <a:p>
            <a:r>
              <a:rPr lang="zh-CN" altLang="en-US" sz="1600" dirty="0"/>
              <a:t>原：</a:t>
            </a:r>
          </a:p>
        </p:txBody>
      </p:sp>
      <p:sp>
        <p:nvSpPr>
          <p:cNvPr id="142" name="文本框 141">
            <a:extLst>
              <a:ext uri="{FF2B5EF4-FFF2-40B4-BE49-F238E27FC236}">
                <a16:creationId xmlns:a16="http://schemas.microsoft.com/office/drawing/2014/main" id="{3D43BA85-BDF1-4506-9494-AAD487A2FC82}"/>
              </a:ext>
            </a:extLst>
          </p:cNvPr>
          <p:cNvSpPr txBox="1"/>
          <p:nvPr/>
        </p:nvSpPr>
        <p:spPr>
          <a:xfrm>
            <a:off x="6125008" y="543959"/>
            <a:ext cx="595035" cy="338554"/>
          </a:xfrm>
          <a:prstGeom prst="rect">
            <a:avLst/>
          </a:prstGeom>
          <a:noFill/>
        </p:spPr>
        <p:txBody>
          <a:bodyPr wrap="none" rtlCol="0">
            <a:spAutoFit/>
          </a:bodyPr>
          <a:lstStyle/>
          <a:p>
            <a:r>
              <a:rPr lang="zh-CN" altLang="en-US" sz="1600" dirty="0"/>
              <a:t>原：</a:t>
            </a:r>
          </a:p>
        </p:txBody>
      </p:sp>
      <p:graphicFrame>
        <p:nvGraphicFramePr>
          <p:cNvPr id="2" name="表格 1">
            <a:extLst>
              <a:ext uri="{FF2B5EF4-FFF2-40B4-BE49-F238E27FC236}">
                <a16:creationId xmlns:a16="http://schemas.microsoft.com/office/drawing/2014/main" id="{A8837F10-E4F1-45FE-B30F-DE2FA21B1E7B}"/>
              </a:ext>
            </a:extLst>
          </p:cNvPr>
          <p:cNvGraphicFramePr>
            <a:graphicFrameLocks noGrp="1"/>
          </p:cNvGraphicFramePr>
          <p:nvPr>
            <p:extLst>
              <p:ext uri="{D42A27DB-BD31-4B8C-83A1-F6EECF244321}">
                <p14:modId xmlns:p14="http://schemas.microsoft.com/office/powerpoint/2010/main" val="2008555085"/>
              </p:ext>
            </p:extLst>
          </p:nvPr>
        </p:nvGraphicFramePr>
        <p:xfrm>
          <a:off x="7244839" y="4148305"/>
          <a:ext cx="4670615" cy="1375044"/>
        </p:xfrm>
        <a:graphic>
          <a:graphicData uri="http://schemas.openxmlformats.org/drawingml/2006/table">
            <a:tbl>
              <a:tblPr firstRow="1" bandRow="1">
                <a:tableStyleId>{5C22544A-7EE6-4342-B048-85BDC9FD1C3A}</a:tableStyleId>
              </a:tblPr>
              <a:tblGrid>
                <a:gridCol w="910749">
                  <a:extLst>
                    <a:ext uri="{9D8B030D-6E8A-4147-A177-3AD203B41FA5}">
                      <a16:colId xmlns:a16="http://schemas.microsoft.com/office/drawing/2014/main" val="120332990"/>
                    </a:ext>
                  </a:extLst>
                </a:gridCol>
                <a:gridCol w="957497">
                  <a:extLst>
                    <a:ext uri="{9D8B030D-6E8A-4147-A177-3AD203B41FA5}">
                      <a16:colId xmlns:a16="http://schemas.microsoft.com/office/drawing/2014/main" val="1121395170"/>
                    </a:ext>
                  </a:extLst>
                </a:gridCol>
                <a:gridCol w="934123">
                  <a:extLst>
                    <a:ext uri="{9D8B030D-6E8A-4147-A177-3AD203B41FA5}">
                      <a16:colId xmlns:a16="http://schemas.microsoft.com/office/drawing/2014/main" val="1736494967"/>
                    </a:ext>
                  </a:extLst>
                </a:gridCol>
                <a:gridCol w="934123">
                  <a:extLst>
                    <a:ext uri="{9D8B030D-6E8A-4147-A177-3AD203B41FA5}">
                      <a16:colId xmlns:a16="http://schemas.microsoft.com/office/drawing/2014/main" val="256309039"/>
                    </a:ext>
                  </a:extLst>
                </a:gridCol>
                <a:gridCol w="934123">
                  <a:extLst>
                    <a:ext uri="{9D8B030D-6E8A-4147-A177-3AD203B41FA5}">
                      <a16:colId xmlns:a16="http://schemas.microsoft.com/office/drawing/2014/main" val="3436032481"/>
                    </a:ext>
                  </a:extLst>
                </a:gridCol>
              </a:tblGrid>
              <a:tr h="367482">
                <a:tc>
                  <a:txBody>
                    <a:bodyPr/>
                    <a:lstStyle/>
                    <a:p>
                      <a:endParaRPr lang="zh-CN" altLang="en-US" dirty="0"/>
                    </a:p>
                  </a:txBody>
                  <a:tcPr/>
                </a:tc>
                <a:tc>
                  <a:txBody>
                    <a:bodyPr/>
                    <a:lstStyle/>
                    <a:p>
                      <a:r>
                        <a:rPr lang="en-US" altLang="zh-CN" dirty="0"/>
                        <a:t>HR@5</a:t>
                      </a:r>
                      <a:endParaRPr lang="zh-CN" altLang="en-US" dirty="0"/>
                    </a:p>
                  </a:txBody>
                  <a:tcPr/>
                </a:tc>
                <a:tc>
                  <a:txBody>
                    <a:bodyPr/>
                    <a:lstStyle/>
                    <a:p>
                      <a:r>
                        <a:rPr lang="en-US" altLang="zh-CN" dirty="0"/>
                        <a:t>HR@10</a:t>
                      </a:r>
                      <a:endParaRPr lang="zh-CN" altLang="en-US" dirty="0"/>
                    </a:p>
                  </a:txBody>
                  <a:tcPr/>
                </a:tc>
                <a:tc>
                  <a:txBody>
                    <a:bodyPr/>
                    <a:lstStyle/>
                    <a:p>
                      <a:r>
                        <a:rPr lang="en-US" altLang="zh-CN" dirty="0"/>
                        <a:t>NDCG@5</a:t>
                      </a:r>
                      <a:endParaRPr lang="zh-CN" altLang="en-US" dirty="0"/>
                    </a:p>
                  </a:txBody>
                  <a:tcPr/>
                </a:tc>
                <a:tc>
                  <a:txBody>
                    <a:bodyPr/>
                    <a:lstStyle/>
                    <a:p>
                      <a:r>
                        <a:rPr lang="en-US" altLang="zh-CN" dirty="0"/>
                        <a:t>NDCG@10</a:t>
                      </a:r>
                      <a:endParaRPr lang="zh-CN" altLang="en-US" dirty="0"/>
                    </a:p>
                  </a:txBody>
                  <a:tcPr/>
                </a:tc>
                <a:extLst>
                  <a:ext uri="{0D108BD9-81ED-4DB2-BD59-A6C34878D82A}">
                    <a16:rowId xmlns:a16="http://schemas.microsoft.com/office/drawing/2014/main" val="3493421873"/>
                  </a:ext>
                </a:extLst>
              </a:tr>
              <a:tr h="367482">
                <a:tc>
                  <a:txBody>
                    <a:bodyPr/>
                    <a:lstStyle/>
                    <a:p>
                      <a:r>
                        <a:rPr lang="zh-CN" altLang="en-US" dirty="0"/>
                        <a:t>原论文</a:t>
                      </a:r>
                    </a:p>
                  </a:txBody>
                  <a:tcPr/>
                </a:tc>
                <a:tc>
                  <a:txBody>
                    <a:bodyPr/>
                    <a:lstStyle/>
                    <a:p>
                      <a:r>
                        <a:rPr lang="en-US" altLang="zh-CN" dirty="0"/>
                        <a:t>0.7959</a:t>
                      </a:r>
                      <a:endParaRPr lang="zh-CN" altLang="en-US" dirty="0"/>
                    </a:p>
                  </a:txBody>
                  <a:tcPr/>
                </a:tc>
                <a:tc>
                  <a:txBody>
                    <a:bodyPr/>
                    <a:lstStyle/>
                    <a:p>
                      <a:r>
                        <a:rPr lang="en-US" altLang="zh-CN" dirty="0"/>
                        <a:t>0.8921</a:t>
                      </a:r>
                      <a:endParaRPr lang="zh-CN" altLang="en-US" dirty="0"/>
                    </a:p>
                  </a:txBody>
                  <a:tcPr/>
                </a:tc>
                <a:tc>
                  <a:txBody>
                    <a:bodyPr/>
                    <a:lstStyle/>
                    <a:p>
                      <a:r>
                        <a:rPr lang="en-US" altLang="zh-CN" dirty="0"/>
                        <a:t>0.6185</a:t>
                      </a:r>
                      <a:endParaRPr lang="zh-CN" altLang="en-US" dirty="0"/>
                    </a:p>
                  </a:txBody>
                  <a:tcPr/>
                </a:tc>
                <a:tc>
                  <a:txBody>
                    <a:bodyPr/>
                    <a:lstStyle/>
                    <a:p>
                      <a:r>
                        <a:rPr lang="en-US" altLang="zh-CN" dirty="0"/>
                        <a:t>0.6500</a:t>
                      </a:r>
                      <a:endParaRPr lang="zh-CN" altLang="en-US" dirty="0"/>
                    </a:p>
                  </a:txBody>
                  <a:tcPr/>
                </a:tc>
                <a:extLst>
                  <a:ext uri="{0D108BD9-81ED-4DB2-BD59-A6C34878D82A}">
                    <a16:rowId xmlns:a16="http://schemas.microsoft.com/office/drawing/2014/main" val="1637605130"/>
                  </a:ext>
                </a:extLst>
              </a:tr>
              <a:tr h="367482">
                <a:tc>
                  <a:txBody>
                    <a:bodyPr/>
                    <a:lstStyle/>
                    <a:p>
                      <a:r>
                        <a:rPr lang="zh-CN" altLang="en-US" dirty="0"/>
                        <a:t>改</a:t>
                      </a:r>
                    </a:p>
                  </a:txBody>
                  <a:tcPr/>
                </a:tc>
                <a:tc>
                  <a:txBody>
                    <a:bodyPr/>
                    <a:lstStyle/>
                    <a:p>
                      <a:r>
                        <a:rPr lang="en-US" altLang="zh-CN" dirty="0">
                          <a:solidFill>
                            <a:srgbClr val="C00000"/>
                          </a:solidFill>
                        </a:rPr>
                        <a:t>0.8031</a:t>
                      </a:r>
                      <a:endParaRPr lang="zh-CN" altLang="en-US" dirty="0">
                        <a:solidFill>
                          <a:srgbClr val="C00000"/>
                        </a:solidFill>
                      </a:endParaRPr>
                    </a:p>
                  </a:txBody>
                  <a:tcPr/>
                </a:tc>
                <a:tc>
                  <a:txBody>
                    <a:bodyPr/>
                    <a:lstStyle/>
                    <a:p>
                      <a:r>
                        <a:rPr lang="en-US" altLang="zh-CN" dirty="0">
                          <a:solidFill>
                            <a:srgbClr val="C00000"/>
                          </a:solidFill>
                        </a:rPr>
                        <a:t>0.8932</a:t>
                      </a:r>
                      <a:endParaRPr lang="zh-CN" altLang="en-US" dirty="0">
                        <a:solidFill>
                          <a:srgbClr val="C00000"/>
                        </a:solidFill>
                      </a:endParaRPr>
                    </a:p>
                  </a:txBody>
                  <a:tcPr/>
                </a:tc>
                <a:tc>
                  <a:txBody>
                    <a:bodyPr/>
                    <a:lstStyle/>
                    <a:p>
                      <a:r>
                        <a:rPr lang="en-US" altLang="zh-CN" dirty="0">
                          <a:solidFill>
                            <a:srgbClr val="C00000"/>
                          </a:solidFill>
                        </a:rPr>
                        <a:t>0.6372</a:t>
                      </a:r>
                      <a:endParaRPr lang="zh-CN" altLang="en-US" dirty="0">
                        <a:solidFill>
                          <a:srgbClr val="C00000"/>
                        </a:solidFill>
                      </a:endParaRPr>
                    </a:p>
                  </a:txBody>
                  <a:tcPr/>
                </a:tc>
                <a:tc>
                  <a:txBody>
                    <a:bodyPr/>
                    <a:lstStyle/>
                    <a:p>
                      <a:r>
                        <a:rPr lang="en-US" altLang="zh-CN" dirty="0">
                          <a:solidFill>
                            <a:srgbClr val="C00000"/>
                          </a:solidFill>
                        </a:rPr>
                        <a:t>0.6666</a:t>
                      </a:r>
                      <a:endParaRPr lang="zh-CN" altLang="en-US" dirty="0">
                        <a:solidFill>
                          <a:srgbClr val="C00000"/>
                        </a:solidFill>
                      </a:endParaRPr>
                    </a:p>
                  </a:txBody>
                  <a:tcPr/>
                </a:tc>
                <a:extLst>
                  <a:ext uri="{0D108BD9-81ED-4DB2-BD59-A6C34878D82A}">
                    <a16:rowId xmlns:a16="http://schemas.microsoft.com/office/drawing/2014/main" val="3903234118"/>
                  </a:ext>
                </a:extLst>
              </a:tr>
            </a:tbl>
          </a:graphicData>
        </a:graphic>
      </p:graphicFrame>
      <p:sp>
        <p:nvSpPr>
          <p:cNvPr id="136" name="文本框 135">
            <a:extLst>
              <a:ext uri="{FF2B5EF4-FFF2-40B4-BE49-F238E27FC236}">
                <a16:creationId xmlns:a16="http://schemas.microsoft.com/office/drawing/2014/main" id="{A8079570-53BE-4B7F-A1CE-F780213884F3}"/>
              </a:ext>
            </a:extLst>
          </p:cNvPr>
          <p:cNvSpPr txBox="1"/>
          <p:nvPr/>
        </p:nvSpPr>
        <p:spPr>
          <a:xfrm>
            <a:off x="8610970" y="3842332"/>
            <a:ext cx="1938351" cy="369332"/>
          </a:xfrm>
          <a:prstGeom prst="rect">
            <a:avLst/>
          </a:prstGeom>
          <a:noFill/>
        </p:spPr>
        <p:txBody>
          <a:bodyPr wrap="none" rtlCol="0">
            <a:spAutoFit/>
          </a:bodyPr>
          <a:lstStyle/>
          <a:p>
            <a:r>
              <a:rPr lang="en-US" altLang="zh-CN" dirty="0" err="1"/>
              <a:t>citeulike</a:t>
            </a:r>
            <a:r>
              <a:rPr lang="en-US" altLang="zh-CN" dirty="0"/>
              <a:t>-a</a:t>
            </a:r>
            <a:r>
              <a:rPr lang="zh-CN" altLang="en-US" dirty="0"/>
              <a:t>数据集</a:t>
            </a:r>
          </a:p>
        </p:txBody>
      </p:sp>
    </p:spTree>
    <p:extLst>
      <p:ext uri="{BB962C8B-B14F-4D97-AF65-F5344CB8AC3E}">
        <p14:creationId xmlns:p14="http://schemas.microsoft.com/office/powerpoint/2010/main" val="1156756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 name="组合 306">
            <a:extLst>
              <a:ext uri="{FF2B5EF4-FFF2-40B4-BE49-F238E27FC236}">
                <a16:creationId xmlns:a16="http://schemas.microsoft.com/office/drawing/2014/main" id="{768A4B11-3880-4E37-923F-6630DE101B7F}"/>
              </a:ext>
            </a:extLst>
          </p:cNvPr>
          <p:cNvGrpSpPr/>
          <p:nvPr/>
        </p:nvGrpSpPr>
        <p:grpSpPr>
          <a:xfrm>
            <a:off x="637543" y="145465"/>
            <a:ext cx="4472222" cy="6523895"/>
            <a:chOff x="637543" y="116632"/>
            <a:chExt cx="4472222" cy="6523895"/>
          </a:xfrm>
        </p:grpSpPr>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FFD76FB-2FE7-42E3-A3F2-A26D506F80AA}"/>
                    </a:ext>
                  </a:extLst>
                </p:cNvPr>
                <p:cNvSpPr txBox="1"/>
                <p:nvPr/>
              </p:nvSpPr>
              <p:spPr>
                <a:xfrm>
                  <a:off x="1273620" y="3210054"/>
                  <a:ext cx="410497" cy="270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𝑤</m:t>
                            </m:r>
                          </m:e>
                          <m: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𝑖𝑢</m:t>
                                </m:r>
                              </m:sub>
                            </m:sSub>
                          </m:sub>
                        </m:sSub>
                      </m:oMath>
                    </m:oMathPara>
                  </a14:m>
                  <a:endParaRPr lang="zh-CN" altLang="en-US" sz="1600" dirty="0"/>
                </a:p>
              </p:txBody>
            </p:sp>
          </mc:Choice>
          <mc:Fallback xmlns="">
            <p:sp>
              <p:nvSpPr>
                <p:cNvPr id="6" name="文本框 5">
                  <a:extLst>
                    <a:ext uri="{FF2B5EF4-FFF2-40B4-BE49-F238E27FC236}">
                      <a16:creationId xmlns:a16="http://schemas.microsoft.com/office/drawing/2014/main" id="{2FFD76FB-2FE7-42E3-A3F2-A26D506F80AA}"/>
                    </a:ext>
                  </a:extLst>
                </p:cNvPr>
                <p:cNvSpPr txBox="1">
                  <a:spLocks noRot="1" noChangeAspect="1" noMove="1" noResize="1" noEditPoints="1" noAdjustHandles="1" noChangeArrowheads="1" noChangeShapeType="1" noTextEdit="1"/>
                </p:cNvSpPr>
                <p:nvPr/>
              </p:nvSpPr>
              <p:spPr>
                <a:xfrm>
                  <a:off x="1273620" y="3210054"/>
                  <a:ext cx="410497" cy="270330"/>
                </a:xfrm>
                <a:prstGeom prst="rect">
                  <a:avLst/>
                </a:prstGeom>
                <a:blipFill>
                  <a:blip r:embed="rId3"/>
                  <a:stretch>
                    <a:fillRect l="-7463" r="-1493" b="-15556"/>
                  </a:stretch>
                </a:blipFill>
              </p:spPr>
              <p:txBody>
                <a:bodyPr/>
                <a:lstStyle/>
                <a:p>
                  <a:r>
                    <a:rPr lang="zh-CN" altLang="en-US">
                      <a:noFill/>
                    </a:rPr>
                    <a:t> </a:t>
                  </a:r>
                </a:p>
              </p:txBody>
            </p:sp>
          </mc:Fallback>
        </mc:AlternateContent>
        <p:grpSp>
          <p:nvGrpSpPr>
            <p:cNvPr id="306" name="组合 305">
              <a:extLst>
                <a:ext uri="{FF2B5EF4-FFF2-40B4-BE49-F238E27FC236}">
                  <a16:creationId xmlns:a16="http://schemas.microsoft.com/office/drawing/2014/main" id="{4F60F42D-C29B-44A2-9DFF-DDC6D9B8707F}"/>
                </a:ext>
              </a:extLst>
            </p:cNvPr>
            <p:cNvGrpSpPr/>
            <p:nvPr/>
          </p:nvGrpSpPr>
          <p:grpSpPr>
            <a:xfrm>
              <a:off x="637543" y="116632"/>
              <a:ext cx="4472222" cy="6523895"/>
              <a:chOff x="637543" y="116632"/>
              <a:chExt cx="4472222" cy="6523895"/>
            </a:xfrm>
          </p:grpSpPr>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1BE0EEF-E85A-41A9-B346-D26B55507AA4}"/>
                      </a:ext>
                    </a:extLst>
                  </p:cNvPr>
                  <p:cNvSpPr txBox="1"/>
                  <p:nvPr/>
                </p:nvSpPr>
                <p:spPr>
                  <a:xfrm>
                    <a:off x="3462163" y="3207501"/>
                    <a:ext cx="426527" cy="270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𝑤</m:t>
                              </m:r>
                            </m:e>
                            <m: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𝑜</m:t>
                                  </m:r>
                                </m:e>
                                <m:sub>
                                  <m:r>
                                    <a:rPr lang="en-US" altLang="zh-CN" sz="1600" b="0" i="1" smtClean="0">
                                      <a:latin typeface="Cambria Math" panose="02040503050406030204" pitchFamily="18" charset="0"/>
                                    </a:rPr>
                                    <m:t>𝑢𝑖</m:t>
                                  </m:r>
                                </m:sub>
                              </m:sSub>
                            </m:sub>
                          </m:sSub>
                        </m:oMath>
                      </m:oMathPara>
                    </a14:m>
                    <a:endParaRPr lang="zh-CN" altLang="en-US" sz="1600" dirty="0"/>
                  </a:p>
                </p:txBody>
              </p:sp>
            </mc:Choice>
            <mc:Fallback xmlns="">
              <p:sp>
                <p:nvSpPr>
                  <p:cNvPr id="5" name="文本框 4">
                    <a:extLst>
                      <a:ext uri="{FF2B5EF4-FFF2-40B4-BE49-F238E27FC236}">
                        <a16:creationId xmlns:a16="http://schemas.microsoft.com/office/drawing/2014/main" id="{91BE0EEF-E85A-41A9-B346-D26B55507AA4}"/>
                      </a:ext>
                    </a:extLst>
                  </p:cNvPr>
                  <p:cNvSpPr txBox="1">
                    <a:spLocks noRot="1" noChangeAspect="1" noMove="1" noResize="1" noEditPoints="1" noAdjustHandles="1" noChangeArrowheads="1" noChangeShapeType="1" noTextEdit="1"/>
                  </p:cNvSpPr>
                  <p:nvPr/>
                </p:nvSpPr>
                <p:spPr>
                  <a:xfrm>
                    <a:off x="3462163" y="3207501"/>
                    <a:ext cx="426527" cy="270330"/>
                  </a:xfrm>
                  <a:prstGeom prst="rect">
                    <a:avLst/>
                  </a:prstGeom>
                  <a:blipFill>
                    <a:blip r:embed="rId4"/>
                    <a:stretch>
                      <a:fillRect l="-7143" b="-15909"/>
                    </a:stretch>
                  </a:blipFill>
                </p:spPr>
                <p:txBody>
                  <a:bodyPr/>
                  <a:lstStyle/>
                  <a:p>
                    <a:r>
                      <a:rPr lang="zh-CN" altLang="en-US">
                        <a:noFill/>
                      </a:rPr>
                      <a:t> </a:t>
                    </a:r>
                  </a:p>
                </p:txBody>
              </p:sp>
            </mc:Fallback>
          </mc:AlternateContent>
          <p:grpSp>
            <p:nvGrpSpPr>
              <p:cNvPr id="305" name="组合 304">
                <a:extLst>
                  <a:ext uri="{FF2B5EF4-FFF2-40B4-BE49-F238E27FC236}">
                    <a16:creationId xmlns:a16="http://schemas.microsoft.com/office/drawing/2014/main" id="{376C88AD-0BE6-4882-83EE-35ECCD0A622C}"/>
                  </a:ext>
                </a:extLst>
              </p:cNvPr>
              <p:cNvGrpSpPr/>
              <p:nvPr/>
            </p:nvGrpSpPr>
            <p:grpSpPr>
              <a:xfrm>
                <a:off x="637543" y="116632"/>
                <a:ext cx="4472222" cy="6523895"/>
                <a:chOff x="637543" y="116632"/>
                <a:chExt cx="4472222" cy="6523895"/>
              </a:xfrm>
            </p:grpSpPr>
            <p:cxnSp>
              <p:nvCxnSpPr>
                <p:cNvPr id="8" name="直接箭头连接符 7">
                  <a:extLst>
                    <a:ext uri="{FF2B5EF4-FFF2-40B4-BE49-F238E27FC236}">
                      <a16:creationId xmlns:a16="http://schemas.microsoft.com/office/drawing/2014/main" id="{B7FF7F34-ADEF-4E14-BEF4-C8768A72D487}"/>
                    </a:ext>
                  </a:extLst>
                </p:cNvPr>
                <p:cNvCxnSpPr>
                  <a:cxnSpLocks/>
                </p:cNvCxnSpPr>
                <p:nvPr/>
              </p:nvCxnSpPr>
              <p:spPr>
                <a:xfrm flipV="1">
                  <a:off x="3925397" y="3207501"/>
                  <a:ext cx="0" cy="295012"/>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04" name="组合 303">
                  <a:extLst>
                    <a:ext uri="{FF2B5EF4-FFF2-40B4-BE49-F238E27FC236}">
                      <a16:creationId xmlns:a16="http://schemas.microsoft.com/office/drawing/2014/main" id="{CD816646-8B1D-47F6-BBE8-FDDAE7F09D69}"/>
                    </a:ext>
                  </a:extLst>
                </p:cNvPr>
                <p:cNvGrpSpPr/>
                <p:nvPr/>
              </p:nvGrpSpPr>
              <p:grpSpPr>
                <a:xfrm>
                  <a:off x="637543" y="116632"/>
                  <a:ext cx="4472222" cy="6523895"/>
                  <a:chOff x="637543" y="116632"/>
                  <a:chExt cx="4472222" cy="6523895"/>
                </a:xfrm>
              </p:grpSpPr>
              <p:cxnSp>
                <p:nvCxnSpPr>
                  <p:cNvPr id="7" name="直接箭头连接符 6">
                    <a:extLst>
                      <a:ext uri="{FF2B5EF4-FFF2-40B4-BE49-F238E27FC236}">
                        <a16:creationId xmlns:a16="http://schemas.microsoft.com/office/drawing/2014/main" id="{02008374-5EAA-4710-A210-F25E8C7365BA}"/>
                      </a:ext>
                    </a:extLst>
                  </p:cNvPr>
                  <p:cNvCxnSpPr>
                    <a:cxnSpLocks/>
                  </p:cNvCxnSpPr>
                  <p:nvPr/>
                </p:nvCxnSpPr>
                <p:spPr>
                  <a:xfrm flipV="1">
                    <a:off x="1759123" y="3225800"/>
                    <a:ext cx="0" cy="288504"/>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03" name="组合 302">
                    <a:extLst>
                      <a:ext uri="{FF2B5EF4-FFF2-40B4-BE49-F238E27FC236}">
                        <a16:creationId xmlns:a16="http://schemas.microsoft.com/office/drawing/2014/main" id="{828CDA55-31DD-45CE-9B47-772347E9BFA5}"/>
                      </a:ext>
                    </a:extLst>
                  </p:cNvPr>
                  <p:cNvGrpSpPr/>
                  <p:nvPr/>
                </p:nvGrpSpPr>
                <p:grpSpPr>
                  <a:xfrm>
                    <a:off x="637543" y="116632"/>
                    <a:ext cx="4472222" cy="6523895"/>
                    <a:chOff x="637543" y="87659"/>
                    <a:chExt cx="4472222" cy="6523895"/>
                  </a:xfrm>
                </p:grpSpPr>
                <p:grpSp>
                  <p:nvGrpSpPr>
                    <p:cNvPr id="96" name="组合 95">
                      <a:extLst>
                        <a:ext uri="{FF2B5EF4-FFF2-40B4-BE49-F238E27FC236}">
                          <a16:creationId xmlns:a16="http://schemas.microsoft.com/office/drawing/2014/main" id="{CDE6C708-7308-411F-831A-E5018C25015A}"/>
                        </a:ext>
                      </a:extLst>
                    </p:cNvPr>
                    <p:cNvGrpSpPr/>
                    <p:nvPr/>
                  </p:nvGrpSpPr>
                  <p:grpSpPr>
                    <a:xfrm>
                      <a:off x="637543" y="3545894"/>
                      <a:ext cx="4465662" cy="3065660"/>
                      <a:chOff x="332606" y="1412776"/>
                      <a:chExt cx="5185737" cy="3559989"/>
                    </a:xfrm>
                  </p:grpSpPr>
                  <p:grpSp>
                    <p:nvGrpSpPr>
                      <p:cNvPr id="4" name="组合 3">
                        <a:extLst>
                          <a:ext uri="{FF2B5EF4-FFF2-40B4-BE49-F238E27FC236}">
                            <a16:creationId xmlns:a16="http://schemas.microsoft.com/office/drawing/2014/main" id="{1DAA4C84-607A-4BE6-875C-0CF14FD0F484}"/>
                          </a:ext>
                        </a:extLst>
                      </p:cNvPr>
                      <p:cNvGrpSpPr/>
                      <p:nvPr/>
                    </p:nvGrpSpPr>
                    <p:grpSpPr>
                      <a:xfrm>
                        <a:off x="477788" y="1618109"/>
                        <a:ext cx="4896544" cy="3276377"/>
                        <a:chOff x="765820" y="1198694"/>
                        <a:chExt cx="7254616" cy="4827200"/>
                      </a:xfrm>
                    </p:grpSpPr>
                    <p:grpSp>
                      <p:nvGrpSpPr>
                        <p:cNvPr id="9" name="组合 8">
                          <a:extLst>
                            <a:ext uri="{FF2B5EF4-FFF2-40B4-BE49-F238E27FC236}">
                              <a16:creationId xmlns:a16="http://schemas.microsoft.com/office/drawing/2014/main" id="{B2E46139-2ECB-4E4E-B8AA-F9E8CE9C20BA}"/>
                            </a:ext>
                          </a:extLst>
                        </p:cNvPr>
                        <p:cNvGrpSpPr/>
                        <p:nvPr/>
                      </p:nvGrpSpPr>
                      <p:grpSpPr>
                        <a:xfrm>
                          <a:off x="4564052" y="1210797"/>
                          <a:ext cx="3456384" cy="2016224"/>
                          <a:chOff x="6382444" y="1412776"/>
                          <a:chExt cx="3456384" cy="2016224"/>
                        </a:xfrm>
                      </p:grpSpPr>
                      <p:sp>
                        <p:nvSpPr>
                          <p:cNvPr id="59" name="矩形: 圆角 58">
                            <a:extLst>
                              <a:ext uri="{FF2B5EF4-FFF2-40B4-BE49-F238E27FC236}">
                                <a16:creationId xmlns:a16="http://schemas.microsoft.com/office/drawing/2014/main" id="{EF5EFEDD-4BB6-48C4-B05F-662C1D97E941}"/>
                              </a:ext>
                            </a:extLst>
                          </p:cNvPr>
                          <p:cNvSpPr/>
                          <p:nvPr/>
                        </p:nvSpPr>
                        <p:spPr>
                          <a:xfrm>
                            <a:off x="6382444" y="1412776"/>
                            <a:ext cx="3456384" cy="2016224"/>
                          </a:xfrm>
                          <a:prstGeom prst="roundRect">
                            <a:avLst/>
                          </a:prstGeom>
                          <a:noFill/>
                          <a:ln w="9525"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a:p>
                        </p:txBody>
                      </p:sp>
                      <p:sp>
                        <p:nvSpPr>
                          <p:cNvPr id="60" name="文本框 59">
                            <a:extLst>
                              <a:ext uri="{FF2B5EF4-FFF2-40B4-BE49-F238E27FC236}">
                                <a16:creationId xmlns:a16="http://schemas.microsoft.com/office/drawing/2014/main" id="{FE996701-9DD1-42FA-B718-E86C1D4467EB}"/>
                              </a:ext>
                            </a:extLst>
                          </p:cNvPr>
                          <p:cNvSpPr txBox="1"/>
                          <p:nvPr/>
                        </p:nvSpPr>
                        <p:spPr>
                          <a:xfrm>
                            <a:off x="6876419" y="1465628"/>
                            <a:ext cx="2708998" cy="368604"/>
                          </a:xfrm>
                          <a:prstGeom prst="rect">
                            <a:avLst/>
                          </a:prstGeom>
                          <a:noFill/>
                        </p:spPr>
                        <p:txBody>
                          <a:bodyPr wrap="square" rtlCol="0">
                            <a:spAutoFit/>
                          </a:bodyPr>
                          <a:lstStyle/>
                          <a:p>
                            <a:r>
                              <a:rPr lang="en-US" altLang="zh-CN" sz="800" dirty="0"/>
                              <a:t>User-Neighborhood Attention</a:t>
                            </a:r>
                            <a:endParaRPr lang="zh-CN" altLang="en-US" sz="800" dirty="0"/>
                          </a:p>
                        </p:txBody>
                      </p:sp>
                      <p:grpSp>
                        <p:nvGrpSpPr>
                          <p:cNvPr id="61" name="组合 60">
                            <a:extLst>
                              <a:ext uri="{FF2B5EF4-FFF2-40B4-BE49-F238E27FC236}">
                                <a16:creationId xmlns:a16="http://schemas.microsoft.com/office/drawing/2014/main" id="{37D48B6C-5093-4955-BB78-3EBA03994AAD}"/>
                              </a:ext>
                            </a:extLst>
                          </p:cNvPr>
                          <p:cNvGrpSpPr/>
                          <p:nvPr/>
                        </p:nvGrpSpPr>
                        <p:grpSpPr>
                          <a:xfrm>
                            <a:off x="6431382" y="1748828"/>
                            <a:ext cx="3154036" cy="1389640"/>
                            <a:chOff x="6431382" y="1748828"/>
                            <a:chExt cx="3154036" cy="1389640"/>
                          </a:xfrm>
                        </p:grpSpPr>
                        <p:grpSp>
                          <p:nvGrpSpPr>
                            <p:cNvPr id="62" name="组合 61">
                              <a:extLst>
                                <a:ext uri="{FF2B5EF4-FFF2-40B4-BE49-F238E27FC236}">
                                  <a16:creationId xmlns:a16="http://schemas.microsoft.com/office/drawing/2014/main" id="{F5F32133-21B6-45F2-9E04-E186D1CFDFC8}"/>
                                </a:ext>
                              </a:extLst>
                            </p:cNvPr>
                            <p:cNvGrpSpPr/>
                            <p:nvPr/>
                          </p:nvGrpSpPr>
                          <p:grpSpPr>
                            <a:xfrm>
                              <a:off x="6431382" y="1748828"/>
                              <a:ext cx="3154036" cy="1389640"/>
                              <a:chOff x="6324751" y="1734565"/>
                              <a:chExt cx="3154036" cy="1389640"/>
                            </a:xfrm>
                          </p:grpSpPr>
                          <p:grpSp>
                            <p:nvGrpSpPr>
                              <p:cNvPr id="69" name="组合 68">
                                <a:extLst>
                                  <a:ext uri="{FF2B5EF4-FFF2-40B4-BE49-F238E27FC236}">
                                    <a16:creationId xmlns:a16="http://schemas.microsoft.com/office/drawing/2014/main" id="{6F2AF18B-AB37-4F47-AB6E-2C580C802767}"/>
                                  </a:ext>
                                </a:extLst>
                              </p:cNvPr>
                              <p:cNvGrpSpPr/>
                              <p:nvPr/>
                            </p:nvGrpSpPr>
                            <p:grpSpPr>
                              <a:xfrm>
                                <a:off x="6324751" y="2597627"/>
                                <a:ext cx="3154036" cy="526578"/>
                                <a:chOff x="6324751" y="2597627"/>
                                <a:chExt cx="3154036" cy="526578"/>
                              </a:xfrm>
                            </p:grpSpPr>
                            <p:grpSp>
                              <p:nvGrpSpPr>
                                <p:cNvPr id="83" name="组合 82">
                                  <a:extLst>
                                    <a:ext uri="{FF2B5EF4-FFF2-40B4-BE49-F238E27FC236}">
                                      <a16:creationId xmlns:a16="http://schemas.microsoft.com/office/drawing/2014/main" id="{BFA527D4-930E-420B-A691-DDEC361056A8}"/>
                                    </a:ext>
                                  </a:extLst>
                                </p:cNvPr>
                                <p:cNvGrpSpPr/>
                                <p:nvPr/>
                              </p:nvGrpSpPr>
                              <p:grpSpPr>
                                <a:xfrm>
                                  <a:off x="6324751" y="2597627"/>
                                  <a:ext cx="3154036" cy="526578"/>
                                  <a:chOff x="6385875" y="1363619"/>
                                  <a:chExt cx="1508741" cy="1965289"/>
                                </a:xfrm>
                              </p:grpSpPr>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CB98CDA0-FEB1-4053-8C73-F5C34A78293A}"/>
                                          </a:ext>
                                        </a:extLst>
                                      </p:cNvPr>
                                      <p:cNvSpPr txBox="1"/>
                                      <p:nvPr/>
                                    </p:nvSpPr>
                                    <p:spPr>
                                      <a:xfrm>
                                        <a:off x="6385875" y="1867836"/>
                                        <a:ext cx="174455" cy="11846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𝑃</m:t>
                                                  </m:r>
                                                </m:e>
                                                <m:sub>
                                                  <m:r>
                                                    <a:rPr lang="en-US" altLang="zh-CN" sz="1200" b="0" i="1" smtClean="0">
                                                      <a:latin typeface="Cambria Math" panose="02040503050406030204" pitchFamily="18" charset="0"/>
                                                    </a:rPr>
                                                    <m:t>𝑢𝑖</m:t>
                                                  </m:r>
                                                </m:sub>
                                              </m:sSub>
                                            </m:oMath>
                                          </m:oMathPara>
                                        </a14:m>
                                        <a:endParaRPr lang="zh-CN" altLang="en-US" dirty="0"/>
                                      </a:p>
                                    </p:txBody>
                                  </p:sp>
                                </mc:Choice>
                                <mc:Fallback xmlns="">
                                  <p:sp>
                                    <p:nvSpPr>
                                      <p:cNvPr id="86" name="文本框 85">
                                        <a:extLst>
                                          <a:ext uri="{FF2B5EF4-FFF2-40B4-BE49-F238E27FC236}">
                                            <a16:creationId xmlns:a16="http://schemas.microsoft.com/office/drawing/2014/main" id="{CB98CDA0-FEB1-4053-8C73-F5C34A78293A}"/>
                                          </a:ext>
                                        </a:extLst>
                                      </p:cNvPr>
                                      <p:cNvSpPr txBox="1">
                                        <a:spLocks noRot="1" noChangeAspect="1" noMove="1" noResize="1" noEditPoints="1" noAdjustHandles="1" noChangeArrowheads="1" noChangeShapeType="1" noTextEdit="1"/>
                                      </p:cNvSpPr>
                                      <p:nvPr/>
                                    </p:nvSpPr>
                                    <p:spPr>
                                      <a:xfrm>
                                        <a:off x="6385875" y="1867836"/>
                                        <a:ext cx="174455" cy="1184677"/>
                                      </a:xfrm>
                                      <a:prstGeom prst="rect">
                                        <a:avLst/>
                                      </a:prstGeom>
                                      <a:blipFill>
                                        <a:blip r:embed="rId5"/>
                                        <a:stretch>
                                          <a:fillRect l="-22857" r="-11429" b="-12903"/>
                                        </a:stretch>
                                      </a:blipFill>
                                    </p:spPr>
                                    <p:txBody>
                                      <a:bodyPr/>
                                      <a:lstStyle/>
                                      <a:p>
                                        <a:r>
                                          <a:rPr lang="zh-CN" altLang="en-US">
                                            <a:noFill/>
                                          </a:rPr>
                                          <a:t> </a:t>
                                        </a:r>
                                      </a:p>
                                    </p:txBody>
                                  </p:sp>
                                </mc:Fallback>
                              </mc:AlternateContent>
                              <p:grpSp>
                                <p:nvGrpSpPr>
                                  <p:cNvPr id="87" name="组合 86">
                                    <a:extLst>
                                      <a:ext uri="{FF2B5EF4-FFF2-40B4-BE49-F238E27FC236}">
                                        <a16:creationId xmlns:a16="http://schemas.microsoft.com/office/drawing/2014/main" id="{6372877D-AE16-47A8-9CB6-0F78362988DF}"/>
                                      </a:ext>
                                    </a:extLst>
                                  </p:cNvPr>
                                  <p:cNvGrpSpPr/>
                                  <p:nvPr/>
                                </p:nvGrpSpPr>
                                <p:grpSpPr>
                                  <a:xfrm>
                                    <a:off x="6551253" y="1363619"/>
                                    <a:ext cx="1343363" cy="1965289"/>
                                    <a:chOff x="6551253" y="1363619"/>
                                    <a:chExt cx="1343363" cy="1965289"/>
                                  </a:xfrm>
                                </p:grpSpPr>
                                <p:grpSp>
                                  <p:nvGrpSpPr>
                                    <p:cNvPr id="88" name="组合 87">
                                      <a:extLst>
                                        <a:ext uri="{FF2B5EF4-FFF2-40B4-BE49-F238E27FC236}">
                                          <a16:creationId xmlns:a16="http://schemas.microsoft.com/office/drawing/2014/main" id="{60C7FAF5-8D5D-4C21-9006-6C7D1C40B25E}"/>
                                        </a:ext>
                                      </a:extLst>
                                    </p:cNvPr>
                                    <p:cNvGrpSpPr/>
                                    <p:nvPr/>
                                  </p:nvGrpSpPr>
                                  <p:grpSpPr>
                                    <a:xfrm>
                                      <a:off x="6551253" y="1718758"/>
                                      <a:ext cx="1343363" cy="1359540"/>
                                      <a:chOff x="6551253" y="1718758"/>
                                      <a:chExt cx="1343363" cy="1359540"/>
                                    </a:xfrm>
                                  </p:grpSpPr>
                                  <p:sp>
                                    <p:nvSpPr>
                                      <p:cNvPr id="90" name="矩形: 圆角 89">
                                        <a:extLst>
                                          <a:ext uri="{FF2B5EF4-FFF2-40B4-BE49-F238E27FC236}">
                                            <a16:creationId xmlns:a16="http://schemas.microsoft.com/office/drawing/2014/main" id="{FD722D95-96A0-4CAD-9AC9-F2951115A827}"/>
                                          </a:ext>
                                        </a:extLst>
                                      </p:cNvPr>
                                      <p:cNvSpPr/>
                                      <p:nvPr/>
                                    </p:nvSpPr>
                                    <p:spPr>
                                      <a:xfrm>
                                        <a:off x="6551253" y="1725599"/>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2BF4454D-FC1A-4BAC-8F6E-A6A053B00472}"/>
                                          </a:ext>
                                        </a:extLst>
                                      </p:cNvPr>
                                      <p:cNvSpPr/>
                                      <p:nvPr/>
                                    </p:nvSpPr>
                                    <p:spPr>
                                      <a:xfrm>
                                        <a:off x="6713236" y="1725595"/>
                                        <a:ext cx="46029" cy="134336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92" name="矩形 91">
                                        <a:extLst>
                                          <a:ext uri="{FF2B5EF4-FFF2-40B4-BE49-F238E27FC236}">
                                            <a16:creationId xmlns:a16="http://schemas.microsoft.com/office/drawing/2014/main" id="{84CDA039-CFC9-40EC-925B-29D95DBC3D04}"/>
                                          </a:ext>
                                        </a:extLst>
                                      </p:cNvPr>
                                      <p:cNvSpPr/>
                                      <p:nvPr/>
                                    </p:nvSpPr>
                                    <p:spPr>
                                      <a:xfrm>
                                        <a:off x="6972367" y="1718758"/>
                                        <a:ext cx="46029" cy="1343364"/>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9603A485-7A96-4769-88BF-147D5CB00D6D}"/>
                                          </a:ext>
                                        </a:extLst>
                                      </p:cNvPr>
                                      <p:cNvSpPr/>
                                      <p:nvPr/>
                                    </p:nvSpPr>
                                    <p:spPr>
                                      <a:xfrm>
                                        <a:off x="7229718" y="1734934"/>
                                        <a:ext cx="46029" cy="1343364"/>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29B3CEBD-0AAF-4154-AF20-B56B5948E260}"/>
                                          </a:ext>
                                        </a:extLst>
                                      </p:cNvPr>
                                      <p:cNvSpPr/>
                                      <p:nvPr/>
                                    </p:nvSpPr>
                                    <p:spPr>
                                      <a:xfrm>
                                        <a:off x="7722158" y="1725595"/>
                                        <a:ext cx="46029" cy="1343364"/>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89" name="文本框 88">
                                      <a:extLst>
                                        <a:ext uri="{FF2B5EF4-FFF2-40B4-BE49-F238E27FC236}">
                                          <a16:creationId xmlns:a16="http://schemas.microsoft.com/office/drawing/2014/main" id="{A4A0C4C3-7CB5-41B6-8FF7-107D21330AC5}"/>
                                        </a:ext>
                                      </a:extLst>
                                    </p:cNvPr>
                                    <p:cNvSpPr txBox="1"/>
                                    <p:nvPr/>
                                  </p:nvSpPr>
                                  <p:spPr>
                                    <a:xfrm>
                                      <a:off x="7369166" y="1363619"/>
                                      <a:ext cx="288079" cy="1965289"/>
                                    </a:xfrm>
                                    <a:prstGeom prst="rect">
                                      <a:avLst/>
                                    </a:prstGeom>
                                    <a:noFill/>
                                  </p:spPr>
                                  <p:txBody>
                                    <a:bodyPr vert="horz" wrap="square" rtlCol="0">
                                      <a:spAutoFit/>
                                    </a:bodyPr>
                                    <a:lstStyle/>
                                    <a:p>
                                      <a:r>
                                        <a:rPr lang="en-US" altLang="zh-CN" sz="1400" dirty="0"/>
                                        <a:t>···</a:t>
                                      </a:r>
                                      <a:endParaRPr lang="zh-CN" altLang="en-US" sz="1400" dirty="0"/>
                                    </a:p>
                                  </p:txBody>
                                </p:sp>
                              </p:grpSp>
                            </p:grpSp>
                            <p:sp>
                              <p:nvSpPr>
                                <p:cNvPr id="84" name="矩形 83">
                                  <a:extLst>
                                    <a:ext uri="{FF2B5EF4-FFF2-40B4-BE49-F238E27FC236}">
                                      <a16:creationId xmlns:a16="http://schemas.microsoft.com/office/drawing/2014/main" id="{AEBA9C84-DA83-4016-AFDB-EC8228389966}"/>
                                    </a:ext>
                                  </a:extLst>
                                </p:cNvPr>
                                <p:cNvSpPr/>
                                <p:nvPr/>
                              </p:nvSpPr>
                              <p:spPr>
                                <a:xfrm>
                                  <a:off x="7280666" y="2694614"/>
                                  <a:ext cx="96224" cy="359940"/>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27FB9800-7AF3-4B32-A0E9-1DD2BD86FDA3}"/>
                                    </a:ext>
                                  </a:extLst>
                                </p:cNvPr>
                                <p:cNvSpPr/>
                                <p:nvPr/>
                              </p:nvSpPr>
                              <p:spPr>
                                <a:xfrm>
                                  <a:off x="7822945" y="2691256"/>
                                  <a:ext cx="96224" cy="35994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grpSp>
                          <p:grpSp>
                            <p:nvGrpSpPr>
                              <p:cNvPr id="70" name="组合 69">
                                <a:extLst>
                                  <a:ext uri="{FF2B5EF4-FFF2-40B4-BE49-F238E27FC236}">
                                    <a16:creationId xmlns:a16="http://schemas.microsoft.com/office/drawing/2014/main" id="{1EEFD716-7D4D-4BA6-BE3C-74B0A7E9A41D}"/>
                                  </a:ext>
                                </a:extLst>
                              </p:cNvPr>
                              <p:cNvGrpSpPr/>
                              <p:nvPr/>
                            </p:nvGrpSpPr>
                            <p:grpSpPr>
                              <a:xfrm>
                                <a:off x="6335327" y="1734565"/>
                                <a:ext cx="3143460" cy="461023"/>
                                <a:chOff x="6335327" y="1734565"/>
                                <a:chExt cx="3143460" cy="461023"/>
                              </a:xfrm>
                            </p:grpSpPr>
                            <p:grpSp>
                              <p:nvGrpSpPr>
                                <p:cNvPr id="71" name="组合 70">
                                  <a:extLst>
                                    <a:ext uri="{FF2B5EF4-FFF2-40B4-BE49-F238E27FC236}">
                                      <a16:creationId xmlns:a16="http://schemas.microsoft.com/office/drawing/2014/main" id="{713A3063-7D06-49E9-8C90-87344E481F22}"/>
                                    </a:ext>
                                  </a:extLst>
                                </p:cNvPr>
                                <p:cNvGrpSpPr/>
                                <p:nvPr/>
                              </p:nvGrpSpPr>
                              <p:grpSpPr>
                                <a:xfrm>
                                  <a:off x="6335327" y="1734565"/>
                                  <a:ext cx="3143460" cy="459847"/>
                                  <a:chOff x="8166341" y="1472795"/>
                                  <a:chExt cx="1503682" cy="1585982"/>
                                </a:xfrm>
                              </p:grpSpPr>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9FD3E144-B395-4FEE-9220-859B5FF3EED4}"/>
                                          </a:ext>
                                        </a:extLst>
                                      </p:cNvPr>
                                      <p:cNvSpPr txBox="1"/>
                                      <p:nvPr/>
                                    </p:nvSpPr>
                                    <p:spPr>
                                      <a:xfrm>
                                        <a:off x="8166341" y="1886004"/>
                                        <a:ext cx="175360" cy="10947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𝐶</m:t>
                                              </m:r>
                                            </m:oMath>
                                          </m:oMathPara>
                                        </a14:m>
                                        <a:endParaRPr lang="zh-CN" altLang="en-US" dirty="0"/>
                                      </a:p>
                                    </p:txBody>
                                  </p:sp>
                                </mc:Choice>
                                <mc:Fallback xmlns="">
                                  <p:sp>
                                    <p:nvSpPr>
                                      <p:cNvPr id="74" name="文本框 73">
                                        <a:extLst>
                                          <a:ext uri="{FF2B5EF4-FFF2-40B4-BE49-F238E27FC236}">
                                            <a16:creationId xmlns:a16="http://schemas.microsoft.com/office/drawing/2014/main" id="{9FD3E144-B395-4FEE-9220-859B5FF3EED4}"/>
                                          </a:ext>
                                        </a:extLst>
                                      </p:cNvPr>
                                      <p:cNvSpPr txBox="1">
                                        <a:spLocks noRot="1" noChangeAspect="1" noMove="1" noResize="1" noEditPoints="1" noAdjustHandles="1" noChangeArrowheads="1" noChangeShapeType="1" noTextEdit="1"/>
                                      </p:cNvSpPr>
                                      <p:nvPr/>
                                    </p:nvSpPr>
                                    <p:spPr>
                                      <a:xfrm>
                                        <a:off x="8166341" y="1886004"/>
                                        <a:ext cx="175360" cy="1094764"/>
                                      </a:xfrm>
                                      <a:prstGeom prst="rect">
                                        <a:avLst/>
                                      </a:prstGeom>
                                      <a:blipFill>
                                        <a:blip r:embed="rId6"/>
                                        <a:stretch>
                                          <a:fillRect l="-5714" b="-23333"/>
                                        </a:stretch>
                                      </a:blipFill>
                                    </p:spPr>
                                    <p:txBody>
                                      <a:bodyPr/>
                                      <a:lstStyle/>
                                      <a:p>
                                        <a:r>
                                          <a:rPr lang="zh-CN" altLang="en-US">
                                            <a:noFill/>
                                          </a:rPr>
                                          <a:t> </a:t>
                                        </a:r>
                                      </a:p>
                                    </p:txBody>
                                  </p:sp>
                                </mc:Fallback>
                              </mc:AlternateContent>
                              <p:grpSp>
                                <p:nvGrpSpPr>
                                  <p:cNvPr id="75" name="组合 74">
                                    <a:extLst>
                                      <a:ext uri="{FF2B5EF4-FFF2-40B4-BE49-F238E27FC236}">
                                        <a16:creationId xmlns:a16="http://schemas.microsoft.com/office/drawing/2014/main" id="{AC214649-555E-4ADE-99A7-E1652A7F731C}"/>
                                      </a:ext>
                                    </a:extLst>
                                  </p:cNvPr>
                                  <p:cNvGrpSpPr/>
                                  <p:nvPr/>
                                </p:nvGrpSpPr>
                                <p:grpSpPr>
                                  <a:xfrm>
                                    <a:off x="8326660" y="1472795"/>
                                    <a:ext cx="1343363" cy="1585982"/>
                                    <a:chOff x="8326660" y="1472795"/>
                                    <a:chExt cx="1343363" cy="1585982"/>
                                  </a:xfrm>
                                </p:grpSpPr>
                                <p:grpSp>
                                  <p:nvGrpSpPr>
                                    <p:cNvPr id="76" name="组合 75">
                                      <a:extLst>
                                        <a:ext uri="{FF2B5EF4-FFF2-40B4-BE49-F238E27FC236}">
                                          <a16:creationId xmlns:a16="http://schemas.microsoft.com/office/drawing/2014/main" id="{4DCB6D3C-F39B-433D-B2EF-5AA411FE33F7}"/>
                                        </a:ext>
                                      </a:extLst>
                                    </p:cNvPr>
                                    <p:cNvGrpSpPr/>
                                    <p:nvPr/>
                                  </p:nvGrpSpPr>
                                  <p:grpSpPr>
                                    <a:xfrm>
                                      <a:off x="8326660" y="1713016"/>
                                      <a:ext cx="1343363" cy="1345761"/>
                                      <a:chOff x="8166072" y="1725597"/>
                                      <a:chExt cx="1343363" cy="1345761"/>
                                    </a:xfrm>
                                  </p:grpSpPr>
                                  <p:sp>
                                    <p:nvSpPr>
                                      <p:cNvPr id="78" name="矩形: 圆角 77">
                                        <a:extLst>
                                          <a:ext uri="{FF2B5EF4-FFF2-40B4-BE49-F238E27FC236}">
                                            <a16:creationId xmlns:a16="http://schemas.microsoft.com/office/drawing/2014/main" id="{1E3F6A02-D599-49FB-9CAF-C86366FA826A}"/>
                                          </a:ext>
                                        </a:extLst>
                                      </p:cNvPr>
                                      <p:cNvSpPr/>
                                      <p:nvPr/>
                                    </p:nvSpPr>
                                    <p:spPr>
                                      <a:xfrm>
                                        <a:off x="8166072" y="1725598"/>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C2EB2C05-797A-44E8-B423-685D32F23DF8}"/>
                                          </a:ext>
                                        </a:extLst>
                                      </p:cNvPr>
                                      <p:cNvSpPr/>
                                      <p:nvPr/>
                                    </p:nvSpPr>
                                    <p:spPr>
                                      <a:xfrm>
                                        <a:off x="9336977" y="1725597"/>
                                        <a:ext cx="46030" cy="134336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21523C66-9AC3-42AF-8D8E-BF56D51D74D7}"/>
                                          </a:ext>
                                        </a:extLst>
                                      </p:cNvPr>
                                      <p:cNvSpPr/>
                                      <p:nvPr/>
                                    </p:nvSpPr>
                                    <p:spPr>
                                      <a:xfrm>
                                        <a:off x="8327056" y="1725597"/>
                                        <a:ext cx="46030" cy="1343361"/>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76F7873C-BAEA-4B99-9461-C97A14C50A86}"/>
                                          </a:ext>
                                        </a:extLst>
                                      </p:cNvPr>
                                      <p:cNvSpPr/>
                                      <p:nvPr/>
                                    </p:nvSpPr>
                                    <p:spPr>
                                      <a:xfrm>
                                        <a:off x="8587185" y="1725597"/>
                                        <a:ext cx="46029" cy="1343361"/>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6F09C345-953A-4D4E-A524-3AF294DBBFAB}"/>
                                          </a:ext>
                                        </a:extLst>
                                      </p:cNvPr>
                                      <p:cNvSpPr/>
                                      <p:nvPr/>
                                    </p:nvSpPr>
                                    <p:spPr>
                                      <a:xfrm>
                                        <a:off x="8717358" y="1727997"/>
                                        <a:ext cx="46030" cy="1343361"/>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77" name="文本框 76">
                                      <a:extLst>
                                        <a:ext uri="{FF2B5EF4-FFF2-40B4-BE49-F238E27FC236}">
                                          <a16:creationId xmlns:a16="http://schemas.microsoft.com/office/drawing/2014/main" id="{C46BD3AB-E460-45C4-BC09-E7DB94965747}"/>
                                        </a:ext>
                                      </a:extLst>
                                    </p:cNvPr>
                                    <p:cNvSpPr txBox="1"/>
                                    <p:nvPr/>
                                  </p:nvSpPr>
                                  <p:spPr>
                                    <a:xfrm>
                                      <a:off x="9144041" y="1472795"/>
                                      <a:ext cx="288611" cy="1563948"/>
                                    </a:xfrm>
                                    <a:prstGeom prst="rect">
                                      <a:avLst/>
                                    </a:prstGeom>
                                    <a:noFill/>
                                  </p:spPr>
                                  <p:txBody>
                                    <a:bodyPr vert="horz" wrap="square" rtlCol="0">
                                      <a:spAutoFit/>
                                    </a:bodyPr>
                                    <a:lstStyle/>
                                    <a:p>
                                      <a:r>
                                        <a:rPr lang="en-US" altLang="zh-CN" sz="1400" dirty="0"/>
                                        <a:t>···</a:t>
                                      </a:r>
                                      <a:endParaRPr lang="zh-CN" altLang="en-US" sz="4400" dirty="0"/>
                                    </a:p>
                                  </p:txBody>
                                </p:sp>
                              </p:grpSp>
                            </p:grpSp>
                            <p:sp>
                              <p:nvSpPr>
                                <p:cNvPr id="72" name="矩形 71">
                                  <a:extLst>
                                    <a:ext uri="{FF2B5EF4-FFF2-40B4-BE49-F238E27FC236}">
                                      <a16:creationId xmlns:a16="http://schemas.microsoft.com/office/drawing/2014/main" id="{53C53A7D-612F-4509-9CDD-172BBEB1D558}"/>
                                    </a:ext>
                                  </a:extLst>
                                </p:cNvPr>
                                <p:cNvSpPr/>
                                <p:nvPr/>
                              </p:nvSpPr>
                              <p:spPr>
                                <a:xfrm>
                                  <a:off x="7280665" y="1806087"/>
                                  <a:ext cx="96226" cy="38950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F614AB87-7D07-40F0-9223-DCE1B2E9D61B}"/>
                                    </a:ext>
                                  </a:extLst>
                                </p:cNvPr>
                                <p:cNvSpPr/>
                                <p:nvPr/>
                              </p:nvSpPr>
                              <p:spPr>
                                <a:xfrm>
                                  <a:off x="8079899" y="1800149"/>
                                  <a:ext cx="96226" cy="38950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grpSp>
                        <p:cxnSp>
                          <p:nvCxnSpPr>
                            <p:cNvPr id="63" name="直接箭头连接符 62">
                              <a:extLst>
                                <a:ext uri="{FF2B5EF4-FFF2-40B4-BE49-F238E27FC236}">
                                  <a16:creationId xmlns:a16="http://schemas.microsoft.com/office/drawing/2014/main" id="{A84A9A71-60F9-42D5-9FCE-D03943B45BD4}"/>
                                </a:ext>
                              </a:extLst>
                            </p:cNvPr>
                            <p:cNvCxnSpPr>
                              <a:cxnSpLocks/>
                            </p:cNvCxnSpPr>
                            <p:nvPr/>
                          </p:nvCxnSpPr>
                          <p:spPr>
                            <a:xfrm flipV="1">
                              <a:off x="7161757" y="2276871"/>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54492466-B444-45BF-8D8E-9A1F180D18B3}"/>
                                </a:ext>
                              </a:extLst>
                            </p:cNvPr>
                            <p:cNvCxnSpPr>
                              <a:cxnSpLocks/>
                            </p:cNvCxnSpPr>
                            <p:nvPr/>
                          </p:nvCxnSpPr>
                          <p:spPr>
                            <a:xfrm flipV="1">
                              <a:off x="7435409" y="2276871"/>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25AE6FE7-39C9-4408-B428-4835A6760B31}"/>
                                </a:ext>
                              </a:extLst>
                            </p:cNvPr>
                            <p:cNvCxnSpPr>
                              <a:cxnSpLocks/>
                            </p:cNvCxnSpPr>
                            <p:nvPr/>
                          </p:nvCxnSpPr>
                          <p:spPr>
                            <a:xfrm flipV="1">
                              <a:off x="7705558" y="2276871"/>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B4B4C9A1-B8AD-41D9-9EAE-B20D9EA24778}"/>
                                </a:ext>
                              </a:extLst>
                            </p:cNvPr>
                            <p:cNvCxnSpPr>
                              <a:cxnSpLocks/>
                            </p:cNvCxnSpPr>
                            <p:nvPr/>
                          </p:nvCxnSpPr>
                          <p:spPr>
                            <a:xfrm flipV="1">
                              <a:off x="7977687" y="2267715"/>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C6522D9A-FADD-48DF-B975-158BF3BEBB83}"/>
                                </a:ext>
                              </a:extLst>
                            </p:cNvPr>
                            <p:cNvCxnSpPr>
                              <a:cxnSpLocks/>
                            </p:cNvCxnSpPr>
                            <p:nvPr/>
                          </p:nvCxnSpPr>
                          <p:spPr>
                            <a:xfrm flipV="1">
                              <a:off x="8244710" y="2276871"/>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8F3262AB-CC4F-4105-924D-36CC862A0577}"/>
                                </a:ext>
                              </a:extLst>
                            </p:cNvPr>
                            <p:cNvCxnSpPr>
                              <a:cxnSpLocks/>
                            </p:cNvCxnSpPr>
                            <p:nvPr/>
                          </p:nvCxnSpPr>
                          <p:spPr>
                            <a:xfrm flipV="1">
                              <a:off x="9273005" y="2276871"/>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0" name="直接箭头连接符 9">
                          <a:extLst>
                            <a:ext uri="{FF2B5EF4-FFF2-40B4-BE49-F238E27FC236}">
                              <a16:creationId xmlns:a16="http://schemas.microsoft.com/office/drawing/2014/main" id="{BFE08FF8-3C40-4F21-85BE-FB7E4AA60968}"/>
                            </a:ext>
                          </a:extLst>
                        </p:cNvPr>
                        <p:cNvCxnSpPr>
                          <a:cxnSpLocks/>
                        </p:cNvCxnSpPr>
                        <p:nvPr/>
                      </p:nvCxnSpPr>
                      <p:spPr>
                        <a:xfrm flipV="1">
                          <a:off x="5305245" y="3338372"/>
                          <a:ext cx="1067617" cy="642672"/>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23AF7A04-B9E1-4CD0-B0DD-892967A91992}"/>
                            </a:ext>
                          </a:extLst>
                        </p:cNvPr>
                        <p:cNvGrpSpPr/>
                        <p:nvPr/>
                      </p:nvGrpSpPr>
                      <p:grpSpPr>
                        <a:xfrm>
                          <a:off x="765820" y="1198694"/>
                          <a:ext cx="3456384" cy="2016224"/>
                          <a:chOff x="6382444" y="1412776"/>
                          <a:chExt cx="3456384" cy="2016224"/>
                        </a:xfrm>
                      </p:grpSpPr>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FF490592-C2FF-420B-BB46-A607303DB76E}"/>
                                  </a:ext>
                                </a:extLst>
                              </p:cNvPr>
                              <p:cNvSpPr/>
                              <p:nvPr/>
                            </p:nvSpPr>
                            <p:spPr>
                              <a:xfrm>
                                <a:off x="7819023" y="2157917"/>
                                <a:ext cx="615570" cy="5265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36" name="矩形 35">
                                <a:extLst>
                                  <a:ext uri="{FF2B5EF4-FFF2-40B4-BE49-F238E27FC236}">
                                    <a16:creationId xmlns:a16="http://schemas.microsoft.com/office/drawing/2014/main" id="{FF490592-C2FF-420B-BB46-A607303DB76E}"/>
                                  </a:ext>
                                </a:extLst>
                              </p:cNvPr>
                              <p:cNvSpPr>
                                <a:spLocks noRot="1" noChangeAspect="1" noMove="1" noResize="1" noEditPoints="1" noAdjustHandles="1" noChangeArrowheads="1" noChangeShapeType="1" noTextEdit="1"/>
                              </p:cNvSpPr>
                              <p:nvPr/>
                            </p:nvSpPr>
                            <p:spPr>
                              <a:xfrm>
                                <a:off x="7819023" y="2157917"/>
                                <a:ext cx="615570" cy="526578"/>
                              </a:xfrm>
                              <a:prstGeom prst="rect">
                                <a:avLst/>
                              </a:prstGeom>
                              <a:blipFill>
                                <a:blip r:embed="rId7"/>
                                <a:stretch>
                                  <a:fillRect/>
                                </a:stretch>
                              </a:blipFill>
                            </p:spPr>
                            <p:txBody>
                              <a:bodyPr/>
                              <a:lstStyle/>
                              <a:p>
                                <a:r>
                                  <a:rPr lang="zh-CN" altLang="en-US">
                                    <a:noFill/>
                                  </a:rPr>
                                  <a:t> </a:t>
                                </a:r>
                              </a:p>
                            </p:txBody>
                          </p:sp>
                        </mc:Fallback>
                      </mc:AlternateContent>
                      <p:grpSp>
                        <p:nvGrpSpPr>
                          <p:cNvPr id="37" name="组合 36">
                            <a:extLst>
                              <a:ext uri="{FF2B5EF4-FFF2-40B4-BE49-F238E27FC236}">
                                <a16:creationId xmlns:a16="http://schemas.microsoft.com/office/drawing/2014/main" id="{28589291-790F-4B4B-ABB8-8AA8A0A90A11}"/>
                              </a:ext>
                            </a:extLst>
                          </p:cNvPr>
                          <p:cNvGrpSpPr/>
                          <p:nvPr/>
                        </p:nvGrpSpPr>
                        <p:grpSpPr>
                          <a:xfrm>
                            <a:off x="6551225" y="1725599"/>
                            <a:ext cx="1343418" cy="1656184"/>
                            <a:chOff x="6551225" y="1725599"/>
                            <a:chExt cx="1343418" cy="1656184"/>
                          </a:xfrm>
                        </p:grpSpPr>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0B7DDF8D-49DB-497E-AE53-3DDF03C04E00}"/>
                                    </a:ext>
                                  </a:extLst>
                                </p:cNvPr>
                                <p:cNvSpPr txBox="1"/>
                                <p:nvPr/>
                              </p:nvSpPr>
                              <p:spPr>
                                <a:xfrm>
                                  <a:off x="7050999" y="3065837"/>
                                  <a:ext cx="421413" cy="3159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𝑋</m:t>
                                            </m:r>
                                          </m:e>
                                          <m:sub>
                                            <m:r>
                                              <m:rPr>
                                                <m:sty m:val="p"/>
                                              </m:rPr>
                                              <a:rPr lang="en-US" altLang="zh-CN" sz="1200" i="1">
                                                <a:latin typeface="Cambria Math" panose="02040503050406030204" pitchFamily="18" charset="0"/>
                                              </a:rPr>
                                              <m:t>iu</m:t>
                                            </m:r>
                                          </m:sub>
                                        </m:sSub>
                                      </m:oMath>
                                    </m:oMathPara>
                                  </a14:m>
                                  <a:endParaRPr lang="zh-CN" altLang="en-US" sz="1200" dirty="0"/>
                                </a:p>
                              </p:txBody>
                            </p:sp>
                          </mc:Choice>
                          <mc:Fallback xmlns="">
                            <p:sp>
                              <p:nvSpPr>
                                <p:cNvPr id="50" name="文本框 49">
                                  <a:extLst>
                                    <a:ext uri="{FF2B5EF4-FFF2-40B4-BE49-F238E27FC236}">
                                      <a16:creationId xmlns:a16="http://schemas.microsoft.com/office/drawing/2014/main" id="{0B7DDF8D-49DB-497E-AE53-3DDF03C04E00}"/>
                                    </a:ext>
                                  </a:extLst>
                                </p:cNvPr>
                                <p:cNvSpPr txBox="1">
                                  <a:spLocks noRot="1" noChangeAspect="1" noMove="1" noResize="1" noEditPoints="1" noAdjustHandles="1" noChangeArrowheads="1" noChangeShapeType="1" noTextEdit="1"/>
                                </p:cNvSpPr>
                                <p:nvPr/>
                              </p:nvSpPr>
                              <p:spPr>
                                <a:xfrm>
                                  <a:off x="7050999" y="3065837"/>
                                  <a:ext cx="421413" cy="315946"/>
                                </a:xfrm>
                                <a:prstGeom prst="rect">
                                  <a:avLst/>
                                </a:prstGeom>
                                <a:blipFill>
                                  <a:blip r:embed="rId8"/>
                                  <a:stretch>
                                    <a:fillRect l="-15000" r="-5000" b="-16667"/>
                                  </a:stretch>
                                </a:blipFill>
                              </p:spPr>
                              <p:txBody>
                                <a:bodyPr/>
                                <a:lstStyle/>
                                <a:p>
                                  <a:r>
                                    <a:rPr lang="zh-CN" altLang="en-US">
                                      <a:noFill/>
                                    </a:rPr>
                                    <a:t> </a:t>
                                  </a:r>
                                </a:p>
                              </p:txBody>
                            </p:sp>
                          </mc:Fallback>
                        </mc:AlternateContent>
                        <p:grpSp>
                          <p:nvGrpSpPr>
                            <p:cNvPr id="51" name="组合 50">
                              <a:extLst>
                                <a:ext uri="{FF2B5EF4-FFF2-40B4-BE49-F238E27FC236}">
                                  <a16:creationId xmlns:a16="http://schemas.microsoft.com/office/drawing/2014/main" id="{89FD259B-E3E6-4348-B255-2F157434E497}"/>
                                </a:ext>
                              </a:extLst>
                            </p:cNvPr>
                            <p:cNvGrpSpPr/>
                            <p:nvPr/>
                          </p:nvGrpSpPr>
                          <p:grpSpPr>
                            <a:xfrm>
                              <a:off x="6551225" y="1725599"/>
                              <a:ext cx="1343418" cy="1343361"/>
                              <a:chOff x="6551225" y="1725599"/>
                              <a:chExt cx="1343418" cy="1343361"/>
                            </a:xfrm>
                          </p:grpSpPr>
                          <p:grpSp>
                            <p:nvGrpSpPr>
                              <p:cNvPr id="52" name="组合 51">
                                <a:extLst>
                                  <a:ext uri="{FF2B5EF4-FFF2-40B4-BE49-F238E27FC236}">
                                    <a16:creationId xmlns:a16="http://schemas.microsoft.com/office/drawing/2014/main" id="{DE2CD014-E436-4186-A15B-FE4E0F35495A}"/>
                                  </a:ext>
                                </a:extLst>
                              </p:cNvPr>
                              <p:cNvGrpSpPr/>
                              <p:nvPr/>
                            </p:nvGrpSpPr>
                            <p:grpSpPr>
                              <a:xfrm>
                                <a:off x="6551225" y="1725599"/>
                                <a:ext cx="1343418" cy="1343361"/>
                                <a:chOff x="6551225" y="1725599"/>
                                <a:chExt cx="1343418" cy="1343361"/>
                              </a:xfrm>
                            </p:grpSpPr>
                            <p:sp>
                              <p:nvSpPr>
                                <p:cNvPr id="54" name="矩形: 圆角 53">
                                  <a:extLst>
                                    <a:ext uri="{FF2B5EF4-FFF2-40B4-BE49-F238E27FC236}">
                                      <a16:creationId xmlns:a16="http://schemas.microsoft.com/office/drawing/2014/main" id="{456ADC08-2C46-4B24-8517-043411889353}"/>
                                    </a:ext>
                                  </a:extLst>
                                </p:cNvPr>
                                <p:cNvSpPr/>
                                <p:nvPr/>
                              </p:nvSpPr>
                              <p:spPr>
                                <a:xfrm>
                                  <a:off x="6551253" y="1725599"/>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DD2BC38D-0742-43F2-BF05-D7426B9D7C2F}"/>
                                    </a:ext>
                                  </a:extLst>
                                </p:cNvPr>
                                <p:cNvSpPr/>
                                <p:nvPr/>
                              </p:nvSpPr>
                              <p:spPr>
                                <a:xfrm rot="5400000">
                                  <a:off x="7169791" y="1336023"/>
                                  <a:ext cx="106287" cy="134336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C6FB1F17-BB3F-492D-9E25-972032F25A2C}"/>
                                    </a:ext>
                                  </a:extLst>
                                </p:cNvPr>
                                <p:cNvSpPr/>
                                <p:nvPr/>
                              </p:nvSpPr>
                              <p:spPr>
                                <a:xfrm rot="5400000">
                                  <a:off x="7169818" y="1552047"/>
                                  <a:ext cx="106287" cy="1343362"/>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1CD3BC02-218D-41D8-A411-341BF49834FB}"/>
                                    </a:ext>
                                  </a:extLst>
                                </p:cNvPr>
                                <p:cNvSpPr/>
                                <p:nvPr/>
                              </p:nvSpPr>
                              <p:spPr>
                                <a:xfrm rot="5400000">
                                  <a:off x="7169763" y="1768072"/>
                                  <a:ext cx="106287" cy="1343362"/>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D72DCE4E-0A0F-4825-9969-B3161DEFCB68}"/>
                                    </a:ext>
                                  </a:extLst>
                                </p:cNvPr>
                                <p:cNvSpPr/>
                                <p:nvPr/>
                              </p:nvSpPr>
                              <p:spPr>
                                <a:xfrm rot="5400000">
                                  <a:off x="7169762" y="2173026"/>
                                  <a:ext cx="106287" cy="1343362"/>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53" name="文本框 52">
                                <a:extLst>
                                  <a:ext uri="{FF2B5EF4-FFF2-40B4-BE49-F238E27FC236}">
                                    <a16:creationId xmlns:a16="http://schemas.microsoft.com/office/drawing/2014/main" id="{24E52C5C-CA20-403A-925C-AF9CB75FD948}"/>
                                  </a:ext>
                                </a:extLst>
                              </p:cNvPr>
                              <p:cNvSpPr txBox="1"/>
                              <p:nvPr/>
                            </p:nvSpPr>
                            <p:spPr>
                              <a:xfrm>
                                <a:off x="7024698" y="2472642"/>
                                <a:ext cx="592793" cy="334426"/>
                              </a:xfrm>
                              <a:prstGeom prst="rect">
                                <a:avLst/>
                              </a:prstGeom>
                              <a:noFill/>
                            </p:spPr>
                            <p:txBody>
                              <a:bodyPr vert="eaVert" wrap="none" rtlCol="0">
                                <a:spAutoFit/>
                              </a:bodyPr>
                              <a:lstStyle/>
                              <a:p>
                                <a:r>
                                  <a:rPr lang="en-US" altLang="zh-CN" sz="1400" dirty="0"/>
                                  <a:t>···</a:t>
                                </a:r>
                                <a:endParaRPr lang="zh-CN" altLang="en-US" dirty="0"/>
                              </a:p>
                            </p:txBody>
                          </p:sp>
                        </p:grpSp>
                      </p:grpSp>
                      <p:grpSp>
                        <p:nvGrpSpPr>
                          <p:cNvPr id="38" name="组合 37">
                            <a:extLst>
                              <a:ext uri="{FF2B5EF4-FFF2-40B4-BE49-F238E27FC236}">
                                <a16:creationId xmlns:a16="http://schemas.microsoft.com/office/drawing/2014/main" id="{83E4DCC8-F018-4635-B809-91009716116F}"/>
                              </a:ext>
                            </a:extLst>
                          </p:cNvPr>
                          <p:cNvGrpSpPr/>
                          <p:nvPr/>
                        </p:nvGrpSpPr>
                        <p:grpSpPr>
                          <a:xfrm>
                            <a:off x="8326660" y="1713016"/>
                            <a:ext cx="1343363" cy="1670570"/>
                            <a:chOff x="8326660" y="1713016"/>
                            <a:chExt cx="1343363" cy="1670570"/>
                          </a:xfrm>
                        </p:grpSpPr>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84D5C48E-0B0B-4DC5-9DD0-A3E80EB0859F}"/>
                                    </a:ext>
                                  </a:extLst>
                                </p:cNvPr>
                                <p:cNvSpPr txBox="1"/>
                                <p:nvPr/>
                              </p:nvSpPr>
                              <p:spPr>
                                <a:xfrm>
                                  <a:off x="8908887" y="3066165"/>
                                  <a:ext cx="238352" cy="3174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𝐹</m:t>
                                        </m:r>
                                      </m:oMath>
                                    </m:oMathPara>
                                  </a14:m>
                                  <a:endParaRPr lang="zh-CN" altLang="en-US" dirty="0"/>
                                </a:p>
                              </p:txBody>
                            </p:sp>
                          </mc:Choice>
                          <mc:Fallback xmlns="">
                            <p:sp>
                              <p:nvSpPr>
                                <p:cNvPr id="41" name="文本框 40">
                                  <a:extLst>
                                    <a:ext uri="{FF2B5EF4-FFF2-40B4-BE49-F238E27FC236}">
                                      <a16:creationId xmlns:a16="http://schemas.microsoft.com/office/drawing/2014/main" id="{84D5C48E-0B0B-4DC5-9DD0-A3E80EB0859F}"/>
                                    </a:ext>
                                  </a:extLst>
                                </p:cNvPr>
                                <p:cNvSpPr txBox="1">
                                  <a:spLocks noRot="1" noChangeAspect="1" noMove="1" noResize="1" noEditPoints="1" noAdjustHandles="1" noChangeArrowheads="1" noChangeShapeType="1" noTextEdit="1"/>
                                </p:cNvSpPr>
                                <p:nvPr/>
                              </p:nvSpPr>
                              <p:spPr>
                                <a:xfrm>
                                  <a:off x="8908887" y="3066165"/>
                                  <a:ext cx="238352" cy="317421"/>
                                </a:xfrm>
                                <a:prstGeom prst="rect">
                                  <a:avLst/>
                                </a:prstGeom>
                                <a:blipFill>
                                  <a:blip r:embed="rId9"/>
                                  <a:stretch>
                                    <a:fillRect l="-26087" r="-17391" b="-6667"/>
                                  </a:stretch>
                                </a:blipFill>
                              </p:spPr>
                              <p:txBody>
                                <a:bodyPr/>
                                <a:lstStyle/>
                                <a:p>
                                  <a:r>
                                    <a:rPr lang="zh-CN" altLang="en-US">
                                      <a:noFill/>
                                    </a:rPr>
                                    <a:t> </a:t>
                                  </a:r>
                                </a:p>
                              </p:txBody>
                            </p:sp>
                          </mc:Fallback>
                        </mc:AlternateContent>
                        <p:grpSp>
                          <p:nvGrpSpPr>
                            <p:cNvPr id="42" name="组合 41">
                              <a:extLst>
                                <a:ext uri="{FF2B5EF4-FFF2-40B4-BE49-F238E27FC236}">
                                  <a16:creationId xmlns:a16="http://schemas.microsoft.com/office/drawing/2014/main" id="{79913C94-53C0-4905-A1C9-2871E01359C1}"/>
                                </a:ext>
                              </a:extLst>
                            </p:cNvPr>
                            <p:cNvGrpSpPr/>
                            <p:nvPr/>
                          </p:nvGrpSpPr>
                          <p:grpSpPr>
                            <a:xfrm>
                              <a:off x="8326660" y="1713016"/>
                              <a:ext cx="1343363" cy="1347186"/>
                              <a:chOff x="8326660" y="1713016"/>
                              <a:chExt cx="1343363" cy="1347186"/>
                            </a:xfrm>
                          </p:grpSpPr>
                          <p:grpSp>
                            <p:nvGrpSpPr>
                              <p:cNvPr id="43" name="组合 42">
                                <a:extLst>
                                  <a:ext uri="{FF2B5EF4-FFF2-40B4-BE49-F238E27FC236}">
                                    <a16:creationId xmlns:a16="http://schemas.microsoft.com/office/drawing/2014/main" id="{89F09550-EDFE-4C27-846B-DEEFAD53853C}"/>
                                  </a:ext>
                                </a:extLst>
                              </p:cNvPr>
                              <p:cNvGrpSpPr/>
                              <p:nvPr/>
                            </p:nvGrpSpPr>
                            <p:grpSpPr>
                              <a:xfrm>
                                <a:off x="8326660" y="1713016"/>
                                <a:ext cx="1343363" cy="1347186"/>
                                <a:chOff x="8166072" y="1725597"/>
                                <a:chExt cx="1343363" cy="1347186"/>
                              </a:xfrm>
                            </p:grpSpPr>
                            <p:sp>
                              <p:nvSpPr>
                                <p:cNvPr id="45" name="矩形: 圆角 44">
                                  <a:extLst>
                                    <a:ext uri="{FF2B5EF4-FFF2-40B4-BE49-F238E27FC236}">
                                      <a16:creationId xmlns:a16="http://schemas.microsoft.com/office/drawing/2014/main" id="{2D0588AD-89BE-4280-86E0-AD607E8C9384}"/>
                                    </a:ext>
                                  </a:extLst>
                                </p:cNvPr>
                                <p:cNvSpPr/>
                                <p:nvPr/>
                              </p:nvSpPr>
                              <p:spPr>
                                <a:xfrm>
                                  <a:off x="8166072" y="1725598"/>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32027EF3-171E-4E5E-BACF-DD0827DD1949}"/>
                                    </a:ext>
                                  </a:extLst>
                                </p:cNvPr>
                                <p:cNvSpPr/>
                                <p:nvPr/>
                              </p:nvSpPr>
                              <p:spPr>
                                <a:xfrm>
                                  <a:off x="9190756" y="1725597"/>
                                  <a:ext cx="106287" cy="134336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8B0BAD5C-C67C-4295-8BF8-DAC1660CA186}"/>
                                    </a:ext>
                                  </a:extLst>
                                </p:cNvPr>
                                <p:cNvSpPr/>
                                <p:nvPr/>
                              </p:nvSpPr>
                              <p:spPr>
                                <a:xfrm>
                                  <a:off x="8372677" y="1725597"/>
                                  <a:ext cx="106287" cy="1343362"/>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161120E7-F938-4C79-9849-05E485A0BB44}"/>
                                    </a:ext>
                                  </a:extLst>
                                </p:cNvPr>
                                <p:cNvSpPr/>
                                <p:nvPr/>
                              </p:nvSpPr>
                              <p:spPr>
                                <a:xfrm>
                                  <a:off x="8590933" y="1725597"/>
                                  <a:ext cx="106287" cy="1343362"/>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524D8A9A-7023-4AFF-98A4-78FA8CDD7D9B}"/>
                                    </a:ext>
                                  </a:extLst>
                                </p:cNvPr>
                                <p:cNvSpPr/>
                                <p:nvPr/>
                              </p:nvSpPr>
                              <p:spPr>
                                <a:xfrm>
                                  <a:off x="8798004" y="1729421"/>
                                  <a:ext cx="106287" cy="1343362"/>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44" name="文本框 43">
                                <a:extLst>
                                  <a:ext uri="{FF2B5EF4-FFF2-40B4-BE49-F238E27FC236}">
                                    <a16:creationId xmlns:a16="http://schemas.microsoft.com/office/drawing/2014/main" id="{858F716E-7506-4C74-8C80-72865DFDA156}"/>
                                  </a:ext>
                                </a:extLst>
                              </p:cNvPr>
                              <p:cNvSpPr txBox="1"/>
                              <p:nvPr/>
                            </p:nvSpPr>
                            <p:spPr>
                              <a:xfrm>
                                <a:off x="8922558" y="2105217"/>
                                <a:ext cx="473095" cy="453458"/>
                              </a:xfrm>
                              <a:prstGeom prst="rect">
                                <a:avLst/>
                              </a:prstGeom>
                              <a:noFill/>
                            </p:spPr>
                            <p:txBody>
                              <a:bodyPr vert="horz" wrap="none" rtlCol="0">
                                <a:spAutoFit/>
                              </a:bodyPr>
                              <a:lstStyle/>
                              <a:p>
                                <a:r>
                                  <a:rPr lang="en-US" altLang="zh-CN" sz="1400" dirty="0"/>
                                  <a:t>···</a:t>
                                </a:r>
                                <a:endParaRPr lang="zh-CN" altLang="en-US" dirty="0"/>
                              </a:p>
                            </p:txBody>
                          </p:sp>
                        </p:grpSp>
                      </p:grpSp>
                      <p:sp>
                        <p:nvSpPr>
                          <p:cNvPr id="39" name="矩形: 圆角 38">
                            <a:extLst>
                              <a:ext uri="{FF2B5EF4-FFF2-40B4-BE49-F238E27FC236}">
                                <a16:creationId xmlns:a16="http://schemas.microsoft.com/office/drawing/2014/main" id="{C9AE1924-C3FB-4901-9D95-F4F3DD7B42C2}"/>
                              </a:ext>
                            </a:extLst>
                          </p:cNvPr>
                          <p:cNvSpPr/>
                          <p:nvPr/>
                        </p:nvSpPr>
                        <p:spPr>
                          <a:xfrm>
                            <a:off x="6382444" y="1412776"/>
                            <a:ext cx="3456384" cy="2016224"/>
                          </a:xfrm>
                          <a:prstGeom prst="roundRect">
                            <a:avLst/>
                          </a:prstGeom>
                          <a:noFill/>
                          <a:ln w="9525"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AB94280B-70EA-4C7B-B1A3-F3E1A1858C03}"/>
                              </a:ext>
                            </a:extLst>
                          </p:cNvPr>
                          <p:cNvSpPr txBox="1"/>
                          <p:nvPr/>
                        </p:nvSpPr>
                        <p:spPr>
                          <a:xfrm>
                            <a:off x="6861253" y="1445579"/>
                            <a:ext cx="2729494" cy="368604"/>
                          </a:xfrm>
                          <a:prstGeom prst="rect">
                            <a:avLst/>
                          </a:prstGeom>
                          <a:noFill/>
                        </p:spPr>
                        <p:txBody>
                          <a:bodyPr wrap="square" rtlCol="0">
                            <a:spAutoFit/>
                          </a:bodyPr>
                          <a:lstStyle/>
                          <a:p>
                            <a:r>
                              <a:rPr lang="en-US" altLang="zh-CN" sz="800" dirty="0"/>
                              <a:t>Item-Neighborhood Attention</a:t>
                            </a:r>
                            <a:endParaRPr lang="zh-CN" altLang="en-US" sz="800" dirty="0"/>
                          </a:p>
                        </p:txBody>
                      </p:sp>
                    </p:grpSp>
                    <p:cxnSp>
                      <p:nvCxnSpPr>
                        <p:cNvPr id="12" name="直接箭头连接符 11">
                          <a:extLst>
                            <a:ext uri="{FF2B5EF4-FFF2-40B4-BE49-F238E27FC236}">
                              <a16:creationId xmlns:a16="http://schemas.microsoft.com/office/drawing/2014/main" id="{41FE8678-9545-4986-8127-0DAB23770C28}"/>
                            </a:ext>
                          </a:extLst>
                        </p:cNvPr>
                        <p:cNvCxnSpPr>
                          <a:cxnSpLocks/>
                        </p:cNvCxnSpPr>
                        <p:nvPr/>
                      </p:nvCxnSpPr>
                      <p:spPr>
                        <a:xfrm flipH="1" flipV="1">
                          <a:off x="2494011" y="3344273"/>
                          <a:ext cx="997609" cy="615027"/>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1383CC48-1856-41AE-AAFC-E14107D6D0C1}"/>
                            </a:ext>
                          </a:extLst>
                        </p:cNvPr>
                        <p:cNvGrpSpPr/>
                        <p:nvPr/>
                      </p:nvGrpSpPr>
                      <p:grpSpPr>
                        <a:xfrm>
                          <a:off x="2884633" y="4077072"/>
                          <a:ext cx="3209779" cy="1948822"/>
                          <a:chOff x="1696463" y="3779190"/>
                          <a:chExt cx="3209779" cy="1948822"/>
                        </a:xfrm>
                      </p:grpSpPr>
                      <p:grpSp>
                        <p:nvGrpSpPr>
                          <p:cNvPr id="14" name="组合 13">
                            <a:extLst>
                              <a:ext uri="{FF2B5EF4-FFF2-40B4-BE49-F238E27FC236}">
                                <a16:creationId xmlns:a16="http://schemas.microsoft.com/office/drawing/2014/main" id="{114E6B34-FD2A-4AF5-A178-499C4DC8F2C4}"/>
                              </a:ext>
                            </a:extLst>
                          </p:cNvPr>
                          <p:cNvGrpSpPr/>
                          <p:nvPr/>
                        </p:nvGrpSpPr>
                        <p:grpSpPr>
                          <a:xfrm>
                            <a:off x="1696463" y="3779190"/>
                            <a:ext cx="3209779" cy="1948822"/>
                            <a:chOff x="7380596" y="3925148"/>
                            <a:chExt cx="3209779" cy="1948822"/>
                          </a:xfrm>
                        </p:grpSpPr>
                        <p:grpSp>
                          <p:nvGrpSpPr>
                            <p:cNvPr id="25" name="组合 24">
                              <a:extLst>
                                <a:ext uri="{FF2B5EF4-FFF2-40B4-BE49-F238E27FC236}">
                                  <a16:creationId xmlns:a16="http://schemas.microsoft.com/office/drawing/2014/main" id="{14A50C06-0D2C-4A54-9E0D-80D2E1F7BFEB}"/>
                                </a:ext>
                              </a:extLst>
                            </p:cNvPr>
                            <p:cNvGrpSpPr/>
                            <p:nvPr/>
                          </p:nvGrpSpPr>
                          <p:grpSpPr>
                            <a:xfrm>
                              <a:off x="7508036" y="4043710"/>
                              <a:ext cx="1343363" cy="1830260"/>
                              <a:chOff x="2214815" y="4256316"/>
                              <a:chExt cx="1343363" cy="1830260"/>
                            </a:xfrm>
                          </p:grpSpPr>
                          <p:grpSp>
                            <p:nvGrpSpPr>
                              <p:cNvPr id="27" name="组合 26">
                                <a:extLst>
                                  <a:ext uri="{FF2B5EF4-FFF2-40B4-BE49-F238E27FC236}">
                                    <a16:creationId xmlns:a16="http://schemas.microsoft.com/office/drawing/2014/main" id="{A6A533A5-104B-490E-A8AF-24C1C0BEE8A1}"/>
                                  </a:ext>
                                </a:extLst>
                              </p:cNvPr>
                              <p:cNvGrpSpPr/>
                              <p:nvPr/>
                            </p:nvGrpSpPr>
                            <p:grpSpPr>
                              <a:xfrm>
                                <a:off x="2214815" y="4256316"/>
                                <a:ext cx="1343363" cy="1352519"/>
                                <a:chOff x="8325116" y="1707683"/>
                                <a:chExt cx="1343363" cy="1352519"/>
                              </a:xfrm>
                            </p:grpSpPr>
                            <p:grpSp>
                              <p:nvGrpSpPr>
                                <p:cNvPr id="29" name="组合 28">
                                  <a:extLst>
                                    <a:ext uri="{FF2B5EF4-FFF2-40B4-BE49-F238E27FC236}">
                                      <a16:creationId xmlns:a16="http://schemas.microsoft.com/office/drawing/2014/main" id="{D4004AFC-1B45-4486-8C18-4E7DA05AF53B}"/>
                                    </a:ext>
                                  </a:extLst>
                                </p:cNvPr>
                                <p:cNvGrpSpPr/>
                                <p:nvPr/>
                              </p:nvGrpSpPr>
                              <p:grpSpPr>
                                <a:xfrm>
                                  <a:off x="8325116" y="1707683"/>
                                  <a:ext cx="1343363" cy="1352519"/>
                                  <a:chOff x="8164528" y="1720264"/>
                                  <a:chExt cx="1343363" cy="1352519"/>
                                </a:xfrm>
                              </p:grpSpPr>
                              <p:sp>
                                <p:nvSpPr>
                                  <p:cNvPr id="31" name="矩形: 圆角 30">
                                    <a:extLst>
                                      <a:ext uri="{FF2B5EF4-FFF2-40B4-BE49-F238E27FC236}">
                                        <a16:creationId xmlns:a16="http://schemas.microsoft.com/office/drawing/2014/main" id="{45A1B0D5-9FAC-4ABD-B041-CF5E9FD07D17}"/>
                                      </a:ext>
                                    </a:extLst>
                                  </p:cNvPr>
                                  <p:cNvSpPr/>
                                  <p:nvPr/>
                                </p:nvSpPr>
                                <p:spPr>
                                  <a:xfrm>
                                    <a:off x="8164528" y="1720264"/>
                                    <a:ext cx="1343363" cy="1343361"/>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58A40285-3FCC-467D-8FC3-7CF7C82A2833}"/>
                                      </a:ext>
                                    </a:extLst>
                                  </p:cNvPr>
                                  <p:cNvSpPr/>
                                  <p:nvPr/>
                                </p:nvSpPr>
                                <p:spPr>
                                  <a:xfrm>
                                    <a:off x="9190756" y="1725597"/>
                                    <a:ext cx="106287" cy="1343362"/>
                                  </a:xfrm>
                                  <a:prstGeom prst="rect">
                                    <a:avLst/>
                                  </a:prstGeom>
                                  <a:solidFill>
                                    <a:srgbClr val="FFC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33" name="矩形 32">
                                    <a:extLst>
                                      <a:ext uri="{FF2B5EF4-FFF2-40B4-BE49-F238E27FC236}">
                                        <a16:creationId xmlns:a16="http://schemas.microsoft.com/office/drawing/2014/main" id="{FA77061B-820B-4D1C-AB8D-BA5A248FB3A9}"/>
                                      </a:ext>
                                    </a:extLst>
                                  </p:cNvPr>
                                  <p:cNvSpPr/>
                                  <p:nvPr/>
                                </p:nvSpPr>
                                <p:spPr>
                                  <a:xfrm>
                                    <a:off x="8372677" y="1725597"/>
                                    <a:ext cx="106287" cy="1343362"/>
                                  </a:xfrm>
                                  <a:prstGeom prst="rect">
                                    <a:avLst/>
                                  </a:prstGeom>
                                  <a:solidFill>
                                    <a:schemeClr val="accent5">
                                      <a:lumMod val="60000"/>
                                      <a:lumOff val="40000"/>
                                    </a:schemeClr>
                                  </a:solidFill>
                                  <a:ln>
                                    <a:solidFill>
                                      <a:schemeClr val="accent5">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AA31F200-8712-4149-8363-3911657CCEEA}"/>
                                      </a:ext>
                                    </a:extLst>
                                  </p:cNvPr>
                                  <p:cNvSpPr/>
                                  <p:nvPr/>
                                </p:nvSpPr>
                                <p:spPr>
                                  <a:xfrm>
                                    <a:off x="8590933" y="1725597"/>
                                    <a:ext cx="106287" cy="1343362"/>
                                  </a:xfrm>
                                  <a:prstGeom prst="rect">
                                    <a:avLst/>
                                  </a:prstGeom>
                                  <a:solidFill>
                                    <a:schemeClr val="accent5">
                                      <a:lumMod val="75000"/>
                                      <a:alpha val="50000"/>
                                    </a:schemeClr>
                                  </a:solidFill>
                                  <a:ln>
                                    <a:solidFill>
                                      <a:schemeClr val="accent5">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BD31C3CD-E5C6-452E-A0FB-5B5E5BF45EAE}"/>
                                      </a:ext>
                                    </a:extLst>
                                  </p:cNvPr>
                                  <p:cNvSpPr/>
                                  <p:nvPr/>
                                </p:nvSpPr>
                                <p:spPr>
                                  <a:xfrm>
                                    <a:off x="8798004" y="1729421"/>
                                    <a:ext cx="106287" cy="1343362"/>
                                  </a:xfrm>
                                  <a:prstGeom prst="rect">
                                    <a:avLst/>
                                  </a:prstGeom>
                                  <a:solidFill>
                                    <a:srgbClr val="F4C796">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grpSp>
                            <p:sp>
                              <p:nvSpPr>
                                <p:cNvPr id="30" name="文本框 29">
                                  <a:extLst>
                                    <a:ext uri="{FF2B5EF4-FFF2-40B4-BE49-F238E27FC236}">
                                      <a16:creationId xmlns:a16="http://schemas.microsoft.com/office/drawing/2014/main" id="{53F0DEE5-8834-42E1-99CC-6E1CFAE4FF5A}"/>
                                    </a:ext>
                                  </a:extLst>
                                </p:cNvPr>
                                <p:cNvSpPr txBox="1"/>
                                <p:nvPr/>
                              </p:nvSpPr>
                              <p:spPr>
                                <a:xfrm>
                                  <a:off x="8926901" y="2125231"/>
                                  <a:ext cx="549380" cy="526577"/>
                                </a:xfrm>
                                <a:prstGeom prst="rect">
                                  <a:avLst/>
                                </a:prstGeom>
                                <a:noFill/>
                              </p:spPr>
                              <p:txBody>
                                <a:bodyPr vert="horz" wrap="none" rtlCol="0">
                                  <a:spAutoFit/>
                                </a:bodyPr>
                                <a:lstStyle/>
                                <a:p>
                                  <a:r>
                                    <a:rPr lang="en-US" altLang="zh-CN" sz="1400" dirty="0"/>
                                    <a:t>···</a:t>
                                  </a:r>
                                  <a:endParaRPr lang="zh-CN" altLang="en-US" dirty="0"/>
                                </a:p>
                              </p:txBody>
                            </p:sp>
                          </p:grpSp>
                          <p:sp>
                            <p:nvSpPr>
                              <p:cNvPr id="28" name="文本框 27">
                                <a:extLst>
                                  <a:ext uri="{FF2B5EF4-FFF2-40B4-BE49-F238E27FC236}">
                                    <a16:creationId xmlns:a16="http://schemas.microsoft.com/office/drawing/2014/main" id="{09965A88-DA6F-404D-BE9B-DD8889551BF2}"/>
                                  </a:ext>
                                </a:extLst>
                              </p:cNvPr>
                              <p:cNvSpPr txBox="1"/>
                              <p:nvPr/>
                            </p:nvSpPr>
                            <p:spPr>
                              <a:xfrm>
                                <a:off x="2725174" y="5612657"/>
                                <a:ext cx="480433" cy="473919"/>
                              </a:xfrm>
                              <a:prstGeom prst="rect">
                                <a:avLst/>
                              </a:prstGeom>
                              <a:noFill/>
                            </p:spPr>
                            <p:txBody>
                              <a:bodyPr wrap="none" rtlCol="0">
                                <a:spAutoFit/>
                              </a:bodyPr>
                              <a:lstStyle/>
                              <a:p>
                                <a:r>
                                  <a:rPr lang="en-US" altLang="zh-CN" sz="1200" dirty="0"/>
                                  <a:t>E</a:t>
                                </a:r>
                                <a:endParaRPr lang="zh-CN" altLang="en-US" sz="1600" dirty="0"/>
                              </a:p>
                            </p:txBody>
                          </p:sp>
                        </p:grpSp>
                        <p:sp>
                          <p:nvSpPr>
                            <p:cNvPr id="26" name="矩形: 圆角 25">
                              <a:extLst>
                                <a:ext uri="{FF2B5EF4-FFF2-40B4-BE49-F238E27FC236}">
                                  <a16:creationId xmlns:a16="http://schemas.microsoft.com/office/drawing/2014/main" id="{796C9B2F-2914-4085-9325-B8A32ED58C83}"/>
                                </a:ext>
                              </a:extLst>
                            </p:cNvPr>
                            <p:cNvSpPr/>
                            <p:nvPr/>
                          </p:nvSpPr>
                          <p:spPr>
                            <a:xfrm>
                              <a:off x="7380596" y="3925148"/>
                              <a:ext cx="3209779" cy="1880115"/>
                            </a:xfrm>
                            <a:prstGeom prst="roundRect">
                              <a:avLst/>
                            </a:prstGeom>
                            <a:noFill/>
                            <a:ln w="9525"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a:p>
                          </p:txBody>
                        </p:sp>
                      </p:grpSp>
                      <p:grpSp>
                        <p:nvGrpSpPr>
                          <p:cNvPr id="15" name="组合 14">
                            <a:extLst>
                              <a:ext uri="{FF2B5EF4-FFF2-40B4-BE49-F238E27FC236}">
                                <a16:creationId xmlns:a16="http://schemas.microsoft.com/office/drawing/2014/main" id="{43BA2A78-DFF8-463B-8C68-DDFFE4406BCD}"/>
                              </a:ext>
                            </a:extLst>
                          </p:cNvPr>
                          <p:cNvGrpSpPr/>
                          <p:nvPr/>
                        </p:nvGrpSpPr>
                        <p:grpSpPr>
                          <a:xfrm>
                            <a:off x="3414800" y="3890982"/>
                            <a:ext cx="1343363" cy="1835559"/>
                            <a:chOff x="2216359" y="4261649"/>
                            <a:chExt cx="1343363" cy="1835559"/>
                          </a:xfrm>
                        </p:grpSpPr>
                        <p:grpSp>
                          <p:nvGrpSpPr>
                            <p:cNvPr id="16" name="组合 15">
                              <a:extLst>
                                <a:ext uri="{FF2B5EF4-FFF2-40B4-BE49-F238E27FC236}">
                                  <a16:creationId xmlns:a16="http://schemas.microsoft.com/office/drawing/2014/main" id="{1555CCFF-D1E9-43DF-B952-71B3047A4A74}"/>
                                </a:ext>
                              </a:extLst>
                            </p:cNvPr>
                            <p:cNvGrpSpPr/>
                            <p:nvPr/>
                          </p:nvGrpSpPr>
                          <p:grpSpPr>
                            <a:xfrm>
                              <a:off x="2216359" y="4261649"/>
                              <a:ext cx="1343363" cy="1347186"/>
                              <a:chOff x="8326660" y="1713016"/>
                              <a:chExt cx="1343363" cy="1347186"/>
                            </a:xfrm>
                          </p:grpSpPr>
                          <p:grpSp>
                            <p:nvGrpSpPr>
                              <p:cNvPr id="18" name="组合 17">
                                <a:extLst>
                                  <a:ext uri="{FF2B5EF4-FFF2-40B4-BE49-F238E27FC236}">
                                    <a16:creationId xmlns:a16="http://schemas.microsoft.com/office/drawing/2014/main" id="{EB5A4EC1-A71C-4F57-A8AB-57876FBE132A}"/>
                                  </a:ext>
                                </a:extLst>
                              </p:cNvPr>
                              <p:cNvGrpSpPr/>
                              <p:nvPr/>
                            </p:nvGrpSpPr>
                            <p:grpSpPr>
                              <a:xfrm>
                                <a:off x="8326660" y="1713016"/>
                                <a:ext cx="1343363" cy="1347186"/>
                                <a:chOff x="8166072" y="1725597"/>
                                <a:chExt cx="1343363" cy="1347186"/>
                              </a:xfrm>
                            </p:grpSpPr>
                            <p:sp>
                              <p:nvSpPr>
                                <p:cNvPr id="20" name="矩形: 圆角 19">
                                  <a:extLst>
                                    <a:ext uri="{FF2B5EF4-FFF2-40B4-BE49-F238E27FC236}">
                                      <a16:creationId xmlns:a16="http://schemas.microsoft.com/office/drawing/2014/main" id="{1203E3E2-0E9C-46EC-AD46-9FAC9936D999}"/>
                                    </a:ext>
                                  </a:extLst>
                                </p:cNvPr>
                                <p:cNvSpPr/>
                                <p:nvPr/>
                              </p:nvSpPr>
                              <p:spPr>
                                <a:xfrm>
                                  <a:off x="8166072" y="1725598"/>
                                  <a:ext cx="1343363" cy="1343361"/>
                                </a:xfrm>
                                <a:prstGeom prst="roundRect">
                                  <a:avLst/>
                                </a:prstGeom>
                                <a:noFill/>
                                <a:ln w="9525" cap="flat" cmpd="sng" algn="ctr">
                                  <a:solidFill>
                                    <a:schemeClr val="accent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F822EE84-34B1-4125-AE6A-27B41B3B656A}"/>
                                    </a:ext>
                                  </a:extLst>
                                </p:cNvPr>
                                <p:cNvSpPr/>
                                <p:nvPr/>
                              </p:nvSpPr>
                              <p:spPr>
                                <a:xfrm>
                                  <a:off x="9190756" y="1725597"/>
                                  <a:ext cx="106287" cy="1343362"/>
                                </a:xfrm>
                                <a:prstGeom prst="rect">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8EFD794F-ADFB-470B-9759-E330E7DEE010}"/>
                                    </a:ext>
                                  </a:extLst>
                                </p:cNvPr>
                                <p:cNvSpPr/>
                                <p:nvPr/>
                              </p:nvSpPr>
                              <p:spPr>
                                <a:xfrm>
                                  <a:off x="8372677" y="1725597"/>
                                  <a:ext cx="106287" cy="1343362"/>
                                </a:xfrm>
                                <a:prstGeom prst="rect">
                                  <a:avLst/>
                                </a:prstGeom>
                                <a:solidFill>
                                  <a:schemeClr val="accent2">
                                    <a:lumMod val="60000"/>
                                    <a:lumOff val="40000"/>
                                  </a:schemeClr>
                                </a:solidFill>
                                <a:ln>
                                  <a:solidFill>
                                    <a:schemeClr val="accent2">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0DA3431D-4276-47AC-82BA-0E9CBABC9653}"/>
                                    </a:ext>
                                  </a:extLst>
                                </p:cNvPr>
                                <p:cNvSpPr/>
                                <p:nvPr/>
                              </p:nvSpPr>
                              <p:spPr>
                                <a:xfrm>
                                  <a:off x="8590933" y="1725597"/>
                                  <a:ext cx="106287" cy="1343362"/>
                                </a:xfrm>
                                <a:prstGeom prst="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F770044D-4DB7-474A-8DC3-D4F7A84B1A7C}"/>
                                    </a:ext>
                                  </a:extLst>
                                </p:cNvPr>
                                <p:cNvSpPr/>
                                <p:nvPr/>
                              </p:nvSpPr>
                              <p:spPr>
                                <a:xfrm>
                                  <a:off x="8798004" y="1729421"/>
                                  <a:ext cx="106287" cy="1343362"/>
                                </a:xfrm>
                                <a:prstGeom prst="rect">
                                  <a:avLst/>
                                </a:prstGeom>
                                <a:solidFill>
                                  <a:schemeClr val="accent4">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5CE022C1-1962-4E32-9CCC-9C548419F445}"/>
                                  </a:ext>
                                </a:extLst>
                              </p:cNvPr>
                              <p:cNvSpPr txBox="1"/>
                              <p:nvPr/>
                            </p:nvSpPr>
                            <p:spPr>
                              <a:xfrm>
                                <a:off x="8940361" y="2104061"/>
                                <a:ext cx="549380" cy="526577"/>
                              </a:xfrm>
                              <a:prstGeom prst="rect">
                                <a:avLst/>
                              </a:prstGeom>
                              <a:noFill/>
                            </p:spPr>
                            <p:txBody>
                              <a:bodyPr vert="horz" wrap="none" rtlCol="0">
                                <a:spAutoFit/>
                              </a:bodyPr>
                              <a:lstStyle/>
                              <a:p>
                                <a:r>
                                  <a:rPr lang="en-US" altLang="zh-CN" sz="1400" dirty="0"/>
                                  <a:t>···</a:t>
                                </a:r>
                                <a:endParaRPr lang="zh-CN" altLang="en-US" dirty="0"/>
                              </a:p>
                            </p:txBody>
                          </p:sp>
                        </p:grpSp>
                        <p:sp>
                          <p:nvSpPr>
                            <p:cNvPr id="17" name="文本框 16">
                              <a:extLst>
                                <a:ext uri="{FF2B5EF4-FFF2-40B4-BE49-F238E27FC236}">
                                  <a16:creationId xmlns:a16="http://schemas.microsoft.com/office/drawing/2014/main" id="{722CA692-EBBD-4059-8DD5-D5BC4543AD5C}"/>
                                </a:ext>
                              </a:extLst>
                            </p:cNvPr>
                            <p:cNvSpPr txBox="1"/>
                            <p:nvPr/>
                          </p:nvSpPr>
                          <p:spPr>
                            <a:xfrm>
                              <a:off x="2686703" y="5623288"/>
                              <a:ext cx="568687" cy="473920"/>
                            </a:xfrm>
                            <a:prstGeom prst="rect">
                              <a:avLst/>
                            </a:prstGeom>
                            <a:noFill/>
                          </p:spPr>
                          <p:txBody>
                            <a:bodyPr wrap="none" rtlCol="0">
                              <a:spAutoFit/>
                            </a:bodyPr>
                            <a:lstStyle/>
                            <a:p>
                              <a:r>
                                <a:rPr lang="en-US" altLang="zh-CN" sz="1200" dirty="0"/>
                                <a:t>M</a:t>
                              </a:r>
                              <a:endParaRPr lang="zh-CN" altLang="en-US" sz="1600" dirty="0"/>
                            </a:p>
                          </p:txBody>
                        </p:sp>
                      </p:grpSp>
                    </p:grpSp>
                  </p:grpSp>
                  <p:sp>
                    <p:nvSpPr>
                      <p:cNvPr id="95" name="矩形: 圆角 94">
                        <a:extLst>
                          <a:ext uri="{FF2B5EF4-FFF2-40B4-BE49-F238E27FC236}">
                            <a16:creationId xmlns:a16="http://schemas.microsoft.com/office/drawing/2014/main" id="{41E7BCA4-864F-4369-A660-A0E6081B5438}"/>
                          </a:ext>
                        </a:extLst>
                      </p:cNvPr>
                      <p:cNvSpPr/>
                      <p:nvPr/>
                    </p:nvSpPr>
                    <p:spPr>
                      <a:xfrm>
                        <a:off x="332606" y="1412776"/>
                        <a:ext cx="5185737" cy="3559989"/>
                      </a:xfrm>
                      <a:prstGeom prst="roundRect">
                        <a:avLst/>
                      </a:prstGeom>
                      <a:noFill/>
                      <a:ln w="9525" cap="flat" cmpd="sng" algn="ctr">
                        <a:solidFill>
                          <a:schemeClr val="accent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grpSp>
                <p:grpSp>
                  <p:nvGrpSpPr>
                    <p:cNvPr id="187" name="组合 186">
                      <a:extLst>
                        <a:ext uri="{FF2B5EF4-FFF2-40B4-BE49-F238E27FC236}">
                          <a16:creationId xmlns:a16="http://schemas.microsoft.com/office/drawing/2014/main" id="{016417E2-7594-4F47-9837-9D4A26885C1E}"/>
                        </a:ext>
                      </a:extLst>
                    </p:cNvPr>
                    <p:cNvGrpSpPr/>
                    <p:nvPr/>
                  </p:nvGrpSpPr>
                  <p:grpSpPr>
                    <a:xfrm>
                      <a:off x="644103" y="87659"/>
                      <a:ext cx="4465662" cy="3065660"/>
                      <a:chOff x="332606" y="1412776"/>
                      <a:chExt cx="5185737" cy="3559989"/>
                    </a:xfrm>
                  </p:grpSpPr>
                  <p:grpSp>
                    <p:nvGrpSpPr>
                      <p:cNvPr id="188" name="组合 187">
                        <a:extLst>
                          <a:ext uri="{FF2B5EF4-FFF2-40B4-BE49-F238E27FC236}">
                            <a16:creationId xmlns:a16="http://schemas.microsoft.com/office/drawing/2014/main" id="{73F9A02E-399F-406A-B662-4C62C0FB2E16}"/>
                          </a:ext>
                        </a:extLst>
                      </p:cNvPr>
                      <p:cNvGrpSpPr/>
                      <p:nvPr/>
                    </p:nvGrpSpPr>
                    <p:grpSpPr>
                      <a:xfrm>
                        <a:off x="477788" y="1611076"/>
                        <a:ext cx="4896544" cy="3283411"/>
                        <a:chOff x="765820" y="1188331"/>
                        <a:chExt cx="7254616" cy="4837563"/>
                      </a:xfrm>
                    </p:grpSpPr>
                    <p:grpSp>
                      <p:nvGrpSpPr>
                        <p:cNvPr id="190" name="组合 189">
                          <a:extLst>
                            <a:ext uri="{FF2B5EF4-FFF2-40B4-BE49-F238E27FC236}">
                              <a16:creationId xmlns:a16="http://schemas.microsoft.com/office/drawing/2014/main" id="{DAD331DA-E8F0-4A24-AAED-39CBC1FAC00C}"/>
                            </a:ext>
                          </a:extLst>
                        </p:cNvPr>
                        <p:cNvGrpSpPr/>
                        <p:nvPr/>
                      </p:nvGrpSpPr>
                      <p:grpSpPr>
                        <a:xfrm>
                          <a:off x="4564052" y="1210797"/>
                          <a:ext cx="3456384" cy="2016224"/>
                          <a:chOff x="6382444" y="1412776"/>
                          <a:chExt cx="3456384" cy="2016224"/>
                        </a:xfrm>
                      </p:grpSpPr>
                      <p:sp>
                        <p:nvSpPr>
                          <p:cNvPr id="240" name="矩形: 圆角 239">
                            <a:extLst>
                              <a:ext uri="{FF2B5EF4-FFF2-40B4-BE49-F238E27FC236}">
                                <a16:creationId xmlns:a16="http://schemas.microsoft.com/office/drawing/2014/main" id="{563CBD3A-3E5B-478A-9703-86ACBBB05594}"/>
                              </a:ext>
                            </a:extLst>
                          </p:cNvPr>
                          <p:cNvSpPr/>
                          <p:nvPr/>
                        </p:nvSpPr>
                        <p:spPr>
                          <a:xfrm>
                            <a:off x="6382444" y="1412776"/>
                            <a:ext cx="3456384" cy="2016224"/>
                          </a:xfrm>
                          <a:prstGeom prst="roundRect">
                            <a:avLst/>
                          </a:prstGeom>
                          <a:noFill/>
                          <a:ln w="9525"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a:p>
                        </p:txBody>
                      </p:sp>
                      <p:sp>
                        <p:nvSpPr>
                          <p:cNvPr id="241" name="文本框 240">
                            <a:extLst>
                              <a:ext uri="{FF2B5EF4-FFF2-40B4-BE49-F238E27FC236}">
                                <a16:creationId xmlns:a16="http://schemas.microsoft.com/office/drawing/2014/main" id="{B361A068-F3C3-4796-A2C1-3C82694D038B}"/>
                              </a:ext>
                            </a:extLst>
                          </p:cNvPr>
                          <p:cNvSpPr txBox="1"/>
                          <p:nvPr/>
                        </p:nvSpPr>
                        <p:spPr>
                          <a:xfrm>
                            <a:off x="6876419" y="1465628"/>
                            <a:ext cx="2708998" cy="368604"/>
                          </a:xfrm>
                          <a:prstGeom prst="rect">
                            <a:avLst/>
                          </a:prstGeom>
                          <a:noFill/>
                        </p:spPr>
                        <p:txBody>
                          <a:bodyPr wrap="square" rtlCol="0">
                            <a:spAutoFit/>
                          </a:bodyPr>
                          <a:lstStyle/>
                          <a:p>
                            <a:r>
                              <a:rPr lang="en-US" altLang="zh-CN" sz="800" dirty="0"/>
                              <a:t>User-Neighborhood Attention</a:t>
                            </a:r>
                            <a:endParaRPr lang="zh-CN" altLang="en-US" sz="800" dirty="0"/>
                          </a:p>
                        </p:txBody>
                      </p:sp>
                      <p:grpSp>
                        <p:nvGrpSpPr>
                          <p:cNvPr id="242" name="组合 241">
                            <a:extLst>
                              <a:ext uri="{FF2B5EF4-FFF2-40B4-BE49-F238E27FC236}">
                                <a16:creationId xmlns:a16="http://schemas.microsoft.com/office/drawing/2014/main" id="{339E367D-4F21-4041-9588-8D9E0F46D1BC}"/>
                              </a:ext>
                            </a:extLst>
                          </p:cNvPr>
                          <p:cNvGrpSpPr/>
                          <p:nvPr/>
                        </p:nvGrpSpPr>
                        <p:grpSpPr>
                          <a:xfrm>
                            <a:off x="6431382" y="1748828"/>
                            <a:ext cx="3154036" cy="1389640"/>
                            <a:chOff x="6431382" y="1748828"/>
                            <a:chExt cx="3154036" cy="1389640"/>
                          </a:xfrm>
                        </p:grpSpPr>
                        <p:grpSp>
                          <p:nvGrpSpPr>
                            <p:cNvPr id="243" name="组合 242">
                              <a:extLst>
                                <a:ext uri="{FF2B5EF4-FFF2-40B4-BE49-F238E27FC236}">
                                  <a16:creationId xmlns:a16="http://schemas.microsoft.com/office/drawing/2014/main" id="{A17D5213-B9AE-4A27-9894-0896381E9CDB}"/>
                                </a:ext>
                              </a:extLst>
                            </p:cNvPr>
                            <p:cNvGrpSpPr/>
                            <p:nvPr/>
                          </p:nvGrpSpPr>
                          <p:grpSpPr>
                            <a:xfrm>
                              <a:off x="6431382" y="1748828"/>
                              <a:ext cx="3154036" cy="1389640"/>
                              <a:chOff x="6324751" y="1734565"/>
                              <a:chExt cx="3154036" cy="1389640"/>
                            </a:xfrm>
                          </p:grpSpPr>
                          <p:grpSp>
                            <p:nvGrpSpPr>
                              <p:cNvPr id="250" name="组合 249">
                                <a:extLst>
                                  <a:ext uri="{FF2B5EF4-FFF2-40B4-BE49-F238E27FC236}">
                                    <a16:creationId xmlns:a16="http://schemas.microsoft.com/office/drawing/2014/main" id="{6F4297DF-3333-484B-B4AC-EBCEE0328424}"/>
                                  </a:ext>
                                </a:extLst>
                              </p:cNvPr>
                              <p:cNvGrpSpPr/>
                              <p:nvPr/>
                            </p:nvGrpSpPr>
                            <p:grpSpPr>
                              <a:xfrm>
                                <a:off x="6324751" y="2597627"/>
                                <a:ext cx="3154036" cy="526578"/>
                                <a:chOff x="6324751" y="2597627"/>
                                <a:chExt cx="3154036" cy="526578"/>
                              </a:xfrm>
                            </p:grpSpPr>
                            <p:grpSp>
                              <p:nvGrpSpPr>
                                <p:cNvPr id="264" name="组合 263">
                                  <a:extLst>
                                    <a:ext uri="{FF2B5EF4-FFF2-40B4-BE49-F238E27FC236}">
                                      <a16:creationId xmlns:a16="http://schemas.microsoft.com/office/drawing/2014/main" id="{A4C9D464-6C08-4FAB-A1ED-93FD7750AA42}"/>
                                    </a:ext>
                                  </a:extLst>
                                </p:cNvPr>
                                <p:cNvGrpSpPr/>
                                <p:nvPr/>
                              </p:nvGrpSpPr>
                              <p:grpSpPr>
                                <a:xfrm>
                                  <a:off x="6324751" y="2597627"/>
                                  <a:ext cx="3154036" cy="526578"/>
                                  <a:chOff x="6385875" y="1363619"/>
                                  <a:chExt cx="1508741" cy="1965289"/>
                                </a:xfrm>
                              </p:grpSpPr>
                              <mc:AlternateContent xmlns:mc="http://schemas.openxmlformats.org/markup-compatibility/2006" xmlns:a14="http://schemas.microsoft.com/office/drawing/2010/main">
                                <mc:Choice Requires="a14">
                                  <p:sp>
                                    <p:nvSpPr>
                                      <p:cNvPr id="267" name="文本框 266">
                                        <a:extLst>
                                          <a:ext uri="{FF2B5EF4-FFF2-40B4-BE49-F238E27FC236}">
                                            <a16:creationId xmlns:a16="http://schemas.microsoft.com/office/drawing/2014/main" id="{B337B31D-CA53-4FA8-BAEF-38D6A9CEBF80}"/>
                                          </a:ext>
                                        </a:extLst>
                                      </p:cNvPr>
                                      <p:cNvSpPr txBox="1"/>
                                      <p:nvPr/>
                                    </p:nvSpPr>
                                    <p:spPr>
                                      <a:xfrm>
                                        <a:off x="6385875" y="1867836"/>
                                        <a:ext cx="174455" cy="11846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𝑃</m:t>
                                                  </m:r>
                                                </m:e>
                                                <m:sub>
                                                  <m:r>
                                                    <a:rPr lang="en-US" altLang="zh-CN" sz="1200" b="0" i="1" smtClean="0">
                                                      <a:latin typeface="Cambria Math" panose="02040503050406030204" pitchFamily="18" charset="0"/>
                                                    </a:rPr>
                                                    <m:t>𝑢𝑖</m:t>
                                                  </m:r>
                                                </m:sub>
                                              </m:sSub>
                                            </m:oMath>
                                          </m:oMathPara>
                                        </a14:m>
                                        <a:endParaRPr lang="zh-CN" altLang="en-US" dirty="0"/>
                                      </a:p>
                                    </p:txBody>
                                  </p:sp>
                                </mc:Choice>
                                <mc:Fallback xmlns="">
                                  <p:sp>
                                    <p:nvSpPr>
                                      <p:cNvPr id="267" name="文本框 266">
                                        <a:extLst>
                                          <a:ext uri="{FF2B5EF4-FFF2-40B4-BE49-F238E27FC236}">
                                            <a16:creationId xmlns:a16="http://schemas.microsoft.com/office/drawing/2014/main" id="{B337B31D-CA53-4FA8-BAEF-38D6A9CEBF80}"/>
                                          </a:ext>
                                        </a:extLst>
                                      </p:cNvPr>
                                      <p:cNvSpPr txBox="1">
                                        <a:spLocks noRot="1" noChangeAspect="1" noMove="1" noResize="1" noEditPoints="1" noAdjustHandles="1" noChangeArrowheads="1" noChangeShapeType="1" noTextEdit="1"/>
                                      </p:cNvSpPr>
                                      <p:nvPr/>
                                    </p:nvSpPr>
                                    <p:spPr>
                                      <a:xfrm>
                                        <a:off x="6385875" y="1867836"/>
                                        <a:ext cx="174455" cy="1184677"/>
                                      </a:xfrm>
                                      <a:prstGeom prst="rect">
                                        <a:avLst/>
                                      </a:prstGeom>
                                      <a:blipFill>
                                        <a:blip r:embed="rId5"/>
                                        <a:stretch>
                                          <a:fillRect l="-22857" r="-11429" b="-16667"/>
                                        </a:stretch>
                                      </a:blipFill>
                                    </p:spPr>
                                    <p:txBody>
                                      <a:bodyPr/>
                                      <a:lstStyle/>
                                      <a:p>
                                        <a:r>
                                          <a:rPr lang="zh-CN" altLang="en-US">
                                            <a:noFill/>
                                          </a:rPr>
                                          <a:t> </a:t>
                                        </a:r>
                                      </a:p>
                                    </p:txBody>
                                  </p:sp>
                                </mc:Fallback>
                              </mc:AlternateContent>
                              <p:grpSp>
                                <p:nvGrpSpPr>
                                  <p:cNvPr id="268" name="组合 267">
                                    <a:extLst>
                                      <a:ext uri="{FF2B5EF4-FFF2-40B4-BE49-F238E27FC236}">
                                        <a16:creationId xmlns:a16="http://schemas.microsoft.com/office/drawing/2014/main" id="{7844C815-086F-4A47-ABD1-AB0D71B598A6}"/>
                                      </a:ext>
                                    </a:extLst>
                                  </p:cNvPr>
                                  <p:cNvGrpSpPr/>
                                  <p:nvPr/>
                                </p:nvGrpSpPr>
                                <p:grpSpPr>
                                  <a:xfrm>
                                    <a:off x="6551253" y="1363619"/>
                                    <a:ext cx="1343363" cy="1965289"/>
                                    <a:chOff x="6551253" y="1363619"/>
                                    <a:chExt cx="1343363" cy="1965289"/>
                                  </a:xfrm>
                                </p:grpSpPr>
                                <p:grpSp>
                                  <p:nvGrpSpPr>
                                    <p:cNvPr id="269" name="组合 268">
                                      <a:extLst>
                                        <a:ext uri="{FF2B5EF4-FFF2-40B4-BE49-F238E27FC236}">
                                          <a16:creationId xmlns:a16="http://schemas.microsoft.com/office/drawing/2014/main" id="{30ECF184-4943-444C-8D0F-D49D9F746A3B}"/>
                                        </a:ext>
                                      </a:extLst>
                                    </p:cNvPr>
                                    <p:cNvGrpSpPr/>
                                    <p:nvPr/>
                                  </p:nvGrpSpPr>
                                  <p:grpSpPr>
                                    <a:xfrm>
                                      <a:off x="6551253" y="1718758"/>
                                      <a:ext cx="1343363" cy="1359540"/>
                                      <a:chOff x="6551253" y="1718758"/>
                                      <a:chExt cx="1343363" cy="1359540"/>
                                    </a:xfrm>
                                  </p:grpSpPr>
                                  <p:sp>
                                    <p:nvSpPr>
                                      <p:cNvPr id="271" name="矩形: 圆角 270">
                                        <a:extLst>
                                          <a:ext uri="{FF2B5EF4-FFF2-40B4-BE49-F238E27FC236}">
                                            <a16:creationId xmlns:a16="http://schemas.microsoft.com/office/drawing/2014/main" id="{7F3C6215-2078-4495-93A4-86CD92B310DD}"/>
                                          </a:ext>
                                        </a:extLst>
                                      </p:cNvPr>
                                      <p:cNvSpPr/>
                                      <p:nvPr/>
                                    </p:nvSpPr>
                                    <p:spPr>
                                      <a:xfrm>
                                        <a:off x="6551253" y="1725599"/>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272" name="矩形 271">
                                        <a:extLst>
                                          <a:ext uri="{FF2B5EF4-FFF2-40B4-BE49-F238E27FC236}">
                                            <a16:creationId xmlns:a16="http://schemas.microsoft.com/office/drawing/2014/main" id="{CDE7BC90-3719-4796-BEFE-5AB763E719A6}"/>
                                          </a:ext>
                                        </a:extLst>
                                      </p:cNvPr>
                                      <p:cNvSpPr/>
                                      <p:nvPr/>
                                    </p:nvSpPr>
                                    <p:spPr>
                                      <a:xfrm>
                                        <a:off x="6713236" y="1725595"/>
                                        <a:ext cx="46029" cy="134336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273" name="矩形 272">
                                        <a:extLst>
                                          <a:ext uri="{FF2B5EF4-FFF2-40B4-BE49-F238E27FC236}">
                                            <a16:creationId xmlns:a16="http://schemas.microsoft.com/office/drawing/2014/main" id="{B6A6F5B8-C722-434E-803E-DD26FD8417A9}"/>
                                          </a:ext>
                                        </a:extLst>
                                      </p:cNvPr>
                                      <p:cNvSpPr/>
                                      <p:nvPr/>
                                    </p:nvSpPr>
                                    <p:spPr>
                                      <a:xfrm>
                                        <a:off x="6972367" y="1718758"/>
                                        <a:ext cx="46029" cy="1343364"/>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74" name="矩形 273">
                                        <a:extLst>
                                          <a:ext uri="{FF2B5EF4-FFF2-40B4-BE49-F238E27FC236}">
                                            <a16:creationId xmlns:a16="http://schemas.microsoft.com/office/drawing/2014/main" id="{927BE26F-DE80-40EF-8BB9-81397EECE283}"/>
                                          </a:ext>
                                        </a:extLst>
                                      </p:cNvPr>
                                      <p:cNvSpPr/>
                                      <p:nvPr/>
                                    </p:nvSpPr>
                                    <p:spPr>
                                      <a:xfrm>
                                        <a:off x="7229718" y="1734934"/>
                                        <a:ext cx="46029" cy="1343364"/>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75" name="矩形 274">
                                        <a:extLst>
                                          <a:ext uri="{FF2B5EF4-FFF2-40B4-BE49-F238E27FC236}">
                                            <a16:creationId xmlns:a16="http://schemas.microsoft.com/office/drawing/2014/main" id="{99869243-512F-476D-A15A-E67CB91421D3}"/>
                                          </a:ext>
                                        </a:extLst>
                                      </p:cNvPr>
                                      <p:cNvSpPr/>
                                      <p:nvPr/>
                                    </p:nvSpPr>
                                    <p:spPr>
                                      <a:xfrm>
                                        <a:off x="7722158" y="1725595"/>
                                        <a:ext cx="46029" cy="1343364"/>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270" name="文本框 269">
                                      <a:extLst>
                                        <a:ext uri="{FF2B5EF4-FFF2-40B4-BE49-F238E27FC236}">
                                          <a16:creationId xmlns:a16="http://schemas.microsoft.com/office/drawing/2014/main" id="{2D44EDC8-6433-48F4-8281-E187F66EA12C}"/>
                                        </a:ext>
                                      </a:extLst>
                                    </p:cNvPr>
                                    <p:cNvSpPr txBox="1"/>
                                    <p:nvPr/>
                                  </p:nvSpPr>
                                  <p:spPr>
                                    <a:xfrm>
                                      <a:off x="7369166" y="1363619"/>
                                      <a:ext cx="288079" cy="1965289"/>
                                    </a:xfrm>
                                    <a:prstGeom prst="rect">
                                      <a:avLst/>
                                    </a:prstGeom>
                                    <a:noFill/>
                                  </p:spPr>
                                  <p:txBody>
                                    <a:bodyPr vert="horz" wrap="square" rtlCol="0">
                                      <a:spAutoFit/>
                                    </a:bodyPr>
                                    <a:lstStyle/>
                                    <a:p>
                                      <a:r>
                                        <a:rPr lang="en-US" altLang="zh-CN" sz="1400" dirty="0"/>
                                        <a:t>···</a:t>
                                      </a:r>
                                      <a:endParaRPr lang="zh-CN" altLang="en-US" sz="1400" dirty="0"/>
                                    </a:p>
                                  </p:txBody>
                                </p:sp>
                              </p:grpSp>
                            </p:grpSp>
                            <p:sp>
                              <p:nvSpPr>
                                <p:cNvPr id="265" name="矩形 264">
                                  <a:extLst>
                                    <a:ext uri="{FF2B5EF4-FFF2-40B4-BE49-F238E27FC236}">
                                      <a16:creationId xmlns:a16="http://schemas.microsoft.com/office/drawing/2014/main" id="{59428192-D0CF-4A1F-97F4-23EBE49290F0}"/>
                                    </a:ext>
                                  </a:extLst>
                                </p:cNvPr>
                                <p:cNvSpPr/>
                                <p:nvPr/>
                              </p:nvSpPr>
                              <p:spPr>
                                <a:xfrm>
                                  <a:off x="7280666" y="2694614"/>
                                  <a:ext cx="96224" cy="359940"/>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66" name="矩形 265">
                                  <a:extLst>
                                    <a:ext uri="{FF2B5EF4-FFF2-40B4-BE49-F238E27FC236}">
                                      <a16:creationId xmlns:a16="http://schemas.microsoft.com/office/drawing/2014/main" id="{22EFFAB3-BDB6-42B0-9930-B5A1CA47E75C}"/>
                                    </a:ext>
                                  </a:extLst>
                                </p:cNvPr>
                                <p:cNvSpPr/>
                                <p:nvPr/>
                              </p:nvSpPr>
                              <p:spPr>
                                <a:xfrm>
                                  <a:off x="7822945" y="2691256"/>
                                  <a:ext cx="96224" cy="35994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grpSp>
                          <p:grpSp>
                            <p:nvGrpSpPr>
                              <p:cNvPr id="251" name="组合 250">
                                <a:extLst>
                                  <a:ext uri="{FF2B5EF4-FFF2-40B4-BE49-F238E27FC236}">
                                    <a16:creationId xmlns:a16="http://schemas.microsoft.com/office/drawing/2014/main" id="{2F93F70C-84B4-477A-8DBB-5F355E92290E}"/>
                                  </a:ext>
                                </a:extLst>
                              </p:cNvPr>
                              <p:cNvGrpSpPr/>
                              <p:nvPr/>
                            </p:nvGrpSpPr>
                            <p:grpSpPr>
                              <a:xfrm>
                                <a:off x="6335327" y="1734565"/>
                                <a:ext cx="3143460" cy="461023"/>
                                <a:chOff x="6335327" y="1734565"/>
                                <a:chExt cx="3143460" cy="461023"/>
                              </a:xfrm>
                            </p:grpSpPr>
                            <p:grpSp>
                              <p:nvGrpSpPr>
                                <p:cNvPr id="252" name="组合 251">
                                  <a:extLst>
                                    <a:ext uri="{FF2B5EF4-FFF2-40B4-BE49-F238E27FC236}">
                                      <a16:creationId xmlns:a16="http://schemas.microsoft.com/office/drawing/2014/main" id="{BC7AD972-A6E4-463E-9099-2F54F1180310}"/>
                                    </a:ext>
                                  </a:extLst>
                                </p:cNvPr>
                                <p:cNvGrpSpPr/>
                                <p:nvPr/>
                              </p:nvGrpSpPr>
                              <p:grpSpPr>
                                <a:xfrm>
                                  <a:off x="6335327" y="1734565"/>
                                  <a:ext cx="3143460" cy="459847"/>
                                  <a:chOff x="8166341" y="1472795"/>
                                  <a:chExt cx="1503682" cy="1585982"/>
                                </a:xfrm>
                              </p:grpSpPr>
                              <mc:AlternateContent xmlns:mc="http://schemas.openxmlformats.org/markup-compatibility/2006" xmlns:a14="http://schemas.microsoft.com/office/drawing/2010/main">
                                <mc:Choice Requires="a14">
                                  <p:sp>
                                    <p:nvSpPr>
                                      <p:cNvPr id="255" name="文本框 254">
                                        <a:extLst>
                                          <a:ext uri="{FF2B5EF4-FFF2-40B4-BE49-F238E27FC236}">
                                            <a16:creationId xmlns:a16="http://schemas.microsoft.com/office/drawing/2014/main" id="{ED403EF0-DF2B-4BC5-ACFA-2E4F4ED1E3A2}"/>
                                          </a:ext>
                                        </a:extLst>
                                      </p:cNvPr>
                                      <p:cNvSpPr txBox="1"/>
                                      <p:nvPr/>
                                    </p:nvSpPr>
                                    <p:spPr>
                                      <a:xfrm>
                                        <a:off x="8166341" y="1886004"/>
                                        <a:ext cx="175360" cy="10947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𝐶</m:t>
                                              </m:r>
                                            </m:oMath>
                                          </m:oMathPara>
                                        </a14:m>
                                        <a:endParaRPr lang="zh-CN" altLang="en-US" dirty="0"/>
                                      </a:p>
                                    </p:txBody>
                                  </p:sp>
                                </mc:Choice>
                                <mc:Fallback xmlns="">
                                  <p:sp>
                                    <p:nvSpPr>
                                      <p:cNvPr id="255" name="文本框 254">
                                        <a:extLst>
                                          <a:ext uri="{FF2B5EF4-FFF2-40B4-BE49-F238E27FC236}">
                                            <a16:creationId xmlns:a16="http://schemas.microsoft.com/office/drawing/2014/main" id="{ED403EF0-DF2B-4BC5-ACFA-2E4F4ED1E3A2}"/>
                                          </a:ext>
                                        </a:extLst>
                                      </p:cNvPr>
                                      <p:cNvSpPr txBox="1">
                                        <a:spLocks noRot="1" noChangeAspect="1" noMove="1" noResize="1" noEditPoints="1" noAdjustHandles="1" noChangeArrowheads="1" noChangeShapeType="1" noTextEdit="1"/>
                                      </p:cNvSpPr>
                                      <p:nvPr/>
                                    </p:nvSpPr>
                                    <p:spPr>
                                      <a:xfrm>
                                        <a:off x="8166341" y="1886004"/>
                                        <a:ext cx="175360" cy="1094764"/>
                                      </a:xfrm>
                                      <a:prstGeom prst="rect">
                                        <a:avLst/>
                                      </a:prstGeom>
                                      <a:blipFill>
                                        <a:blip r:embed="rId6"/>
                                        <a:stretch>
                                          <a:fillRect l="-5714" b="-23333"/>
                                        </a:stretch>
                                      </a:blipFill>
                                    </p:spPr>
                                    <p:txBody>
                                      <a:bodyPr/>
                                      <a:lstStyle/>
                                      <a:p>
                                        <a:r>
                                          <a:rPr lang="zh-CN" altLang="en-US">
                                            <a:noFill/>
                                          </a:rPr>
                                          <a:t> </a:t>
                                        </a:r>
                                      </a:p>
                                    </p:txBody>
                                  </p:sp>
                                </mc:Fallback>
                              </mc:AlternateContent>
                              <p:grpSp>
                                <p:nvGrpSpPr>
                                  <p:cNvPr id="256" name="组合 255">
                                    <a:extLst>
                                      <a:ext uri="{FF2B5EF4-FFF2-40B4-BE49-F238E27FC236}">
                                        <a16:creationId xmlns:a16="http://schemas.microsoft.com/office/drawing/2014/main" id="{1AC06339-2923-4D7D-8626-8DF21A0E30BD}"/>
                                      </a:ext>
                                    </a:extLst>
                                  </p:cNvPr>
                                  <p:cNvGrpSpPr/>
                                  <p:nvPr/>
                                </p:nvGrpSpPr>
                                <p:grpSpPr>
                                  <a:xfrm>
                                    <a:off x="8326660" y="1472795"/>
                                    <a:ext cx="1343363" cy="1585982"/>
                                    <a:chOff x="8326660" y="1472795"/>
                                    <a:chExt cx="1343363" cy="1585982"/>
                                  </a:xfrm>
                                </p:grpSpPr>
                                <p:grpSp>
                                  <p:nvGrpSpPr>
                                    <p:cNvPr id="257" name="组合 256">
                                      <a:extLst>
                                        <a:ext uri="{FF2B5EF4-FFF2-40B4-BE49-F238E27FC236}">
                                          <a16:creationId xmlns:a16="http://schemas.microsoft.com/office/drawing/2014/main" id="{F6927E11-ACDD-40CB-9199-C4C082B2C6BD}"/>
                                        </a:ext>
                                      </a:extLst>
                                    </p:cNvPr>
                                    <p:cNvGrpSpPr/>
                                    <p:nvPr/>
                                  </p:nvGrpSpPr>
                                  <p:grpSpPr>
                                    <a:xfrm>
                                      <a:off x="8326660" y="1713016"/>
                                      <a:ext cx="1343363" cy="1345761"/>
                                      <a:chOff x="8166072" y="1725597"/>
                                      <a:chExt cx="1343363" cy="1345761"/>
                                    </a:xfrm>
                                  </p:grpSpPr>
                                  <p:sp>
                                    <p:nvSpPr>
                                      <p:cNvPr id="259" name="矩形: 圆角 258">
                                        <a:extLst>
                                          <a:ext uri="{FF2B5EF4-FFF2-40B4-BE49-F238E27FC236}">
                                            <a16:creationId xmlns:a16="http://schemas.microsoft.com/office/drawing/2014/main" id="{309CD594-0E1D-44F4-B30E-8802CF004DA8}"/>
                                          </a:ext>
                                        </a:extLst>
                                      </p:cNvPr>
                                      <p:cNvSpPr/>
                                      <p:nvPr/>
                                    </p:nvSpPr>
                                    <p:spPr>
                                      <a:xfrm>
                                        <a:off x="8166072" y="1725598"/>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260" name="矩形 259">
                                        <a:extLst>
                                          <a:ext uri="{FF2B5EF4-FFF2-40B4-BE49-F238E27FC236}">
                                            <a16:creationId xmlns:a16="http://schemas.microsoft.com/office/drawing/2014/main" id="{A7F5FED1-417A-4678-B9E2-0FA6E5AD4C74}"/>
                                          </a:ext>
                                        </a:extLst>
                                      </p:cNvPr>
                                      <p:cNvSpPr/>
                                      <p:nvPr/>
                                    </p:nvSpPr>
                                    <p:spPr>
                                      <a:xfrm>
                                        <a:off x="9336977" y="1725597"/>
                                        <a:ext cx="46030" cy="134336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61" name="矩形 260">
                                        <a:extLst>
                                          <a:ext uri="{FF2B5EF4-FFF2-40B4-BE49-F238E27FC236}">
                                            <a16:creationId xmlns:a16="http://schemas.microsoft.com/office/drawing/2014/main" id="{A0A23108-D2E5-4EB1-B52D-9FE70D4906E5}"/>
                                          </a:ext>
                                        </a:extLst>
                                      </p:cNvPr>
                                      <p:cNvSpPr/>
                                      <p:nvPr/>
                                    </p:nvSpPr>
                                    <p:spPr>
                                      <a:xfrm>
                                        <a:off x="8327056" y="1725597"/>
                                        <a:ext cx="46030" cy="1343361"/>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2" name="矩形 261">
                                        <a:extLst>
                                          <a:ext uri="{FF2B5EF4-FFF2-40B4-BE49-F238E27FC236}">
                                            <a16:creationId xmlns:a16="http://schemas.microsoft.com/office/drawing/2014/main" id="{AB027B5C-D148-4F51-8B18-27AF6C2562AB}"/>
                                          </a:ext>
                                        </a:extLst>
                                      </p:cNvPr>
                                      <p:cNvSpPr/>
                                      <p:nvPr/>
                                    </p:nvSpPr>
                                    <p:spPr>
                                      <a:xfrm>
                                        <a:off x="8587185" y="1725597"/>
                                        <a:ext cx="46029" cy="1343361"/>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63" name="矩形 262">
                                        <a:extLst>
                                          <a:ext uri="{FF2B5EF4-FFF2-40B4-BE49-F238E27FC236}">
                                            <a16:creationId xmlns:a16="http://schemas.microsoft.com/office/drawing/2014/main" id="{0F622214-FE20-4A27-ADF7-AF2959F5C800}"/>
                                          </a:ext>
                                        </a:extLst>
                                      </p:cNvPr>
                                      <p:cNvSpPr/>
                                      <p:nvPr/>
                                    </p:nvSpPr>
                                    <p:spPr>
                                      <a:xfrm>
                                        <a:off x="8717358" y="1727997"/>
                                        <a:ext cx="46030" cy="1343361"/>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258" name="文本框 257">
                                      <a:extLst>
                                        <a:ext uri="{FF2B5EF4-FFF2-40B4-BE49-F238E27FC236}">
                                          <a16:creationId xmlns:a16="http://schemas.microsoft.com/office/drawing/2014/main" id="{4AA077FC-22FD-43A8-9472-84DF9F8A9A04}"/>
                                        </a:ext>
                                      </a:extLst>
                                    </p:cNvPr>
                                    <p:cNvSpPr txBox="1"/>
                                    <p:nvPr/>
                                  </p:nvSpPr>
                                  <p:spPr>
                                    <a:xfrm>
                                      <a:off x="9144041" y="1472795"/>
                                      <a:ext cx="288611" cy="1563948"/>
                                    </a:xfrm>
                                    <a:prstGeom prst="rect">
                                      <a:avLst/>
                                    </a:prstGeom>
                                    <a:noFill/>
                                  </p:spPr>
                                  <p:txBody>
                                    <a:bodyPr vert="horz" wrap="square" rtlCol="0">
                                      <a:spAutoFit/>
                                    </a:bodyPr>
                                    <a:lstStyle/>
                                    <a:p>
                                      <a:r>
                                        <a:rPr lang="en-US" altLang="zh-CN" sz="1400" dirty="0"/>
                                        <a:t>···</a:t>
                                      </a:r>
                                      <a:endParaRPr lang="zh-CN" altLang="en-US" sz="4400" dirty="0"/>
                                    </a:p>
                                  </p:txBody>
                                </p:sp>
                              </p:grpSp>
                            </p:grpSp>
                            <p:sp>
                              <p:nvSpPr>
                                <p:cNvPr id="253" name="矩形 252">
                                  <a:extLst>
                                    <a:ext uri="{FF2B5EF4-FFF2-40B4-BE49-F238E27FC236}">
                                      <a16:creationId xmlns:a16="http://schemas.microsoft.com/office/drawing/2014/main" id="{88EFFD44-B100-4926-9577-9BC7CFA333C1}"/>
                                    </a:ext>
                                  </a:extLst>
                                </p:cNvPr>
                                <p:cNvSpPr/>
                                <p:nvPr/>
                              </p:nvSpPr>
                              <p:spPr>
                                <a:xfrm>
                                  <a:off x="7280665" y="1806087"/>
                                  <a:ext cx="96226" cy="38950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54" name="矩形 253">
                                  <a:extLst>
                                    <a:ext uri="{FF2B5EF4-FFF2-40B4-BE49-F238E27FC236}">
                                      <a16:creationId xmlns:a16="http://schemas.microsoft.com/office/drawing/2014/main" id="{5E7B1A7C-C65C-474C-8019-2FAD21163D61}"/>
                                    </a:ext>
                                  </a:extLst>
                                </p:cNvPr>
                                <p:cNvSpPr/>
                                <p:nvPr/>
                              </p:nvSpPr>
                              <p:spPr>
                                <a:xfrm>
                                  <a:off x="8079899" y="1800149"/>
                                  <a:ext cx="96226" cy="38950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grpSp>
                        <p:cxnSp>
                          <p:nvCxnSpPr>
                            <p:cNvPr id="244" name="直接箭头连接符 243">
                              <a:extLst>
                                <a:ext uri="{FF2B5EF4-FFF2-40B4-BE49-F238E27FC236}">
                                  <a16:creationId xmlns:a16="http://schemas.microsoft.com/office/drawing/2014/main" id="{31485C9D-19EF-4DEB-B66B-D3B28FC3FDB9}"/>
                                </a:ext>
                              </a:extLst>
                            </p:cNvPr>
                            <p:cNvCxnSpPr>
                              <a:cxnSpLocks/>
                            </p:cNvCxnSpPr>
                            <p:nvPr/>
                          </p:nvCxnSpPr>
                          <p:spPr>
                            <a:xfrm flipV="1">
                              <a:off x="7161757" y="2276871"/>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直接箭头连接符 244">
                              <a:extLst>
                                <a:ext uri="{FF2B5EF4-FFF2-40B4-BE49-F238E27FC236}">
                                  <a16:creationId xmlns:a16="http://schemas.microsoft.com/office/drawing/2014/main" id="{9E04FB71-1635-44C9-963A-26E510CF745D}"/>
                                </a:ext>
                              </a:extLst>
                            </p:cNvPr>
                            <p:cNvCxnSpPr>
                              <a:cxnSpLocks/>
                            </p:cNvCxnSpPr>
                            <p:nvPr/>
                          </p:nvCxnSpPr>
                          <p:spPr>
                            <a:xfrm flipV="1">
                              <a:off x="7435409" y="2276871"/>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直接箭头连接符 245">
                              <a:extLst>
                                <a:ext uri="{FF2B5EF4-FFF2-40B4-BE49-F238E27FC236}">
                                  <a16:creationId xmlns:a16="http://schemas.microsoft.com/office/drawing/2014/main" id="{2C242F5A-C405-4A9B-A3E7-27275F1AA4DF}"/>
                                </a:ext>
                              </a:extLst>
                            </p:cNvPr>
                            <p:cNvCxnSpPr>
                              <a:cxnSpLocks/>
                            </p:cNvCxnSpPr>
                            <p:nvPr/>
                          </p:nvCxnSpPr>
                          <p:spPr>
                            <a:xfrm flipV="1">
                              <a:off x="7705558" y="2276871"/>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直接箭头连接符 246">
                              <a:extLst>
                                <a:ext uri="{FF2B5EF4-FFF2-40B4-BE49-F238E27FC236}">
                                  <a16:creationId xmlns:a16="http://schemas.microsoft.com/office/drawing/2014/main" id="{72913A0C-82A1-431A-9FEA-C12030AE166F}"/>
                                </a:ext>
                              </a:extLst>
                            </p:cNvPr>
                            <p:cNvCxnSpPr>
                              <a:cxnSpLocks/>
                            </p:cNvCxnSpPr>
                            <p:nvPr/>
                          </p:nvCxnSpPr>
                          <p:spPr>
                            <a:xfrm flipV="1">
                              <a:off x="7977687" y="2267715"/>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直接箭头连接符 247">
                              <a:extLst>
                                <a:ext uri="{FF2B5EF4-FFF2-40B4-BE49-F238E27FC236}">
                                  <a16:creationId xmlns:a16="http://schemas.microsoft.com/office/drawing/2014/main" id="{31621EC4-0681-4706-8964-4D81907CE776}"/>
                                </a:ext>
                              </a:extLst>
                            </p:cNvPr>
                            <p:cNvCxnSpPr>
                              <a:cxnSpLocks/>
                            </p:cNvCxnSpPr>
                            <p:nvPr/>
                          </p:nvCxnSpPr>
                          <p:spPr>
                            <a:xfrm flipV="1">
                              <a:off x="8244710" y="2276871"/>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直接箭头连接符 248">
                              <a:extLst>
                                <a:ext uri="{FF2B5EF4-FFF2-40B4-BE49-F238E27FC236}">
                                  <a16:creationId xmlns:a16="http://schemas.microsoft.com/office/drawing/2014/main" id="{94C621B5-6A8C-421D-8FB3-E1EE9E3CF8F0}"/>
                                </a:ext>
                              </a:extLst>
                            </p:cNvPr>
                            <p:cNvCxnSpPr>
                              <a:cxnSpLocks/>
                            </p:cNvCxnSpPr>
                            <p:nvPr/>
                          </p:nvCxnSpPr>
                          <p:spPr>
                            <a:xfrm flipV="1">
                              <a:off x="9273005" y="2276871"/>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91" name="直接箭头连接符 190">
                          <a:extLst>
                            <a:ext uri="{FF2B5EF4-FFF2-40B4-BE49-F238E27FC236}">
                              <a16:creationId xmlns:a16="http://schemas.microsoft.com/office/drawing/2014/main" id="{69EDA06B-B09D-4E23-9009-32AD9E1187A6}"/>
                            </a:ext>
                          </a:extLst>
                        </p:cNvPr>
                        <p:cNvCxnSpPr>
                          <a:cxnSpLocks/>
                        </p:cNvCxnSpPr>
                        <p:nvPr/>
                      </p:nvCxnSpPr>
                      <p:spPr>
                        <a:xfrm flipV="1">
                          <a:off x="5305245" y="3338372"/>
                          <a:ext cx="1067617" cy="642672"/>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2" name="组合 191">
                          <a:extLst>
                            <a:ext uri="{FF2B5EF4-FFF2-40B4-BE49-F238E27FC236}">
                              <a16:creationId xmlns:a16="http://schemas.microsoft.com/office/drawing/2014/main" id="{86D697E1-9AB2-4E84-8638-983157F84CEA}"/>
                            </a:ext>
                          </a:extLst>
                        </p:cNvPr>
                        <p:cNvGrpSpPr/>
                        <p:nvPr/>
                      </p:nvGrpSpPr>
                      <p:grpSpPr>
                        <a:xfrm>
                          <a:off x="765820" y="1188331"/>
                          <a:ext cx="3456384" cy="2026587"/>
                          <a:chOff x="6382444" y="1402413"/>
                          <a:chExt cx="3456384" cy="2026587"/>
                        </a:xfrm>
                      </p:grpSpPr>
                      <mc:AlternateContent xmlns:mc="http://schemas.openxmlformats.org/markup-compatibility/2006" xmlns:a14="http://schemas.microsoft.com/office/drawing/2010/main">
                        <mc:Choice Requires="a14">
                          <p:sp>
                            <p:nvSpPr>
                              <p:cNvPr id="217" name="矩形 216">
                                <a:extLst>
                                  <a:ext uri="{FF2B5EF4-FFF2-40B4-BE49-F238E27FC236}">
                                    <a16:creationId xmlns:a16="http://schemas.microsoft.com/office/drawing/2014/main" id="{53DCD998-21A0-45BD-B3F7-354129F77EC5}"/>
                                  </a:ext>
                                </a:extLst>
                              </p:cNvPr>
                              <p:cNvSpPr/>
                              <p:nvPr/>
                            </p:nvSpPr>
                            <p:spPr>
                              <a:xfrm>
                                <a:off x="7819023" y="2157917"/>
                                <a:ext cx="615570" cy="5265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217" name="矩形 216">
                                <a:extLst>
                                  <a:ext uri="{FF2B5EF4-FFF2-40B4-BE49-F238E27FC236}">
                                    <a16:creationId xmlns:a16="http://schemas.microsoft.com/office/drawing/2014/main" id="{53DCD998-21A0-45BD-B3F7-354129F77EC5}"/>
                                  </a:ext>
                                </a:extLst>
                              </p:cNvPr>
                              <p:cNvSpPr>
                                <a:spLocks noRot="1" noChangeAspect="1" noMove="1" noResize="1" noEditPoints="1" noAdjustHandles="1" noChangeArrowheads="1" noChangeShapeType="1" noTextEdit="1"/>
                              </p:cNvSpPr>
                              <p:nvPr/>
                            </p:nvSpPr>
                            <p:spPr>
                              <a:xfrm>
                                <a:off x="7819023" y="2157917"/>
                                <a:ext cx="615570" cy="526578"/>
                              </a:xfrm>
                              <a:prstGeom prst="rect">
                                <a:avLst/>
                              </a:prstGeom>
                              <a:blipFill>
                                <a:blip r:embed="rId10"/>
                                <a:stretch>
                                  <a:fillRect/>
                                </a:stretch>
                              </a:blipFill>
                            </p:spPr>
                            <p:txBody>
                              <a:bodyPr/>
                              <a:lstStyle/>
                              <a:p>
                                <a:r>
                                  <a:rPr lang="zh-CN" altLang="en-US">
                                    <a:noFill/>
                                  </a:rPr>
                                  <a:t> </a:t>
                                </a:r>
                              </a:p>
                            </p:txBody>
                          </p:sp>
                        </mc:Fallback>
                      </mc:AlternateContent>
                      <p:grpSp>
                        <p:nvGrpSpPr>
                          <p:cNvPr id="218" name="组合 217">
                            <a:extLst>
                              <a:ext uri="{FF2B5EF4-FFF2-40B4-BE49-F238E27FC236}">
                                <a16:creationId xmlns:a16="http://schemas.microsoft.com/office/drawing/2014/main" id="{3AFF2D38-7860-45BB-BB0A-4973BED5D533}"/>
                              </a:ext>
                            </a:extLst>
                          </p:cNvPr>
                          <p:cNvGrpSpPr/>
                          <p:nvPr/>
                        </p:nvGrpSpPr>
                        <p:grpSpPr>
                          <a:xfrm>
                            <a:off x="6551225" y="1725599"/>
                            <a:ext cx="1343418" cy="1656184"/>
                            <a:chOff x="6551225" y="1725599"/>
                            <a:chExt cx="1343418" cy="1656184"/>
                          </a:xfrm>
                        </p:grpSpPr>
                        <mc:AlternateContent xmlns:mc="http://schemas.openxmlformats.org/markup-compatibility/2006" xmlns:a14="http://schemas.microsoft.com/office/drawing/2010/main">
                          <mc:Choice Requires="a14">
                            <p:sp>
                              <p:nvSpPr>
                                <p:cNvPr id="231" name="文本框 230">
                                  <a:extLst>
                                    <a:ext uri="{FF2B5EF4-FFF2-40B4-BE49-F238E27FC236}">
                                      <a16:creationId xmlns:a16="http://schemas.microsoft.com/office/drawing/2014/main" id="{335B36EE-CB39-4ABA-B62A-7A01449E37E8}"/>
                                    </a:ext>
                                  </a:extLst>
                                </p:cNvPr>
                                <p:cNvSpPr txBox="1"/>
                                <p:nvPr/>
                              </p:nvSpPr>
                              <p:spPr>
                                <a:xfrm>
                                  <a:off x="7050999" y="3065837"/>
                                  <a:ext cx="421413" cy="3159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𝑋</m:t>
                                            </m:r>
                                          </m:e>
                                          <m:sub>
                                            <m:r>
                                              <m:rPr>
                                                <m:sty m:val="p"/>
                                              </m:rPr>
                                              <a:rPr lang="en-US" altLang="zh-CN" sz="1200" i="1">
                                                <a:latin typeface="Cambria Math" panose="02040503050406030204" pitchFamily="18" charset="0"/>
                                              </a:rPr>
                                              <m:t>iu</m:t>
                                            </m:r>
                                          </m:sub>
                                        </m:sSub>
                                      </m:oMath>
                                    </m:oMathPara>
                                  </a14:m>
                                  <a:endParaRPr lang="zh-CN" altLang="en-US" sz="1200" dirty="0"/>
                                </a:p>
                              </p:txBody>
                            </p:sp>
                          </mc:Choice>
                          <mc:Fallback xmlns="">
                            <p:sp>
                              <p:nvSpPr>
                                <p:cNvPr id="231" name="文本框 230">
                                  <a:extLst>
                                    <a:ext uri="{FF2B5EF4-FFF2-40B4-BE49-F238E27FC236}">
                                      <a16:creationId xmlns:a16="http://schemas.microsoft.com/office/drawing/2014/main" id="{335B36EE-CB39-4ABA-B62A-7A01449E37E8}"/>
                                    </a:ext>
                                  </a:extLst>
                                </p:cNvPr>
                                <p:cNvSpPr txBox="1">
                                  <a:spLocks noRot="1" noChangeAspect="1" noMove="1" noResize="1" noEditPoints="1" noAdjustHandles="1" noChangeArrowheads="1" noChangeShapeType="1" noTextEdit="1"/>
                                </p:cNvSpPr>
                                <p:nvPr/>
                              </p:nvSpPr>
                              <p:spPr>
                                <a:xfrm>
                                  <a:off x="7050999" y="3065837"/>
                                  <a:ext cx="421413" cy="315946"/>
                                </a:xfrm>
                                <a:prstGeom prst="rect">
                                  <a:avLst/>
                                </a:prstGeom>
                                <a:blipFill>
                                  <a:blip r:embed="rId8"/>
                                  <a:stretch>
                                    <a:fillRect l="-15000" r="-5000" b="-12903"/>
                                  </a:stretch>
                                </a:blipFill>
                              </p:spPr>
                              <p:txBody>
                                <a:bodyPr/>
                                <a:lstStyle/>
                                <a:p>
                                  <a:r>
                                    <a:rPr lang="zh-CN" altLang="en-US">
                                      <a:noFill/>
                                    </a:rPr>
                                    <a:t> </a:t>
                                  </a:r>
                                </a:p>
                              </p:txBody>
                            </p:sp>
                          </mc:Fallback>
                        </mc:AlternateContent>
                        <p:grpSp>
                          <p:nvGrpSpPr>
                            <p:cNvPr id="232" name="组合 231">
                              <a:extLst>
                                <a:ext uri="{FF2B5EF4-FFF2-40B4-BE49-F238E27FC236}">
                                  <a16:creationId xmlns:a16="http://schemas.microsoft.com/office/drawing/2014/main" id="{EBE421B7-E233-4237-916A-5AA010AA473D}"/>
                                </a:ext>
                              </a:extLst>
                            </p:cNvPr>
                            <p:cNvGrpSpPr/>
                            <p:nvPr/>
                          </p:nvGrpSpPr>
                          <p:grpSpPr>
                            <a:xfrm>
                              <a:off x="6551225" y="1725599"/>
                              <a:ext cx="1343418" cy="1343361"/>
                              <a:chOff x="6551225" y="1725599"/>
                              <a:chExt cx="1343418" cy="1343361"/>
                            </a:xfrm>
                          </p:grpSpPr>
                          <p:grpSp>
                            <p:nvGrpSpPr>
                              <p:cNvPr id="233" name="组合 232">
                                <a:extLst>
                                  <a:ext uri="{FF2B5EF4-FFF2-40B4-BE49-F238E27FC236}">
                                    <a16:creationId xmlns:a16="http://schemas.microsoft.com/office/drawing/2014/main" id="{EFE58E25-08E9-4CED-8F6D-C1175FD468E9}"/>
                                  </a:ext>
                                </a:extLst>
                              </p:cNvPr>
                              <p:cNvGrpSpPr/>
                              <p:nvPr/>
                            </p:nvGrpSpPr>
                            <p:grpSpPr>
                              <a:xfrm>
                                <a:off x="6551225" y="1725599"/>
                                <a:ext cx="1343418" cy="1343361"/>
                                <a:chOff x="6551225" y="1725599"/>
                                <a:chExt cx="1343418" cy="1343361"/>
                              </a:xfrm>
                            </p:grpSpPr>
                            <p:sp>
                              <p:nvSpPr>
                                <p:cNvPr id="235" name="矩形: 圆角 234">
                                  <a:extLst>
                                    <a:ext uri="{FF2B5EF4-FFF2-40B4-BE49-F238E27FC236}">
                                      <a16:creationId xmlns:a16="http://schemas.microsoft.com/office/drawing/2014/main" id="{ABF7FC19-EB91-4304-BF34-E5A75F905343}"/>
                                    </a:ext>
                                  </a:extLst>
                                </p:cNvPr>
                                <p:cNvSpPr/>
                                <p:nvPr/>
                              </p:nvSpPr>
                              <p:spPr>
                                <a:xfrm>
                                  <a:off x="6551253" y="1725599"/>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236" name="矩形 235">
                                  <a:extLst>
                                    <a:ext uri="{FF2B5EF4-FFF2-40B4-BE49-F238E27FC236}">
                                      <a16:creationId xmlns:a16="http://schemas.microsoft.com/office/drawing/2014/main" id="{3BFB9CED-FC6A-4A65-8185-0D3E9BBDB4A7}"/>
                                    </a:ext>
                                  </a:extLst>
                                </p:cNvPr>
                                <p:cNvSpPr/>
                                <p:nvPr/>
                              </p:nvSpPr>
                              <p:spPr>
                                <a:xfrm rot="5400000">
                                  <a:off x="7169791" y="1336023"/>
                                  <a:ext cx="106287" cy="134336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37" name="矩形 236">
                                  <a:extLst>
                                    <a:ext uri="{FF2B5EF4-FFF2-40B4-BE49-F238E27FC236}">
                                      <a16:creationId xmlns:a16="http://schemas.microsoft.com/office/drawing/2014/main" id="{09D109BE-93E8-469F-997A-F4B996DAB7AF}"/>
                                    </a:ext>
                                  </a:extLst>
                                </p:cNvPr>
                                <p:cNvSpPr/>
                                <p:nvPr/>
                              </p:nvSpPr>
                              <p:spPr>
                                <a:xfrm rot="5400000">
                                  <a:off x="7169818" y="1552047"/>
                                  <a:ext cx="106287" cy="1343362"/>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38" name="矩形 237">
                                  <a:extLst>
                                    <a:ext uri="{FF2B5EF4-FFF2-40B4-BE49-F238E27FC236}">
                                      <a16:creationId xmlns:a16="http://schemas.microsoft.com/office/drawing/2014/main" id="{01558D13-D233-4246-80C4-8626A4427E61}"/>
                                    </a:ext>
                                  </a:extLst>
                                </p:cNvPr>
                                <p:cNvSpPr/>
                                <p:nvPr/>
                              </p:nvSpPr>
                              <p:spPr>
                                <a:xfrm rot="5400000">
                                  <a:off x="7169763" y="1768072"/>
                                  <a:ext cx="106287" cy="1343362"/>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39" name="矩形 238">
                                  <a:extLst>
                                    <a:ext uri="{FF2B5EF4-FFF2-40B4-BE49-F238E27FC236}">
                                      <a16:creationId xmlns:a16="http://schemas.microsoft.com/office/drawing/2014/main" id="{EFFDCE75-198C-40F4-BDDB-3348C738C08A}"/>
                                    </a:ext>
                                  </a:extLst>
                                </p:cNvPr>
                                <p:cNvSpPr/>
                                <p:nvPr/>
                              </p:nvSpPr>
                              <p:spPr>
                                <a:xfrm rot="5400000">
                                  <a:off x="7169762" y="2173026"/>
                                  <a:ext cx="106287" cy="1343362"/>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234" name="文本框 233">
                                <a:extLst>
                                  <a:ext uri="{FF2B5EF4-FFF2-40B4-BE49-F238E27FC236}">
                                    <a16:creationId xmlns:a16="http://schemas.microsoft.com/office/drawing/2014/main" id="{C2EF6CE2-8403-4988-A580-146B812AF908}"/>
                                  </a:ext>
                                </a:extLst>
                              </p:cNvPr>
                              <p:cNvSpPr txBox="1"/>
                              <p:nvPr/>
                            </p:nvSpPr>
                            <p:spPr>
                              <a:xfrm>
                                <a:off x="7024698" y="2472642"/>
                                <a:ext cx="592793" cy="334426"/>
                              </a:xfrm>
                              <a:prstGeom prst="rect">
                                <a:avLst/>
                              </a:prstGeom>
                              <a:noFill/>
                            </p:spPr>
                            <p:txBody>
                              <a:bodyPr vert="eaVert" wrap="none" rtlCol="0">
                                <a:spAutoFit/>
                              </a:bodyPr>
                              <a:lstStyle/>
                              <a:p>
                                <a:r>
                                  <a:rPr lang="en-US" altLang="zh-CN" sz="1400" dirty="0"/>
                                  <a:t>···</a:t>
                                </a:r>
                                <a:endParaRPr lang="zh-CN" altLang="en-US" dirty="0"/>
                              </a:p>
                            </p:txBody>
                          </p:sp>
                        </p:grpSp>
                      </p:grpSp>
                      <p:grpSp>
                        <p:nvGrpSpPr>
                          <p:cNvPr id="219" name="组合 218">
                            <a:extLst>
                              <a:ext uri="{FF2B5EF4-FFF2-40B4-BE49-F238E27FC236}">
                                <a16:creationId xmlns:a16="http://schemas.microsoft.com/office/drawing/2014/main" id="{FC31D241-7F09-465F-91C1-FC80BAC2D873}"/>
                              </a:ext>
                            </a:extLst>
                          </p:cNvPr>
                          <p:cNvGrpSpPr/>
                          <p:nvPr/>
                        </p:nvGrpSpPr>
                        <p:grpSpPr>
                          <a:xfrm>
                            <a:off x="8326660" y="1713016"/>
                            <a:ext cx="1343363" cy="1670570"/>
                            <a:chOff x="8326660" y="1713016"/>
                            <a:chExt cx="1343363" cy="1670570"/>
                          </a:xfrm>
                        </p:grpSpPr>
                        <mc:AlternateContent xmlns:mc="http://schemas.openxmlformats.org/markup-compatibility/2006" xmlns:a14="http://schemas.microsoft.com/office/drawing/2010/main">
                          <mc:Choice Requires="a14">
                            <p:sp>
                              <p:nvSpPr>
                                <p:cNvPr id="222" name="文本框 221">
                                  <a:extLst>
                                    <a:ext uri="{FF2B5EF4-FFF2-40B4-BE49-F238E27FC236}">
                                      <a16:creationId xmlns:a16="http://schemas.microsoft.com/office/drawing/2014/main" id="{8A4B398C-DD7F-4A92-A3BA-95D715E0D00D}"/>
                                    </a:ext>
                                  </a:extLst>
                                </p:cNvPr>
                                <p:cNvSpPr txBox="1"/>
                                <p:nvPr/>
                              </p:nvSpPr>
                              <p:spPr>
                                <a:xfrm>
                                  <a:off x="8908887" y="3066165"/>
                                  <a:ext cx="238352" cy="3174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𝐹</m:t>
                                        </m:r>
                                      </m:oMath>
                                    </m:oMathPara>
                                  </a14:m>
                                  <a:endParaRPr lang="zh-CN" altLang="en-US" dirty="0"/>
                                </a:p>
                              </p:txBody>
                            </p:sp>
                          </mc:Choice>
                          <mc:Fallback xmlns="">
                            <p:sp>
                              <p:nvSpPr>
                                <p:cNvPr id="222" name="文本框 221">
                                  <a:extLst>
                                    <a:ext uri="{FF2B5EF4-FFF2-40B4-BE49-F238E27FC236}">
                                      <a16:creationId xmlns:a16="http://schemas.microsoft.com/office/drawing/2014/main" id="{8A4B398C-DD7F-4A92-A3BA-95D715E0D00D}"/>
                                    </a:ext>
                                  </a:extLst>
                                </p:cNvPr>
                                <p:cNvSpPr txBox="1">
                                  <a:spLocks noRot="1" noChangeAspect="1" noMove="1" noResize="1" noEditPoints="1" noAdjustHandles="1" noChangeArrowheads="1" noChangeShapeType="1" noTextEdit="1"/>
                                </p:cNvSpPr>
                                <p:nvPr/>
                              </p:nvSpPr>
                              <p:spPr>
                                <a:xfrm>
                                  <a:off x="8908887" y="3066165"/>
                                  <a:ext cx="238352" cy="317421"/>
                                </a:xfrm>
                                <a:prstGeom prst="rect">
                                  <a:avLst/>
                                </a:prstGeom>
                                <a:blipFill>
                                  <a:blip r:embed="rId9"/>
                                  <a:stretch>
                                    <a:fillRect l="-26087" r="-17391" b="-3226"/>
                                  </a:stretch>
                                </a:blipFill>
                              </p:spPr>
                              <p:txBody>
                                <a:bodyPr/>
                                <a:lstStyle/>
                                <a:p>
                                  <a:r>
                                    <a:rPr lang="zh-CN" altLang="en-US">
                                      <a:noFill/>
                                    </a:rPr>
                                    <a:t> </a:t>
                                  </a:r>
                                </a:p>
                              </p:txBody>
                            </p:sp>
                          </mc:Fallback>
                        </mc:AlternateContent>
                        <p:grpSp>
                          <p:nvGrpSpPr>
                            <p:cNvPr id="223" name="组合 222">
                              <a:extLst>
                                <a:ext uri="{FF2B5EF4-FFF2-40B4-BE49-F238E27FC236}">
                                  <a16:creationId xmlns:a16="http://schemas.microsoft.com/office/drawing/2014/main" id="{FFC07457-59C6-4B46-B19A-1814D201F969}"/>
                                </a:ext>
                              </a:extLst>
                            </p:cNvPr>
                            <p:cNvGrpSpPr/>
                            <p:nvPr/>
                          </p:nvGrpSpPr>
                          <p:grpSpPr>
                            <a:xfrm>
                              <a:off x="8326660" y="1713016"/>
                              <a:ext cx="1343363" cy="1347186"/>
                              <a:chOff x="8326660" y="1713016"/>
                              <a:chExt cx="1343363" cy="1347186"/>
                            </a:xfrm>
                          </p:grpSpPr>
                          <p:grpSp>
                            <p:nvGrpSpPr>
                              <p:cNvPr id="224" name="组合 223">
                                <a:extLst>
                                  <a:ext uri="{FF2B5EF4-FFF2-40B4-BE49-F238E27FC236}">
                                    <a16:creationId xmlns:a16="http://schemas.microsoft.com/office/drawing/2014/main" id="{DA7B4FC4-2C2A-4960-A9B0-543DC586D664}"/>
                                  </a:ext>
                                </a:extLst>
                              </p:cNvPr>
                              <p:cNvGrpSpPr/>
                              <p:nvPr/>
                            </p:nvGrpSpPr>
                            <p:grpSpPr>
                              <a:xfrm>
                                <a:off x="8326660" y="1713016"/>
                                <a:ext cx="1343363" cy="1347186"/>
                                <a:chOff x="8166072" y="1725597"/>
                                <a:chExt cx="1343363" cy="1347186"/>
                              </a:xfrm>
                            </p:grpSpPr>
                            <p:sp>
                              <p:nvSpPr>
                                <p:cNvPr id="226" name="矩形: 圆角 225">
                                  <a:extLst>
                                    <a:ext uri="{FF2B5EF4-FFF2-40B4-BE49-F238E27FC236}">
                                      <a16:creationId xmlns:a16="http://schemas.microsoft.com/office/drawing/2014/main" id="{0EB3E738-4081-4EA0-AB27-41F7EB205876}"/>
                                    </a:ext>
                                  </a:extLst>
                                </p:cNvPr>
                                <p:cNvSpPr/>
                                <p:nvPr/>
                              </p:nvSpPr>
                              <p:spPr>
                                <a:xfrm>
                                  <a:off x="8166072" y="1725598"/>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227" name="矩形 226">
                                  <a:extLst>
                                    <a:ext uri="{FF2B5EF4-FFF2-40B4-BE49-F238E27FC236}">
                                      <a16:creationId xmlns:a16="http://schemas.microsoft.com/office/drawing/2014/main" id="{1DB25D00-0F82-4E8D-9747-6EBD61ED5357}"/>
                                    </a:ext>
                                  </a:extLst>
                                </p:cNvPr>
                                <p:cNvSpPr/>
                                <p:nvPr/>
                              </p:nvSpPr>
                              <p:spPr>
                                <a:xfrm>
                                  <a:off x="9190756" y="1725597"/>
                                  <a:ext cx="106287" cy="134336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28" name="矩形 227">
                                  <a:extLst>
                                    <a:ext uri="{FF2B5EF4-FFF2-40B4-BE49-F238E27FC236}">
                                      <a16:creationId xmlns:a16="http://schemas.microsoft.com/office/drawing/2014/main" id="{5F72537D-B8EB-416E-9E0C-79BB335A27B3}"/>
                                    </a:ext>
                                  </a:extLst>
                                </p:cNvPr>
                                <p:cNvSpPr/>
                                <p:nvPr/>
                              </p:nvSpPr>
                              <p:spPr>
                                <a:xfrm>
                                  <a:off x="8372677" y="1725597"/>
                                  <a:ext cx="106287" cy="1343362"/>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29" name="矩形 228">
                                  <a:extLst>
                                    <a:ext uri="{FF2B5EF4-FFF2-40B4-BE49-F238E27FC236}">
                                      <a16:creationId xmlns:a16="http://schemas.microsoft.com/office/drawing/2014/main" id="{810169E3-28AB-4A2D-8632-F0B5DC1FC5AE}"/>
                                    </a:ext>
                                  </a:extLst>
                                </p:cNvPr>
                                <p:cNvSpPr/>
                                <p:nvPr/>
                              </p:nvSpPr>
                              <p:spPr>
                                <a:xfrm>
                                  <a:off x="8590933" y="1725597"/>
                                  <a:ext cx="106287" cy="1343362"/>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30" name="矩形 229">
                                  <a:extLst>
                                    <a:ext uri="{FF2B5EF4-FFF2-40B4-BE49-F238E27FC236}">
                                      <a16:creationId xmlns:a16="http://schemas.microsoft.com/office/drawing/2014/main" id="{BB2FFEBD-4595-40F7-816E-E37187A86F69}"/>
                                    </a:ext>
                                  </a:extLst>
                                </p:cNvPr>
                                <p:cNvSpPr/>
                                <p:nvPr/>
                              </p:nvSpPr>
                              <p:spPr>
                                <a:xfrm>
                                  <a:off x="8798004" y="1729421"/>
                                  <a:ext cx="106287" cy="1343362"/>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225" name="文本框 224">
                                <a:extLst>
                                  <a:ext uri="{FF2B5EF4-FFF2-40B4-BE49-F238E27FC236}">
                                    <a16:creationId xmlns:a16="http://schemas.microsoft.com/office/drawing/2014/main" id="{8F03115A-8D87-4F89-AA43-18E786B119D7}"/>
                                  </a:ext>
                                </a:extLst>
                              </p:cNvPr>
                              <p:cNvSpPr txBox="1"/>
                              <p:nvPr/>
                            </p:nvSpPr>
                            <p:spPr>
                              <a:xfrm>
                                <a:off x="8922558" y="2105217"/>
                                <a:ext cx="473095" cy="453458"/>
                              </a:xfrm>
                              <a:prstGeom prst="rect">
                                <a:avLst/>
                              </a:prstGeom>
                              <a:noFill/>
                            </p:spPr>
                            <p:txBody>
                              <a:bodyPr vert="horz" wrap="none" rtlCol="0">
                                <a:spAutoFit/>
                              </a:bodyPr>
                              <a:lstStyle/>
                              <a:p>
                                <a:r>
                                  <a:rPr lang="en-US" altLang="zh-CN" sz="1400" dirty="0"/>
                                  <a:t>···</a:t>
                                </a:r>
                                <a:endParaRPr lang="zh-CN" altLang="en-US" dirty="0"/>
                              </a:p>
                            </p:txBody>
                          </p:sp>
                        </p:grpSp>
                      </p:grpSp>
                      <p:sp>
                        <p:nvSpPr>
                          <p:cNvPr id="220" name="矩形: 圆角 219">
                            <a:extLst>
                              <a:ext uri="{FF2B5EF4-FFF2-40B4-BE49-F238E27FC236}">
                                <a16:creationId xmlns:a16="http://schemas.microsoft.com/office/drawing/2014/main" id="{C11514F2-5B3A-43FD-B527-BD05646BF2A1}"/>
                              </a:ext>
                            </a:extLst>
                          </p:cNvPr>
                          <p:cNvSpPr/>
                          <p:nvPr/>
                        </p:nvSpPr>
                        <p:spPr>
                          <a:xfrm>
                            <a:off x="6382444" y="1412776"/>
                            <a:ext cx="3456384" cy="2016224"/>
                          </a:xfrm>
                          <a:prstGeom prst="roundRect">
                            <a:avLst/>
                          </a:prstGeom>
                          <a:noFill/>
                          <a:ln w="9525"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221" name="文本框 220">
                            <a:extLst>
                              <a:ext uri="{FF2B5EF4-FFF2-40B4-BE49-F238E27FC236}">
                                <a16:creationId xmlns:a16="http://schemas.microsoft.com/office/drawing/2014/main" id="{666DADBB-E804-40FB-8911-DAC1AA863A9F}"/>
                              </a:ext>
                            </a:extLst>
                          </p:cNvPr>
                          <p:cNvSpPr txBox="1"/>
                          <p:nvPr/>
                        </p:nvSpPr>
                        <p:spPr>
                          <a:xfrm>
                            <a:off x="6793107" y="1402413"/>
                            <a:ext cx="2729494" cy="368604"/>
                          </a:xfrm>
                          <a:prstGeom prst="rect">
                            <a:avLst/>
                          </a:prstGeom>
                          <a:noFill/>
                        </p:spPr>
                        <p:txBody>
                          <a:bodyPr wrap="square" rtlCol="0">
                            <a:spAutoFit/>
                          </a:bodyPr>
                          <a:lstStyle/>
                          <a:p>
                            <a:r>
                              <a:rPr lang="en-US" altLang="zh-CN" sz="800" dirty="0"/>
                              <a:t>Item-Neighborhood Attention</a:t>
                            </a:r>
                            <a:endParaRPr lang="zh-CN" altLang="en-US" sz="800" dirty="0"/>
                          </a:p>
                        </p:txBody>
                      </p:sp>
                    </p:grpSp>
                    <p:cxnSp>
                      <p:nvCxnSpPr>
                        <p:cNvPr id="193" name="直接箭头连接符 192">
                          <a:extLst>
                            <a:ext uri="{FF2B5EF4-FFF2-40B4-BE49-F238E27FC236}">
                              <a16:creationId xmlns:a16="http://schemas.microsoft.com/office/drawing/2014/main" id="{A2FAC6A6-9CFA-4D80-9C31-CC8F49B89D12}"/>
                            </a:ext>
                          </a:extLst>
                        </p:cNvPr>
                        <p:cNvCxnSpPr>
                          <a:cxnSpLocks/>
                        </p:cNvCxnSpPr>
                        <p:nvPr/>
                      </p:nvCxnSpPr>
                      <p:spPr>
                        <a:xfrm flipH="1" flipV="1">
                          <a:off x="2494011" y="3344273"/>
                          <a:ext cx="997609" cy="615027"/>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4" name="组合 193">
                          <a:extLst>
                            <a:ext uri="{FF2B5EF4-FFF2-40B4-BE49-F238E27FC236}">
                              <a16:creationId xmlns:a16="http://schemas.microsoft.com/office/drawing/2014/main" id="{18B32661-F86A-41C5-A206-C82466545797}"/>
                            </a:ext>
                          </a:extLst>
                        </p:cNvPr>
                        <p:cNvGrpSpPr/>
                        <p:nvPr/>
                      </p:nvGrpSpPr>
                      <p:grpSpPr>
                        <a:xfrm>
                          <a:off x="2884633" y="4077072"/>
                          <a:ext cx="3209779" cy="1948822"/>
                          <a:chOff x="1696463" y="3779190"/>
                          <a:chExt cx="3209779" cy="1948822"/>
                        </a:xfrm>
                      </p:grpSpPr>
                      <p:grpSp>
                        <p:nvGrpSpPr>
                          <p:cNvPr id="195" name="组合 194">
                            <a:extLst>
                              <a:ext uri="{FF2B5EF4-FFF2-40B4-BE49-F238E27FC236}">
                                <a16:creationId xmlns:a16="http://schemas.microsoft.com/office/drawing/2014/main" id="{C8466AAE-0DC9-4C91-99E5-C78975B2AA02}"/>
                              </a:ext>
                            </a:extLst>
                          </p:cNvPr>
                          <p:cNvGrpSpPr/>
                          <p:nvPr/>
                        </p:nvGrpSpPr>
                        <p:grpSpPr>
                          <a:xfrm>
                            <a:off x="1696463" y="3779190"/>
                            <a:ext cx="3209779" cy="1948822"/>
                            <a:chOff x="7380596" y="3925148"/>
                            <a:chExt cx="3209779" cy="1948822"/>
                          </a:xfrm>
                        </p:grpSpPr>
                        <p:grpSp>
                          <p:nvGrpSpPr>
                            <p:cNvPr id="206" name="组合 205">
                              <a:extLst>
                                <a:ext uri="{FF2B5EF4-FFF2-40B4-BE49-F238E27FC236}">
                                  <a16:creationId xmlns:a16="http://schemas.microsoft.com/office/drawing/2014/main" id="{3F838525-5A9C-413B-BA52-F09068A9BE11}"/>
                                </a:ext>
                              </a:extLst>
                            </p:cNvPr>
                            <p:cNvGrpSpPr/>
                            <p:nvPr/>
                          </p:nvGrpSpPr>
                          <p:grpSpPr>
                            <a:xfrm>
                              <a:off x="7508036" y="4043710"/>
                              <a:ext cx="1343363" cy="1830260"/>
                              <a:chOff x="2214815" y="4256316"/>
                              <a:chExt cx="1343363" cy="1830260"/>
                            </a:xfrm>
                          </p:grpSpPr>
                          <p:grpSp>
                            <p:nvGrpSpPr>
                              <p:cNvPr id="208" name="组合 207">
                                <a:extLst>
                                  <a:ext uri="{FF2B5EF4-FFF2-40B4-BE49-F238E27FC236}">
                                    <a16:creationId xmlns:a16="http://schemas.microsoft.com/office/drawing/2014/main" id="{09AE1C74-7454-4DD3-8F11-1CF314F9D0F8}"/>
                                  </a:ext>
                                </a:extLst>
                              </p:cNvPr>
                              <p:cNvGrpSpPr/>
                              <p:nvPr/>
                            </p:nvGrpSpPr>
                            <p:grpSpPr>
                              <a:xfrm>
                                <a:off x="2214815" y="4256316"/>
                                <a:ext cx="1343363" cy="1352519"/>
                                <a:chOff x="8325116" y="1707683"/>
                                <a:chExt cx="1343363" cy="1352519"/>
                              </a:xfrm>
                            </p:grpSpPr>
                            <p:grpSp>
                              <p:nvGrpSpPr>
                                <p:cNvPr id="210" name="组合 209">
                                  <a:extLst>
                                    <a:ext uri="{FF2B5EF4-FFF2-40B4-BE49-F238E27FC236}">
                                      <a16:creationId xmlns:a16="http://schemas.microsoft.com/office/drawing/2014/main" id="{47BB6C98-DA1D-4CFA-B1EF-403753D7BA3B}"/>
                                    </a:ext>
                                  </a:extLst>
                                </p:cNvPr>
                                <p:cNvGrpSpPr/>
                                <p:nvPr/>
                              </p:nvGrpSpPr>
                              <p:grpSpPr>
                                <a:xfrm>
                                  <a:off x="8325116" y="1707683"/>
                                  <a:ext cx="1343363" cy="1352519"/>
                                  <a:chOff x="8164528" y="1720264"/>
                                  <a:chExt cx="1343363" cy="1352519"/>
                                </a:xfrm>
                              </p:grpSpPr>
                              <p:sp>
                                <p:nvSpPr>
                                  <p:cNvPr id="212" name="矩形: 圆角 211">
                                    <a:extLst>
                                      <a:ext uri="{FF2B5EF4-FFF2-40B4-BE49-F238E27FC236}">
                                        <a16:creationId xmlns:a16="http://schemas.microsoft.com/office/drawing/2014/main" id="{39C21670-8EAE-4491-8144-2C628C069FDA}"/>
                                      </a:ext>
                                    </a:extLst>
                                  </p:cNvPr>
                                  <p:cNvSpPr/>
                                  <p:nvPr/>
                                </p:nvSpPr>
                                <p:spPr>
                                  <a:xfrm>
                                    <a:off x="8164528" y="1720264"/>
                                    <a:ext cx="1343363" cy="1343361"/>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213" name="矩形 212">
                                    <a:extLst>
                                      <a:ext uri="{FF2B5EF4-FFF2-40B4-BE49-F238E27FC236}">
                                        <a16:creationId xmlns:a16="http://schemas.microsoft.com/office/drawing/2014/main" id="{42189129-542C-47CC-A40A-8110699B5E3D}"/>
                                      </a:ext>
                                    </a:extLst>
                                  </p:cNvPr>
                                  <p:cNvSpPr/>
                                  <p:nvPr/>
                                </p:nvSpPr>
                                <p:spPr>
                                  <a:xfrm>
                                    <a:off x="9190756" y="1725597"/>
                                    <a:ext cx="106287" cy="1343362"/>
                                  </a:xfrm>
                                  <a:prstGeom prst="rect">
                                    <a:avLst/>
                                  </a:prstGeom>
                                  <a:solidFill>
                                    <a:srgbClr val="FFC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14" name="矩形 213">
                                    <a:extLst>
                                      <a:ext uri="{FF2B5EF4-FFF2-40B4-BE49-F238E27FC236}">
                                        <a16:creationId xmlns:a16="http://schemas.microsoft.com/office/drawing/2014/main" id="{E603BD39-E7BD-4771-AF14-71CB5A4F7AA3}"/>
                                      </a:ext>
                                    </a:extLst>
                                  </p:cNvPr>
                                  <p:cNvSpPr/>
                                  <p:nvPr/>
                                </p:nvSpPr>
                                <p:spPr>
                                  <a:xfrm>
                                    <a:off x="8372677" y="1725597"/>
                                    <a:ext cx="106287" cy="1343362"/>
                                  </a:xfrm>
                                  <a:prstGeom prst="rect">
                                    <a:avLst/>
                                  </a:prstGeom>
                                  <a:solidFill>
                                    <a:schemeClr val="accent5">
                                      <a:lumMod val="60000"/>
                                      <a:lumOff val="40000"/>
                                    </a:schemeClr>
                                  </a:solidFill>
                                  <a:ln>
                                    <a:solidFill>
                                      <a:schemeClr val="accent5">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15" name="矩形 214">
                                    <a:extLst>
                                      <a:ext uri="{FF2B5EF4-FFF2-40B4-BE49-F238E27FC236}">
                                        <a16:creationId xmlns:a16="http://schemas.microsoft.com/office/drawing/2014/main" id="{7B6B1193-2F88-49CE-8560-48D371DB8B8E}"/>
                                      </a:ext>
                                    </a:extLst>
                                  </p:cNvPr>
                                  <p:cNvSpPr/>
                                  <p:nvPr/>
                                </p:nvSpPr>
                                <p:spPr>
                                  <a:xfrm>
                                    <a:off x="8590933" y="1725597"/>
                                    <a:ext cx="106287" cy="1343362"/>
                                  </a:xfrm>
                                  <a:prstGeom prst="rect">
                                    <a:avLst/>
                                  </a:prstGeom>
                                  <a:solidFill>
                                    <a:schemeClr val="accent5">
                                      <a:lumMod val="75000"/>
                                      <a:alpha val="50000"/>
                                    </a:schemeClr>
                                  </a:solidFill>
                                  <a:ln>
                                    <a:solidFill>
                                      <a:schemeClr val="accent5">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16" name="矩形 215">
                                    <a:extLst>
                                      <a:ext uri="{FF2B5EF4-FFF2-40B4-BE49-F238E27FC236}">
                                        <a16:creationId xmlns:a16="http://schemas.microsoft.com/office/drawing/2014/main" id="{10B97D5E-32C2-4DE7-AF4A-103CA84182C8}"/>
                                      </a:ext>
                                    </a:extLst>
                                  </p:cNvPr>
                                  <p:cNvSpPr/>
                                  <p:nvPr/>
                                </p:nvSpPr>
                                <p:spPr>
                                  <a:xfrm>
                                    <a:off x="8798004" y="1729421"/>
                                    <a:ext cx="106287" cy="1343362"/>
                                  </a:xfrm>
                                  <a:prstGeom prst="rect">
                                    <a:avLst/>
                                  </a:prstGeom>
                                  <a:solidFill>
                                    <a:srgbClr val="F4C796">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211" name="文本框 210">
                                  <a:extLst>
                                    <a:ext uri="{FF2B5EF4-FFF2-40B4-BE49-F238E27FC236}">
                                      <a16:creationId xmlns:a16="http://schemas.microsoft.com/office/drawing/2014/main" id="{B2426ED6-F043-4DA6-9B5A-27D7D925DD7B}"/>
                                    </a:ext>
                                  </a:extLst>
                                </p:cNvPr>
                                <p:cNvSpPr txBox="1"/>
                                <p:nvPr/>
                              </p:nvSpPr>
                              <p:spPr>
                                <a:xfrm>
                                  <a:off x="8926901" y="2125231"/>
                                  <a:ext cx="549380" cy="526577"/>
                                </a:xfrm>
                                <a:prstGeom prst="rect">
                                  <a:avLst/>
                                </a:prstGeom>
                                <a:noFill/>
                              </p:spPr>
                              <p:txBody>
                                <a:bodyPr vert="horz" wrap="none" rtlCol="0">
                                  <a:spAutoFit/>
                                </a:bodyPr>
                                <a:lstStyle/>
                                <a:p>
                                  <a:r>
                                    <a:rPr lang="en-US" altLang="zh-CN" sz="1400" dirty="0"/>
                                    <a:t>···</a:t>
                                  </a:r>
                                  <a:endParaRPr lang="zh-CN" altLang="en-US" dirty="0"/>
                                </a:p>
                              </p:txBody>
                            </p:sp>
                          </p:grpSp>
                          <p:sp>
                            <p:nvSpPr>
                              <p:cNvPr id="209" name="文本框 208">
                                <a:extLst>
                                  <a:ext uri="{FF2B5EF4-FFF2-40B4-BE49-F238E27FC236}">
                                    <a16:creationId xmlns:a16="http://schemas.microsoft.com/office/drawing/2014/main" id="{21F0BBFC-6587-4E1F-BBA5-534CC985FE27}"/>
                                  </a:ext>
                                </a:extLst>
                              </p:cNvPr>
                              <p:cNvSpPr txBox="1"/>
                              <p:nvPr/>
                            </p:nvSpPr>
                            <p:spPr>
                              <a:xfrm>
                                <a:off x="2725174" y="5612657"/>
                                <a:ext cx="480433" cy="473919"/>
                              </a:xfrm>
                              <a:prstGeom prst="rect">
                                <a:avLst/>
                              </a:prstGeom>
                              <a:noFill/>
                            </p:spPr>
                            <p:txBody>
                              <a:bodyPr wrap="none" rtlCol="0">
                                <a:spAutoFit/>
                              </a:bodyPr>
                              <a:lstStyle/>
                              <a:p>
                                <a:r>
                                  <a:rPr lang="en-US" altLang="zh-CN" sz="1200" dirty="0"/>
                                  <a:t>E</a:t>
                                </a:r>
                                <a:endParaRPr lang="zh-CN" altLang="en-US" sz="1600" dirty="0"/>
                              </a:p>
                            </p:txBody>
                          </p:sp>
                        </p:grpSp>
                        <p:sp>
                          <p:nvSpPr>
                            <p:cNvPr id="207" name="矩形: 圆角 206">
                              <a:extLst>
                                <a:ext uri="{FF2B5EF4-FFF2-40B4-BE49-F238E27FC236}">
                                  <a16:creationId xmlns:a16="http://schemas.microsoft.com/office/drawing/2014/main" id="{1F15045E-8AE0-4418-9410-24D022B42729}"/>
                                </a:ext>
                              </a:extLst>
                            </p:cNvPr>
                            <p:cNvSpPr/>
                            <p:nvPr/>
                          </p:nvSpPr>
                          <p:spPr>
                            <a:xfrm>
                              <a:off x="7380596" y="3925148"/>
                              <a:ext cx="3209779" cy="1880115"/>
                            </a:xfrm>
                            <a:prstGeom prst="roundRect">
                              <a:avLst/>
                            </a:prstGeom>
                            <a:noFill/>
                            <a:ln w="9525"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a:p>
                          </p:txBody>
                        </p:sp>
                      </p:grpSp>
                      <p:grpSp>
                        <p:nvGrpSpPr>
                          <p:cNvPr id="196" name="组合 195">
                            <a:extLst>
                              <a:ext uri="{FF2B5EF4-FFF2-40B4-BE49-F238E27FC236}">
                                <a16:creationId xmlns:a16="http://schemas.microsoft.com/office/drawing/2014/main" id="{FD14F3D3-4E9E-4B0E-8447-263A02069B56}"/>
                              </a:ext>
                            </a:extLst>
                          </p:cNvPr>
                          <p:cNvGrpSpPr/>
                          <p:nvPr/>
                        </p:nvGrpSpPr>
                        <p:grpSpPr>
                          <a:xfrm>
                            <a:off x="3414800" y="3890982"/>
                            <a:ext cx="1343363" cy="1835559"/>
                            <a:chOff x="2216359" y="4261649"/>
                            <a:chExt cx="1343363" cy="1835559"/>
                          </a:xfrm>
                        </p:grpSpPr>
                        <p:grpSp>
                          <p:nvGrpSpPr>
                            <p:cNvPr id="197" name="组合 196">
                              <a:extLst>
                                <a:ext uri="{FF2B5EF4-FFF2-40B4-BE49-F238E27FC236}">
                                  <a16:creationId xmlns:a16="http://schemas.microsoft.com/office/drawing/2014/main" id="{BACAEA55-36AB-4E4E-AAA5-0990DC100667}"/>
                                </a:ext>
                              </a:extLst>
                            </p:cNvPr>
                            <p:cNvGrpSpPr/>
                            <p:nvPr/>
                          </p:nvGrpSpPr>
                          <p:grpSpPr>
                            <a:xfrm>
                              <a:off x="2216359" y="4261649"/>
                              <a:ext cx="1343363" cy="1347186"/>
                              <a:chOff x="8326660" y="1713016"/>
                              <a:chExt cx="1343363" cy="1347186"/>
                            </a:xfrm>
                          </p:grpSpPr>
                          <p:grpSp>
                            <p:nvGrpSpPr>
                              <p:cNvPr id="199" name="组合 198">
                                <a:extLst>
                                  <a:ext uri="{FF2B5EF4-FFF2-40B4-BE49-F238E27FC236}">
                                    <a16:creationId xmlns:a16="http://schemas.microsoft.com/office/drawing/2014/main" id="{ED0ED713-A99B-4A82-8DED-302F66F6E6BB}"/>
                                  </a:ext>
                                </a:extLst>
                              </p:cNvPr>
                              <p:cNvGrpSpPr/>
                              <p:nvPr/>
                            </p:nvGrpSpPr>
                            <p:grpSpPr>
                              <a:xfrm>
                                <a:off x="8326660" y="1713016"/>
                                <a:ext cx="1343363" cy="1347186"/>
                                <a:chOff x="8166072" y="1725597"/>
                                <a:chExt cx="1343363" cy="1347186"/>
                              </a:xfrm>
                            </p:grpSpPr>
                            <p:sp>
                              <p:nvSpPr>
                                <p:cNvPr id="201" name="矩形: 圆角 200">
                                  <a:extLst>
                                    <a:ext uri="{FF2B5EF4-FFF2-40B4-BE49-F238E27FC236}">
                                      <a16:creationId xmlns:a16="http://schemas.microsoft.com/office/drawing/2014/main" id="{6A5E5E83-CF00-437C-A774-9127D6D0203F}"/>
                                    </a:ext>
                                  </a:extLst>
                                </p:cNvPr>
                                <p:cNvSpPr/>
                                <p:nvPr/>
                              </p:nvSpPr>
                              <p:spPr>
                                <a:xfrm>
                                  <a:off x="8166072" y="1725598"/>
                                  <a:ext cx="1343363" cy="1343361"/>
                                </a:xfrm>
                                <a:prstGeom prst="roundRect">
                                  <a:avLst/>
                                </a:prstGeom>
                                <a:noFill/>
                                <a:ln w="9525" cap="flat" cmpd="sng" algn="ctr">
                                  <a:solidFill>
                                    <a:schemeClr val="accent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202" name="矩形 201">
                                  <a:extLst>
                                    <a:ext uri="{FF2B5EF4-FFF2-40B4-BE49-F238E27FC236}">
                                      <a16:creationId xmlns:a16="http://schemas.microsoft.com/office/drawing/2014/main" id="{D6377860-84D2-475E-BAB7-45361B272B4D}"/>
                                    </a:ext>
                                  </a:extLst>
                                </p:cNvPr>
                                <p:cNvSpPr/>
                                <p:nvPr/>
                              </p:nvSpPr>
                              <p:spPr>
                                <a:xfrm>
                                  <a:off x="9190756" y="1725597"/>
                                  <a:ext cx="106287" cy="1343362"/>
                                </a:xfrm>
                                <a:prstGeom prst="rect">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03" name="矩形 202">
                                  <a:extLst>
                                    <a:ext uri="{FF2B5EF4-FFF2-40B4-BE49-F238E27FC236}">
                                      <a16:creationId xmlns:a16="http://schemas.microsoft.com/office/drawing/2014/main" id="{8646AFDB-C0B8-47E2-B891-B94CB04490DB}"/>
                                    </a:ext>
                                  </a:extLst>
                                </p:cNvPr>
                                <p:cNvSpPr/>
                                <p:nvPr/>
                              </p:nvSpPr>
                              <p:spPr>
                                <a:xfrm>
                                  <a:off x="8372677" y="1725597"/>
                                  <a:ext cx="106287" cy="1343362"/>
                                </a:xfrm>
                                <a:prstGeom prst="rect">
                                  <a:avLst/>
                                </a:prstGeom>
                                <a:solidFill>
                                  <a:schemeClr val="accent2">
                                    <a:lumMod val="60000"/>
                                    <a:lumOff val="40000"/>
                                  </a:schemeClr>
                                </a:solidFill>
                                <a:ln>
                                  <a:solidFill>
                                    <a:schemeClr val="accent2">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204" name="矩形 203">
                                  <a:extLst>
                                    <a:ext uri="{FF2B5EF4-FFF2-40B4-BE49-F238E27FC236}">
                                      <a16:creationId xmlns:a16="http://schemas.microsoft.com/office/drawing/2014/main" id="{CFCC6C83-A083-406C-B131-E9E738865E97}"/>
                                    </a:ext>
                                  </a:extLst>
                                </p:cNvPr>
                                <p:cNvSpPr/>
                                <p:nvPr/>
                              </p:nvSpPr>
                              <p:spPr>
                                <a:xfrm>
                                  <a:off x="8590933" y="1725597"/>
                                  <a:ext cx="106287" cy="1343362"/>
                                </a:xfrm>
                                <a:prstGeom prst="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05" name="矩形 204">
                                  <a:extLst>
                                    <a:ext uri="{FF2B5EF4-FFF2-40B4-BE49-F238E27FC236}">
                                      <a16:creationId xmlns:a16="http://schemas.microsoft.com/office/drawing/2014/main" id="{EA049531-E165-42A6-B2A2-A5B8822FE97B}"/>
                                    </a:ext>
                                  </a:extLst>
                                </p:cNvPr>
                                <p:cNvSpPr/>
                                <p:nvPr/>
                              </p:nvSpPr>
                              <p:spPr>
                                <a:xfrm>
                                  <a:off x="8798004" y="1729421"/>
                                  <a:ext cx="106287" cy="1343362"/>
                                </a:xfrm>
                                <a:prstGeom prst="rect">
                                  <a:avLst/>
                                </a:prstGeom>
                                <a:solidFill>
                                  <a:schemeClr val="accent4">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grpSp>
                          <p:sp>
                            <p:nvSpPr>
                              <p:cNvPr id="200" name="文本框 199">
                                <a:extLst>
                                  <a:ext uri="{FF2B5EF4-FFF2-40B4-BE49-F238E27FC236}">
                                    <a16:creationId xmlns:a16="http://schemas.microsoft.com/office/drawing/2014/main" id="{D3F513F8-E892-4EFC-8260-D16BC7B32D1F}"/>
                                  </a:ext>
                                </a:extLst>
                              </p:cNvPr>
                              <p:cNvSpPr txBox="1"/>
                              <p:nvPr/>
                            </p:nvSpPr>
                            <p:spPr>
                              <a:xfrm>
                                <a:off x="8940361" y="2104061"/>
                                <a:ext cx="549380" cy="526577"/>
                              </a:xfrm>
                              <a:prstGeom prst="rect">
                                <a:avLst/>
                              </a:prstGeom>
                              <a:noFill/>
                            </p:spPr>
                            <p:txBody>
                              <a:bodyPr vert="horz" wrap="none" rtlCol="0">
                                <a:spAutoFit/>
                              </a:bodyPr>
                              <a:lstStyle/>
                              <a:p>
                                <a:r>
                                  <a:rPr lang="en-US" altLang="zh-CN" sz="1400" dirty="0"/>
                                  <a:t>···</a:t>
                                </a:r>
                                <a:endParaRPr lang="zh-CN" altLang="en-US" dirty="0"/>
                              </a:p>
                            </p:txBody>
                          </p:sp>
                        </p:grpSp>
                        <p:sp>
                          <p:nvSpPr>
                            <p:cNvPr id="198" name="文本框 197">
                              <a:extLst>
                                <a:ext uri="{FF2B5EF4-FFF2-40B4-BE49-F238E27FC236}">
                                  <a16:creationId xmlns:a16="http://schemas.microsoft.com/office/drawing/2014/main" id="{A88C763A-1C04-4397-82C6-F9826C72C8FC}"/>
                                </a:ext>
                              </a:extLst>
                            </p:cNvPr>
                            <p:cNvSpPr txBox="1"/>
                            <p:nvPr/>
                          </p:nvSpPr>
                          <p:spPr>
                            <a:xfrm>
                              <a:off x="2686703" y="5623288"/>
                              <a:ext cx="568687" cy="473920"/>
                            </a:xfrm>
                            <a:prstGeom prst="rect">
                              <a:avLst/>
                            </a:prstGeom>
                            <a:noFill/>
                          </p:spPr>
                          <p:txBody>
                            <a:bodyPr wrap="none" rtlCol="0">
                              <a:spAutoFit/>
                            </a:bodyPr>
                            <a:lstStyle/>
                            <a:p>
                              <a:r>
                                <a:rPr lang="en-US" altLang="zh-CN" sz="1200" dirty="0"/>
                                <a:t>M</a:t>
                              </a:r>
                              <a:endParaRPr lang="zh-CN" altLang="en-US" sz="1600" dirty="0"/>
                            </a:p>
                          </p:txBody>
                        </p:sp>
                      </p:grpSp>
                    </p:grpSp>
                  </p:grpSp>
                  <p:sp>
                    <p:nvSpPr>
                      <p:cNvPr id="189" name="矩形: 圆角 188">
                        <a:extLst>
                          <a:ext uri="{FF2B5EF4-FFF2-40B4-BE49-F238E27FC236}">
                            <a16:creationId xmlns:a16="http://schemas.microsoft.com/office/drawing/2014/main" id="{14920565-2400-41CF-9D12-8E02D1F18839}"/>
                          </a:ext>
                        </a:extLst>
                      </p:cNvPr>
                      <p:cNvSpPr/>
                      <p:nvPr/>
                    </p:nvSpPr>
                    <p:spPr>
                      <a:xfrm>
                        <a:off x="332606" y="1412776"/>
                        <a:ext cx="5185737" cy="3559989"/>
                      </a:xfrm>
                      <a:prstGeom prst="roundRect">
                        <a:avLst/>
                      </a:prstGeom>
                      <a:noFill/>
                      <a:ln w="9525" cap="flat" cmpd="sng" algn="ctr">
                        <a:solidFill>
                          <a:schemeClr val="accent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grpSp>
              </p:grpSp>
            </p:grpSp>
          </p:grpSp>
        </p:grpSp>
      </p:grpSp>
      <p:grpSp>
        <p:nvGrpSpPr>
          <p:cNvPr id="278" name="组合 277">
            <a:extLst>
              <a:ext uri="{FF2B5EF4-FFF2-40B4-BE49-F238E27FC236}">
                <a16:creationId xmlns:a16="http://schemas.microsoft.com/office/drawing/2014/main" id="{C0007A17-08AF-4A1D-B7D9-96BB9B0A3E6E}"/>
              </a:ext>
            </a:extLst>
          </p:cNvPr>
          <p:cNvGrpSpPr/>
          <p:nvPr/>
        </p:nvGrpSpPr>
        <p:grpSpPr>
          <a:xfrm>
            <a:off x="6423394" y="2041047"/>
            <a:ext cx="1852290" cy="3295202"/>
            <a:chOff x="5856778" y="1916832"/>
            <a:chExt cx="1852290" cy="3295202"/>
          </a:xfrm>
        </p:grpSpPr>
        <p:grpSp>
          <p:nvGrpSpPr>
            <p:cNvPr id="279" name="组合 278">
              <a:extLst>
                <a:ext uri="{FF2B5EF4-FFF2-40B4-BE49-F238E27FC236}">
                  <a16:creationId xmlns:a16="http://schemas.microsoft.com/office/drawing/2014/main" id="{AD8755CB-DE57-41C3-ABB5-925B61277AF3}"/>
                </a:ext>
              </a:extLst>
            </p:cNvPr>
            <p:cNvGrpSpPr/>
            <p:nvPr/>
          </p:nvGrpSpPr>
          <p:grpSpPr>
            <a:xfrm>
              <a:off x="6139632" y="3706802"/>
              <a:ext cx="1569436" cy="1505232"/>
              <a:chOff x="2089778" y="4114205"/>
              <a:chExt cx="1569436" cy="1505232"/>
            </a:xfrm>
          </p:grpSpPr>
          <p:sp>
            <p:nvSpPr>
              <p:cNvPr id="282" name="椭圆 281">
                <a:extLst>
                  <a:ext uri="{FF2B5EF4-FFF2-40B4-BE49-F238E27FC236}">
                    <a16:creationId xmlns:a16="http://schemas.microsoft.com/office/drawing/2014/main" id="{6299A370-FD58-4EB2-B107-883D1911525E}"/>
                  </a:ext>
                </a:extLst>
              </p:cNvPr>
              <p:cNvSpPr/>
              <p:nvPr/>
            </p:nvSpPr>
            <p:spPr>
              <a:xfrm>
                <a:off x="2133972" y="5112050"/>
                <a:ext cx="288032" cy="288032"/>
              </a:xfrm>
              <a:prstGeom prst="ellipse">
                <a:avLst/>
              </a:prstGeom>
              <a:solidFill>
                <a:schemeClr val="accent2">
                  <a:lumMod val="75000"/>
                </a:schemeClr>
              </a:solidFill>
              <a:ln>
                <a:solidFill>
                  <a:schemeClr val="accent2">
                    <a:lumMod val="75000"/>
                  </a:schemeClr>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sp>
            <p:nvSpPr>
              <p:cNvPr id="283" name="椭圆 282">
                <a:extLst>
                  <a:ext uri="{FF2B5EF4-FFF2-40B4-BE49-F238E27FC236}">
                    <a16:creationId xmlns:a16="http://schemas.microsoft.com/office/drawing/2014/main" id="{F9465E1C-8A68-4534-B67A-9FDEEB9B89C7}"/>
                  </a:ext>
                </a:extLst>
              </p:cNvPr>
              <p:cNvSpPr/>
              <p:nvPr/>
            </p:nvSpPr>
            <p:spPr>
              <a:xfrm>
                <a:off x="3286100" y="5097157"/>
                <a:ext cx="288032" cy="288032"/>
              </a:xfrm>
              <a:prstGeom prst="ellipse">
                <a:avLst/>
              </a:prstGeom>
              <a:solidFill>
                <a:schemeClr val="accent2">
                  <a:lumMod val="60000"/>
                  <a:lumOff val="40000"/>
                </a:schemeClr>
              </a:solidFill>
              <a:ln w="9525" cap="flat" cmpd="sng" algn="ctr">
                <a:solidFill>
                  <a:schemeClr val="accent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4" name="文本框 283">
                    <a:extLst>
                      <a:ext uri="{FF2B5EF4-FFF2-40B4-BE49-F238E27FC236}">
                        <a16:creationId xmlns:a16="http://schemas.microsoft.com/office/drawing/2014/main" id="{66F22394-8BB4-4BD8-897C-5BD312F4FD27}"/>
                      </a:ext>
                    </a:extLst>
                  </p:cNvPr>
                  <p:cNvSpPr txBox="1"/>
                  <p:nvPr/>
                </p:nvSpPr>
                <p:spPr>
                  <a:xfrm>
                    <a:off x="2089778" y="5373216"/>
                    <a:ext cx="373114"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𝑚</m:t>
                              </m:r>
                            </m:e>
                            <m:sub>
                              <m:r>
                                <a:rPr lang="en-US" altLang="zh-CN" sz="1600" b="0" i="1" smtClean="0">
                                  <a:latin typeface="Cambria Math" panose="02040503050406030204" pitchFamily="18" charset="0"/>
                                </a:rPr>
                                <m:t>𝑢</m:t>
                              </m:r>
                            </m:sub>
                          </m:sSub>
                        </m:oMath>
                      </m:oMathPara>
                    </a14:m>
                    <a:endParaRPr lang="zh-CN" altLang="en-US" dirty="0"/>
                  </a:p>
                </p:txBody>
              </p:sp>
            </mc:Choice>
            <mc:Fallback xmlns="">
              <p:sp>
                <p:nvSpPr>
                  <p:cNvPr id="284" name="文本框 283">
                    <a:extLst>
                      <a:ext uri="{FF2B5EF4-FFF2-40B4-BE49-F238E27FC236}">
                        <a16:creationId xmlns:a16="http://schemas.microsoft.com/office/drawing/2014/main" id="{66F22394-8BB4-4BD8-897C-5BD312F4FD27}"/>
                      </a:ext>
                    </a:extLst>
                  </p:cNvPr>
                  <p:cNvSpPr txBox="1">
                    <a:spLocks noRot="1" noChangeAspect="1" noMove="1" noResize="1" noEditPoints="1" noAdjustHandles="1" noChangeArrowheads="1" noChangeShapeType="1" noTextEdit="1"/>
                  </p:cNvSpPr>
                  <p:nvPr/>
                </p:nvSpPr>
                <p:spPr>
                  <a:xfrm>
                    <a:off x="2089778" y="5373216"/>
                    <a:ext cx="373114" cy="246221"/>
                  </a:xfrm>
                  <a:prstGeom prst="rect">
                    <a:avLst/>
                  </a:prstGeom>
                  <a:blipFill>
                    <a:blip r:embed="rId11"/>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5" name="文本框 284">
                    <a:extLst>
                      <a:ext uri="{FF2B5EF4-FFF2-40B4-BE49-F238E27FC236}">
                        <a16:creationId xmlns:a16="http://schemas.microsoft.com/office/drawing/2014/main" id="{F9363B6A-2A6A-4203-9742-2E78C98C4D09}"/>
                      </a:ext>
                    </a:extLst>
                  </p:cNvPr>
                  <p:cNvSpPr txBox="1"/>
                  <p:nvPr/>
                </p:nvSpPr>
                <p:spPr>
                  <a:xfrm>
                    <a:off x="3286100" y="5343019"/>
                    <a:ext cx="373114"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𝑖</m:t>
                              </m:r>
                            </m:sub>
                          </m:sSub>
                        </m:oMath>
                      </m:oMathPara>
                    </a14:m>
                    <a:endParaRPr lang="zh-CN" altLang="en-US" dirty="0"/>
                  </a:p>
                </p:txBody>
              </p:sp>
            </mc:Choice>
            <mc:Fallback xmlns="">
              <p:sp>
                <p:nvSpPr>
                  <p:cNvPr id="285" name="文本框 284">
                    <a:extLst>
                      <a:ext uri="{FF2B5EF4-FFF2-40B4-BE49-F238E27FC236}">
                        <a16:creationId xmlns:a16="http://schemas.microsoft.com/office/drawing/2014/main" id="{F9363B6A-2A6A-4203-9742-2E78C98C4D09}"/>
                      </a:ext>
                    </a:extLst>
                  </p:cNvPr>
                  <p:cNvSpPr txBox="1">
                    <a:spLocks noRot="1" noChangeAspect="1" noMove="1" noResize="1" noEditPoints="1" noAdjustHandles="1" noChangeArrowheads="1" noChangeShapeType="1" noTextEdit="1"/>
                  </p:cNvSpPr>
                  <p:nvPr/>
                </p:nvSpPr>
                <p:spPr>
                  <a:xfrm>
                    <a:off x="3286100" y="5343019"/>
                    <a:ext cx="373114" cy="246221"/>
                  </a:xfrm>
                  <a:prstGeom prst="rect">
                    <a:avLst/>
                  </a:prstGeom>
                  <a:blipFill>
                    <a:blip r:embed="rId12"/>
                    <a:stretch>
                      <a:fillRect b="-17500"/>
                    </a:stretch>
                  </a:blipFill>
                </p:spPr>
                <p:txBody>
                  <a:bodyPr/>
                  <a:lstStyle/>
                  <a:p>
                    <a:r>
                      <a:rPr lang="zh-CN" altLang="en-US">
                        <a:noFill/>
                      </a:rPr>
                      <a:t> </a:t>
                    </a:r>
                  </a:p>
                </p:txBody>
              </p:sp>
            </mc:Fallback>
          </mc:AlternateContent>
          <p:cxnSp>
            <p:nvCxnSpPr>
              <p:cNvPr id="286" name="连接符: 肘形 285">
                <a:extLst>
                  <a:ext uri="{FF2B5EF4-FFF2-40B4-BE49-F238E27FC236}">
                    <a16:creationId xmlns:a16="http://schemas.microsoft.com/office/drawing/2014/main" id="{0FE1D38F-5AF9-4EF0-9BD4-F57BDB684C4D}"/>
                  </a:ext>
                </a:extLst>
              </p:cNvPr>
              <p:cNvCxnSpPr>
                <a:cxnSpLocks/>
              </p:cNvCxnSpPr>
              <p:nvPr/>
            </p:nvCxnSpPr>
            <p:spPr>
              <a:xfrm rot="5400000" flipH="1" flipV="1">
                <a:off x="2131745" y="4439339"/>
                <a:ext cx="758562" cy="466076"/>
              </a:xfrm>
              <a:prstGeom prst="bentConnector3">
                <a:avLst>
                  <a:gd name="adj1" fmla="val 99766"/>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连接符: 肘形 286">
                <a:extLst>
                  <a:ext uri="{FF2B5EF4-FFF2-40B4-BE49-F238E27FC236}">
                    <a16:creationId xmlns:a16="http://schemas.microsoft.com/office/drawing/2014/main" id="{53FACF47-8A8A-4089-85BF-FE00912675F0}"/>
                  </a:ext>
                </a:extLst>
              </p:cNvPr>
              <p:cNvCxnSpPr>
                <a:cxnSpLocks/>
              </p:cNvCxnSpPr>
              <p:nvPr/>
            </p:nvCxnSpPr>
            <p:spPr>
              <a:xfrm rot="16200000" flipV="1">
                <a:off x="2846565" y="4468107"/>
                <a:ext cx="758562" cy="408540"/>
              </a:xfrm>
              <a:prstGeom prst="bentConnector3">
                <a:avLst>
                  <a:gd name="adj1" fmla="val 99766"/>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88" name="组合 287">
                <a:extLst>
                  <a:ext uri="{FF2B5EF4-FFF2-40B4-BE49-F238E27FC236}">
                    <a16:creationId xmlns:a16="http://schemas.microsoft.com/office/drawing/2014/main" id="{C6EF8446-A87C-4625-8C45-927E7CBBE899}"/>
                  </a:ext>
                </a:extLst>
              </p:cNvPr>
              <p:cNvGrpSpPr/>
              <p:nvPr/>
            </p:nvGrpSpPr>
            <p:grpSpPr>
              <a:xfrm>
                <a:off x="2767596" y="4114205"/>
                <a:ext cx="242374" cy="369332"/>
                <a:chOff x="5114200" y="4471213"/>
                <a:chExt cx="242374" cy="369332"/>
              </a:xfrm>
            </p:grpSpPr>
            <p:sp>
              <p:nvSpPr>
                <p:cNvPr id="289" name="文本框 288">
                  <a:extLst>
                    <a:ext uri="{FF2B5EF4-FFF2-40B4-BE49-F238E27FC236}">
                      <a16:creationId xmlns:a16="http://schemas.microsoft.com/office/drawing/2014/main" id="{B0C18C8E-77B4-465D-BA43-F75CDE76A558}"/>
                    </a:ext>
                  </a:extLst>
                </p:cNvPr>
                <p:cNvSpPr txBox="1"/>
                <p:nvPr/>
              </p:nvSpPr>
              <p:spPr>
                <a:xfrm>
                  <a:off x="5114200" y="4471213"/>
                  <a:ext cx="242374" cy="369332"/>
                </a:xfrm>
                <a:prstGeom prst="rect">
                  <a:avLst/>
                </a:prstGeom>
                <a:noFill/>
              </p:spPr>
              <p:txBody>
                <a:bodyPr wrap="square" rtlCol="0">
                  <a:spAutoFit/>
                </a:bodyPr>
                <a:lstStyle/>
                <a:p>
                  <a:r>
                    <a:rPr lang="en-US" altLang="zh-CN" dirty="0"/>
                    <a:t>·</a:t>
                  </a:r>
                  <a:endParaRPr lang="zh-CN" altLang="en-US" dirty="0"/>
                </a:p>
              </p:txBody>
            </p:sp>
            <p:sp>
              <p:nvSpPr>
                <p:cNvPr id="290" name="椭圆 289">
                  <a:extLst>
                    <a:ext uri="{FF2B5EF4-FFF2-40B4-BE49-F238E27FC236}">
                      <a16:creationId xmlns:a16="http://schemas.microsoft.com/office/drawing/2014/main" id="{28F7654D-88F0-4A2A-A40C-E13A2D7A9644}"/>
                    </a:ext>
                  </a:extLst>
                </p:cNvPr>
                <p:cNvSpPr/>
                <p:nvPr/>
              </p:nvSpPr>
              <p:spPr>
                <a:xfrm>
                  <a:off x="5158308" y="4593332"/>
                  <a:ext cx="144016" cy="131812"/>
                </a:xfrm>
                <a:prstGeom prst="ellipse">
                  <a:avLst/>
                </a:prstGeom>
                <a:noFill/>
                <a:ln w="9525" cap="flat" cmpd="sng" algn="ctr">
                  <a:solidFill>
                    <a:schemeClr val="tx1">
                      <a:lumMod val="65000"/>
                      <a:lumOff val="3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grpSp>
        </p:grpSp>
        <p:cxnSp>
          <p:nvCxnSpPr>
            <p:cNvPr id="280" name="直接箭头连接符 279">
              <a:extLst>
                <a:ext uri="{FF2B5EF4-FFF2-40B4-BE49-F238E27FC236}">
                  <a16:creationId xmlns:a16="http://schemas.microsoft.com/office/drawing/2014/main" id="{E38AE4CF-7F27-45D8-8C52-EA30A80CA8C4}"/>
                </a:ext>
              </a:extLst>
            </p:cNvPr>
            <p:cNvCxnSpPr>
              <a:stCxn id="289" idx="0"/>
            </p:cNvCxnSpPr>
            <p:nvPr/>
          </p:nvCxnSpPr>
          <p:spPr>
            <a:xfrm flipH="1" flipV="1">
              <a:off x="6933566" y="1916832"/>
              <a:ext cx="5071" cy="178997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1" name="矩形 280">
                  <a:extLst>
                    <a:ext uri="{FF2B5EF4-FFF2-40B4-BE49-F238E27FC236}">
                      <a16:creationId xmlns:a16="http://schemas.microsoft.com/office/drawing/2014/main" id="{3EB048EE-FA6A-4C96-B863-90694D220080}"/>
                    </a:ext>
                  </a:extLst>
                </p:cNvPr>
                <p:cNvSpPr/>
                <p:nvPr/>
              </p:nvSpPr>
              <p:spPr>
                <a:xfrm>
                  <a:off x="5856778" y="2798936"/>
                  <a:ext cx="1024831"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ea typeface="Cambria Math" panose="02040503050406030204" pitchFamily="18" charset="0"/>
                          </a:rPr>
                          <m:t>𝑈</m:t>
                        </m:r>
                        <m:d>
                          <m:dPr>
                            <m:ctrlPr>
                              <a:rPr lang="en-US" altLang="zh-CN" sz="1400" i="1">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𝑚</m:t>
                                </m:r>
                              </m:e>
                              <m:sub>
                                <m:r>
                                  <a:rPr lang="en-US" altLang="zh-CN" sz="1400" i="1">
                                    <a:latin typeface="Cambria Math" panose="02040503050406030204" pitchFamily="18" charset="0"/>
                                    <a:ea typeface="Cambria Math" panose="02040503050406030204" pitchFamily="18" charset="0"/>
                                  </a:rPr>
                                  <m:t>𝑢</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𝑒</m:t>
                                </m:r>
                              </m:e>
                              <m:sub>
                                <m:r>
                                  <a:rPr lang="en-US" altLang="zh-CN" sz="1400" i="1">
                                    <a:latin typeface="Cambria Math" panose="02040503050406030204" pitchFamily="18" charset="0"/>
                                    <a:ea typeface="Cambria Math" panose="02040503050406030204" pitchFamily="18" charset="0"/>
                                  </a:rPr>
                                  <m:t>𝑖</m:t>
                                </m:r>
                              </m:sub>
                            </m:sSub>
                          </m:e>
                        </m:d>
                      </m:oMath>
                    </m:oMathPara>
                  </a14:m>
                  <a:endParaRPr lang="zh-CN" altLang="en-US" sz="1400" dirty="0"/>
                </a:p>
              </p:txBody>
            </p:sp>
          </mc:Choice>
          <mc:Fallback xmlns="">
            <p:sp>
              <p:nvSpPr>
                <p:cNvPr id="281" name="矩形 280">
                  <a:extLst>
                    <a:ext uri="{FF2B5EF4-FFF2-40B4-BE49-F238E27FC236}">
                      <a16:creationId xmlns:a16="http://schemas.microsoft.com/office/drawing/2014/main" id="{3EB048EE-FA6A-4C96-B863-90694D220080}"/>
                    </a:ext>
                  </a:extLst>
                </p:cNvPr>
                <p:cNvSpPr>
                  <a:spLocks noRot="1" noChangeAspect="1" noMove="1" noResize="1" noEditPoints="1" noAdjustHandles="1" noChangeArrowheads="1" noChangeShapeType="1" noTextEdit="1"/>
                </p:cNvSpPr>
                <p:nvPr/>
              </p:nvSpPr>
              <p:spPr>
                <a:xfrm>
                  <a:off x="5856778" y="2798936"/>
                  <a:ext cx="1024831" cy="307777"/>
                </a:xfrm>
                <a:prstGeom prst="rect">
                  <a:avLst/>
                </a:prstGeom>
                <a:blipFill>
                  <a:blip r:embed="rId13"/>
                  <a:stretch>
                    <a:fillRect/>
                  </a:stretch>
                </a:blipFill>
              </p:spPr>
              <p:txBody>
                <a:bodyPr/>
                <a:lstStyle/>
                <a:p>
                  <a:r>
                    <a:rPr lang="zh-CN" altLang="en-US">
                      <a:noFill/>
                    </a:rPr>
                    <a:t> </a:t>
                  </a:r>
                </a:p>
              </p:txBody>
            </p:sp>
          </mc:Fallback>
        </mc:AlternateContent>
      </p:grpSp>
      <p:sp>
        <p:nvSpPr>
          <p:cNvPr id="291" name="矩形: 圆角 290">
            <a:extLst>
              <a:ext uri="{FF2B5EF4-FFF2-40B4-BE49-F238E27FC236}">
                <a16:creationId xmlns:a16="http://schemas.microsoft.com/office/drawing/2014/main" id="{C1E1C850-C948-48DD-9160-3591FE066352}"/>
              </a:ext>
            </a:extLst>
          </p:cNvPr>
          <p:cNvSpPr/>
          <p:nvPr/>
        </p:nvSpPr>
        <p:spPr>
          <a:xfrm>
            <a:off x="6642321" y="1477670"/>
            <a:ext cx="1656184" cy="369332"/>
          </a:xfrm>
          <a:prstGeom prst="roundRect">
            <a:avLst/>
          </a:prstGeom>
          <a:noFill/>
          <a:ln w="9525"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altLang="zh-CN" sz="1400" dirty="0">
                <a:solidFill>
                  <a:schemeClr val="tx1"/>
                </a:solidFill>
              </a:rPr>
              <a:t>Output Module</a:t>
            </a:r>
            <a:endParaRPr lang="zh-CN" altLang="en-US" sz="1400" dirty="0">
              <a:solidFill>
                <a:schemeClr val="tx1"/>
              </a:solidFill>
            </a:endParaRPr>
          </a:p>
        </p:txBody>
      </p:sp>
      <p:cxnSp>
        <p:nvCxnSpPr>
          <p:cNvPr id="292" name="直接箭头连接符 291">
            <a:extLst>
              <a:ext uri="{FF2B5EF4-FFF2-40B4-BE49-F238E27FC236}">
                <a16:creationId xmlns:a16="http://schemas.microsoft.com/office/drawing/2014/main" id="{FBD7487B-33A1-4D98-9492-B49FB7B97604}"/>
              </a:ext>
            </a:extLst>
          </p:cNvPr>
          <p:cNvCxnSpPr>
            <a:cxnSpLocks/>
          </p:cNvCxnSpPr>
          <p:nvPr/>
        </p:nvCxnSpPr>
        <p:spPr>
          <a:xfrm>
            <a:off x="5387296" y="1668224"/>
            <a:ext cx="1114917" cy="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3" name="文本框 292">
                <a:extLst>
                  <a:ext uri="{FF2B5EF4-FFF2-40B4-BE49-F238E27FC236}">
                    <a16:creationId xmlns:a16="http://schemas.microsoft.com/office/drawing/2014/main" id="{7ED1383F-7BC4-4FAE-B674-0F9CDA1EC3CC}"/>
                  </a:ext>
                </a:extLst>
              </p:cNvPr>
              <p:cNvSpPr txBox="1"/>
              <p:nvPr/>
            </p:nvSpPr>
            <p:spPr>
              <a:xfrm>
                <a:off x="5649728" y="1324528"/>
                <a:ext cx="496738" cy="270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sSup>
                            <m:sSupPr>
                              <m:ctrlPr>
                                <a:rPr lang="en-US" altLang="zh-CN" sz="1400" i="1" smtClean="0">
                                  <a:latin typeface="Cambria Math" panose="02040503050406030204" pitchFamily="18" charset="0"/>
                                </a:rPr>
                              </m:ctrlPr>
                            </m:sSupPr>
                            <m:e>
                              <m:r>
                                <a:rPr lang="en-US" altLang="zh-CN" sz="1400" b="0" i="1" smtClean="0">
                                  <a:latin typeface="Cambria Math" panose="02040503050406030204" pitchFamily="18" charset="0"/>
                                </a:rPr>
                                <m:t>𝑊</m:t>
                              </m:r>
                            </m:e>
                            <m:sup>
                              <m:r>
                                <a:rPr lang="en-US" altLang="zh-CN" sz="1400" b="0" i="1" smtClean="0">
                                  <a:latin typeface="Cambria Math" panose="02040503050406030204" pitchFamily="18" charset="0"/>
                                </a:rPr>
                                <m:t>2</m:t>
                              </m:r>
                            </m:sup>
                          </m:sSup>
                        </m:e>
                        <m:sub>
                          <m:sSubSup>
                            <m:sSubSupPr>
                              <m:ctrlPr>
                                <a:rPr lang="en-US" altLang="zh-CN" sz="1400" i="1" smtClean="0">
                                  <a:latin typeface="Cambria Math" panose="02040503050406030204" pitchFamily="18" charset="0"/>
                                </a:rPr>
                              </m:ctrlPr>
                            </m:sSubSup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𝑖𝑢</m:t>
                              </m:r>
                            </m:sub>
                            <m:sup>
                              <m:r>
                                <a:rPr lang="en-US" altLang="zh-CN" sz="1400" b="0" i="1" smtClean="0">
                                  <a:latin typeface="Cambria Math" panose="02040503050406030204" pitchFamily="18" charset="0"/>
                                </a:rPr>
                                <m:t>2</m:t>
                              </m:r>
                            </m:sup>
                          </m:sSubSup>
                        </m:sub>
                      </m:sSub>
                    </m:oMath>
                  </m:oMathPara>
                </a14:m>
                <a:endParaRPr lang="zh-CN" altLang="en-US" sz="1400" dirty="0"/>
              </a:p>
            </p:txBody>
          </p:sp>
        </mc:Choice>
        <mc:Fallback xmlns="">
          <p:sp>
            <p:nvSpPr>
              <p:cNvPr id="293" name="文本框 292">
                <a:extLst>
                  <a:ext uri="{FF2B5EF4-FFF2-40B4-BE49-F238E27FC236}">
                    <a16:creationId xmlns:a16="http://schemas.microsoft.com/office/drawing/2014/main" id="{7ED1383F-7BC4-4FAE-B674-0F9CDA1EC3CC}"/>
                  </a:ext>
                </a:extLst>
              </p:cNvPr>
              <p:cNvSpPr txBox="1">
                <a:spLocks noRot="1" noChangeAspect="1" noMove="1" noResize="1" noEditPoints="1" noAdjustHandles="1" noChangeArrowheads="1" noChangeShapeType="1" noTextEdit="1"/>
              </p:cNvSpPr>
              <p:nvPr/>
            </p:nvSpPr>
            <p:spPr>
              <a:xfrm>
                <a:off x="5649728" y="1324528"/>
                <a:ext cx="496738" cy="270330"/>
              </a:xfrm>
              <a:prstGeom prst="rect">
                <a:avLst/>
              </a:prstGeom>
              <a:blipFill>
                <a:blip r:embed="rId14"/>
                <a:stretch>
                  <a:fillRect l="-7407"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4" name="文本框 293">
                <a:extLst>
                  <a:ext uri="{FF2B5EF4-FFF2-40B4-BE49-F238E27FC236}">
                    <a16:creationId xmlns:a16="http://schemas.microsoft.com/office/drawing/2014/main" id="{907C8377-6573-4E25-9823-748866020EEE}"/>
                  </a:ext>
                </a:extLst>
              </p:cNvPr>
              <p:cNvSpPr txBox="1"/>
              <p:nvPr/>
            </p:nvSpPr>
            <p:spPr>
              <a:xfrm>
                <a:off x="5641972" y="1741591"/>
                <a:ext cx="510203" cy="270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sSup>
                            <m:sSupPr>
                              <m:ctrlPr>
                                <a:rPr lang="en-US" altLang="zh-CN" sz="1400" i="1" smtClean="0">
                                  <a:latin typeface="Cambria Math" panose="02040503050406030204" pitchFamily="18" charset="0"/>
                                </a:rPr>
                              </m:ctrlPr>
                            </m:sSupPr>
                            <m:e>
                              <m:r>
                                <a:rPr lang="en-US" altLang="zh-CN" sz="1400" b="0" i="1" smtClean="0">
                                  <a:latin typeface="Cambria Math" panose="02040503050406030204" pitchFamily="18" charset="0"/>
                                </a:rPr>
                                <m:t>𝑊</m:t>
                              </m:r>
                            </m:e>
                            <m:sup>
                              <m:r>
                                <a:rPr lang="en-US" altLang="zh-CN" sz="1400" b="0" i="1" smtClean="0">
                                  <a:latin typeface="Cambria Math" panose="02040503050406030204" pitchFamily="18" charset="0"/>
                                </a:rPr>
                                <m:t>2</m:t>
                              </m:r>
                            </m:sup>
                          </m:sSup>
                        </m:e>
                        <m:sub>
                          <m:sSubSup>
                            <m:sSubSupPr>
                              <m:ctrlPr>
                                <a:rPr lang="en-US" altLang="zh-CN" sz="1400" i="1" smtClean="0">
                                  <a:latin typeface="Cambria Math" panose="02040503050406030204" pitchFamily="18" charset="0"/>
                                </a:rPr>
                              </m:ctrlPr>
                            </m:sSubSupPr>
                            <m:e>
                              <m:r>
                                <a:rPr lang="en-US" altLang="zh-CN" sz="1400" b="0" i="1" smtClean="0">
                                  <a:latin typeface="Cambria Math" panose="02040503050406030204" pitchFamily="18" charset="0"/>
                                </a:rPr>
                                <m:t>𝑜</m:t>
                              </m:r>
                            </m:e>
                            <m:sub>
                              <m:r>
                                <a:rPr lang="en-US" altLang="zh-CN" sz="1400" b="0" i="1" smtClean="0">
                                  <a:latin typeface="Cambria Math" panose="02040503050406030204" pitchFamily="18" charset="0"/>
                                </a:rPr>
                                <m:t>𝑢𝑖</m:t>
                              </m:r>
                            </m:sub>
                            <m:sup>
                              <m:r>
                                <a:rPr lang="en-US" altLang="zh-CN" sz="1400" b="0" i="1" smtClean="0">
                                  <a:latin typeface="Cambria Math" panose="02040503050406030204" pitchFamily="18" charset="0"/>
                                </a:rPr>
                                <m:t>2</m:t>
                              </m:r>
                            </m:sup>
                          </m:sSubSup>
                        </m:sub>
                      </m:sSub>
                    </m:oMath>
                  </m:oMathPara>
                </a14:m>
                <a:endParaRPr lang="zh-CN" altLang="en-US" sz="1400" dirty="0"/>
              </a:p>
            </p:txBody>
          </p:sp>
        </mc:Choice>
        <mc:Fallback xmlns="">
          <p:sp>
            <p:nvSpPr>
              <p:cNvPr id="294" name="文本框 293">
                <a:extLst>
                  <a:ext uri="{FF2B5EF4-FFF2-40B4-BE49-F238E27FC236}">
                    <a16:creationId xmlns:a16="http://schemas.microsoft.com/office/drawing/2014/main" id="{907C8377-6573-4E25-9823-748866020EEE}"/>
                  </a:ext>
                </a:extLst>
              </p:cNvPr>
              <p:cNvSpPr txBox="1">
                <a:spLocks noRot="1" noChangeAspect="1" noMove="1" noResize="1" noEditPoints="1" noAdjustHandles="1" noChangeArrowheads="1" noChangeShapeType="1" noTextEdit="1"/>
              </p:cNvSpPr>
              <p:nvPr/>
            </p:nvSpPr>
            <p:spPr>
              <a:xfrm>
                <a:off x="5641972" y="1741591"/>
                <a:ext cx="510203" cy="270330"/>
              </a:xfrm>
              <a:prstGeom prst="rect">
                <a:avLst/>
              </a:prstGeom>
              <a:blipFill>
                <a:blip r:embed="rId15"/>
                <a:stretch>
                  <a:fillRect l="-7229" r="-1205" b="-13636"/>
                </a:stretch>
              </a:blipFill>
            </p:spPr>
            <p:txBody>
              <a:bodyPr/>
              <a:lstStyle/>
              <a:p>
                <a:r>
                  <a:rPr lang="zh-CN" altLang="en-US">
                    <a:noFill/>
                  </a:rPr>
                  <a:t> </a:t>
                </a:r>
              </a:p>
            </p:txBody>
          </p:sp>
        </mc:Fallback>
      </mc:AlternateContent>
      <p:cxnSp>
        <p:nvCxnSpPr>
          <p:cNvPr id="295" name="直接箭头连接符 294">
            <a:extLst>
              <a:ext uri="{FF2B5EF4-FFF2-40B4-BE49-F238E27FC236}">
                <a16:creationId xmlns:a16="http://schemas.microsoft.com/office/drawing/2014/main" id="{BE900AF8-126D-4343-96B9-13D7EA0252BD}"/>
              </a:ext>
            </a:extLst>
          </p:cNvPr>
          <p:cNvCxnSpPr>
            <a:cxnSpLocks/>
          </p:cNvCxnSpPr>
          <p:nvPr/>
        </p:nvCxnSpPr>
        <p:spPr>
          <a:xfrm>
            <a:off x="8398668" y="1668224"/>
            <a:ext cx="1114917" cy="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6" name="文本框 295">
                <a:extLst>
                  <a:ext uri="{FF2B5EF4-FFF2-40B4-BE49-F238E27FC236}">
                    <a16:creationId xmlns:a16="http://schemas.microsoft.com/office/drawing/2014/main" id="{EF70FC17-D524-4F27-B765-93959987A6D2}"/>
                  </a:ext>
                </a:extLst>
              </p:cNvPr>
              <p:cNvSpPr txBox="1"/>
              <p:nvPr/>
            </p:nvSpPr>
            <p:spPr>
              <a:xfrm>
                <a:off x="9501678" y="1539342"/>
                <a:ext cx="2456804" cy="8552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acc>
                            <m:accPr>
                              <m:chr m:val="̂"/>
                              <m:ctrlPr>
                                <a:rPr lang="en-US" altLang="zh-CN" sz="1400" i="1" smtClean="0">
                                  <a:latin typeface="Cambria Math" panose="02040503050406030204" pitchFamily="18" charset="0"/>
                                </a:rPr>
                              </m:ctrlPr>
                            </m:accPr>
                            <m:e>
                              <m:r>
                                <m:rPr>
                                  <m:sty m:val="p"/>
                                </m:rPr>
                                <a:rPr lang="en-US" altLang="zh-CN" sz="1400" i="1">
                                  <a:latin typeface="Cambria Math" panose="02040503050406030204" pitchFamily="18" charset="0"/>
                                </a:rPr>
                                <m:t>r</m:t>
                              </m:r>
                            </m:e>
                          </m:acc>
                        </m:e>
                        <m:sub>
                          <m:r>
                            <a:rPr lang="en-US" altLang="zh-CN" sz="1400" b="0" i="1" smtClean="0">
                              <a:latin typeface="Cambria Math" panose="02040503050406030204" pitchFamily="18" charset="0"/>
                            </a:rPr>
                            <m:t>𝑢𝑖</m:t>
                          </m:r>
                        </m:sub>
                      </m:sSub>
                      <m:r>
                        <a:rPr lang="en-US" altLang="zh-CN" sz="1400" i="1" smtClean="0">
                          <a:latin typeface="Cambria Math" panose="02040503050406030204" pitchFamily="18" charset="0"/>
                          <a:ea typeface="Cambria Math" panose="02040503050406030204" pitchFamily="18" charset="0"/>
                        </a:rPr>
                        <m:t>=</m:t>
                      </m:r>
                      <m:sSup>
                        <m:sSupPr>
                          <m:ctrlPr>
                            <a:rPr lang="en-US" altLang="zh-CN" sz="140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𝑣</m:t>
                          </m:r>
                        </m:e>
                        <m:sup>
                          <m:r>
                            <a:rPr lang="en-US" altLang="zh-CN" sz="1400" b="0" i="1" smtClean="0">
                              <a:latin typeface="Cambria Math" panose="02040503050406030204" pitchFamily="18" charset="0"/>
                              <a:ea typeface="Cambria Math" panose="02040503050406030204" pitchFamily="18" charset="0"/>
                            </a:rPr>
                            <m:t>𝑇</m:t>
                          </m:r>
                        </m:sup>
                      </m:sSup>
                      <m:r>
                        <a:rPr lang="en-US" altLang="zh-CN" sz="1400" i="1" smtClean="0">
                          <a:latin typeface="Cambria Math" panose="02040503050406030204" pitchFamily="18" charset="0"/>
                          <a:ea typeface="Cambria Math" panose="02040503050406030204" pitchFamily="18" charset="0"/>
                        </a:rPr>
                        <m:t>∅</m:t>
                      </m:r>
                      <m:d>
                        <m:dPr>
                          <m:ctrlPr>
                            <a:rPr lang="en-US" altLang="zh-CN" sz="1400" i="1" smtClean="0">
                              <a:latin typeface="Cambria Math" panose="02040503050406030204" pitchFamily="18" charset="0"/>
                              <a:ea typeface="Cambria Math" panose="02040503050406030204" pitchFamily="18" charset="0"/>
                            </a:rPr>
                          </m:ctrlPr>
                        </m:dPr>
                        <m:e>
                          <m:r>
                            <a:rPr lang="en-US" altLang="zh-CN" sz="1400" b="0" i="1" smtClean="0">
                              <a:latin typeface="Cambria Math" panose="02040503050406030204" pitchFamily="18" charset="0"/>
                              <a:ea typeface="Cambria Math" panose="02040503050406030204" pitchFamily="18" charset="0"/>
                            </a:rPr>
                            <m:t>𝑈</m:t>
                          </m:r>
                          <m:d>
                            <m:dPr>
                              <m:ctrlPr>
                                <a:rPr lang="en-US" altLang="zh-CN" sz="1400" b="0" i="1" smtClean="0">
                                  <a:latin typeface="Cambria Math" panose="02040503050406030204" pitchFamily="18" charset="0"/>
                                  <a:ea typeface="Cambria Math" panose="02040503050406030204" pitchFamily="18" charset="0"/>
                                </a:rPr>
                              </m:ctrlPr>
                            </m:dPr>
                            <m:e>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𝑚</m:t>
                                  </m:r>
                                </m:e>
                                <m:sub>
                                  <m:r>
                                    <a:rPr lang="en-US" altLang="zh-CN" sz="1400" b="0" i="1" smtClean="0">
                                      <a:latin typeface="Cambria Math" panose="02040503050406030204" pitchFamily="18" charset="0"/>
                                      <a:ea typeface="Cambria Math" panose="02040503050406030204" pitchFamily="18" charset="0"/>
                                    </a:rPr>
                                    <m:t>𝑢</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𝑒</m:t>
                                  </m:r>
                                </m:e>
                                <m:sub>
                                  <m:r>
                                    <a:rPr lang="en-US" altLang="zh-CN" sz="1400" b="0" i="1" smtClean="0">
                                      <a:latin typeface="Cambria Math" panose="02040503050406030204" pitchFamily="18" charset="0"/>
                                      <a:ea typeface="Cambria Math" panose="02040503050406030204" pitchFamily="18" charset="0"/>
                                    </a:rPr>
                                    <m:t>𝑖</m:t>
                                  </m:r>
                                </m:sub>
                              </m:sSub>
                            </m:e>
                          </m:d>
                          <m:r>
                            <a:rPr lang="en-US" altLang="zh-CN" sz="1400" b="0" i="1" smtClean="0">
                              <a:latin typeface="Cambria Math" panose="02040503050406030204" pitchFamily="18" charset="0"/>
                              <a:ea typeface="Cambria Math" panose="02040503050406030204" pitchFamily="18" charset="0"/>
                            </a:rPr>
                            <m:t>+</m:t>
                          </m:r>
                          <m:sSub>
                            <m:sSubPr>
                              <m:ctrlPr>
                                <a:rPr lang="en-US" altLang="zh-CN" sz="1400" i="1" smtClean="0">
                                  <a:solidFill>
                                    <a:schemeClr val="tx2">
                                      <a:lumMod val="75000"/>
                                    </a:schemeClr>
                                  </a:solidFill>
                                  <a:latin typeface="Cambria Math" panose="02040503050406030204" pitchFamily="18" charset="0"/>
                                </a:rPr>
                              </m:ctrlPr>
                            </m:sSubPr>
                            <m:e>
                              <m:sSup>
                                <m:sSupPr>
                                  <m:ctrlPr>
                                    <a:rPr lang="en-US" altLang="zh-CN" sz="1400" i="1">
                                      <a:solidFill>
                                        <a:schemeClr val="tx2">
                                          <a:lumMod val="75000"/>
                                        </a:schemeClr>
                                      </a:solidFill>
                                      <a:latin typeface="Cambria Math" panose="02040503050406030204" pitchFamily="18" charset="0"/>
                                    </a:rPr>
                                  </m:ctrlPr>
                                </m:sSupPr>
                                <m:e>
                                  <m:r>
                                    <a:rPr lang="en-US" altLang="zh-CN" sz="1400" i="1">
                                      <a:solidFill>
                                        <a:schemeClr val="tx2">
                                          <a:lumMod val="75000"/>
                                        </a:schemeClr>
                                      </a:solidFill>
                                      <a:latin typeface="Cambria Math" panose="02040503050406030204" pitchFamily="18" charset="0"/>
                                    </a:rPr>
                                    <m:t>𝑊</m:t>
                                  </m:r>
                                </m:e>
                                <m:sup>
                                  <m:r>
                                    <a:rPr lang="en-US" altLang="zh-CN" sz="1400" i="1">
                                      <a:solidFill>
                                        <a:schemeClr val="tx2">
                                          <a:lumMod val="75000"/>
                                        </a:schemeClr>
                                      </a:solidFill>
                                      <a:latin typeface="Cambria Math" panose="02040503050406030204" pitchFamily="18" charset="0"/>
                                    </a:rPr>
                                    <m:t>2</m:t>
                                  </m:r>
                                </m:sup>
                              </m:sSup>
                            </m:e>
                            <m:sub>
                              <m:sSubSup>
                                <m:sSubSupPr>
                                  <m:ctrlPr>
                                    <a:rPr lang="en-US" altLang="zh-CN" sz="1400" i="1">
                                      <a:solidFill>
                                        <a:schemeClr val="tx2">
                                          <a:lumMod val="75000"/>
                                        </a:schemeClr>
                                      </a:solidFill>
                                      <a:latin typeface="Cambria Math" panose="02040503050406030204" pitchFamily="18" charset="0"/>
                                    </a:rPr>
                                  </m:ctrlPr>
                                </m:sSubSupPr>
                                <m:e>
                                  <m:r>
                                    <a:rPr lang="en-US" altLang="zh-CN" sz="1400" i="1">
                                      <a:solidFill>
                                        <a:schemeClr val="tx2">
                                          <a:lumMod val="75000"/>
                                        </a:schemeClr>
                                      </a:solidFill>
                                      <a:latin typeface="Cambria Math" panose="02040503050406030204" pitchFamily="18" charset="0"/>
                                    </a:rPr>
                                    <m:t>𝑠</m:t>
                                  </m:r>
                                </m:e>
                                <m:sub>
                                  <m:r>
                                    <a:rPr lang="en-US" altLang="zh-CN" sz="1400" i="1">
                                      <a:solidFill>
                                        <a:schemeClr val="tx2">
                                          <a:lumMod val="75000"/>
                                        </a:schemeClr>
                                      </a:solidFill>
                                      <a:latin typeface="Cambria Math" panose="02040503050406030204" pitchFamily="18" charset="0"/>
                                    </a:rPr>
                                    <m:t>𝑖𝑢</m:t>
                                  </m:r>
                                </m:sub>
                                <m:sup>
                                  <m:r>
                                    <a:rPr lang="en-US" altLang="zh-CN" sz="1400" i="1">
                                      <a:solidFill>
                                        <a:schemeClr val="tx2">
                                          <a:lumMod val="75000"/>
                                        </a:schemeClr>
                                      </a:solidFill>
                                      <a:latin typeface="Cambria Math" panose="02040503050406030204" pitchFamily="18" charset="0"/>
                                    </a:rPr>
                                    <m:t>2</m:t>
                                  </m:r>
                                </m:sup>
                              </m:sSubSup>
                            </m:sub>
                          </m:sSub>
                          <m:r>
                            <a:rPr lang="en-US" altLang="zh-CN" sz="1400" i="1" smtClean="0">
                              <a:solidFill>
                                <a:schemeClr val="tx2">
                                  <a:lumMod val="75000"/>
                                </a:schemeClr>
                              </a:solidFill>
                              <a:latin typeface="Cambria Math" panose="02040503050406030204" pitchFamily="18" charset="0"/>
                              <a:ea typeface="Cambria Math" panose="02040503050406030204" pitchFamily="18" charset="0"/>
                            </a:rPr>
                            <m:t>+</m:t>
                          </m:r>
                          <m:sSub>
                            <m:sSubPr>
                              <m:ctrlPr>
                                <a:rPr lang="en-US" altLang="zh-CN" sz="1400" i="1">
                                  <a:solidFill>
                                    <a:schemeClr val="tx2">
                                      <a:lumMod val="75000"/>
                                    </a:schemeClr>
                                  </a:solidFill>
                                  <a:latin typeface="Cambria Math" panose="02040503050406030204" pitchFamily="18" charset="0"/>
                                </a:rPr>
                              </m:ctrlPr>
                            </m:sSubPr>
                            <m:e>
                              <m:sSup>
                                <m:sSupPr>
                                  <m:ctrlPr>
                                    <a:rPr lang="en-US" altLang="zh-CN" sz="1400" i="1">
                                      <a:solidFill>
                                        <a:schemeClr val="tx2">
                                          <a:lumMod val="75000"/>
                                        </a:schemeClr>
                                      </a:solidFill>
                                      <a:latin typeface="Cambria Math" panose="02040503050406030204" pitchFamily="18" charset="0"/>
                                    </a:rPr>
                                  </m:ctrlPr>
                                </m:sSupPr>
                                <m:e>
                                  <m:r>
                                    <a:rPr lang="en-US" altLang="zh-CN" sz="1400" i="1">
                                      <a:solidFill>
                                        <a:schemeClr val="tx2">
                                          <a:lumMod val="75000"/>
                                        </a:schemeClr>
                                      </a:solidFill>
                                      <a:latin typeface="Cambria Math" panose="02040503050406030204" pitchFamily="18" charset="0"/>
                                    </a:rPr>
                                    <m:t>𝑊</m:t>
                                  </m:r>
                                </m:e>
                                <m:sup>
                                  <m:r>
                                    <a:rPr lang="en-US" altLang="zh-CN" sz="1400" i="1">
                                      <a:solidFill>
                                        <a:schemeClr val="tx2">
                                          <a:lumMod val="75000"/>
                                        </a:schemeClr>
                                      </a:solidFill>
                                      <a:latin typeface="Cambria Math" panose="02040503050406030204" pitchFamily="18" charset="0"/>
                                    </a:rPr>
                                    <m:t>2</m:t>
                                  </m:r>
                                </m:sup>
                              </m:sSup>
                            </m:e>
                            <m:sub>
                              <m:sSubSup>
                                <m:sSubSupPr>
                                  <m:ctrlPr>
                                    <a:rPr lang="en-US" altLang="zh-CN" sz="1400" i="1">
                                      <a:solidFill>
                                        <a:schemeClr val="tx2">
                                          <a:lumMod val="75000"/>
                                        </a:schemeClr>
                                      </a:solidFill>
                                      <a:latin typeface="Cambria Math" panose="02040503050406030204" pitchFamily="18" charset="0"/>
                                    </a:rPr>
                                  </m:ctrlPr>
                                </m:sSubSupPr>
                                <m:e>
                                  <m:r>
                                    <a:rPr lang="en-US" altLang="zh-CN" sz="1400" i="1">
                                      <a:solidFill>
                                        <a:schemeClr val="tx2">
                                          <a:lumMod val="75000"/>
                                        </a:schemeClr>
                                      </a:solidFill>
                                      <a:latin typeface="Cambria Math" panose="02040503050406030204" pitchFamily="18" charset="0"/>
                                    </a:rPr>
                                    <m:t>𝑜</m:t>
                                  </m:r>
                                </m:e>
                                <m:sub>
                                  <m:r>
                                    <a:rPr lang="en-US" altLang="zh-CN" sz="1400" i="1">
                                      <a:solidFill>
                                        <a:schemeClr val="tx2">
                                          <a:lumMod val="75000"/>
                                        </a:schemeClr>
                                      </a:solidFill>
                                      <a:latin typeface="Cambria Math" panose="02040503050406030204" pitchFamily="18" charset="0"/>
                                    </a:rPr>
                                    <m:t>𝑢𝑖</m:t>
                                  </m:r>
                                </m:sub>
                                <m:sup>
                                  <m:r>
                                    <a:rPr lang="en-US" altLang="zh-CN" sz="1400" i="1">
                                      <a:solidFill>
                                        <a:schemeClr val="tx2">
                                          <a:lumMod val="75000"/>
                                        </a:schemeClr>
                                      </a:solidFill>
                                      <a:latin typeface="Cambria Math" panose="02040503050406030204" pitchFamily="18" charset="0"/>
                                    </a:rPr>
                                    <m:t>2</m:t>
                                  </m:r>
                                </m:sup>
                              </m:sSubSup>
                            </m:sub>
                          </m:sSub>
                          <m:r>
                            <a:rPr lang="en-US" altLang="zh-CN" sz="1400" b="0" i="1" smtClean="0">
                              <a:latin typeface="Cambria Math" panose="02040503050406030204" pitchFamily="18" charset="0"/>
                              <a:ea typeface="Cambria Math" panose="02040503050406030204" pitchFamily="18" charset="0"/>
                            </a:rPr>
                            <m:t>+</m:t>
                          </m:r>
                          <m:r>
                            <m:rPr>
                              <m:sty m:val="p"/>
                            </m:rPr>
                            <a:rPr lang="en-US" altLang="zh-CN" sz="1400" i="1">
                              <a:latin typeface="Cambria Math" panose="02040503050406030204" pitchFamily="18" charset="0"/>
                              <a:ea typeface="Cambria Math" panose="02040503050406030204" pitchFamily="18" charset="0"/>
                            </a:rPr>
                            <m:t>b</m:t>
                          </m:r>
                        </m:e>
                      </m:d>
                    </m:oMath>
                  </m:oMathPara>
                </a14:m>
                <a:endParaRPr lang="zh-CN" altLang="en-US" sz="1400" dirty="0"/>
              </a:p>
            </p:txBody>
          </p:sp>
        </mc:Choice>
        <mc:Fallback xmlns="">
          <p:sp>
            <p:nvSpPr>
              <p:cNvPr id="296" name="文本框 295">
                <a:extLst>
                  <a:ext uri="{FF2B5EF4-FFF2-40B4-BE49-F238E27FC236}">
                    <a16:creationId xmlns:a16="http://schemas.microsoft.com/office/drawing/2014/main" id="{EF70FC17-D524-4F27-B765-93959987A6D2}"/>
                  </a:ext>
                </a:extLst>
              </p:cNvPr>
              <p:cNvSpPr txBox="1">
                <a:spLocks noRot="1" noChangeAspect="1" noMove="1" noResize="1" noEditPoints="1" noAdjustHandles="1" noChangeArrowheads="1" noChangeShapeType="1" noTextEdit="1"/>
              </p:cNvSpPr>
              <p:nvPr/>
            </p:nvSpPr>
            <p:spPr>
              <a:xfrm>
                <a:off x="9501678" y="1539342"/>
                <a:ext cx="2456804" cy="855299"/>
              </a:xfrm>
              <a:prstGeom prst="rect">
                <a:avLst/>
              </a:prstGeom>
              <a:blipFill>
                <a:blip r:embed="rId16"/>
                <a:stretch>
                  <a:fillRect t="-60000" b="-122857"/>
                </a:stretch>
              </a:blipFill>
            </p:spPr>
            <p:txBody>
              <a:bodyPr/>
              <a:lstStyle/>
              <a:p>
                <a:r>
                  <a:rPr lang="zh-CN" altLang="en-US">
                    <a:noFill/>
                  </a:rPr>
                  <a:t> </a:t>
                </a:r>
              </a:p>
            </p:txBody>
          </p:sp>
        </mc:Fallback>
      </mc:AlternateContent>
      <p:sp>
        <p:nvSpPr>
          <p:cNvPr id="297" name="矩形: 圆角 296">
            <a:extLst>
              <a:ext uri="{FF2B5EF4-FFF2-40B4-BE49-F238E27FC236}">
                <a16:creationId xmlns:a16="http://schemas.microsoft.com/office/drawing/2014/main" id="{A294E49B-27AB-4FE7-B5F2-11DBCCD3B5C8}"/>
              </a:ext>
            </a:extLst>
          </p:cNvPr>
          <p:cNvSpPr/>
          <p:nvPr/>
        </p:nvSpPr>
        <p:spPr>
          <a:xfrm>
            <a:off x="338843" y="29854"/>
            <a:ext cx="5040766" cy="6740461"/>
          </a:xfrm>
          <a:prstGeom prst="roundRect">
            <a:avLst/>
          </a:prstGeom>
          <a:noFill/>
          <a:ln w="9525" cap="flat" cmpd="sng" algn="ctr">
            <a:solidFill>
              <a:schemeClr val="tx1">
                <a:lumMod val="65000"/>
                <a:lumOff val="3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98" name="文本框 297">
                <a:extLst>
                  <a:ext uri="{FF2B5EF4-FFF2-40B4-BE49-F238E27FC236}">
                    <a16:creationId xmlns:a16="http://schemas.microsoft.com/office/drawing/2014/main" id="{29C67CFE-5A4F-4292-8EA9-623545928ADF}"/>
                  </a:ext>
                </a:extLst>
              </p:cNvPr>
              <p:cNvSpPr txBox="1"/>
              <p:nvPr/>
            </p:nvSpPr>
            <p:spPr>
              <a:xfrm>
                <a:off x="5499695" y="669203"/>
                <a:ext cx="1912960" cy="468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m:rPr>
                              <m:sty m:val="p"/>
                            </m:rPr>
                            <a:rPr lang="en-US" altLang="zh-CN" sz="1200" i="1">
                              <a:latin typeface="Cambria Math" panose="02040503050406030204" pitchFamily="18" charset="0"/>
                            </a:rPr>
                            <m:t>s</m:t>
                          </m:r>
                        </m:e>
                        <m:sub>
                          <m:r>
                            <a:rPr lang="en-US" altLang="zh-CN" sz="1200" b="0" i="1" smtClean="0">
                              <a:latin typeface="Cambria Math" panose="02040503050406030204" pitchFamily="18" charset="0"/>
                            </a:rPr>
                            <m:t>𝑖𝑢</m:t>
                          </m:r>
                        </m:sub>
                      </m:sSub>
                      <m:r>
                        <a:rPr lang="en-US" altLang="zh-CN" sz="1200" i="1" smtClean="0">
                          <a:latin typeface="Cambria Math" panose="02040503050406030204" pitchFamily="18" charset="0"/>
                          <a:ea typeface="Cambria Math" panose="02040503050406030204" pitchFamily="18" charset="0"/>
                        </a:rPr>
                        <m:t>=</m:t>
                      </m:r>
                      <m:nary>
                        <m:naryPr>
                          <m:chr m:val="∑"/>
                          <m:supHide m:val="on"/>
                          <m:ctrlPr>
                            <a:rPr lang="en-US" altLang="zh-CN" sz="1200" i="1" smtClean="0">
                              <a:latin typeface="Cambria Math" panose="02040503050406030204" pitchFamily="18" charset="0"/>
                              <a:ea typeface="Cambria Math" panose="02040503050406030204" pitchFamily="18" charset="0"/>
                            </a:rPr>
                          </m:ctrlPr>
                        </m:naryPr>
                        <m:sub>
                          <m:r>
                            <m:rPr>
                              <m:brk m:alnAt="7"/>
                            </m:rPr>
                            <a:rPr lang="en-US" altLang="zh-CN" sz="1200" b="0" i="1" smtClean="0">
                              <a:latin typeface="Cambria Math" panose="02040503050406030204" pitchFamily="18" charset="0"/>
                              <a:ea typeface="Cambria Math" panose="02040503050406030204" pitchFamily="18" charset="0"/>
                            </a:rPr>
                            <m:t>𝑡</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𝑁</m:t>
                          </m:r>
                          <m:d>
                            <m:dPr>
                              <m:ctrlPr>
                                <a:rPr lang="en-US" altLang="zh-CN" sz="1200" b="0" i="1" smtClean="0">
                                  <a:latin typeface="Cambria Math" panose="02040503050406030204" pitchFamily="18" charset="0"/>
                                  <a:ea typeface="Cambria Math" panose="02040503050406030204" pitchFamily="18" charset="0"/>
                                </a:rPr>
                              </m:ctrlPr>
                            </m:dPr>
                            <m:e>
                              <m:r>
                                <m:rPr>
                                  <m:sty m:val="p"/>
                                </m:rPr>
                                <a:rPr lang="en-US" altLang="zh-CN" sz="1200" i="1">
                                  <a:latin typeface="Cambria Math" panose="02040503050406030204" pitchFamily="18" charset="0"/>
                                  <a:ea typeface="Cambria Math" panose="02040503050406030204" pitchFamily="18" charset="0"/>
                                </a:rPr>
                                <m:t>t</m:t>
                              </m:r>
                            </m:e>
                          </m:d>
                        </m:sub>
                        <m:sup/>
                        <m:e>
                          <m:sSub>
                            <m:sSubPr>
                              <m:ctrlPr>
                                <a:rPr lang="en-US" altLang="zh-CN" sz="120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𝑥</m:t>
                              </m:r>
                            </m:e>
                            <m:sub>
                              <m:r>
                                <a:rPr lang="en-US" altLang="zh-CN" sz="1200" b="0" i="1" smtClean="0">
                                  <a:latin typeface="Cambria Math" panose="02040503050406030204" pitchFamily="18" charset="0"/>
                                  <a:ea typeface="Cambria Math" panose="02040503050406030204" pitchFamily="18" charset="0"/>
                                </a:rPr>
                                <m:t>𝑖𝑢𝑡</m:t>
                              </m:r>
                            </m:sub>
                          </m:sSub>
                          <m:sSub>
                            <m:sSubPr>
                              <m:ctrlPr>
                                <a:rPr lang="en-US" altLang="zh-CN" sz="1200" i="1" smtClean="0">
                                  <a:latin typeface="Cambria Math" panose="02040503050406030204" pitchFamily="18" charset="0"/>
                                  <a:ea typeface="Cambria Math" panose="02040503050406030204" pitchFamily="18" charset="0"/>
                                </a:rPr>
                              </m:ctrlPr>
                            </m:sSubPr>
                            <m:e>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𝑓</m:t>
                              </m:r>
                            </m:e>
                            <m:sub>
                              <m:r>
                                <a:rPr lang="en-US" altLang="zh-CN" sz="1200" b="0" i="1" smtClean="0">
                                  <a:latin typeface="Cambria Math" panose="02040503050406030204" pitchFamily="18" charset="0"/>
                                  <a:ea typeface="Cambria Math" panose="02040503050406030204" pitchFamily="18" charset="0"/>
                                </a:rPr>
                                <m:t>𝑡</m:t>
                              </m:r>
                            </m:sub>
                          </m:sSub>
                        </m:e>
                      </m:nary>
                      <m:r>
                        <a:rPr lang="en-US" altLang="zh-CN" sz="1200" b="0" i="1" smtClean="0">
                          <a:latin typeface="Cambria Math" panose="02040503050406030204" pitchFamily="18" charset="0"/>
                          <a:ea typeface="Cambria Math" panose="02040503050406030204" pitchFamily="18" charset="0"/>
                        </a:rPr>
                        <m:t> </m:t>
                      </m:r>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 </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𝑊</m:t>
                          </m:r>
                        </m:e>
                        <m:sub>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𝑠</m:t>
                              </m:r>
                            </m:e>
                            <m:sub>
                              <m:r>
                                <a:rPr lang="en-US" altLang="zh-CN" sz="1200" b="0" i="1" smtClean="0">
                                  <a:latin typeface="Cambria Math" panose="02040503050406030204" pitchFamily="18" charset="0"/>
                                  <a:ea typeface="Cambria Math" panose="02040503050406030204" pitchFamily="18" charset="0"/>
                                </a:rPr>
                                <m:t>𝑖𝑢</m:t>
                              </m:r>
                            </m:sub>
                          </m:sSub>
                        </m:sub>
                      </m:sSub>
                    </m:oMath>
                  </m:oMathPara>
                </a14:m>
                <a:endParaRPr lang="zh-CN" altLang="en-US" sz="1200" dirty="0"/>
              </a:p>
            </p:txBody>
          </p:sp>
        </mc:Choice>
        <mc:Fallback xmlns="">
          <p:sp>
            <p:nvSpPr>
              <p:cNvPr id="298" name="文本框 297">
                <a:extLst>
                  <a:ext uri="{FF2B5EF4-FFF2-40B4-BE49-F238E27FC236}">
                    <a16:creationId xmlns:a16="http://schemas.microsoft.com/office/drawing/2014/main" id="{29C67CFE-5A4F-4292-8EA9-623545928ADF}"/>
                  </a:ext>
                </a:extLst>
              </p:cNvPr>
              <p:cNvSpPr txBox="1">
                <a:spLocks noRot="1" noChangeAspect="1" noMove="1" noResize="1" noEditPoints="1" noAdjustHandles="1" noChangeArrowheads="1" noChangeShapeType="1" noTextEdit="1"/>
              </p:cNvSpPr>
              <p:nvPr/>
            </p:nvSpPr>
            <p:spPr>
              <a:xfrm>
                <a:off x="5499695" y="669203"/>
                <a:ext cx="1912960" cy="468077"/>
              </a:xfrm>
              <a:prstGeom prst="rect">
                <a:avLst/>
              </a:prstGeom>
              <a:blipFill>
                <a:blip r:embed="rId17"/>
                <a:stretch>
                  <a:fillRect l="-5414" t="-144156" b="-1935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9" name="文本框 298">
                <a:extLst>
                  <a:ext uri="{FF2B5EF4-FFF2-40B4-BE49-F238E27FC236}">
                    <a16:creationId xmlns:a16="http://schemas.microsoft.com/office/drawing/2014/main" id="{87492B24-4E9D-4B1B-9CE2-8FC02AEDC00A}"/>
                  </a:ext>
                </a:extLst>
              </p:cNvPr>
              <p:cNvSpPr txBox="1"/>
              <p:nvPr/>
            </p:nvSpPr>
            <p:spPr>
              <a:xfrm>
                <a:off x="5518366" y="201126"/>
                <a:ext cx="1875642" cy="468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𝑜</m:t>
                          </m:r>
                        </m:e>
                        <m:sub>
                          <m:r>
                            <a:rPr lang="en-US" altLang="zh-CN" sz="1200" b="0" i="1" smtClean="0">
                              <a:latin typeface="Cambria Math" panose="02040503050406030204" pitchFamily="18" charset="0"/>
                            </a:rPr>
                            <m:t>𝑢𝑖</m:t>
                          </m:r>
                        </m:sub>
                      </m:sSub>
                      <m:r>
                        <a:rPr lang="en-US" altLang="zh-CN" sz="1200" i="1" smtClean="0">
                          <a:latin typeface="Cambria Math" panose="02040503050406030204" pitchFamily="18" charset="0"/>
                          <a:ea typeface="Cambria Math" panose="02040503050406030204" pitchFamily="18" charset="0"/>
                        </a:rPr>
                        <m:t>=</m:t>
                      </m:r>
                      <m:nary>
                        <m:naryPr>
                          <m:chr m:val="∑"/>
                          <m:supHide m:val="on"/>
                          <m:ctrlPr>
                            <a:rPr lang="en-US" altLang="zh-CN" sz="1200" i="1" smtClean="0">
                              <a:latin typeface="Cambria Math" panose="02040503050406030204" pitchFamily="18" charset="0"/>
                              <a:ea typeface="Cambria Math" panose="02040503050406030204" pitchFamily="18" charset="0"/>
                            </a:rPr>
                          </m:ctrlPr>
                        </m:naryPr>
                        <m:sub>
                          <m:r>
                            <m:rPr>
                              <m:brk m:alnAt="7"/>
                            </m:rPr>
                            <a:rPr lang="en-US" altLang="zh-CN" sz="1200" b="0" i="1" smtClean="0">
                              <a:latin typeface="Cambria Math" panose="02040503050406030204" pitchFamily="18" charset="0"/>
                              <a:ea typeface="Cambria Math" panose="02040503050406030204" pitchFamily="18" charset="0"/>
                            </a:rPr>
                            <m:t>𝑣</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𝑁</m:t>
                          </m:r>
                          <m:d>
                            <m:dPr>
                              <m:ctrlPr>
                                <a:rPr lang="en-US" altLang="zh-CN" sz="1200" b="0" i="1" smtClean="0">
                                  <a:latin typeface="Cambria Math" panose="02040503050406030204" pitchFamily="18" charset="0"/>
                                  <a:ea typeface="Cambria Math" panose="02040503050406030204" pitchFamily="18" charset="0"/>
                                </a:rPr>
                              </m:ctrlPr>
                            </m:dPr>
                            <m:e>
                              <m:r>
                                <a:rPr lang="en-US" altLang="zh-CN" sz="1200" b="0" i="1" smtClean="0">
                                  <a:latin typeface="Cambria Math" panose="02040503050406030204" pitchFamily="18" charset="0"/>
                                  <a:ea typeface="Cambria Math" panose="02040503050406030204" pitchFamily="18" charset="0"/>
                                </a:rPr>
                                <m:t>𝑖</m:t>
                              </m:r>
                            </m:e>
                          </m:d>
                        </m:sub>
                        <m:sup/>
                        <m:e>
                          <m:sSub>
                            <m:sSubPr>
                              <m:ctrlPr>
                                <a:rPr lang="en-US" altLang="zh-CN" sz="120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𝑝</m:t>
                              </m:r>
                            </m:e>
                            <m:sub>
                              <m:r>
                                <a:rPr lang="en-US" altLang="zh-CN" sz="1200" b="0" i="1" smtClean="0">
                                  <a:latin typeface="Cambria Math" panose="02040503050406030204" pitchFamily="18" charset="0"/>
                                  <a:ea typeface="Cambria Math" panose="02040503050406030204" pitchFamily="18" charset="0"/>
                                </a:rPr>
                                <m:t>𝑢𝑖𝑣</m:t>
                              </m:r>
                            </m:sub>
                          </m:sSub>
                          <m:r>
                            <a:rPr lang="en-US" altLang="zh-CN" sz="1200" i="1">
                              <a:latin typeface="Cambria Math" panose="02040503050406030204" pitchFamily="18" charset="0"/>
                              <a:ea typeface="Cambria Math" panose="02040503050406030204" pitchFamily="18" charset="0"/>
                            </a:rPr>
                            <m:t>∙</m:t>
                          </m:r>
                          <m:sSub>
                            <m:sSubPr>
                              <m:ctrlPr>
                                <a:rPr lang="en-US" altLang="zh-CN" sz="120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𝑐</m:t>
                              </m:r>
                            </m:e>
                            <m:sub>
                              <m:r>
                                <a:rPr lang="en-US" altLang="zh-CN" sz="1200" b="0" i="1" smtClean="0">
                                  <a:latin typeface="Cambria Math" panose="02040503050406030204" pitchFamily="18" charset="0"/>
                                  <a:ea typeface="Cambria Math" panose="02040503050406030204" pitchFamily="18" charset="0"/>
                                </a:rPr>
                                <m:t>𝑣</m:t>
                              </m:r>
                            </m:sub>
                          </m:sSub>
                        </m:e>
                      </m:nary>
                      <m:r>
                        <a:rPr lang="en-US" altLang="zh-CN" sz="1200" i="1">
                          <a:latin typeface="Cambria Math" panose="02040503050406030204" pitchFamily="18" charset="0"/>
                          <a:ea typeface="Cambria Math" panose="02040503050406030204" pitchFamily="18" charset="0"/>
                        </a:rPr>
                        <m:t>→ </m:t>
                      </m:r>
                      <m:sSub>
                        <m:sSubPr>
                          <m:ctrlPr>
                            <a:rPr lang="en-US" altLang="zh-CN" sz="1200" i="1">
                              <a:latin typeface="Cambria Math" panose="02040503050406030204" pitchFamily="18" charset="0"/>
                              <a:ea typeface="Cambria Math" panose="02040503050406030204" pitchFamily="18" charset="0"/>
                            </a:rPr>
                          </m:ctrlPr>
                        </m:sSubPr>
                        <m:e>
                          <m:r>
                            <a:rPr lang="en-US" altLang="zh-CN" sz="1200" i="1">
                              <a:latin typeface="Cambria Math" panose="02040503050406030204" pitchFamily="18" charset="0"/>
                              <a:ea typeface="Cambria Math" panose="02040503050406030204" pitchFamily="18" charset="0"/>
                            </a:rPr>
                            <m:t>𝑊</m:t>
                          </m:r>
                        </m:e>
                        <m:sub>
                          <m:sSub>
                            <m:sSubPr>
                              <m:ctrlPr>
                                <a:rPr lang="en-US" altLang="zh-CN" sz="1200" i="1">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𝑜</m:t>
                              </m:r>
                            </m:e>
                            <m:sub>
                              <m:r>
                                <a:rPr lang="en-US" altLang="zh-CN" sz="1200" b="0" i="1" smtClean="0">
                                  <a:latin typeface="Cambria Math" panose="02040503050406030204" pitchFamily="18" charset="0"/>
                                  <a:ea typeface="Cambria Math" panose="02040503050406030204" pitchFamily="18" charset="0"/>
                                </a:rPr>
                                <m:t>𝑢𝑖</m:t>
                              </m:r>
                            </m:sub>
                          </m:sSub>
                        </m:sub>
                      </m:sSub>
                    </m:oMath>
                  </m:oMathPara>
                </a14:m>
                <a:endParaRPr lang="zh-CN" altLang="en-US" sz="1200" dirty="0"/>
              </a:p>
            </p:txBody>
          </p:sp>
        </mc:Choice>
        <mc:Fallback xmlns="">
          <p:sp>
            <p:nvSpPr>
              <p:cNvPr id="299" name="文本框 298">
                <a:extLst>
                  <a:ext uri="{FF2B5EF4-FFF2-40B4-BE49-F238E27FC236}">
                    <a16:creationId xmlns:a16="http://schemas.microsoft.com/office/drawing/2014/main" id="{87492B24-4E9D-4B1B-9CE2-8FC02AEDC00A}"/>
                  </a:ext>
                </a:extLst>
              </p:cNvPr>
              <p:cNvSpPr txBox="1">
                <a:spLocks noRot="1" noChangeAspect="1" noMove="1" noResize="1" noEditPoints="1" noAdjustHandles="1" noChangeArrowheads="1" noChangeShapeType="1" noTextEdit="1"/>
              </p:cNvSpPr>
              <p:nvPr/>
            </p:nvSpPr>
            <p:spPr>
              <a:xfrm>
                <a:off x="5518366" y="201126"/>
                <a:ext cx="1875642" cy="468077"/>
              </a:xfrm>
              <a:prstGeom prst="rect">
                <a:avLst/>
              </a:prstGeom>
              <a:blipFill>
                <a:blip r:embed="rId18"/>
                <a:stretch>
                  <a:fillRect l="-4545" t="-144156" r="-325" b="-1935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0" name="文本框 299">
                <a:extLst>
                  <a:ext uri="{FF2B5EF4-FFF2-40B4-BE49-F238E27FC236}">
                    <a16:creationId xmlns:a16="http://schemas.microsoft.com/office/drawing/2014/main" id="{3C44CCC8-0C59-4B70-B766-9555F6642723}"/>
                  </a:ext>
                </a:extLst>
              </p:cNvPr>
              <p:cNvSpPr txBox="1"/>
              <p:nvPr/>
            </p:nvSpPr>
            <p:spPr>
              <a:xfrm>
                <a:off x="8869362" y="3139099"/>
                <a:ext cx="3330573" cy="3223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acc>
                            <m:accPr>
                              <m:chr m:val="̂"/>
                              <m:ctrlPr>
                                <a:rPr lang="en-US" altLang="zh-CN" sz="1400" i="1" smtClean="0">
                                  <a:latin typeface="Cambria Math" panose="02040503050406030204" pitchFamily="18" charset="0"/>
                                </a:rPr>
                              </m:ctrlPr>
                            </m:accPr>
                            <m:e>
                              <m:r>
                                <m:rPr>
                                  <m:sty m:val="p"/>
                                </m:rPr>
                                <a:rPr lang="en-US" altLang="zh-CN" sz="1400" i="1">
                                  <a:latin typeface="Cambria Math" panose="02040503050406030204" pitchFamily="18" charset="0"/>
                                </a:rPr>
                                <m:t>r</m:t>
                              </m:r>
                            </m:e>
                          </m:acc>
                        </m:e>
                        <m:sub>
                          <m:r>
                            <a:rPr lang="en-US" altLang="zh-CN" sz="1400" b="0" i="1" smtClean="0">
                              <a:latin typeface="Cambria Math" panose="02040503050406030204" pitchFamily="18" charset="0"/>
                            </a:rPr>
                            <m:t>𝑢𝑖</m:t>
                          </m:r>
                        </m:sub>
                      </m:sSub>
                      <m:r>
                        <a:rPr lang="en-US" altLang="zh-CN" sz="1400" i="1" smtClean="0">
                          <a:latin typeface="Cambria Math" panose="02040503050406030204" pitchFamily="18" charset="0"/>
                          <a:ea typeface="Cambria Math" panose="02040503050406030204" pitchFamily="18" charset="0"/>
                        </a:rPr>
                        <m:t>=</m:t>
                      </m:r>
                      <m:sSup>
                        <m:sSupPr>
                          <m:ctrlPr>
                            <a:rPr lang="en-US" altLang="zh-CN" sz="140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𝑣</m:t>
                          </m:r>
                        </m:e>
                        <m:sup>
                          <m:r>
                            <a:rPr lang="en-US" altLang="zh-CN" sz="1400" b="0" i="1" smtClean="0">
                              <a:latin typeface="Cambria Math" panose="02040503050406030204" pitchFamily="18" charset="0"/>
                              <a:ea typeface="Cambria Math" panose="02040503050406030204" pitchFamily="18" charset="0"/>
                            </a:rPr>
                            <m:t>𝑇</m:t>
                          </m:r>
                        </m:sup>
                      </m:sSup>
                      <m:r>
                        <a:rPr lang="en-US" altLang="zh-CN" sz="1400" i="1" smtClean="0">
                          <a:latin typeface="Cambria Math" panose="02040503050406030204" pitchFamily="18" charset="0"/>
                          <a:ea typeface="Cambria Math" panose="02040503050406030204" pitchFamily="18" charset="0"/>
                        </a:rPr>
                        <m:t>∅</m:t>
                      </m:r>
                      <m:d>
                        <m:dPr>
                          <m:ctrlPr>
                            <a:rPr lang="en-US" altLang="zh-CN" sz="1400" i="1" smtClean="0">
                              <a:latin typeface="Cambria Math" panose="02040503050406030204" pitchFamily="18" charset="0"/>
                              <a:ea typeface="Cambria Math" panose="02040503050406030204" pitchFamily="18" charset="0"/>
                            </a:rPr>
                          </m:ctrlPr>
                        </m:dPr>
                        <m:e>
                          <m:r>
                            <a:rPr lang="en-US" altLang="zh-CN" sz="1400" b="0" i="1" smtClean="0">
                              <a:latin typeface="Cambria Math" panose="02040503050406030204" pitchFamily="18" charset="0"/>
                              <a:ea typeface="Cambria Math" panose="02040503050406030204" pitchFamily="18" charset="0"/>
                            </a:rPr>
                            <m:t>𝑈</m:t>
                          </m:r>
                          <m:d>
                            <m:dPr>
                              <m:ctrlPr>
                                <a:rPr lang="en-US" altLang="zh-CN" sz="1400" b="0" i="1" smtClean="0">
                                  <a:latin typeface="Cambria Math" panose="02040503050406030204" pitchFamily="18" charset="0"/>
                                  <a:ea typeface="Cambria Math" panose="02040503050406030204" pitchFamily="18" charset="0"/>
                                </a:rPr>
                              </m:ctrlPr>
                            </m:dPr>
                            <m:e>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𝑚</m:t>
                                  </m:r>
                                </m:e>
                                <m:sub>
                                  <m:r>
                                    <a:rPr lang="en-US" altLang="zh-CN" sz="1400" b="0" i="1" smtClean="0">
                                      <a:latin typeface="Cambria Math" panose="02040503050406030204" pitchFamily="18" charset="0"/>
                                      <a:ea typeface="Cambria Math" panose="02040503050406030204" pitchFamily="18" charset="0"/>
                                    </a:rPr>
                                    <m:t>𝑢</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𝑒</m:t>
                                  </m:r>
                                </m:e>
                                <m:sub>
                                  <m:r>
                                    <a:rPr lang="en-US" altLang="zh-CN" sz="1400" b="0" i="1" smtClean="0">
                                      <a:latin typeface="Cambria Math" panose="02040503050406030204" pitchFamily="18" charset="0"/>
                                      <a:ea typeface="Cambria Math" panose="02040503050406030204" pitchFamily="18" charset="0"/>
                                    </a:rPr>
                                    <m:t>𝑖</m:t>
                                  </m:r>
                                </m:sub>
                              </m:sSub>
                            </m:e>
                          </m:d>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solidFill>
                                    <a:schemeClr val="tx2">
                                      <a:lumMod val="75000"/>
                                    </a:schemeClr>
                                  </a:solidFill>
                                  <a:latin typeface="Cambria Math" panose="02040503050406030204" pitchFamily="18" charset="0"/>
                                </a:rPr>
                              </m:ctrlPr>
                            </m:sSubPr>
                            <m:e>
                              <m:sSup>
                                <m:sSupPr>
                                  <m:ctrlPr>
                                    <a:rPr lang="en-US" altLang="zh-CN" sz="1400" i="1">
                                      <a:solidFill>
                                        <a:schemeClr val="tx2">
                                          <a:lumMod val="75000"/>
                                        </a:schemeClr>
                                      </a:solidFill>
                                      <a:latin typeface="Cambria Math" panose="02040503050406030204" pitchFamily="18" charset="0"/>
                                    </a:rPr>
                                  </m:ctrlPr>
                                </m:sSupPr>
                                <m:e>
                                  <m:r>
                                    <a:rPr lang="en-US" altLang="zh-CN" sz="1400" i="1">
                                      <a:solidFill>
                                        <a:schemeClr val="tx2">
                                          <a:lumMod val="75000"/>
                                        </a:schemeClr>
                                      </a:solidFill>
                                      <a:latin typeface="Cambria Math" panose="02040503050406030204" pitchFamily="18" charset="0"/>
                                    </a:rPr>
                                    <m:t>𝑊</m:t>
                                  </m:r>
                                </m:e>
                                <m:sup>
                                  <m:r>
                                    <a:rPr lang="en-US" altLang="zh-CN" sz="1400" i="1">
                                      <a:solidFill>
                                        <a:schemeClr val="tx2">
                                          <a:lumMod val="75000"/>
                                        </a:schemeClr>
                                      </a:solidFill>
                                      <a:latin typeface="Cambria Math" panose="02040503050406030204" pitchFamily="18" charset="0"/>
                                    </a:rPr>
                                    <m:t>2</m:t>
                                  </m:r>
                                </m:sup>
                              </m:sSup>
                            </m:e>
                            <m:sub>
                              <m:sSubSup>
                                <m:sSubSupPr>
                                  <m:ctrlPr>
                                    <a:rPr lang="en-US" altLang="zh-CN" sz="1400" i="1">
                                      <a:solidFill>
                                        <a:schemeClr val="tx2">
                                          <a:lumMod val="75000"/>
                                        </a:schemeClr>
                                      </a:solidFill>
                                      <a:latin typeface="Cambria Math" panose="02040503050406030204" pitchFamily="18" charset="0"/>
                                    </a:rPr>
                                  </m:ctrlPr>
                                </m:sSubSupPr>
                                <m:e>
                                  <m:r>
                                    <a:rPr lang="en-US" altLang="zh-CN" sz="1400" i="1">
                                      <a:solidFill>
                                        <a:schemeClr val="tx2">
                                          <a:lumMod val="75000"/>
                                        </a:schemeClr>
                                      </a:solidFill>
                                      <a:latin typeface="Cambria Math" panose="02040503050406030204" pitchFamily="18" charset="0"/>
                                    </a:rPr>
                                    <m:t>𝑜</m:t>
                                  </m:r>
                                </m:e>
                                <m:sub>
                                  <m:r>
                                    <a:rPr lang="en-US" altLang="zh-CN" sz="1400" i="1">
                                      <a:solidFill>
                                        <a:schemeClr val="tx2">
                                          <a:lumMod val="75000"/>
                                        </a:schemeClr>
                                      </a:solidFill>
                                      <a:latin typeface="Cambria Math" panose="02040503050406030204" pitchFamily="18" charset="0"/>
                                    </a:rPr>
                                    <m:t>𝑢𝑖</m:t>
                                  </m:r>
                                </m:sub>
                                <m:sup>
                                  <m:r>
                                    <a:rPr lang="en-US" altLang="zh-CN" sz="1400" i="1">
                                      <a:solidFill>
                                        <a:schemeClr val="tx2">
                                          <a:lumMod val="75000"/>
                                        </a:schemeClr>
                                      </a:solidFill>
                                      <a:latin typeface="Cambria Math" panose="02040503050406030204" pitchFamily="18" charset="0"/>
                                    </a:rPr>
                                    <m:t>2</m:t>
                                  </m:r>
                                </m:sup>
                              </m:sSubSup>
                            </m:sub>
                          </m:sSub>
                          <m:r>
                            <a:rPr lang="en-US" altLang="zh-CN" sz="1400" b="0" i="1" smtClean="0">
                              <a:latin typeface="Cambria Math" panose="02040503050406030204" pitchFamily="18" charset="0"/>
                              <a:ea typeface="Cambria Math" panose="02040503050406030204" pitchFamily="18" charset="0"/>
                            </a:rPr>
                            <m:t>+</m:t>
                          </m:r>
                          <m:r>
                            <m:rPr>
                              <m:sty m:val="p"/>
                            </m:rPr>
                            <a:rPr lang="en-US" altLang="zh-CN" sz="1400" i="1">
                              <a:latin typeface="Cambria Math" panose="02040503050406030204" pitchFamily="18" charset="0"/>
                              <a:ea typeface="Cambria Math" panose="02040503050406030204" pitchFamily="18" charset="0"/>
                            </a:rPr>
                            <m:t>b</m:t>
                          </m:r>
                        </m:e>
                      </m:d>
                    </m:oMath>
                  </m:oMathPara>
                </a14:m>
                <a:endParaRPr lang="zh-CN" altLang="en-US" sz="1400" dirty="0"/>
              </a:p>
            </p:txBody>
          </p:sp>
        </mc:Choice>
        <mc:Fallback xmlns="">
          <p:sp>
            <p:nvSpPr>
              <p:cNvPr id="300" name="文本框 299">
                <a:extLst>
                  <a:ext uri="{FF2B5EF4-FFF2-40B4-BE49-F238E27FC236}">
                    <a16:creationId xmlns:a16="http://schemas.microsoft.com/office/drawing/2014/main" id="{3C44CCC8-0C59-4B70-B766-9555F6642723}"/>
                  </a:ext>
                </a:extLst>
              </p:cNvPr>
              <p:cNvSpPr txBox="1">
                <a:spLocks noRot="1" noChangeAspect="1" noMove="1" noResize="1" noEditPoints="1" noAdjustHandles="1" noChangeArrowheads="1" noChangeShapeType="1" noTextEdit="1"/>
              </p:cNvSpPr>
              <p:nvPr/>
            </p:nvSpPr>
            <p:spPr>
              <a:xfrm>
                <a:off x="8869362" y="3139099"/>
                <a:ext cx="3330573" cy="322396"/>
              </a:xfrm>
              <a:prstGeom prst="rect">
                <a:avLst/>
              </a:prstGeom>
              <a:blipFill>
                <a:blip r:embed="rId19"/>
                <a:stretch>
                  <a:fillRect b="-11321"/>
                </a:stretch>
              </a:blipFill>
            </p:spPr>
            <p:txBody>
              <a:bodyPr/>
              <a:lstStyle/>
              <a:p>
                <a:r>
                  <a:rPr lang="zh-CN" altLang="en-US">
                    <a:noFill/>
                  </a:rPr>
                  <a:t> </a:t>
                </a:r>
              </a:p>
            </p:txBody>
          </p:sp>
        </mc:Fallback>
      </mc:AlternateContent>
      <p:sp>
        <p:nvSpPr>
          <p:cNvPr id="301" name="文本框 300">
            <a:extLst>
              <a:ext uri="{FF2B5EF4-FFF2-40B4-BE49-F238E27FC236}">
                <a16:creationId xmlns:a16="http://schemas.microsoft.com/office/drawing/2014/main" id="{A4C84C36-8C3A-4067-93E3-29342EE63B5F}"/>
              </a:ext>
            </a:extLst>
          </p:cNvPr>
          <p:cNvSpPr txBox="1"/>
          <p:nvPr/>
        </p:nvSpPr>
        <p:spPr>
          <a:xfrm>
            <a:off x="8434832" y="3131020"/>
            <a:ext cx="595035" cy="338554"/>
          </a:xfrm>
          <a:prstGeom prst="rect">
            <a:avLst/>
          </a:prstGeom>
          <a:noFill/>
        </p:spPr>
        <p:txBody>
          <a:bodyPr wrap="none" rtlCol="0">
            <a:spAutoFit/>
          </a:bodyPr>
          <a:lstStyle/>
          <a:p>
            <a:r>
              <a:rPr lang="zh-CN" altLang="en-US" sz="1600" dirty="0"/>
              <a:t>原：</a:t>
            </a:r>
          </a:p>
        </p:txBody>
      </p:sp>
      <p:sp>
        <p:nvSpPr>
          <p:cNvPr id="302" name="文本框 301">
            <a:extLst>
              <a:ext uri="{FF2B5EF4-FFF2-40B4-BE49-F238E27FC236}">
                <a16:creationId xmlns:a16="http://schemas.microsoft.com/office/drawing/2014/main" id="{CE7D0556-3009-4723-8528-9051DB4AED73}"/>
              </a:ext>
            </a:extLst>
          </p:cNvPr>
          <p:cNvSpPr txBox="1"/>
          <p:nvPr/>
        </p:nvSpPr>
        <p:spPr>
          <a:xfrm>
            <a:off x="7507739" y="258424"/>
            <a:ext cx="800219" cy="338554"/>
          </a:xfrm>
          <a:prstGeom prst="rect">
            <a:avLst/>
          </a:prstGeom>
          <a:noFill/>
        </p:spPr>
        <p:txBody>
          <a:bodyPr wrap="none" rtlCol="0">
            <a:spAutoFit/>
          </a:bodyPr>
          <a:lstStyle/>
          <a:p>
            <a:r>
              <a:rPr lang="zh-CN" altLang="en-US" sz="1600" dirty="0"/>
              <a:t>原论文</a:t>
            </a:r>
          </a:p>
        </p:txBody>
      </p:sp>
      <p:graphicFrame>
        <p:nvGraphicFramePr>
          <p:cNvPr id="276" name="表格 275">
            <a:extLst>
              <a:ext uri="{FF2B5EF4-FFF2-40B4-BE49-F238E27FC236}">
                <a16:creationId xmlns:a16="http://schemas.microsoft.com/office/drawing/2014/main" id="{08975AAD-4A82-4EA8-A8BD-D1B2F9EC230A}"/>
              </a:ext>
            </a:extLst>
          </p:cNvPr>
          <p:cNvGraphicFramePr>
            <a:graphicFrameLocks noGrp="1"/>
          </p:cNvGraphicFramePr>
          <p:nvPr>
            <p:extLst>
              <p:ext uri="{D42A27DB-BD31-4B8C-83A1-F6EECF244321}">
                <p14:modId xmlns:p14="http://schemas.microsoft.com/office/powerpoint/2010/main" val="2923745898"/>
              </p:ext>
            </p:extLst>
          </p:nvPr>
        </p:nvGraphicFramePr>
        <p:xfrm>
          <a:off x="8016582" y="5402600"/>
          <a:ext cx="3941900" cy="1253124"/>
        </p:xfrm>
        <a:graphic>
          <a:graphicData uri="http://schemas.openxmlformats.org/drawingml/2006/table">
            <a:tbl>
              <a:tblPr firstRow="1" bandRow="1">
                <a:tableStyleId>{5C22544A-7EE6-4342-B048-85BDC9FD1C3A}</a:tableStyleId>
              </a:tblPr>
              <a:tblGrid>
                <a:gridCol w="768653">
                  <a:extLst>
                    <a:ext uri="{9D8B030D-6E8A-4147-A177-3AD203B41FA5}">
                      <a16:colId xmlns:a16="http://schemas.microsoft.com/office/drawing/2014/main" val="120332990"/>
                    </a:ext>
                  </a:extLst>
                </a:gridCol>
                <a:gridCol w="808107">
                  <a:extLst>
                    <a:ext uri="{9D8B030D-6E8A-4147-A177-3AD203B41FA5}">
                      <a16:colId xmlns:a16="http://schemas.microsoft.com/office/drawing/2014/main" val="1121395170"/>
                    </a:ext>
                  </a:extLst>
                </a:gridCol>
                <a:gridCol w="788380">
                  <a:extLst>
                    <a:ext uri="{9D8B030D-6E8A-4147-A177-3AD203B41FA5}">
                      <a16:colId xmlns:a16="http://schemas.microsoft.com/office/drawing/2014/main" val="1736494967"/>
                    </a:ext>
                  </a:extLst>
                </a:gridCol>
                <a:gridCol w="788380">
                  <a:extLst>
                    <a:ext uri="{9D8B030D-6E8A-4147-A177-3AD203B41FA5}">
                      <a16:colId xmlns:a16="http://schemas.microsoft.com/office/drawing/2014/main" val="256309039"/>
                    </a:ext>
                  </a:extLst>
                </a:gridCol>
                <a:gridCol w="788380">
                  <a:extLst>
                    <a:ext uri="{9D8B030D-6E8A-4147-A177-3AD203B41FA5}">
                      <a16:colId xmlns:a16="http://schemas.microsoft.com/office/drawing/2014/main" val="3436032481"/>
                    </a:ext>
                  </a:extLst>
                </a:gridCol>
              </a:tblGrid>
              <a:tr h="367482">
                <a:tc>
                  <a:txBody>
                    <a:bodyPr/>
                    <a:lstStyle/>
                    <a:p>
                      <a:endParaRPr lang="zh-CN" altLang="en-US" sz="1400" dirty="0"/>
                    </a:p>
                  </a:txBody>
                  <a:tcPr/>
                </a:tc>
                <a:tc>
                  <a:txBody>
                    <a:bodyPr/>
                    <a:lstStyle/>
                    <a:p>
                      <a:r>
                        <a:rPr lang="en-US" altLang="zh-CN" sz="1400" dirty="0"/>
                        <a:t>HR@5</a:t>
                      </a:r>
                      <a:endParaRPr lang="zh-CN" altLang="en-US" sz="1400" dirty="0"/>
                    </a:p>
                  </a:txBody>
                  <a:tcPr/>
                </a:tc>
                <a:tc>
                  <a:txBody>
                    <a:bodyPr/>
                    <a:lstStyle/>
                    <a:p>
                      <a:r>
                        <a:rPr lang="en-US" altLang="zh-CN" sz="1400" dirty="0"/>
                        <a:t>HR@10</a:t>
                      </a:r>
                      <a:endParaRPr lang="zh-CN" altLang="en-US" sz="1400" dirty="0"/>
                    </a:p>
                  </a:txBody>
                  <a:tcPr/>
                </a:tc>
                <a:tc>
                  <a:txBody>
                    <a:bodyPr/>
                    <a:lstStyle/>
                    <a:p>
                      <a:r>
                        <a:rPr lang="en-US" altLang="zh-CN" sz="1400" dirty="0"/>
                        <a:t>NDCG@5</a:t>
                      </a:r>
                      <a:endParaRPr lang="zh-CN" altLang="en-US" sz="1400" dirty="0"/>
                    </a:p>
                  </a:txBody>
                  <a:tcPr/>
                </a:tc>
                <a:tc>
                  <a:txBody>
                    <a:bodyPr/>
                    <a:lstStyle/>
                    <a:p>
                      <a:r>
                        <a:rPr lang="en-US" altLang="zh-CN" sz="1400" dirty="0"/>
                        <a:t>NDCG@10</a:t>
                      </a:r>
                      <a:endParaRPr lang="zh-CN" altLang="en-US" sz="1400" dirty="0"/>
                    </a:p>
                  </a:txBody>
                  <a:tcPr/>
                </a:tc>
                <a:extLst>
                  <a:ext uri="{0D108BD9-81ED-4DB2-BD59-A6C34878D82A}">
                    <a16:rowId xmlns:a16="http://schemas.microsoft.com/office/drawing/2014/main" val="3493421873"/>
                  </a:ext>
                </a:extLst>
              </a:tr>
              <a:tr h="367482">
                <a:tc>
                  <a:txBody>
                    <a:bodyPr/>
                    <a:lstStyle/>
                    <a:p>
                      <a:r>
                        <a:rPr lang="zh-CN" altLang="en-US" sz="1400" dirty="0"/>
                        <a:t>原论文</a:t>
                      </a:r>
                    </a:p>
                  </a:txBody>
                  <a:tcPr/>
                </a:tc>
                <a:tc>
                  <a:txBody>
                    <a:bodyPr/>
                    <a:lstStyle/>
                    <a:p>
                      <a:r>
                        <a:rPr lang="en-US" altLang="zh-CN" sz="1400" dirty="0"/>
                        <a:t>0.7959</a:t>
                      </a:r>
                      <a:endParaRPr lang="zh-CN" altLang="en-US" sz="1400" dirty="0"/>
                    </a:p>
                  </a:txBody>
                  <a:tcPr/>
                </a:tc>
                <a:tc>
                  <a:txBody>
                    <a:bodyPr/>
                    <a:lstStyle/>
                    <a:p>
                      <a:r>
                        <a:rPr lang="en-US" altLang="zh-CN" sz="1400" dirty="0"/>
                        <a:t>0.8921</a:t>
                      </a:r>
                      <a:endParaRPr lang="zh-CN" altLang="en-US" sz="1400" dirty="0"/>
                    </a:p>
                  </a:txBody>
                  <a:tcPr/>
                </a:tc>
                <a:tc>
                  <a:txBody>
                    <a:bodyPr/>
                    <a:lstStyle/>
                    <a:p>
                      <a:r>
                        <a:rPr lang="en-US" altLang="zh-CN" sz="1400" dirty="0"/>
                        <a:t>0.6185</a:t>
                      </a:r>
                      <a:endParaRPr lang="zh-CN" altLang="en-US" sz="1400" dirty="0"/>
                    </a:p>
                  </a:txBody>
                  <a:tcPr/>
                </a:tc>
                <a:tc>
                  <a:txBody>
                    <a:bodyPr/>
                    <a:lstStyle/>
                    <a:p>
                      <a:r>
                        <a:rPr lang="en-US" altLang="zh-CN" sz="1400" dirty="0"/>
                        <a:t>0.6500</a:t>
                      </a:r>
                      <a:endParaRPr lang="zh-CN" altLang="en-US" sz="1400" dirty="0"/>
                    </a:p>
                  </a:txBody>
                  <a:tcPr/>
                </a:tc>
                <a:extLst>
                  <a:ext uri="{0D108BD9-81ED-4DB2-BD59-A6C34878D82A}">
                    <a16:rowId xmlns:a16="http://schemas.microsoft.com/office/drawing/2014/main" val="1637605130"/>
                  </a:ext>
                </a:extLst>
              </a:tr>
              <a:tr h="367482">
                <a:tc>
                  <a:txBody>
                    <a:bodyPr/>
                    <a:lstStyle/>
                    <a:p>
                      <a:r>
                        <a:rPr lang="zh-CN" altLang="en-US" sz="1400" dirty="0"/>
                        <a:t>改</a:t>
                      </a:r>
                    </a:p>
                  </a:txBody>
                  <a:tcPr/>
                </a:tc>
                <a:tc>
                  <a:txBody>
                    <a:bodyPr/>
                    <a:lstStyle/>
                    <a:p>
                      <a:r>
                        <a:rPr lang="en-US" altLang="zh-CN" sz="1400" dirty="0">
                          <a:solidFill>
                            <a:srgbClr val="C00000"/>
                          </a:solidFill>
                        </a:rPr>
                        <a:t>0.7977</a:t>
                      </a:r>
                      <a:endParaRPr lang="zh-CN" altLang="en-US" sz="1400" dirty="0">
                        <a:solidFill>
                          <a:srgbClr val="C00000"/>
                        </a:solidFill>
                      </a:endParaRPr>
                    </a:p>
                  </a:txBody>
                  <a:tcPr/>
                </a:tc>
                <a:tc>
                  <a:txBody>
                    <a:bodyPr/>
                    <a:lstStyle/>
                    <a:p>
                      <a:r>
                        <a:rPr lang="en-US" altLang="zh-CN" sz="1400" dirty="0">
                          <a:solidFill>
                            <a:schemeClr val="tx1"/>
                          </a:solidFill>
                        </a:rPr>
                        <a:t>0.8879</a:t>
                      </a:r>
                      <a:endParaRPr lang="zh-CN" altLang="en-US" sz="1400" dirty="0">
                        <a:solidFill>
                          <a:schemeClr val="tx1"/>
                        </a:solidFill>
                      </a:endParaRPr>
                    </a:p>
                  </a:txBody>
                  <a:tcPr/>
                </a:tc>
                <a:tc>
                  <a:txBody>
                    <a:bodyPr/>
                    <a:lstStyle/>
                    <a:p>
                      <a:r>
                        <a:rPr lang="en-US" altLang="zh-CN" sz="1400" dirty="0">
                          <a:solidFill>
                            <a:srgbClr val="C00000"/>
                          </a:solidFill>
                        </a:rPr>
                        <a:t>0.6308</a:t>
                      </a:r>
                      <a:endParaRPr lang="zh-CN" altLang="en-US" sz="1400" dirty="0">
                        <a:solidFill>
                          <a:srgbClr val="C00000"/>
                        </a:solidFill>
                      </a:endParaRPr>
                    </a:p>
                  </a:txBody>
                  <a:tcPr/>
                </a:tc>
                <a:tc>
                  <a:txBody>
                    <a:bodyPr/>
                    <a:lstStyle/>
                    <a:p>
                      <a:r>
                        <a:rPr lang="en-US" altLang="zh-CN" sz="1400" dirty="0">
                          <a:solidFill>
                            <a:srgbClr val="C00000"/>
                          </a:solidFill>
                        </a:rPr>
                        <a:t>0.6603</a:t>
                      </a:r>
                      <a:endParaRPr lang="zh-CN" altLang="en-US" sz="1400" dirty="0">
                        <a:solidFill>
                          <a:srgbClr val="C00000"/>
                        </a:solidFill>
                      </a:endParaRPr>
                    </a:p>
                  </a:txBody>
                  <a:tcPr/>
                </a:tc>
                <a:extLst>
                  <a:ext uri="{0D108BD9-81ED-4DB2-BD59-A6C34878D82A}">
                    <a16:rowId xmlns:a16="http://schemas.microsoft.com/office/drawing/2014/main" val="3903234118"/>
                  </a:ext>
                </a:extLst>
              </a:tr>
            </a:tbl>
          </a:graphicData>
        </a:graphic>
      </p:graphicFrame>
      <p:sp>
        <p:nvSpPr>
          <p:cNvPr id="277" name="文本框 276">
            <a:extLst>
              <a:ext uri="{FF2B5EF4-FFF2-40B4-BE49-F238E27FC236}">
                <a16:creationId xmlns:a16="http://schemas.microsoft.com/office/drawing/2014/main" id="{3682F700-2761-4F55-A278-E05B09EB648B}"/>
              </a:ext>
            </a:extLst>
          </p:cNvPr>
          <p:cNvSpPr txBox="1"/>
          <p:nvPr/>
        </p:nvSpPr>
        <p:spPr>
          <a:xfrm>
            <a:off x="9018356" y="5087301"/>
            <a:ext cx="1938351" cy="369332"/>
          </a:xfrm>
          <a:prstGeom prst="rect">
            <a:avLst/>
          </a:prstGeom>
          <a:noFill/>
        </p:spPr>
        <p:txBody>
          <a:bodyPr wrap="none" rtlCol="0">
            <a:spAutoFit/>
          </a:bodyPr>
          <a:lstStyle/>
          <a:p>
            <a:r>
              <a:rPr lang="en-US" altLang="zh-CN" dirty="0" err="1"/>
              <a:t>citeulike</a:t>
            </a:r>
            <a:r>
              <a:rPr lang="en-US" altLang="zh-CN" dirty="0"/>
              <a:t>-a</a:t>
            </a:r>
            <a:r>
              <a:rPr lang="zh-CN" altLang="en-US" dirty="0"/>
              <a:t>数据集</a:t>
            </a:r>
          </a:p>
        </p:txBody>
      </p:sp>
    </p:spTree>
    <p:extLst>
      <p:ext uri="{BB962C8B-B14F-4D97-AF65-F5344CB8AC3E}">
        <p14:creationId xmlns:p14="http://schemas.microsoft.com/office/powerpoint/2010/main" val="563276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530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F34F498-237E-4378-8B3F-1599568A78BC}"/>
              </a:ext>
            </a:extLst>
          </p:cNvPr>
          <p:cNvSpPr txBox="1"/>
          <p:nvPr/>
        </p:nvSpPr>
        <p:spPr>
          <a:xfrm>
            <a:off x="405780" y="548680"/>
            <a:ext cx="1938351" cy="369332"/>
          </a:xfrm>
          <a:prstGeom prst="rect">
            <a:avLst/>
          </a:prstGeom>
          <a:noFill/>
        </p:spPr>
        <p:txBody>
          <a:bodyPr wrap="none" rtlCol="0">
            <a:spAutoFit/>
          </a:bodyPr>
          <a:lstStyle/>
          <a:p>
            <a:r>
              <a:rPr lang="en-US" altLang="zh-CN" dirty="0" err="1"/>
              <a:t>citeulike</a:t>
            </a:r>
            <a:r>
              <a:rPr lang="en-US" altLang="zh-CN" dirty="0"/>
              <a:t>-a</a:t>
            </a:r>
            <a:r>
              <a:rPr lang="zh-CN" altLang="en-US" dirty="0"/>
              <a:t>数据集</a:t>
            </a:r>
          </a:p>
        </p:txBody>
      </p:sp>
      <p:graphicFrame>
        <p:nvGraphicFramePr>
          <p:cNvPr id="5" name="表格 4">
            <a:extLst>
              <a:ext uri="{FF2B5EF4-FFF2-40B4-BE49-F238E27FC236}">
                <a16:creationId xmlns:a16="http://schemas.microsoft.com/office/drawing/2014/main" id="{114CEFBD-7E3F-4728-A16D-52C657A114CC}"/>
              </a:ext>
            </a:extLst>
          </p:cNvPr>
          <p:cNvGraphicFramePr>
            <a:graphicFrameLocks noGrp="1"/>
          </p:cNvGraphicFramePr>
          <p:nvPr>
            <p:extLst>
              <p:ext uri="{D42A27DB-BD31-4B8C-83A1-F6EECF244321}">
                <p14:modId xmlns:p14="http://schemas.microsoft.com/office/powerpoint/2010/main" val="2372443633"/>
              </p:ext>
            </p:extLst>
          </p:nvPr>
        </p:nvGraphicFramePr>
        <p:xfrm>
          <a:off x="1870168" y="1772816"/>
          <a:ext cx="8125885" cy="2595880"/>
        </p:xfrm>
        <a:graphic>
          <a:graphicData uri="http://schemas.openxmlformats.org/drawingml/2006/table">
            <a:tbl>
              <a:tblPr firstRow="1" bandRow="1">
                <a:tableStyleId>{5C22544A-7EE6-4342-B048-85BDC9FD1C3A}</a:tableStyleId>
              </a:tblPr>
              <a:tblGrid>
                <a:gridCol w="1625177">
                  <a:extLst>
                    <a:ext uri="{9D8B030D-6E8A-4147-A177-3AD203B41FA5}">
                      <a16:colId xmlns:a16="http://schemas.microsoft.com/office/drawing/2014/main" val="2572238421"/>
                    </a:ext>
                  </a:extLst>
                </a:gridCol>
                <a:gridCol w="1625177">
                  <a:extLst>
                    <a:ext uri="{9D8B030D-6E8A-4147-A177-3AD203B41FA5}">
                      <a16:colId xmlns:a16="http://schemas.microsoft.com/office/drawing/2014/main" val="1974080882"/>
                    </a:ext>
                  </a:extLst>
                </a:gridCol>
                <a:gridCol w="1625177">
                  <a:extLst>
                    <a:ext uri="{9D8B030D-6E8A-4147-A177-3AD203B41FA5}">
                      <a16:colId xmlns:a16="http://schemas.microsoft.com/office/drawing/2014/main" val="3371122532"/>
                    </a:ext>
                  </a:extLst>
                </a:gridCol>
                <a:gridCol w="1625177">
                  <a:extLst>
                    <a:ext uri="{9D8B030D-6E8A-4147-A177-3AD203B41FA5}">
                      <a16:colId xmlns:a16="http://schemas.microsoft.com/office/drawing/2014/main" val="2126729169"/>
                    </a:ext>
                  </a:extLst>
                </a:gridCol>
                <a:gridCol w="1625177">
                  <a:extLst>
                    <a:ext uri="{9D8B030D-6E8A-4147-A177-3AD203B41FA5}">
                      <a16:colId xmlns:a16="http://schemas.microsoft.com/office/drawing/2014/main" val="1591995916"/>
                    </a:ext>
                  </a:extLst>
                </a:gridCol>
              </a:tblGrid>
              <a:tr h="370840">
                <a:tc>
                  <a:txBody>
                    <a:bodyPr/>
                    <a:lstStyle/>
                    <a:p>
                      <a:endParaRPr lang="zh-CN" altLang="en-US" dirty="0"/>
                    </a:p>
                  </a:txBody>
                  <a:tcPr/>
                </a:tc>
                <a:tc>
                  <a:txBody>
                    <a:bodyPr/>
                    <a:lstStyle/>
                    <a:p>
                      <a:r>
                        <a:rPr lang="en-US" altLang="zh-CN" dirty="0"/>
                        <a:t>HR@5</a:t>
                      </a:r>
                      <a:endParaRPr lang="zh-CN" altLang="en-US" dirty="0"/>
                    </a:p>
                  </a:txBody>
                  <a:tcPr/>
                </a:tc>
                <a:tc>
                  <a:txBody>
                    <a:bodyPr/>
                    <a:lstStyle/>
                    <a:p>
                      <a:r>
                        <a:rPr lang="en-US" altLang="zh-CN" dirty="0"/>
                        <a:t>HR@10</a:t>
                      </a:r>
                      <a:endParaRPr lang="zh-CN" altLang="en-US" dirty="0"/>
                    </a:p>
                  </a:txBody>
                  <a:tcPr/>
                </a:tc>
                <a:tc>
                  <a:txBody>
                    <a:bodyPr/>
                    <a:lstStyle/>
                    <a:p>
                      <a:r>
                        <a:rPr lang="en-US" altLang="zh-CN" dirty="0"/>
                        <a:t>NDCG@5</a:t>
                      </a:r>
                      <a:endParaRPr lang="zh-CN" altLang="en-US" dirty="0"/>
                    </a:p>
                  </a:txBody>
                  <a:tcPr/>
                </a:tc>
                <a:tc>
                  <a:txBody>
                    <a:bodyPr/>
                    <a:lstStyle/>
                    <a:p>
                      <a:r>
                        <a:rPr lang="en-US" altLang="zh-CN" dirty="0"/>
                        <a:t>NDCG@10</a:t>
                      </a:r>
                      <a:endParaRPr lang="zh-CN" altLang="en-US" dirty="0"/>
                    </a:p>
                  </a:txBody>
                  <a:tcPr/>
                </a:tc>
                <a:extLst>
                  <a:ext uri="{0D108BD9-81ED-4DB2-BD59-A6C34878D82A}">
                    <a16:rowId xmlns:a16="http://schemas.microsoft.com/office/drawing/2014/main" val="2888360871"/>
                  </a:ext>
                </a:extLst>
              </a:tr>
              <a:tr h="370840">
                <a:tc>
                  <a:txBody>
                    <a:bodyPr/>
                    <a:lstStyle/>
                    <a:p>
                      <a:r>
                        <a:rPr lang="zh-CN" altLang="en-US" dirty="0"/>
                        <a:t>原论文</a:t>
                      </a:r>
                    </a:p>
                  </a:txBody>
                  <a:tcPr/>
                </a:tc>
                <a:tc>
                  <a:txBody>
                    <a:bodyPr/>
                    <a:lstStyle/>
                    <a:p>
                      <a:r>
                        <a:rPr lang="en-US" altLang="zh-CN" dirty="0"/>
                        <a:t>0.7959</a:t>
                      </a:r>
                      <a:endParaRPr lang="zh-CN" altLang="en-US" dirty="0"/>
                    </a:p>
                  </a:txBody>
                  <a:tcPr/>
                </a:tc>
                <a:tc>
                  <a:txBody>
                    <a:bodyPr/>
                    <a:lstStyle/>
                    <a:p>
                      <a:r>
                        <a:rPr lang="en-US" altLang="zh-CN" dirty="0"/>
                        <a:t>0.8921</a:t>
                      </a:r>
                      <a:endParaRPr lang="zh-CN" altLang="en-US" dirty="0"/>
                    </a:p>
                  </a:txBody>
                  <a:tcPr/>
                </a:tc>
                <a:tc>
                  <a:txBody>
                    <a:bodyPr/>
                    <a:lstStyle/>
                    <a:p>
                      <a:r>
                        <a:rPr lang="en-US" altLang="zh-CN" dirty="0"/>
                        <a:t>0.6185</a:t>
                      </a:r>
                      <a:endParaRPr lang="zh-CN" altLang="en-US" dirty="0"/>
                    </a:p>
                  </a:txBody>
                  <a:tcPr/>
                </a:tc>
                <a:tc>
                  <a:txBody>
                    <a:bodyPr/>
                    <a:lstStyle/>
                    <a:p>
                      <a:r>
                        <a:rPr lang="en-US" altLang="zh-CN" dirty="0"/>
                        <a:t>0.6500</a:t>
                      </a:r>
                      <a:endParaRPr lang="zh-CN" altLang="en-US" dirty="0"/>
                    </a:p>
                  </a:txBody>
                  <a:tcPr/>
                </a:tc>
                <a:extLst>
                  <a:ext uri="{0D108BD9-81ED-4DB2-BD59-A6C34878D82A}">
                    <a16:rowId xmlns:a16="http://schemas.microsoft.com/office/drawing/2014/main" val="1294755837"/>
                  </a:ext>
                </a:extLst>
              </a:tr>
              <a:tr h="370840">
                <a:tc>
                  <a:txBody>
                    <a:bodyPr/>
                    <a:lstStyle/>
                    <a:p>
                      <a:r>
                        <a:rPr lang="zh-CN" altLang="en-US" dirty="0"/>
                        <a:t>改</a:t>
                      </a:r>
                      <a:r>
                        <a:rPr lang="en-US" altLang="zh-CN" dirty="0"/>
                        <a:t>1</a:t>
                      </a:r>
                      <a:endParaRPr lang="zh-CN" altLang="en-US" dirty="0"/>
                    </a:p>
                  </a:txBody>
                  <a:tcPr/>
                </a:tc>
                <a:tc>
                  <a:txBody>
                    <a:bodyPr/>
                    <a:lstStyle/>
                    <a:p>
                      <a:r>
                        <a:rPr lang="en-US" altLang="zh-CN" dirty="0">
                          <a:solidFill>
                            <a:schemeClr val="bg2">
                              <a:lumMod val="50000"/>
                            </a:schemeClr>
                          </a:solidFill>
                        </a:rPr>
                        <a:t>0.8000</a:t>
                      </a:r>
                      <a:endParaRPr lang="zh-CN" altLang="en-US" dirty="0">
                        <a:solidFill>
                          <a:schemeClr val="bg2">
                            <a:lumMod val="50000"/>
                          </a:schemeClr>
                        </a:solidFill>
                      </a:endParaRPr>
                    </a:p>
                  </a:txBody>
                  <a:tcPr/>
                </a:tc>
                <a:tc>
                  <a:txBody>
                    <a:bodyPr/>
                    <a:lstStyle/>
                    <a:p>
                      <a:r>
                        <a:rPr lang="en-US" altLang="zh-CN" dirty="0"/>
                        <a:t>0.8867</a:t>
                      </a:r>
                      <a:endParaRPr lang="zh-CN" altLang="en-US" dirty="0"/>
                    </a:p>
                  </a:txBody>
                  <a:tcPr/>
                </a:tc>
                <a:tc>
                  <a:txBody>
                    <a:bodyPr/>
                    <a:lstStyle/>
                    <a:p>
                      <a:pPr marL="0" algn="l" defTabSz="914400" rtl="0" eaLnBrk="1" latinLnBrk="0" hangingPunct="1"/>
                      <a:r>
                        <a:rPr lang="en-US" altLang="zh-CN" sz="1800" kern="1200" dirty="0">
                          <a:solidFill>
                            <a:schemeClr val="bg2">
                              <a:lumMod val="50000"/>
                            </a:schemeClr>
                          </a:solidFill>
                          <a:latin typeface="+mn-lt"/>
                          <a:ea typeface="+mn-ea"/>
                          <a:cs typeface="+mn-cs"/>
                        </a:rPr>
                        <a:t>0.6364</a:t>
                      </a:r>
                      <a:endParaRPr lang="zh-CN" altLang="en-US" sz="1800" kern="1200" dirty="0">
                        <a:solidFill>
                          <a:schemeClr val="bg2">
                            <a:lumMod val="50000"/>
                          </a:schemeClr>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bg2">
                              <a:lumMod val="50000"/>
                            </a:schemeClr>
                          </a:solidFill>
                          <a:latin typeface="+mn-lt"/>
                          <a:ea typeface="+mn-ea"/>
                          <a:cs typeface="+mn-cs"/>
                        </a:rPr>
                        <a:t>0.6645</a:t>
                      </a:r>
                      <a:endParaRPr lang="zh-CN" altLang="en-US" sz="1800" kern="1200" dirty="0">
                        <a:solidFill>
                          <a:schemeClr val="bg2">
                            <a:lumMod val="50000"/>
                          </a:schemeClr>
                        </a:solidFill>
                        <a:latin typeface="+mn-lt"/>
                        <a:ea typeface="+mn-ea"/>
                        <a:cs typeface="+mn-cs"/>
                      </a:endParaRPr>
                    </a:p>
                  </a:txBody>
                  <a:tcPr/>
                </a:tc>
                <a:extLst>
                  <a:ext uri="{0D108BD9-81ED-4DB2-BD59-A6C34878D82A}">
                    <a16:rowId xmlns:a16="http://schemas.microsoft.com/office/drawing/2014/main" val="3315636319"/>
                  </a:ext>
                </a:extLst>
              </a:tr>
              <a:tr h="370840">
                <a:tc>
                  <a:txBody>
                    <a:bodyPr/>
                    <a:lstStyle/>
                    <a:p>
                      <a:r>
                        <a:rPr lang="zh-CN" altLang="en-US" dirty="0"/>
                        <a:t>改</a:t>
                      </a:r>
                      <a:r>
                        <a:rPr lang="en-US" altLang="zh-CN" dirty="0"/>
                        <a:t>2</a:t>
                      </a:r>
                      <a:endParaRPr lang="zh-CN" altLang="en-US" dirty="0"/>
                    </a:p>
                  </a:txBody>
                  <a:tcPr/>
                </a:tc>
                <a:tc>
                  <a:txBody>
                    <a:bodyPr/>
                    <a:lstStyle/>
                    <a:p>
                      <a:r>
                        <a:rPr lang="en-US" altLang="zh-CN" dirty="0">
                          <a:solidFill>
                            <a:srgbClr val="C00000"/>
                          </a:solidFill>
                        </a:rPr>
                        <a:t>0.8031</a:t>
                      </a:r>
                      <a:endParaRPr lang="zh-CN" altLang="en-US" dirty="0">
                        <a:solidFill>
                          <a:srgbClr val="C00000"/>
                        </a:solidFill>
                      </a:endParaRPr>
                    </a:p>
                  </a:txBody>
                  <a:tcPr/>
                </a:tc>
                <a:tc>
                  <a:txBody>
                    <a:bodyPr/>
                    <a:lstStyle/>
                    <a:p>
                      <a:r>
                        <a:rPr lang="en-US" altLang="zh-CN" dirty="0">
                          <a:solidFill>
                            <a:srgbClr val="C00000"/>
                          </a:solidFill>
                        </a:rPr>
                        <a:t>0.8932</a:t>
                      </a:r>
                      <a:endParaRPr lang="zh-CN" altLang="en-US" dirty="0">
                        <a:solidFill>
                          <a:srgbClr val="C00000"/>
                        </a:solidFill>
                      </a:endParaRPr>
                    </a:p>
                  </a:txBody>
                  <a:tcPr/>
                </a:tc>
                <a:tc>
                  <a:txBody>
                    <a:bodyPr/>
                    <a:lstStyle/>
                    <a:p>
                      <a:r>
                        <a:rPr lang="en-US" altLang="zh-CN" dirty="0">
                          <a:solidFill>
                            <a:srgbClr val="C00000"/>
                          </a:solidFill>
                        </a:rPr>
                        <a:t>0.6372</a:t>
                      </a:r>
                      <a:endParaRPr lang="zh-CN" altLang="en-US" dirty="0">
                        <a:solidFill>
                          <a:srgbClr val="C00000"/>
                        </a:solidFill>
                      </a:endParaRPr>
                    </a:p>
                  </a:txBody>
                  <a:tcPr/>
                </a:tc>
                <a:tc>
                  <a:txBody>
                    <a:bodyPr/>
                    <a:lstStyle/>
                    <a:p>
                      <a:r>
                        <a:rPr lang="en-US" altLang="zh-CN" dirty="0">
                          <a:solidFill>
                            <a:srgbClr val="C00000"/>
                          </a:solidFill>
                        </a:rPr>
                        <a:t>0.6666</a:t>
                      </a:r>
                      <a:endParaRPr lang="zh-CN" altLang="en-US" dirty="0">
                        <a:solidFill>
                          <a:srgbClr val="C00000"/>
                        </a:solidFill>
                      </a:endParaRPr>
                    </a:p>
                  </a:txBody>
                  <a:tcPr/>
                </a:tc>
                <a:extLst>
                  <a:ext uri="{0D108BD9-81ED-4DB2-BD59-A6C34878D82A}">
                    <a16:rowId xmlns:a16="http://schemas.microsoft.com/office/drawing/2014/main" val="1741247175"/>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038753339"/>
                  </a:ext>
                </a:extLst>
              </a:tr>
              <a:tr h="370840">
                <a:tc>
                  <a:txBody>
                    <a:bodyPr/>
                    <a:lstStyle/>
                    <a:p>
                      <a:r>
                        <a:rPr lang="zh-CN" altLang="en-US" dirty="0"/>
                        <a:t>原论文</a:t>
                      </a:r>
                    </a:p>
                  </a:txBody>
                  <a:tcPr/>
                </a:tc>
                <a:tc>
                  <a:txBody>
                    <a:bodyPr/>
                    <a:lstStyle/>
                    <a:p>
                      <a:r>
                        <a:rPr lang="en-US" altLang="zh-CN" dirty="0"/>
                        <a:t>0.7932</a:t>
                      </a:r>
                      <a:endParaRPr lang="zh-CN" altLang="en-US" dirty="0"/>
                    </a:p>
                  </a:txBody>
                  <a:tcPr/>
                </a:tc>
                <a:tc>
                  <a:txBody>
                    <a:bodyPr/>
                    <a:lstStyle/>
                    <a:p>
                      <a:r>
                        <a:rPr lang="en-US" altLang="zh-CN" dirty="0"/>
                        <a:t>0.8901</a:t>
                      </a:r>
                      <a:endParaRPr lang="zh-CN" altLang="en-US" dirty="0"/>
                    </a:p>
                  </a:txBody>
                  <a:tcPr/>
                </a:tc>
                <a:tc>
                  <a:txBody>
                    <a:bodyPr/>
                    <a:lstStyle/>
                    <a:p>
                      <a:r>
                        <a:rPr lang="en-US" altLang="zh-CN" dirty="0"/>
                        <a:t>0.6234</a:t>
                      </a:r>
                      <a:endParaRPr lang="zh-CN" altLang="en-US" dirty="0"/>
                    </a:p>
                  </a:txBody>
                  <a:tcPr/>
                </a:tc>
                <a:tc>
                  <a:txBody>
                    <a:bodyPr/>
                    <a:lstStyle/>
                    <a:p>
                      <a:r>
                        <a:rPr lang="en-US" altLang="zh-CN" dirty="0"/>
                        <a:t>0.6551</a:t>
                      </a:r>
                      <a:endParaRPr lang="zh-CN" altLang="en-US" dirty="0"/>
                    </a:p>
                  </a:txBody>
                  <a:tcPr/>
                </a:tc>
                <a:extLst>
                  <a:ext uri="{0D108BD9-81ED-4DB2-BD59-A6C34878D82A}">
                    <a16:rowId xmlns:a16="http://schemas.microsoft.com/office/drawing/2014/main" val="3571666875"/>
                  </a:ext>
                </a:extLst>
              </a:tr>
              <a:tr h="370840">
                <a:tc>
                  <a:txBody>
                    <a:bodyPr/>
                    <a:lstStyle/>
                    <a:p>
                      <a:r>
                        <a:rPr lang="zh-CN" altLang="en-US" dirty="0"/>
                        <a:t>改</a:t>
                      </a:r>
                    </a:p>
                  </a:txBody>
                  <a:tcPr/>
                </a:tc>
                <a:tc>
                  <a:txBody>
                    <a:bodyPr/>
                    <a:lstStyle/>
                    <a:p>
                      <a:pPr marL="0" algn="l" defTabSz="914400" rtl="0" eaLnBrk="1" latinLnBrk="0" hangingPunct="1"/>
                      <a:r>
                        <a:rPr lang="en-US" altLang="zh-CN" sz="1800" kern="1200" dirty="0">
                          <a:solidFill>
                            <a:schemeClr val="bg2">
                              <a:lumMod val="50000"/>
                            </a:schemeClr>
                          </a:solidFill>
                          <a:latin typeface="+mn-lt"/>
                          <a:ea typeface="+mn-ea"/>
                          <a:cs typeface="+mn-cs"/>
                        </a:rPr>
                        <a:t>0.8009</a:t>
                      </a:r>
                      <a:endParaRPr lang="zh-CN" altLang="en-US" sz="1800" kern="1200" dirty="0">
                        <a:solidFill>
                          <a:schemeClr val="bg2">
                            <a:lumMod val="50000"/>
                          </a:schemeClr>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bg2">
                              <a:lumMod val="50000"/>
                            </a:schemeClr>
                          </a:solidFill>
                          <a:latin typeface="+mn-lt"/>
                          <a:ea typeface="+mn-ea"/>
                          <a:cs typeface="+mn-cs"/>
                        </a:rPr>
                        <a:t>0.8903</a:t>
                      </a:r>
                      <a:endParaRPr lang="zh-CN" altLang="en-US" sz="1800" kern="1200" dirty="0">
                        <a:solidFill>
                          <a:schemeClr val="bg2">
                            <a:lumMod val="50000"/>
                          </a:schemeClr>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bg2">
                              <a:lumMod val="50000"/>
                            </a:schemeClr>
                          </a:solidFill>
                          <a:latin typeface="+mn-lt"/>
                          <a:ea typeface="+mn-ea"/>
                          <a:cs typeface="+mn-cs"/>
                        </a:rPr>
                        <a:t>0.6368</a:t>
                      </a:r>
                      <a:endParaRPr lang="zh-CN" altLang="en-US" sz="1800" kern="1200" dirty="0">
                        <a:solidFill>
                          <a:schemeClr val="bg2">
                            <a:lumMod val="50000"/>
                          </a:schemeClr>
                        </a:solidFill>
                        <a:latin typeface="+mn-lt"/>
                        <a:ea typeface="+mn-ea"/>
                        <a:cs typeface="+mn-cs"/>
                      </a:endParaRPr>
                    </a:p>
                  </a:txBody>
                  <a:tcPr/>
                </a:tc>
                <a:tc>
                  <a:txBody>
                    <a:bodyPr/>
                    <a:lstStyle/>
                    <a:p>
                      <a:pPr marL="0" algn="l" defTabSz="914400" rtl="0" eaLnBrk="1" latinLnBrk="0" hangingPunct="1"/>
                      <a:r>
                        <a:rPr lang="en-US" altLang="zh-CN" sz="1800" kern="1200" dirty="0">
                          <a:solidFill>
                            <a:schemeClr val="bg2">
                              <a:lumMod val="50000"/>
                            </a:schemeClr>
                          </a:solidFill>
                          <a:latin typeface="+mn-lt"/>
                          <a:ea typeface="+mn-ea"/>
                          <a:cs typeface="+mn-cs"/>
                        </a:rPr>
                        <a:t>0.6660</a:t>
                      </a:r>
                      <a:endParaRPr lang="zh-CN" altLang="en-US" sz="1800" kern="1200" dirty="0">
                        <a:solidFill>
                          <a:schemeClr val="bg2">
                            <a:lumMod val="50000"/>
                          </a:schemeClr>
                        </a:solidFill>
                        <a:latin typeface="+mn-lt"/>
                        <a:ea typeface="+mn-ea"/>
                        <a:cs typeface="+mn-cs"/>
                      </a:endParaRPr>
                    </a:p>
                  </a:txBody>
                  <a:tcPr/>
                </a:tc>
                <a:extLst>
                  <a:ext uri="{0D108BD9-81ED-4DB2-BD59-A6C34878D82A}">
                    <a16:rowId xmlns:a16="http://schemas.microsoft.com/office/drawing/2014/main" val="3704854481"/>
                  </a:ext>
                </a:extLst>
              </a:tr>
            </a:tbl>
          </a:graphicData>
        </a:graphic>
      </p:graphicFrame>
      <p:sp>
        <p:nvSpPr>
          <p:cNvPr id="6" name="矩形 5">
            <a:extLst>
              <a:ext uri="{FF2B5EF4-FFF2-40B4-BE49-F238E27FC236}">
                <a16:creationId xmlns:a16="http://schemas.microsoft.com/office/drawing/2014/main" id="{E722F76C-86AC-4B6D-841A-ACB035B56D01}"/>
              </a:ext>
            </a:extLst>
          </p:cNvPr>
          <p:cNvSpPr/>
          <p:nvPr/>
        </p:nvSpPr>
        <p:spPr>
          <a:xfrm>
            <a:off x="765820" y="2132856"/>
            <a:ext cx="914033" cy="369332"/>
          </a:xfrm>
          <a:prstGeom prst="rect">
            <a:avLst/>
          </a:prstGeom>
        </p:spPr>
        <p:txBody>
          <a:bodyPr wrap="none">
            <a:spAutoFit/>
          </a:bodyPr>
          <a:lstStyle/>
          <a:p>
            <a:r>
              <a:rPr lang="en-US" altLang="zh-CN" dirty="0"/>
              <a:t>hops=2</a:t>
            </a:r>
            <a:endParaRPr lang="zh-CN" altLang="en-US" dirty="0"/>
          </a:p>
        </p:txBody>
      </p:sp>
    </p:spTree>
    <p:extLst>
      <p:ext uri="{BB962C8B-B14F-4D97-AF65-F5344CB8AC3E}">
        <p14:creationId xmlns:p14="http://schemas.microsoft.com/office/powerpoint/2010/main" val="49778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8B24C5B-9970-4B23-AE09-2C9F2700D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72" y="1412776"/>
            <a:ext cx="5904656" cy="2520280"/>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1F82810-71FD-4153-B1A3-857514767B48}"/>
                  </a:ext>
                </a:extLst>
              </p:cNvPr>
              <p:cNvSpPr txBox="1"/>
              <p:nvPr/>
            </p:nvSpPr>
            <p:spPr>
              <a:xfrm>
                <a:off x="4009340" y="580232"/>
                <a:ext cx="2839431" cy="7019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s</m:t>
                          </m:r>
                        </m:e>
                        <m:sub>
                          <m:r>
                            <a:rPr lang="en-US" altLang="zh-CN" b="0" i="1" smtClean="0">
                              <a:latin typeface="Cambria Math" panose="02040503050406030204" pitchFamily="18" charset="0"/>
                            </a:rPr>
                            <m:t>𝑖𝑢</m:t>
                          </m:r>
                        </m:sub>
                      </m:sSub>
                      <m:r>
                        <a:rPr lang="en-US" altLang="zh-CN" i="1" smtClean="0">
                          <a:latin typeface="Cambria Math" panose="02040503050406030204" pitchFamily="18" charset="0"/>
                          <a:ea typeface="Cambria Math" panose="02040503050406030204" pitchFamily="18" charset="0"/>
                        </a:rPr>
                        <m:t>=</m:t>
                      </m:r>
                      <m:nary>
                        <m:naryPr>
                          <m:chr m:val="∑"/>
                          <m:supHide m:val="on"/>
                          <m:ctrlPr>
                            <a:rPr lang="en-US" altLang="zh-CN" i="1" smtClean="0">
                              <a:latin typeface="Cambria Math" panose="02040503050406030204" pitchFamily="18" charset="0"/>
                              <a:ea typeface="Cambria Math" panose="02040503050406030204" pitchFamily="18" charset="0"/>
                            </a:rPr>
                          </m:ctrlPr>
                        </m:naryPr>
                        <m:sub>
                          <m:r>
                            <m:rPr>
                              <m:brk m:alnAt="7"/>
                            </m:rP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d>
                            <m:dPr>
                              <m:ctrlPr>
                                <a:rPr lang="en-US" altLang="zh-CN" b="0" i="1" smtClean="0">
                                  <a:latin typeface="Cambria Math" panose="02040503050406030204" pitchFamily="18" charset="0"/>
                                  <a:ea typeface="Cambria Math" panose="02040503050406030204" pitchFamily="18" charset="0"/>
                                </a:rPr>
                              </m:ctrlPr>
                            </m:dPr>
                            <m:e>
                              <m:r>
                                <m:rPr>
                                  <m:sty m:val="p"/>
                                </m:rPr>
                                <a:rPr lang="en-US" altLang="zh-CN" i="1">
                                  <a:latin typeface="Cambria Math" panose="02040503050406030204" pitchFamily="18" charset="0"/>
                                  <a:ea typeface="Cambria Math" panose="02040503050406030204" pitchFamily="18" charset="0"/>
                                </a:rPr>
                                <m:t>t</m:t>
                              </m:r>
                            </m:e>
                          </m:d>
                        </m:sub>
                        <m:sup/>
                        <m:e>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𝑖𝑢𝑡</m:t>
                              </m:r>
                            </m:sub>
                          </m:sSub>
                          <m:sSub>
                            <m:sSubPr>
                              <m:ctrlPr>
                                <a:rPr lang="en-US" altLang="zh-CN" i="1" smtClean="0">
                                  <a:latin typeface="Cambria Math" panose="02040503050406030204" pitchFamily="18" charset="0"/>
                                  <a:ea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𝑡</m:t>
                              </m:r>
                            </m:sub>
                          </m:sSub>
                        </m:e>
                      </m:nary>
                      <m:r>
                        <a:rPr lang="en-US" altLang="zh-CN" b="0" i="1" smtClean="0">
                          <a:latin typeface="Cambria Math" panose="02040503050406030204" pitchFamily="18" charset="0"/>
                          <a:ea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𝑊</m:t>
                          </m:r>
                        </m:e>
                        <m:sub>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𝑠</m:t>
                              </m:r>
                            </m:e>
                            <m:sub>
                              <m:r>
                                <a:rPr lang="en-US" altLang="zh-CN" b="0" i="1" smtClean="0">
                                  <a:latin typeface="Cambria Math" panose="02040503050406030204" pitchFamily="18" charset="0"/>
                                  <a:ea typeface="Cambria Math" panose="02040503050406030204" pitchFamily="18" charset="0"/>
                                </a:rPr>
                                <m:t>𝑖𝑢</m:t>
                              </m:r>
                            </m:sub>
                          </m:sSub>
                        </m:sub>
                      </m:sSub>
                    </m:oMath>
                  </m:oMathPara>
                </a14:m>
                <a:endParaRPr lang="zh-CN" altLang="en-US" dirty="0"/>
              </a:p>
            </p:txBody>
          </p:sp>
        </mc:Choice>
        <mc:Fallback xmlns="">
          <p:sp>
            <p:nvSpPr>
              <p:cNvPr id="5" name="文本框 4">
                <a:extLst>
                  <a:ext uri="{FF2B5EF4-FFF2-40B4-BE49-F238E27FC236}">
                    <a16:creationId xmlns:a16="http://schemas.microsoft.com/office/drawing/2014/main" id="{31F82810-71FD-4153-B1A3-857514767B48}"/>
                  </a:ext>
                </a:extLst>
              </p:cNvPr>
              <p:cNvSpPr txBox="1">
                <a:spLocks noRot="1" noChangeAspect="1" noMove="1" noResize="1" noEditPoints="1" noAdjustHandles="1" noChangeArrowheads="1" noChangeShapeType="1" noTextEdit="1"/>
              </p:cNvSpPr>
              <p:nvPr/>
            </p:nvSpPr>
            <p:spPr>
              <a:xfrm>
                <a:off x="4009340" y="580232"/>
                <a:ext cx="2839431" cy="70198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86AFD37-FCB2-46ED-9C93-8EF23CC3E3EF}"/>
                  </a:ext>
                </a:extLst>
              </p:cNvPr>
              <p:cNvSpPr txBox="1"/>
              <p:nvPr/>
            </p:nvSpPr>
            <p:spPr>
              <a:xfrm>
                <a:off x="1549235" y="580233"/>
                <a:ext cx="2010487" cy="7019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𝑢𝑖</m:t>
                          </m:r>
                        </m:sub>
                      </m:sSub>
                      <m:r>
                        <a:rPr lang="en-US" altLang="zh-CN" i="1" smtClean="0">
                          <a:latin typeface="Cambria Math" panose="02040503050406030204" pitchFamily="18" charset="0"/>
                          <a:ea typeface="Cambria Math" panose="02040503050406030204" pitchFamily="18" charset="0"/>
                        </a:rPr>
                        <m:t>=</m:t>
                      </m:r>
                      <m:nary>
                        <m:naryPr>
                          <m:chr m:val="∑"/>
                          <m:supHide m:val="on"/>
                          <m:ctrlPr>
                            <a:rPr lang="en-US" altLang="zh-CN" i="1" smtClean="0">
                              <a:latin typeface="Cambria Math" panose="02040503050406030204" pitchFamily="18" charset="0"/>
                              <a:ea typeface="Cambria Math" panose="02040503050406030204" pitchFamily="18" charset="0"/>
                            </a:rPr>
                          </m:ctrlPr>
                        </m:naryPr>
                        <m:sub>
                          <m:r>
                            <m:rPr>
                              <m:brk m:alnAt="7"/>
                            </m:rPr>
                            <a:rPr lang="en-US" altLang="zh-CN" b="0" i="1" smtClean="0">
                              <a:latin typeface="Cambria Math" panose="02040503050406030204" pitchFamily="18" charset="0"/>
                              <a:ea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𝑖</m:t>
                              </m:r>
                            </m:e>
                          </m:d>
                        </m:sub>
                        <m:sup/>
                        <m:e>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𝑢𝑖𝑣</m:t>
                              </m:r>
                            </m:sub>
                          </m:sSub>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𝑣</m:t>
                              </m:r>
                            </m:sub>
                          </m:sSub>
                        </m:e>
                      </m:nary>
                    </m:oMath>
                  </m:oMathPara>
                </a14:m>
                <a:endParaRPr lang="zh-CN" altLang="en-US" dirty="0"/>
              </a:p>
            </p:txBody>
          </p:sp>
        </mc:Choice>
        <mc:Fallback xmlns="">
          <p:sp>
            <p:nvSpPr>
              <p:cNvPr id="6" name="文本框 5">
                <a:extLst>
                  <a:ext uri="{FF2B5EF4-FFF2-40B4-BE49-F238E27FC236}">
                    <a16:creationId xmlns:a16="http://schemas.microsoft.com/office/drawing/2014/main" id="{786AFD37-FCB2-46ED-9C93-8EF23CC3E3EF}"/>
                  </a:ext>
                </a:extLst>
              </p:cNvPr>
              <p:cNvSpPr txBox="1">
                <a:spLocks noRot="1" noChangeAspect="1" noMove="1" noResize="1" noEditPoints="1" noAdjustHandles="1" noChangeArrowheads="1" noChangeShapeType="1" noTextEdit="1"/>
              </p:cNvSpPr>
              <p:nvPr/>
            </p:nvSpPr>
            <p:spPr>
              <a:xfrm>
                <a:off x="1549235" y="580233"/>
                <a:ext cx="2010487" cy="70198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836B61F-CE67-4919-B9E1-0F1185E4A31B}"/>
                  </a:ext>
                </a:extLst>
              </p:cNvPr>
              <p:cNvSpPr txBox="1"/>
              <p:nvPr/>
            </p:nvSpPr>
            <p:spPr>
              <a:xfrm>
                <a:off x="7278035" y="719283"/>
                <a:ext cx="3363549" cy="3239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m:rPr>
                                  <m:sty m:val="p"/>
                                </m:rPr>
                                <a:rPr lang="en-US" altLang="zh-CN" i="1">
                                  <a:latin typeface="Cambria Math" panose="02040503050406030204" pitchFamily="18" charset="0"/>
                                </a:rPr>
                                <m:t>r</m:t>
                              </m:r>
                            </m:e>
                          </m:acc>
                        </m:e>
                        <m:sub>
                          <m:r>
                            <a:rPr lang="en-US" altLang="zh-CN" b="0" i="1" smtClean="0">
                              <a:latin typeface="Cambria Math" panose="02040503050406030204" pitchFamily="18" charset="0"/>
                            </a:rPr>
                            <m:t>𝑢𝑖</m:t>
                          </m:r>
                        </m:sub>
                      </m:sSub>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𝑣</m:t>
                          </m:r>
                        </m:e>
                        <m:sup>
                          <m:r>
                            <a:rPr lang="en-US" altLang="zh-CN" b="0" i="1" smtClean="0">
                              <a:latin typeface="Cambria Math" panose="02040503050406030204" pitchFamily="18" charset="0"/>
                              <a:ea typeface="Cambria Math" panose="02040503050406030204" pitchFamily="18" charset="0"/>
                            </a:rPr>
                            <m:t>𝑇</m:t>
                          </m:r>
                        </m:sup>
                      </m:sSup>
                      <m:r>
                        <a:rPr lang="en-US" altLang="zh-CN"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𝑈</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𝑢</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𝑒</m:t>
                                  </m:r>
                                </m:e>
                                <m:sub>
                                  <m:r>
                                    <a:rPr lang="en-US" altLang="zh-CN" b="0" i="1" smtClean="0">
                                      <a:latin typeface="Cambria Math" panose="02040503050406030204" pitchFamily="18" charset="0"/>
                                      <a:ea typeface="Cambria Math" panose="02040503050406030204" pitchFamily="18" charset="0"/>
                                    </a:rPr>
                                    <m:t>𝑖</m:t>
                                  </m:r>
                                </m:sub>
                              </m:sSub>
                            </m:e>
                          </m:d>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𝑊</m:t>
                              </m:r>
                            </m:e>
                            <m:sub>
                              <m:sSub>
                                <m:sSubPr>
                                  <m:ctrlPr>
                                    <a:rPr lang="en-US" altLang="zh-CN" b="0" i="1" smtClean="0">
                                      <a:latin typeface="Cambria Math" panose="02040503050406030204" pitchFamily="18" charset="0"/>
                                      <a:ea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s</m:t>
                                  </m:r>
                                </m:e>
                                <m:sub>
                                  <m:r>
                                    <a:rPr lang="en-US" altLang="zh-CN" b="0" i="1" smtClean="0">
                                      <a:latin typeface="Cambria Math" panose="02040503050406030204" pitchFamily="18" charset="0"/>
                                      <a:ea typeface="Cambria Math" panose="02040503050406030204" pitchFamily="18" charset="0"/>
                                    </a:rPr>
                                    <m:t>𝑖𝑢</m:t>
                                  </m:r>
                                </m:sub>
                              </m:sSub>
                            </m:sub>
                          </m:sSub>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b</m:t>
                          </m:r>
                        </m:e>
                      </m:d>
                    </m:oMath>
                  </m:oMathPara>
                </a14:m>
                <a:endParaRPr lang="zh-CN" altLang="en-US" dirty="0"/>
              </a:p>
            </p:txBody>
          </p:sp>
        </mc:Choice>
        <mc:Fallback xmlns="">
          <p:sp>
            <p:nvSpPr>
              <p:cNvPr id="8" name="文本框 7">
                <a:extLst>
                  <a:ext uri="{FF2B5EF4-FFF2-40B4-BE49-F238E27FC236}">
                    <a16:creationId xmlns:a16="http://schemas.microsoft.com/office/drawing/2014/main" id="{0836B61F-CE67-4919-B9E1-0F1185E4A31B}"/>
                  </a:ext>
                </a:extLst>
              </p:cNvPr>
              <p:cNvSpPr txBox="1">
                <a:spLocks noRot="1" noChangeAspect="1" noMove="1" noResize="1" noEditPoints="1" noAdjustHandles="1" noChangeArrowheads="1" noChangeShapeType="1" noTextEdit="1"/>
              </p:cNvSpPr>
              <p:nvPr/>
            </p:nvSpPr>
            <p:spPr>
              <a:xfrm>
                <a:off x="7278035" y="719283"/>
                <a:ext cx="3363549" cy="323935"/>
              </a:xfrm>
              <a:prstGeom prst="rect">
                <a:avLst/>
              </a:prstGeom>
              <a:blipFill>
                <a:blip r:embed="rId7"/>
                <a:stretch>
                  <a:fillRect l="-1268" t="-15094" b="-16981"/>
                </a:stretch>
              </a:blipFill>
            </p:spPr>
            <p:txBody>
              <a:bodyPr/>
              <a:lstStyle/>
              <a:p>
                <a:r>
                  <a:rPr lang="zh-CN" altLang="en-US">
                    <a:noFill/>
                  </a:rPr>
                  <a:t> </a:t>
                </a:r>
              </a:p>
            </p:txBody>
          </p:sp>
        </mc:Fallback>
      </mc:AlternateContent>
      <p:grpSp>
        <p:nvGrpSpPr>
          <p:cNvPr id="63" name="组合 62">
            <a:extLst>
              <a:ext uri="{FF2B5EF4-FFF2-40B4-BE49-F238E27FC236}">
                <a16:creationId xmlns:a16="http://schemas.microsoft.com/office/drawing/2014/main" id="{AD1E86C7-1C25-42F1-9925-A988D69E11E1}"/>
              </a:ext>
            </a:extLst>
          </p:cNvPr>
          <p:cNvGrpSpPr/>
          <p:nvPr/>
        </p:nvGrpSpPr>
        <p:grpSpPr>
          <a:xfrm>
            <a:off x="6382444" y="1412776"/>
            <a:ext cx="3456384" cy="2016224"/>
            <a:chOff x="6382444" y="1412776"/>
            <a:chExt cx="3456384" cy="2016224"/>
          </a:xfrm>
        </p:grpSpPr>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86C1D647-3C5E-4FB6-A9E6-4789386B16A4}"/>
                    </a:ext>
                  </a:extLst>
                </p:cNvPr>
                <p:cNvSpPr/>
                <p:nvPr/>
              </p:nvSpPr>
              <p:spPr>
                <a:xfrm>
                  <a:off x="7920652" y="2200031"/>
                  <a:ext cx="4074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28" name="矩形 27">
                  <a:extLst>
                    <a:ext uri="{FF2B5EF4-FFF2-40B4-BE49-F238E27FC236}">
                      <a16:creationId xmlns:a16="http://schemas.microsoft.com/office/drawing/2014/main" id="{86C1D647-3C5E-4FB6-A9E6-4789386B16A4}"/>
                    </a:ext>
                  </a:extLst>
                </p:cNvPr>
                <p:cNvSpPr>
                  <a:spLocks noRot="1" noChangeAspect="1" noMove="1" noResize="1" noEditPoints="1" noAdjustHandles="1" noChangeArrowheads="1" noChangeShapeType="1" noTextEdit="1"/>
                </p:cNvSpPr>
                <p:nvPr/>
              </p:nvSpPr>
              <p:spPr>
                <a:xfrm>
                  <a:off x="7920652" y="2200031"/>
                  <a:ext cx="407483" cy="369332"/>
                </a:xfrm>
                <a:prstGeom prst="rect">
                  <a:avLst/>
                </a:prstGeom>
                <a:blipFill>
                  <a:blip r:embed="rId8"/>
                  <a:stretch>
                    <a:fillRect/>
                  </a:stretch>
                </a:blipFill>
              </p:spPr>
              <p:txBody>
                <a:bodyPr/>
                <a:lstStyle/>
                <a:p>
                  <a:r>
                    <a:rPr lang="zh-CN" altLang="en-US">
                      <a:noFill/>
                    </a:rPr>
                    <a:t> </a:t>
                  </a:r>
                </a:p>
              </p:txBody>
            </p:sp>
          </mc:Fallback>
        </mc:AlternateContent>
        <p:grpSp>
          <p:nvGrpSpPr>
            <p:cNvPr id="61" name="组合 60">
              <a:extLst>
                <a:ext uri="{FF2B5EF4-FFF2-40B4-BE49-F238E27FC236}">
                  <a16:creationId xmlns:a16="http://schemas.microsoft.com/office/drawing/2014/main" id="{68501CB9-69B5-4F91-B747-5E0AE8A9D40D}"/>
                </a:ext>
              </a:extLst>
            </p:cNvPr>
            <p:cNvGrpSpPr/>
            <p:nvPr/>
          </p:nvGrpSpPr>
          <p:grpSpPr>
            <a:xfrm>
              <a:off x="6551225" y="1725599"/>
              <a:ext cx="1343418" cy="1617237"/>
              <a:chOff x="6551225" y="1725599"/>
              <a:chExt cx="1343418" cy="1617237"/>
            </a:xfrm>
          </p:grpSpPr>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D0C6D670-F65D-463B-B0D8-C929646B627C}"/>
                      </a:ext>
                    </a:extLst>
                  </p:cNvPr>
                  <p:cNvSpPr txBox="1"/>
                  <p:nvPr/>
                </p:nvSpPr>
                <p:spPr>
                  <a:xfrm>
                    <a:off x="7050999" y="3065837"/>
                    <a:ext cx="3649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r>
                                <m:rPr>
                                  <m:sty m:val="p"/>
                                </m:rPr>
                                <a:rPr lang="en-US" altLang="zh-CN" i="1">
                                  <a:latin typeface="Cambria Math" panose="02040503050406030204" pitchFamily="18" charset="0"/>
                                </a:rPr>
                                <m:t>iu</m:t>
                              </m:r>
                            </m:sub>
                          </m:sSub>
                        </m:oMath>
                      </m:oMathPara>
                    </a14:m>
                    <a:endParaRPr lang="zh-CN" altLang="en-US" dirty="0"/>
                  </a:p>
                </p:txBody>
              </p:sp>
            </mc:Choice>
            <mc:Fallback xmlns="">
              <p:sp>
                <p:nvSpPr>
                  <p:cNvPr id="30" name="文本框 29">
                    <a:extLst>
                      <a:ext uri="{FF2B5EF4-FFF2-40B4-BE49-F238E27FC236}">
                        <a16:creationId xmlns:a16="http://schemas.microsoft.com/office/drawing/2014/main" id="{D0C6D670-F65D-463B-B0D8-C929646B627C}"/>
                      </a:ext>
                    </a:extLst>
                  </p:cNvPr>
                  <p:cNvSpPr txBox="1">
                    <a:spLocks noRot="1" noChangeAspect="1" noMove="1" noResize="1" noEditPoints="1" noAdjustHandles="1" noChangeArrowheads="1" noChangeShapeType="1" noTextEdit="1"/>
                  </p:cNvSpPr>
                  <p:nvPr/>
                </p:nvSpPr>
                <p:spPr>
                  <a:xfrm>
                    <a:off x="7050999" y="3065837"/>
                    <a:ext cx="364908" cy="276999"/>
                  </a:xfrm>
                  <a:prstGeom prst="rect">
                    <a:avLst/>
                  </a:prstGeom>
                  <a:blipFill>
                    <a:blip r:embed="rId9"/>
                    <a:stretch>
                      <a:fillRect l="-15000" r="-6667" b="-17778"/>
                    </a:stretch>
                  </a:blipFill>
                </p:spPr>
                <p:txBody>
                  <a:bodyPr/>
                  <a:lstStyle/>
                  <a:p>
                    <a:r>
                      <a:rPr lang="zh-CN" altLang="en-US">
                        <a:noFill/>
                      </a:rPr>
                      <a:t> </a:t>
                    </a:r>
                  </a:p>
                </p:txBody>
              </p:sp>
            </mc:Fallback>
          </mc:AlternateContent>
          <p:grpSp>
            <p:nvGrpSpPr>
              <p:cNvPr id="41" name="组合 40">
                <a:extLst>
                  <a:ext uri="{FF2B5EF4-FFF2-40B4-BE49-F238E27FC236}">
                    <a16:creationId xmlns:a16="http://schemas.microsoft.com/office/drawing/2014/main" id="{F3DC791E-C8A1-45CC-B873-46AAD2AD5F3E}"/>
                  </a:ext>
                </a:extLst>
              </p:cNvPr>
              <p:cNvGrpSpPr/>
              <p:nvPr/>
            </p:nvGrpSpPr>
            <p:grpSpPr>
              <a:xfrm>
                <a:off x="6551225" y="1725599"/>
                <a:ext cx="1343418" cy="1343361"/>
                <a:chOff x="6551225" y="1725599"/>
                <a:chExt cx="1343418" cy="1343361"/>
              </a:xfrm>
            </p:grpSpPr>
            <p:grpSp>
              <p:nvGrpSpPr>
                <p:cNvPr id="26" name="组合 25">
                  <a:extLst>
                    <a:ext uri="{FF2B5EF4-FFF2-40B4-BE49-F238E27FC236}">
                      <a16:creationId xmlns:a16="http://schemas.microsoft.com/office/drawing/2014/main" id="{DCCABFE3-990F-4756-9E72-321CE46E2218}"/>
                    </a:ext>
                  </a:extLst>
                </p:cNvPr>
                <p:cNvGrpSpPr/>
                <p:nvPr/>
              </p:nvGrpSpPr>
              <p:grpSpPr>
                <a:xfrm>
                  <a:off x="6551225" y="1725599"/>
                  <a:ext cx="1343418" cy="1343361"/>
                  <a:chOff x="6551225" y="1725599"/>
                  <a:chExt cx="1343418" cy="1343361"/>
                </a:xfrm>
              </p:grpSpPr>
              <p:sp>
                <p:nvSpPr>
                  <p:cNvPr id="2" name="矩形: 圆角 1">
                    <a:extLst>
                      <a:ext uri="{FF2B5EF4-FFF2-40B4-BE49-F238E27FC236}">
                        <a16:creationId xmlns:a16="http://schemas.microsoft.com/office/drawing/2014/main" id="{47982EA5-DFC6-477A-9ADC-CD7AE4588EB3}"/>
                      </a:ext>
                    </a:extLst>
                  </p:cNvPr>
                  <p:cNvSpPr/>
                  <p:nvPr/>
                </p:nvSpPr>
                <p:spPr>
                  <a:xfrm>
                    <a:off x="6551253" y="1725599"/>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D2E80988-726C-4ADA-8EB4-0BCC678345C7}"/>
                      </a:ext>
                    </a:extLst>
                  </p:cNvPr>
                  <p:cNvSpPr/>
                  <p:nvPr/>
                </p:nvSpPr>
                <p:spPr>
                  <a:xfrm rot="5400000">
                    <a:off x="7169791" y="1336023"/>
                    <a:ext cx="106287" cy="134336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AFFF70DB-D41D-44D7-B83E-0566F2824CC1}"/>
                      </a:ext>
                    </a:extLst>
                  </p:cNvPr>
                  <p:cNvSpPr/>
                  <p:nvPr/>
                </p:nvSpPr>
                <p:spPr>
                  <a:xfrm rot="5400000">
                    <a:off x="7169818" y="1552047"/>
                    <a:ext cx="106287" cy="1343362"/>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731362E-CE9F-4BB9-A3CF-1163A9C9AEAB}"/>
                      </a:ext>
                    </a:extLst>
                  </p:cNvPr>
                  <p:cNvSpPr/>
                  <p:nvPr/>
                </p:nvSpPr>
                <p:spPr>
                  <a:xfrm rot="5400000">
                    <a:off x="7169763" y="1768072"/>
                    <a:ext cx="106287" cy="1343362"/>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936220DD-9C6D-48EB-A099-B79A39273686}"/>
                      </a:ext>
                    </a:extLst>
                  </p:cNvPr>
                  <p:cNvSpPr/>
                  <p:nvPr/>
                </p:nvSpPr>
                <p:spPr>
                  <a:xfrm rot="5400000">
                    <a:off x="7169762" y="2173026"/>
                    <a:ext cx="106287" cy="1343362"/>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32" name="文本框 31">
                  <a:extLst>
                    <a:ext uri="{FF2B5EF4-FFF2-40B4-BE49-F238E27FC236}">
                      <a16:creationId xmlns:a16="http://schemas.microsoft.com/office/drawing/2014/main" id="{55B10671-F61A-4498-9A6D-8015E7E42DBC}"/>
                    </a:ext>
                  </a:extLst>
                </p:cNvPr>
                <p:cNvSpPr txBox="1"/>
                <p:nvPr/>
              </p:nvSpPr>
              <p:spPr>
                <a:xfrm>
                  <a:off x="6992072" y="2522904"/>
                  <a:ext cx="461665" cy="265457"/>
                </a:xfrm>
                <a:prstGeom prst="rect">
                  <a:avLst/>
                </a:prstGeom>
                <a:noFill/>
              </p:spPr>
              <p:txBody>
                <a:bodyPr vert="eaVert" wrap="none" rtlCol="0">
                  <a:spAutoFit/>
                </a:bodyPr>
                <a:lstStyle/>
                <a:p>
                  <a:r>
                    <a:rPr lang="en-US" altLang="zh-CN" dirty="0"/>
                    <a:t>···</a:t>
                  </a:r>
                  <a:endParaRPr lang="zh-CN" altLang="en-US" dirty="0"/>
                </a:p>
              </p:txBody>
            </p:sp>
          </p:grpSp>
        </p:grpSp>
        <p:grpSp>
          <p:nvGrpSpPr>
            <p:cNvPr id="62" name="组合 61">
              <a:extLst>
                <a:ext uri="{FF2B5EF4-FFF2-40B4-BE49-F238E27FC236}">
                  <a16:creationId xmlns:a16="http://schemas.microsoft.com/office/drawing/2014/main" id="{6A3CD636-1474-41D5-B6AC-EA81E5537BB4}"/>
                </a:ext>
              </a:extLst>
            </p:cNvPr>
            <p:cNvGrpSpPr/>
            <p:nvPr/>
          </p:nvGrpSpPr>
          <p:grpSpPr>
            <a:xfrm>
              <a:off x="8326660" y="1713016"/>
              <a:ext cx="1343363" cy="1630148"/>
              <a:chOff x="8326660" y="1713016"/>
              <a:chExt cx="1343363" cy="1630148"/>
            </a:xfrm>
          </p:grpSpPr>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E0A7834D-6096-4158-AF7A-2F22713FD49E}"/>
                      </a:ext>
                    </a:extLst>
                  </p:cNvPr>
                  <p:cNvSpPr txBox="1"/>
                  <p:nvPr/>
                </p:nvSpPr>
                <p:spPr>
                  <a:xfrm>
                    <a:off x="8908886" y="3066165"/>
                    <a:ext cx="2078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𝐹</m:t>
                          </m:r>
                        </m:oMath>
                      </m:oMathPara>
                    </a14:m>
                    <a:endParaRPr lang="zh-CN" altLang="en-US" dirty="0"/>
                  </a:p>
                </p:txBody>
              </p:sp>
            </mc:Choice>
            <mc:Fallback xmlns="">
              <p:sp>
                <p:nvSpPr>
                  <p:cNvPr id="31" name="文本框 30">
                    <a:extLst>
                      <a:ext uri="{FF2B5EF4-FFF2-40B4-BE49-F238E27FC236}">
                        <a16:creationId xmlns:a16="http://schemas.microsoft.com/office/drawing/2014/main" id="{E0A7834D-6096-4158-AF7A-2F22713FD49E}"/>
                      </a:ext>
                    </a:extLst>
                  </p:cNvPr>
                  <p:cNvSpPr txBox="1">
                    <a:spLocks noRot="1" noChangeAspect="1" noMove="1" noResize="1" noEditPoints="1" noAdjustHandles="1" noChangeArrowheads="1" noChangeShapeType="1" noTextEdit="1"/>
                  </p:cNvSpPr>
                  <p:nvPr/>
                </p:nvSpPr>
                <p:spPr>
                  <a:xfrm>
                    <a:off x="8908886" y="3066165"/>
                    <a:ext cx="207814" cy="276999"/>
                  </a:xfrm>
                  <a:prstGeom prst="rect">
                    <a:avLst/>
                  </a:prstGeom>
                  <a:blipFill>
                    <a:blip r:embed="rId10"/>
                    <a:stretch>
                      <a:fillRect l="-22857" r="-20000" b="-6667"/>
                    </a:stretch>
                  </a:blipFill>
                </p:spPr>
                <p:txBody>
                  <a:bodyPr/>
                  <a:lstStyle/>
                  <a:p>
                    <a:r>
                      <a:rPr lang="zh-CN" altLang="en-US">
                        <a:noFill/>
                      </a:rPr>
                      <a:t> </a:t>
                    </a:r>
                  </a:p>
                </p:txBody>
              </p:sp>
            </mc:Fallback>
          </mc:AlternateContent>
          <p:grpSp>
            <p:nvGrpSpPr>
              <p:cNvPr id="42" name="组合 41">
                <a:extLst>
                  <a:ext uri="{FF2B5EF4-FFF2-40B4-BE49-F238E27FC236}">
                    <a16:creationId xmlns:a16="http://schemas.microsoft.com/office/drawing/2014/main" id="{17B1C6F2-813D-45A4-99A5-3E78E3FB25C3}"/>
                  </a:ext>
                </a:extLst>
              </p:cNvPr>
              <p:cNvGrpSpPr/>
              <p:nvPr/>
            </p:nvGrpSpPr>
            <p:grpSpPr>
              <a:xfrm>
                <a:off x="8326660" y="1713016"/>
                <a:ext cx="1343363" cy="1347186"/>
                <a:chOff x="8326660" y="1713016"/>
                <a:chExt cx="1343363" cy="1347186"/>
              </a:xfrm>
            </p:grpSpPr>
            <p:grpSp>
              <p:nvGrpSpPr>
                <p:cNvPr id="27" name="组合 26">
                  <a:extLst>
                    <a:ext uri="{FF2B5EF4-FFF2-40B4-BE49-F238E27FC236}">
                      <a16:creationId xmlns:a16="http://schemas.microsoft.com/office/drawing/2014/main" id="{CBD62CAD-98C9-427A-96A8-C59B955182AD}"/>
                    </a:ext>
                  </a:extLst>
                </p:cNvPr>
                <p:cNvGrpSpPr/>
                <p:nvPr/>
              </p:nvGrpSpPr>
              <p:grpSpPr>
                <a:xfrm>
                  <a:off x="8326660" y="1713016"/>
                  <a:ext cx="1343363" cy="1347186"/>
                  <a:chOff x="8166072" y="1725597"/>
                  <a:chExt cx="1343363" cy="1347186"/>
                </a:xfrm>
              </p:grpSpPr>
              <p:sp>
                <p:nvSpPr>
                  <p:cNvPr id="9" name="矩形: 圆角 8">
                    <a:extLst>
                      <a:ext uri="{FF2B5EF4-FFF2-40B4-BE49-F238E27FC236}">
                        <a16:creationId xmlns:a16="http://schemas.microsoft.com/office/drawing/2014/main" id="{1472BA1C-3904-4FAE-816C-951740CCF281}"/>
                      </a:ext>
                    </a:extLst>
                  </p:cNvPr>
                  <p:cNvSpPr/>
                  <p:nvPr/>
                </p:nvSpPr>
                <p:spPr>
                  <a:xfrm>
                    <a:off x="8166072" y="1725598"/>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F60051E9-71BE-4044-9CBA-607F989514E0}"/>
                      </a:ext>
                    </a:extLst>
                  </p:cNvPr>
                  <p:cNvSpPr/>
                  <p:nvPr/>
                </p:nvSpPr>
                <p:spPr>
                  <a:xfrm>
                    <a:off x="9190756" y="1725597"/>
                    <a:ext cx="106287" cy="134336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E0F07D67-C1AC-40ED-AF6C-55553F5F01A5}"/>
                      </a:ext>
                    </a:extLst>
                  </p:cNvPr>
                  <p:cNvSpPr/>
                  <p:nvPr/>
                </p:nvSpPr>
                <p:spPr>
                  <a:xfrm>
                    <a:off x="8372677" y="1725597"/>
                    <a:ext cx="106287" cy="1343362"/>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19C95D43-BE01-4FFF-AB80-CBD61C4F6C4F}"/>
                      </a:ext>
                    </a:extLst>
                  </p:cNvPr>
                  <p:cNvSpPr/>
                  <p:nvPr/>
                </p:nvSpPr>
                <p:spPr>
                  <a:xfrm>
                    <a:off x="8590933" y="1725597"/>
                    <a:ext cx="106287" cy="1343362"/>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126BADF4-1479-49F1-B0B7-0F9327D18CB8}"/>
                      </a:ext>
                    </a:extLst>
                  </p:cNvPr>
                  <p:cNvSpPr/>
                  <p:nvPr/>
                </p:nvSpPr>
                <p:spPr>
                  <a:xfrm>
                    <a:off x="8798004" y="1729421"/>
                    <a:ext cx="106287" cy="1343362"/>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33" name="文本框 32">
                  <a:extLst>
                    <a:ext uri="{FF2B5EF4-FFF2-40B4-BE49-F238E27FC236}">
                      <a16:creationId xmlns:a16="http://schemas.microsoft.com/office/drawing/2014/main" id="{0C249320-03EA-4207-A256-1E54AF424E9F}"/>
                    </a:ext>
                  </a:extLst>
                </p:cNvPr>
                <p:cNvSpPr txBox="1"/>
                <p:nvPr/>
              </p:nvSpPr>
              <p:spPr>
                <a:xfrm>
                  <a:off x="9031424" y="2255087"/>
                  <a:ext cx="357790" cy="369332"/>
                </a:xfrm>
                <a:prstGeom prst="rect">
                  <a:avLst/>
                </a:prstGeom>
                <a:noFill/>
              </p:spPr>
              <p:txBody>
                <a:bodyPr vert="horz" wrap="none" rtlCol="0">
                  <a:spAutoFit/>
                </a:bodyPr>
                <a:lstStyle/>
                <a:p>
                  <a:r>
                    <a:rPr lang="en-US" altLang="zh-CN" dirty="0"/>
                    <a:t>···</a:t>
                  </a:r>
                  <a:endParaRPr lang="zh-CN" altLang="en-US" dirty="0"/>
                </a:p>
              </p:txBody>
            </p:sp>
          </p:grpSp>
        </p:grpSp>
        <p:sp>
          <p:nvSpPr>
            <p:cNvPr id="34" name="矩形: 圆角 33">
              <a:extLst>
                <a:ext uri="{FF2B5EF4-FFF2-40B4-BE49-F238E27FC236}">
                  <a16:creationId xmlns:a16="http://schemas.microsoft.com/office/drawing/2014/main" id="{B8A524A2-FFAF-4908-8095-F57D149C97A8}"/>
                </a:ext>
              </a:extLst>
            </p:cNvPr>
            <p:cNvSpPr/>
            <p:nvPr/>
          </p:nvSpPr>
          <p:spPr>
            <a:xfrm>
              <a:off x="6382444" y="1412776"/>
              <a:ext cx="3456384" cy="2016224"/>
            </a:xfrm>
            <a:prstGeom prst="roundRect">
              <a:avLst/>
            </a:prstGeom>
            <a:noFill/>
            <a:ln w="9525"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402CFB89-ECE9-4467-BE26-6A4A7FE9C80A}"/>
                </a:ext>
              </a:extLst>
            </p:cNvPr>
            <p:cNvSpPr txBox="1"/>
            <p:nvPr/>
          </p:nvSpPr>
          <p:spPr>
            <a:xfrm>
              <a:off x="6975735" y="1424879"/>
              <a:ext cx="2269801" cy="276999"/>
            </a:xfrm>
            <a:prstGeom prst="rect">
              <a:avLst/>
            </a:prstGeom>
            <a:noFill/>
          </p:spPr>
          <p:txBody>
            <a:bodyPr wrap="square" rtlCol="0">
              <a:spAutoFit/>
            </a:bodyPr>
            <a:lstStyle/>
            <a:p>
              <a:r>
                <a:rPr lang="en-US" altLang="zh-CN" sz="1200" dirty="0"/>
                <a:t>Item-Neighborhood Attention</a:t>
              </a:r>
              <a:endParaRPr lang="zh-CN" altLang="en-US" sz="1200" dirty="0"/>
            </a:p>
          </p:txBody>
        </p:sp>
      </p:grpSp>
      <p:grpSp>
        <p:nvGrpSpPr>
          <p:cNvPr id="81" name="组合 80">
            <a:extLst>
              <a:ext uri="{FF2B5EF4-FFF2-40B4-BE49-F238E27FC236}">
                <a16:creationId xmlns:a16="http://schemas.microsoft.com/office/drawing/2014/main" id="{50276CDD-E32F-45B0-866A-7BFFA7D87C79}"/>
              </a:ext>
            </a:extLst>
          </p:cNvPr>
          <p:cNvGrpSpPr/>
          <p:nvPr/>
        </p:nvGrpSpPr>
        <p:grpSpPr>
          <a:xfrm>
            <a:off x="7313088" y="3993272"/>
            <a:ext cx="1622610" cy="1880115"/>
            <a:chOff x="7380597" y="3925148"/>
            <a:chExt cx="1622610" cy="1880115"/>
          </a:xfrm>
        </p:grpSpPr>
        <p:grpSp>
          <p:nvGrpSpPr>
            <p:cNvPr id="82" name="组合 81">
              <a:extLst>
                <a:ext uri="{FF2B5EF4-FFF2-40B4-BE49-F238E27FC236}">
                  <a16:creationId xmlns:a16="http://schemas.microsoft.com/office/drawing/2014/main" id="{AB78D0D7-C415-4EF5-89CE-4DF5EF565DDE}"/>
                </a:ext>
              </a:extLst>
            </p:cNvPr>
            <p:cNvGrpSpPr/>
            <p:nvPr/>
          </p:nvGrpSpPr>
          <p:grpSpPr>
            <a:xfrm>
              <a:off x="7509580" y="4049043"/>
              <a:ext cx="1343363" cy="1720341"/>
              <a:chOff x="2216359" y="4261649"/>
              <a:chExt cx="1343363" cy="1720341"/>
            </a:xfrm>
          </p:grpSpPr>
          <p:grpSp>
            <p:nvGrpSpPr>
              <p:cNvPr id="84" name="组合 83">
                <a:extLst>
                  <a:ext uri="{FF2B5EF4-FFF2-40B4-BE49-F238E27FC236}">
                    <a16:creationId xmlns:a16="http://schemas.microsoft.com/office/drawing/2014/main" id="{4FCBD2B8-9E17-4265-A2DF-00899D779B57}"/>
                  </a:ext>
                </a:extLst>
              </p:cNvPr>
              <p:cNvGrpSpPr/>
              <p:nvPr/>
            </p:nvGrpSpPr>
            <p:grpSpPr>
              <a:xfrm>
                <a:off x="2216359" y="4261649"/>
                <a:ext cx="1343363" cy="1347186"/>
                <a:chOff x="8326660" y="1713016"/>
                <a:chExt cx="1343363" cy="1347186"/>
              </a:xfrm>
            </p:grpSpPr>
            <p:grpSp>
              <p:nvGrpSpPr>
                <p:cNvPr id="86" name="组合 85">
                  <a:extLst>
                    <a:ext uri="{FF2B5EF4-FFF2-40B4-BE49-F238E27FC236}">
                      <a16:creationId xmlns:a16="http://schemas.microsoft.com/office/drawing/2014/main" id="{DB3CAA1A-E21C-4204-A2DE-FC86FCBA4CD9}"/>
                    </a:ext>
                  </a:extLst>
                </p:cNvPr>
                <p:cNvGrpSpPr/>
                <p:nvPr/>
              </p:nvGrpSpPr>
              <p:grpSpPr>
                <a:xfrm>
                  <a:off x="8326660" y="1713016"/>
                  <a:ext cx="1343363" cy="1347186"/>
                  <a:chOff x="8166072" y="1725597"/>
                  <a:chExt cx="1343363" cy="1347186"/>
                </a:xfrm>
              </p:grpSpPr>
              <p:sp>
                <p:nvSpPr>
                  <p:cNvPr id="88" name="矩形: 圆角 87">
                    <a:extLst>
                      <a:ext uri="{FF2B5EF4-FFF2-40B4-BE49-F238E27FC236}">
                        <a16:creationId xmlns:a16="http://schemas.microsoft.com/office/drawing/2014/main" id="{FC0DCB69-3427-4C74-9068-E2031794A3F2}"/>
                      </a:ext>
                    </a:extLst>
                  </p:cNvPr>
                  <p:cNvSpPr/>
                  <p:nvPr/>
                </p:nvSpPr>
                <p:spPr>
                  <a:xfrm>
                    <a:off x="8166072" y="1725598"/>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id="{F86F4EA1-7C44-4D70-B2CB-97299609A22D}"/>
                      </a:ext>
                    </a:extLst>
                  </p:cNvPr>
                  <p:cNvSpPr/>
                  <p:nvPr/>
                </p:nvSpPr>
                <p:spPr>
                  <a:xfrm>
                    <a:off x="9190756" y="1725597"/>
                    <a:ext cx="106287" cy="134336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39F951C1-B5F9-4DD2-BD99-08A7E9198B71}"/>
                      </a:ext>
                    </a:extLst>
                  </p:cNvPr>
                  <p:cNvSpPr/>
                  <p:nvPr/>
                </p:nvSpPr>
                <p:spPr>
                  <a:xfrm>
                    <a:off x="8372677" y="1725597"/>
                    <a:ext cx="106287" cy="1343362"/>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3CC9C1C4-68C8-4B22-B941-16F32BC64E92}"/>
                      </a:ext>
                    </a:extLst>
                  </p:cNvPr>
                  <p:cNvSpPr/>
                  <p:nvPr/>
                </p:nvSpPr>
                <p:spPr>
                  <a:xfrm>
                    <a:off x="8590933" y="1725597"/>
                    <a:ext cx="106287" cy="1343362"/>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E6F1772A-7D37-40CF-A21B-E39FE95666A7}"/>
                      </a:ext>
                    </a:extLst>
                  </p:cNvPr>
                  <p:cNvSpPr/>
                  <p:nvPr/>
                </p:nvSpPr>
                <p:spPr>
                  <a:xfrm>
                    <a:off x="8798004" y="1729421"/>
                    <a:ext cx="106287" cy="1343362"/>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87" name="文本框 86">
                  <a:extLst>
                    <a:ext uri="{FF2B5EF4-FFF2-40B4-BE49-F238E27FC236}">
                      <a16:creationId xmlns:a16="http://schemas.microsoft.com/office/drawing/2014/main" id="{FA6D3BE5-8451-4843-82F6-77E207F82A96}"/>
                    </a:ext>
                  </a:extLst>
                </p:cNvPr>
                <p:cNvSpPr txBox="1"/>
                <p:nvPr/>
              </p:nvSpPr>
              <p:spPr>
                <a:xfrm>
                  <a:off x="9031424" y="2255087"/>
                  <a:ext cx="357790" cy="369332"/>
                </a:xfrm>
                <a:prstGeom prst="rect">
                  <a:avLst/>
                </a:prstGeom>
                <a:noFill/>
              </p:spPr>
              <p:txBody>
                <a:bodyPr vert="horz" wrap="none" rtlCol="0">
                  <a:spAutoFit/>
                </a:bodyPr>
                <a:lstStyle/>
                <a:p>
                  <a:r>
                    <a:rPr lang="en-US" altLang="zh-CN" dirty="0"/>
                    <a:t>···</a:t>
                  </a:r>
                  <a:endParaRPr lang="zh-CN" altLang="en-US" dirty="0"/>
                </a:p>
              </p:txBody>
            </p:sp>
          </p:grpSp>
          <p:sp>
            <p:nvSpPr>
              <p:cNvPr id="85" name="文本框 84">
                <a:extLst>
                  <a:ext uri="{FF2B5EF4-FFF2-40B4-BE49-F238E27FC236}">
                    <a16:creationId xmlns:a16="http://schemas.microsoft.com/office/drawing/2014/main" id="{52294677-28B9-4F2C-AB0A-2D2D1637DF6F}"/>
                  </a:ext>
                </a:extLst>
              </p:cNvPr>
              <p:cNvSpPr txBox="1"/>
              <p:nvPr/>
            </p:nvSpPr>
            <p:spPr>
              <a:xfrm>
                <a:off x="2725175" y="5612658"/>
                <a:ext cx="325730" cy="369332"/>
              </a:xfrm>
              <a:prstGeom prst="rect">
                <a:avLst/>
              </a:prstGeom>
              <a:noFill/>
            </p:spPr>
            <p:txBody>
              <a:bodyPr wrap="none" rtlCol="0">
                <a:spAutoFit/>
              </a:bodyPr>
              <a:lstStyle/>
              <a:p>
                <a:r>
                  <a:rPr lang="en-US" altLang="zh-CN" dirty="0"/>
                  <a:t>E</a:t>
                </a:r>
                <a:endParaRPr lang="zh-CN" altLang="en-US" dirty="0"/>
              </a:p>
            </p:txBody>
          </p:sp>
        </p:grpSp>
        <p:sp>
          <p:nvSpPr>
            <p:cNvPr id="83" name="矩形: 圆角 82">
              <a:extLst>
                <a:ext uri="{FF2B5EF4-FFF2-40B4-BE49-F238E27FC236}">
                  <a16:creationId xmlns:a16="http://schemas.microsoft.com/office/drawing/2014/main" id="{A3CCE604-8848-4980-A699-20A8E73F39E4}"/>
                </a:ext>
              </a:extLst>
            </p:cNvPr>
            <p:cNvSpPr/>
            <p:nvPr/>
          </p:nvSpPr>
          <p:spPr>
            <a:xfrm>
              <a:off x="7380597" y="3925148"/>
              <a:ext cx="1622610" cy="1880115"/>
            </a:xfrm>
            <a:prstGeom prst="roundRect">
              <a:avLst/>
            </a:prstGeom>
            <a:noFill/>
            <a:ln w="9525"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a:p>
          </p:txBody>
        </p:sp>
      </p:grpSp>
      <p:cxnSp>
        <p:nvCxnSpPr>
          <p:cNvPr id="94" name="直接箭头连接符 93">
            <a:extLst>
              <a:ext uri="{FF2B5EF4-FFF2-40B4-BE49-F238E27FC236}">
                <a16:creationId xmlns:a16="http://schemas.microsoft.com/office/drawing/2014/main" id="{964E5767-3016-45C6-A92D-4A162D3AC253}"/>
              </a:ext>
            </a:extLst>
          </p:cNvPr>
          <p:cNvCxnSpPr>
            <a:cxnSpLocks/>
          </p:cNvCxnSpPr>
          <p:nvPr/>
        </p:nvCxnSpPr>
        <p:spPr>
          <a:xfrm flipV="1">
            <a:off x="8110635" y="3508916"/>
            <a:ext cx="0" cy="4241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026E5496-B784-4E34-BE45-63F43B21576A}"/>
              </a:ext>
            </a:extLst>
          </p:cNvPr>
          <p:cNvCxnSpPr>
            <a:cxnSpLocks/>
          </p:cNvCxnSpPr>
          <p:nvPr/>
        </p:nvCxnSpPr>
        <p:spPr>
          <a:xfrm>
            <a:off x="9910836" y="2420888"/>
            <a:ext cx="504056" cy="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2" name="组合 121">
            <a:extLst>
              <a:ext uri="{FF2B5EF4-FFF2-40B4-BE49-F238E27FC236}">
                <a16:creationId xmlns:a16="http://schemas.microsoft.com/office/drawing/2014/main" id="{51030908-2A8C-4756-A420-F0797E8A80D9}"/>
              </a:ext>
            </a:extLst>
          </p:cNvPr>
          <p:cNvGrpSpPr/>
          <p:nvPr/>
        </p:nvGrpSpPr>
        <p:grpSpPr>
          <a:xfrm>
            <a:off x="2089778" y="4114205"/>
            <a:ext cx="1569436" cy="1505232"/>
            <a:chOff x="2089778" y="4114205"/>
            <a:chExt cx="1569436" cy="1505232"/>
          </a:xfrm>
        </p:grpSpPr>
        <p:sp>
          <p:nvSpPr>
            <p:cNvPr id="97" name="椭圆 96">
              <a:extLst>
                <a:ext uri="{FF2B5EF4-FFF2-40B4-BE49-F238E27FC236}">
                  <a16:creationId xmlns:a16="http://schemas.microsoft.com/office/drawing/2014/main" id="{F879E313-234F-4B04-B3D5-F8C8A21C1CB6}"/>
                </a:ext>
              </a:extLst>
            </p:cNvPr>
            <p:cNvSpPr/>
            <p:nvPr/>
          </p:nvSpPr>
          <p:spPr>
            <a:xfrm>
              <a:off x="2133972" y="5112050"/>
              <a:ext cx="288032" cy="288032"/>
            </a:xfrm>
            <a:prstGeom prst="ellipse">
              <a:avLst/>
            </a:prstGeom>
            <a:solidFill>
              <a:schemeClr val="accent2">
                <a:lumMod val="75000"/>
              </a:schemeClr>
            </a:solidFill>
            <a:ln>
              <a:solidFill>
                <a:schemeClr val="accent2">
                  <a:lumMod val="75000"/>
                </a:schemeClr>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sp>
          <p:nvSpPr>
            <p:cNvPr id="98" name="椭圆 97">
              <a:extLst>
                <a:ext uri="{FF2B5EF4-FFF2-40B4-BE49-F238E27FC236}">
                  <a16:creationId xmlns:a16="http://schemas.microsoft.com/office/drawing/2014/main" id="{BB5B7375-C2B7-429B-8A49-F0C2978431B3}"/>
                </a:ext>
              </a:extLst>
            </p:cNvPr>
            <p:cNvSpPr/>
            <p:nvPr/>
          </p:nvSpPr>
          <p:spPr>
            <a:xfrm>
              <a:off x="3286100" y="5097157"/>
              <a:ext cx="288032" cy="288032"/>
            </a:xfrm>
            <a:prstGeom prst="ellipse">
              <a:avLst/>
            </a:prstGeom>
            <a:solidFill>
              <a:schemeClr val="accent2">
                <a:lumMod val="60000"/>
                <a:lumOff val="40000"/>
              </a:schemeClr>
            </a:solidFill>
            <a:ln w="9525" cap="flat" cmpd="sng" algn="ctr">
              <a:solidFill>
                <a:schemeClr val="accent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9" name="文本框 98">
                  <a:extLst>
                    <a:ext uri="{FF2B5EF4-FFF2-40B4-BE49-F238E27FC236}">
                      <a16:creationId xmlns:a16="http://schemas.microsoft.com/office/drawing/2014/main" id="{690D1D14-4F3C-44E2-8CDA-2F6D0CFBC15B}"/>
                    </a:ext>
                  </a:extLst>
                </p:cNvPr>
                <p:cNvSpPr txBox="1"/>
                <p:nvPr/>
              </p:nvSpPr>
              <p:spPr>
                <a:xfrm>
                  <a:off x="2089778" y="5373216"/>
                  <a:ext cx="373114"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𝑚</m:t>
                            </m:r>
                          </m:e>
                          <m:sub>
                            <m:r>
                              <a:rPr lang="en-US" altLang="zh-CN" sz="1600" b="0" i="1" smtClean="0">
                                <a:latin typeface="Cambria Math" panose="02040503050406030204" pitchFamily="18" charset="0"/>
                              </a:rPr>
                              <m:t>𝑢</m:t>
                            </m:r>
                          </m:sub>
                        </m:sSub>
                      </m:oMath>
                    </m:oMathPara>
                  </a14:m>
                  <a:endParaRPr lang="zh-CN" altLang="en-US" dirty="0"/>
                </a:p>
              </p:txBody>
            </p:sp>
          </mc:Choice>
          <mc:Fallback xmlns="">
            <p:sp>
              <p:nvSpPr>
                <p:cNvPr id="99" name="文本框 98">
                  <a:extLst>
                    <a:ext uri="{FF2B5EF4-FFF2-40B4-BE49-F238E27FC236}">
                      <a16:creationId xmlns:a16="http://schemas.microsoft.com/office/drawing/2014/main" id="{690D1D14-4F3C-44E2-8CDA-2F6D0CFBC15B}"/>
                    </a:ext>
                  </a:extLst>
                </p:cNvPr>
                <p:cNvSpPr txBox="1">
                  <a:spLocks noRot="1" noChangeAspect="1" noMove="1" noResize="1" noEditPoints="1" noAdjustHandles="1" noChangeArrowheads="1" noChangeShapeType="1" noTextEdit="1"/>
                </p:cNvSpPr>
                <p:nvPr/>
              </p:nvSpPr>
              <p:spPr>
                <a:xfrm>
                  <a:off x="2089778" y="5373216"/>
                  <a:ext cx="373114" cy="246221"/>
                </a:xfrm>
                <a:prstGeom prst="rect">
                  <a:avLst/>
                </a:prstGeom>
                <a:blipFill>
                  <a:blip r:embed="rId11"/>
                  <a:stretch>
                    <a:fillRect l="-1639" b="-97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文本框 99">
                  <a:extLst>
                    <a:ext uri="{FF2B5EF4-FFF2-40B4-BE49-F238E27FC236}">
                      <a16:creationId xmlns:a16="http://schemas.microsoft.com/office/drawing/2014/main" id="{079371F2-2016-405B-B675-51864D17F312}"/>
                    </a:ext>
                  </a:extLst>
                </p:cNvPr>
                <p:cNvSpPr txBox="1"/>
                <p:nvPr/>
              </p:nvSpPr>
              <p:spPr>
                <a:xfrm>
                  <a:off x="3286100" y="5343019"/>
                  <a:ext cx="373114"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𝑖</m:t>
                            </m:r>
                          </m:sub>
                        </m:sSub>
                      </m:oMath>
                    </m:oMathPara>
                  </a14:m>
                  <a:endParaRPr lang="zh-CN" altLang="en-US" dirty="0"/>
                </a:p>
              </p:txBody>
            </p:sp>
          </mc:Choice>
          <mc:Fallback xmlns="">
            <p:sp>
              <p:nvSpPr>
                <p:cNvPr id="100" name="文本框 99">
                  <a:extLst>
                    <a:ext uri="{FF2B5EF4-FFF2-40B4-BE49-F238E27FC236}">
                      <a16:creationId xmlns:a16="http://schemas.microsoft.com/office/drawing/2014/main" id="{079371F2-2016-405B-B675-51864D17F312}"/>
                    </a:ext>
                  </a:extLst>
                </p:cNvPr>
                <p:cNvSpPr txBox="1">
                  <a:spLocks noRot="1" noChangeAspect="1" noMove="1" noResize="1" noEditPoints="1" noAdjustHandles="1" noChangeArrowheads="1" noChangeShapeType="1" noTextEdit="1"/>
                </p:cNvSpPr>
                <p:nvPr/>
              </p:nvSpPr>
              <p:spPr>
                <a:xfrm>
                  <a:off x="3286100" y="5343019"/>
                  <a:ext cx="373114" cy="246221"/>
                </a:xfrm>
                <a:prstGeom prst="rect">
                  <a:avLst/>
                </a:prstGeom>
                <a:blipFill>
                  <a:blip r:embed="rId12"/>
                  <a:stretch>
                    <a:fillRect b="-14634"/>
                  </a:stretch>
                </a:blipFill>
              </p:spPr>
              <p:txBody>
                <a:bodyPr/>
                <a:lstStyle/>
                <a:p>
                  <a:r>
                    <a:rPr lang="zh-CN" altLang="en-US">
                      <a:noFill/>
                    </a:rPr>
                    <a:t> </a:t>
                  </a:r>
                </a:p>
              </p:txBody>
            </p:sp>
          </mc:Fallback>
        </mc:AlternateContent>
        <p:cxnSp>
          <p:nvCxnSpPr>
            <p:cNvPr id="102" name="连接符: 肘形 101">
              <a:extLst>
                <a:ext uri="{FF2B5EF4-FFF2-40B4-BE49-F238E27FC236}">
                  <a16:creationId xmlns:a16="http://schemas.microsoft.com/office/drawing/2014/main" id="{A1DF4586-BEE9-474F-A192-B6840251A66C}"/>
                </a:ext>
              </a:extLst>
            </p:cNvPr>
            <p:cNvCxnSpPr>
              <a:cxnSpLocks/>
            </p:cNvCxnSpPr>
            <p:nvPr/>
          </p:nvCxnSpPr>
          <p:spPr>
            <a:xfrm rot="5400000" flipH="1" flipV="1">
              <a:off x="2131745" y="4439339"/>
              <a:ext cx="758562" cy="466076"/>
            </a:xfrm>
            <a:prstGeom prst="bentConnector3">
              <a:avLst>
                <a:gd name="adj1" fmla="val 99766"/>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连接符: 肘形 105">
              <a:extLst>
                <a:ext uri="{FF2B5EF4-FFF2-40B4-BE49-F238E27FC236}">
                  <a16:creationId xmlns:a16="http://schemas.microsoft.com/office/drawing/2014/main" id="{93B140BF-3B63-49E6-AA97-52ECAD497A10}"/>
                </a:ext>
              </a:extLst>
            </p:cNvPr>
            <p:cNvCxnSpPr>
              <a:cxnSpLocks/>
            </p:cNvCxnSpPr>
            <p:nvPr/>
          </p:nvCxnSpPr>
          <p:spPr>
            <a:xfrm rot="16200000" flipV="1">
              <a:off x="2846565" y="4468107"/>
              <a:ext cx="758562" cy="408540"/>
            </a:xfrm>
            <a:prstGeom prst="bentConnector3">
              <a:avLst>
                <a:gd name="adj1" fmla="val 99766"/>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1" name="组合 120">
              <a:extLst>
                <a:ext uri="{FF2B5EF4-FFF2-40B4-BE49-F238E27FC236}">
                  <a16:creationId xmlns:a16="http://schemas.microsoft.com/office/drawing/2014/main" id="{406B0B54-F299-46E5-85A1-818730D59340}"/>
                </a:ext>
              </a:extLst>
            </p:cNvPr>
            <p:cNvGrpSpPr/>
            <p:nvPr/>
          </p:nvGrpSpPr>
          <p:grpSpPr>
            <a:xfrm>
              <a:off x="2767596" y="4114205"/>
              <a:ext cx="242374" cy="369332"/>
              <a:chOff x="5114200" y="4471213"/>
              <a:chExt cx="242374" cy="369332"/>
            </a:xfrm>
          </p:grpSpPr>
          <p:sp>
            <p:nvSpPr>
              <p:cNvPr id="120" name="文本框 119">
                <a:extLst>
                  <a:ext uri="{FF2B5EF4-FFF2-40B4-BE49-F238E27FC236}">
                    <a16:creationId xmlns:a16="http://schemas.microsoft.com/office/drawing/2014/main" id="{3982D167-CC93-478F-A940-5B0ADEDD5B6E}"/>
                  </a:ext>
                </a:extLst>
              </p:cNvPr>
              <p:cNvSpPr txBox="1"/>
              <p:nvPr/>
            </p:nvSpPr>
            <p:spPr>
              <a:xfrm>
                <a:off x="5114200" y="4471213"/>
                <a:ext cx="242374" cy="369332"/>
              </a:xfrm>
              <a:prstGeom prst="rect">
                <a:avLst/>
              </a:prstGeom>
              <a:noFill/>
            </p:spPr>
            <p:txBody>
              <a:bodyPr wrap="square" rtlCol="0">
                <a:spAutoFit/>
              </a:bodyPr>
              <a:lstStyle/>
              <a:p>
                <a:r>
                  <a:rPr lang="en-US" altLang="zh-CN" dirty="0"/>
                  <a:t>·</a:t>
                </a:r>
                <a:endParaRPr lang="zh-CN" altLang="en-US" dirty="0"/>
              </a:p>
            </p:txBody>
          </p:sp>
          <p:sp>
            <p:nvSpPr>
              <p:cNvPr id="117" name="椭圆 116">
                <a:extLst>
                  <a:ext uri="{FF2B5EF4-FFF2-40B4-BE49-F238E27FC236}">
                    <a16:creationId xmlns:a16="http://schemas.microsoft.com/office/drawing/2014/main" id="{35BF6F6C-C39B-4235-AE7F-3930DB428F7E}"/>
                  </a:ext>
                </a:extLst>
              </p:cNvPr>
              <p:cNvSpPr/>
              <p:nvPr/>
            </p:nvSpPr>
            <p:spPr>
              <a:xfrm>
                <a:off x="5158308" y="4593332"/>
                <a:ext cx="144016" cy="131812"/>
              </a:xfrm>
              <a:prstGeom prst="ellipse">
                <a:avLst/>
              </a:prstGeom>
              <a:noFill/>
              <a:ln w="9525" cap="flat" cmpd="sng" algn="ctr">
                <a:solidFill>
                  <a:schemeClr val="tx1">
                    <a:lumMod val="65000"/>
                    <a:lumOff val="3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grpSp>
      </p:grpSp>
      <p:grpSp>
        <p:nvGrpSpPr>
          <p:cNvPr id="125" name="组合 124">
            <a:extLst>
              <a:ext uri="{FF2B5EF4-FFF2-40B4-BE49-F238E27FC236}">
                <a16:creationId xmlns:a16="http://schemas.microsoft.com/office/drawing/2014/main" id="{3B2F0570-F601-4322-9E63-1F7B51C35AB9}"/>
              </a:ext>
            </a:extLst>
          </p:cNvPr>
          <p:cNvGrpSpPr/>
          <p:nvPr/>
        </p:nvGrpSpPr>
        <p:grpSpPr>
          <a:xfrm>
            <a:off x="8625446" y="1373012"/>
            <a:ext cx="3456384" cy="4464496"/>
            <a:chOff x="6382444" y="1412776"/>
            <a:chExt cx="3456384" cy="4464496"/>
          </a:xfrm>
        </p:grpSpPr>
        <p:grpSp>
          <p:nvGrpSpPr>
            <p:cNvPr id="126" name="组合 125">
              <a:extLst>
                <a:ext uri="{FF2B5EF4-FFF2-40B4-BE49-F238E27FC236}">
                  <a16:creationId xmlns:a16="http://schemas.microsoft.com/office/drawing/2014/main" id="{30C04858-27AF-459D-8832-4D0E598213E4}"/>
                </a:ext>
              </a:extLst>
            </p:cNvPr>
            <p:cNvGrpSpPr/>
            <p:nvPr/>
          </p:nvGrpSpPr>
          <p:grpSpPr>
            <a:xfrm>
              <a:off x="6382444" y="1412776"/>
              <a:ext cx="3456384" cy="2016224"/>
              <a:chOff x="6382444" y="1412776"/>
              <a:chExt cx="3456384" cy="2016224"/>
            </a:xfrm>
          </p:grpSpPr>
          <p:sp>
            <p:nvSpPr>
              <p:cNvPr id="140" name="矩形: 圆角 139">
                <a:extLst>
                  <a:ext uri="{FF2B5EF4-FFF2-40B4-BE49-F238E27FC236}">
                    <a16:creationId xmlns:a16="http://schemas.microsoft.com/office/drawing/2014/main" id="{612DED8F-15C8-4340-9620-2130C445952E}"/>
                  </a:ext>
                </a:extLst>
              </p:cNvPr>
              <p:cNvSpPr/>
              <p:nvPr/>
            </p:nvSpPr>
            <p:spPr>
              <a:xfrm>
                <a:off x="6382444" y="1412776"/>
                <a:ext cx="3456384" cy="2016224"/>
              </a:xfrm>
              <a:prstGeom prst="roundRect">
                <a:avLst/>
              </a:prstGeom>
              <a:noFill/>
              <a:ln w="9525"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a:p>
            </p:txBody>
          </p:sp>
          <p:sp>
            <p:nvSpPr>
              <p:cNvPr id="141" name="文本框 140">
                <a:extLst>
                  <a:ext uri="{FF2B5EF4-FFF2-40B4-BE49-F238E27FC236}">
                    <a16:creationId xmlns:a16="http://schemas.microsoft.com/office/drawing/2014/main" id="{1B9680F8-9BC6-4EB6-9A36-9256ABDCBF49}"/>
                  </a:ext>
                </a:extLst>
              </p:cNvPr>
              <p:cNvSpPr txBox="1"/>
              <p:nvPr/>
            </p:nvSpPr>
            <p:spPr>
              <a:xfrm>
                <a:off x="6975735" y="1424879"/>
                <a:ext cx="2269801" cy="276999"/>
              </a:xfrm>
              <a:prstGeom prst="rect">
                <a:avLst/>
              </a:prstGeom>
              <a:noFill/>
            </p:spPr>
            <p:txBody>
              <a:bodyPr wrap="square" rtlCol="0">
                <a:spAutoFit/>
              </a:bodyPr>
              <a:lstStyle/>
              <a:p>
                <a:r>
                  <a:rPr lang="en-US" altLang="zh-CN" sz="1200" dirty="0"/>
                  <a:t>User-Neighborhood Attention</a:t>
                </a:r>
                <a:endParaRPr lang="zh-CN" altLang="en-US" sz="1200" dirty="0"/>
              </a:p>
            </p:txBody>
          </p:sp>
          <p:grpSp>
            <p:nvGrpSpPr>
              <p:cNvPr id="142" name="组合 141">
                <a:extLst>
                  <a:ext uri="{FF2B5EF4-FFF2-40B4-BE49-F238E27FC236}">
                    <a16:creationId xmlns:a16="http://schemas.microsoft.com/office/drawing/2014/main" id="{9A254A90-C211-4FE2-B168-CF304F82E780}"/>
                  </a:ext>
                </a:extLst>
              </p:cNvPr>
              <p:cNvGrpSpPr/>
              <p:nvPr/>
            </p:nvGrpSpPr>
            <p:grpSpPr>
              <a:xfrm>
                <a:off x="6431382" y="1814412"/>
                <a:ext cx="3154036" cy="1268811"/>
                <a:chOff x="6431382" y="1814412"/>
                <a:chExt cx="3154036" cy="1268811"/>
              </a:xfrm>
            </p:grpSpPr>
            <p:grpSp>
              <p:nvGrpSpPr>
                <p:cNvPr id="143" name="组合 142">
                  <a:extLst>
                    <a:ext uri="{FF2B5EF4-FFF2-40B4-BE49-F238E27FC236}">
                      <a16:creationId xmlns:a16="http://schemas.microsoft.com/office/drawing/2014/main" id="{1F4F983C-9036-4B67-B2BB-058CA68AA33D}"/>
                    </a:ext>
                  </a:extLst>
                </p:cNvPr>
                <p:cNvGrpSpPr/>
                <p:nvPr/>
              </p:nvGrpSpPr>
              <p:grpSpPr>
                <a:xfrm>
                  <a:off x="6431382" y="1814412"/>
                  <a:ext cx="3154036" cy="1268811"/>
                  <a:chOff x="6324751" y="1800149"/>
                  <a:chExt cx="3154036" cy="1268811"/>
                </a:xfrm>
              </p:grpSpPr>
              <p:grpSp>
                <p:nvGrpSpPr>
                  <p:cNvPr id="150" name="组合 149">
                    <a:extLst>
                      <a:ext uri="{FF2B5EF4-FFF2-40B4-BE49-F238E27FC236}">
                        <a16:creationId xmlns:a16="http://schemas.microsoft.com/office/drawing/2014/main" id="{01040356-E1BE-4B17-BDE9-1597D3120965}"/>
                      </a:ext>
                    </a:extLst>
                  </p:cNvPr>
                  <p:cNvGrpSpPr/>
                  <p:nvPr/>
                </p:nvGrpSpPr>
                <p:grpSpPr>
                  <a:xfrm>
                    <a:off x="6324751" y="2691256"/>
                    <a:ext cx="3154036" cy="377704"/>
                    <a:chOff x="6324751" y="2691256"/>
                    <a:chExt cx="3154036" cy="377704"/>
                  </a:xfrm>
                </p:grpSpPr>
                <p:grpSp>
                  <p:nvGrpSpPr>
                    <p:cNvPr id="164" name="组合 163">
                      <a:extLst>
                        <a:ext uri="{FF2B5EF4-FFF2-40B4-BE49-F238E27FC236}">
                          <a16:creationId xmlns:a16="http://schemas.microsoft.com/office/drawing/2014/main" id="{12B52D50-A2C3-4CEF-9729-7528A00E8F4B}"/>
                        </a:ext>
                      </a:extLst>
                    </p:cNvPr>
                    <p:cNvGrpSpPr/>
                    <p:nvPr/>
                  </p:nvGrpSpPr>
                  <p:grpSpPr>
                    <a:xfrm>
                      <a:off x="6324751" y="2691256"/>
                      <a:ext cx="3154036" cy="377704"/>
                      <a:chOff x="6385875" y="1713062"/>
                      <a:chExt cx="1508741" cy="1409663"/>
                    </a:xfrm>
                  </p:grpSpPr>
                  <mc:AlternateContent xmlns:mc="http://schemas.openxmlformats.org/markup-compatibility/2006" xmlns:a14="http://schemas.microsoft.com/office/drawing/2010/main">
                    <mc:Choice Requires="a14">
                      <p:sp>
                        <p:nvSpPr>
                          <p:cNvPr id="167" name="文本框 166">
                            <a:extLst>
                              <a:ext uri="{FF2B5EF4-FFF2-40B4-BE49-F238E27FC236}">
                                <a16:creationId xmlns:a16="http://schemas.microsoft.com/office/drawing/2014/main" id="{F35F4CCD-01AD-414F-BFF4-FBEAF021D1A6}"/>
                              </a:ext>
                            </a:extLst>
                          </p:cNvPr>
                          <p:cNvSpPr txBox="1"/>
                          <p:nvPr/>
                        </p:nvSpPr>
                        <p:spPr>
                          <a:xfrm>
                            <a:off x="6385875" y="1867836"/>
                            <a:ext cx="174455" cy="10338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𝑢𝑖</m:t>
                                      </m:r>
                                    </m:sub>
                                  </m:sSub>
                                </m:oMath>
                              </m:oMathPara>
                            </a14:m>
                            <a:endParaRPr lang="zh-CN" altLang="en-US" dirty="0"/>
                          </a:p>
                        </p:txBody>
                      </p:sp>
                    </mc:Choice>
                    <mc:Fallback xmlns="">
                      <p:sp>
                        <p:nvSpPr>
                          <p:cNvPr id="167" name="文本框 166">
                            <a:extLst>
                              <a:ext uri="{FF2B5EF4-FFF2-40B4-BE49-F238E27FC236}">
                                <a16:creationId xmlns:a16="http://schemas.microsoft.com/office/drawing/2014/main" id="{F35F4CCD-01AD-414F-BFF4-FBEAF021D1A6}"/>
                              </a:ext>
                            </a:extLst>
                          </p:cNvPr>
                          <p:cNvSpPr txBox="1">
                            <a:spLocks noRot="1" noChangeAspect="1" noMove="1" noResize="1" noEditPoints="1" noAdjustHandles="1" noChangeArrowheads="1" noChangeShapeType="1" noTextEdit="1"/>
                          </p:cNvSpPr>
                          <p:nvPr/>
                        </p:nvSpPr>
                        <p:spPr>
                          <a:xfrm>
                            <a:off x="6385875" y="1867836"/>
                            <a:ext cx="174455" cy="1033813"/>
                          </a:xfrm>
                          <a:prstGeom prst="rect">
                            <a:avLst/>
                          </a:prstGeom>
                          <a:blipFill>
                            <a:blip r:embed="rId13"/>
                            <a:stretch>
                              <a:fillRect l="-15000" r="-5000" b="-17391"/>
                            </a:stretch>
                          </a:blipFill>
                        </p:spPr>
                        <p:txBody>
                          <a:bodyPr/>
                          <a:lstStyle/>
                          <a:p>
                            <a:r>
                              <a:rPr lang="zh-CN" altLang="en-US">
                                <a:noFill/>
                              </a:rPr>
                              <a:t> </a:t>
                            </a:r>
                          </a:p>
                        </p:txBody>
                      </p:sp>
                    </mc:Fallback>
                  </mc:AlternateContent>
                  <p:grpSp>
                    <p:nvGrpSpPr>
                      <p:cNvPr id="168" name="组合 167">
                        <a:extLst>
                          <a:ext uri="{FF2B5EF4-FFF2-40B4-BE49-F238E27FC236}">
                            <a16:creationId xmlns:a16="http://schemas.microsoft.com/office/drawing/2014/main" id="{B25BE33A-6DD4-48AB-B87A-B2CD52394EC5}"/>
                          </a:ext>
                        </a:extLst>
                      </p:cNvPr>
                      <p:cNvGrpSpPr/>
                      <p:nvPr/>
                    </p:nvGrpSpPr>
                    <p:grpSpPr>
                      <a:xfrm>
                        <a:off x="6551253" y="1713062"/>
                        <a:ext cx="1343363" cy="1409663"/>
                        <a:chOff x="6551253" y="1713062"/>
                        <a:chExt cx="1343363" cy="1409663"/>
                      </a:xfrm>
                    </p:grpSpPr>
                    <p:grpSp>
                      <p:nvGrpSpPr>
                        <p:cNvPr id="169" name="组合 168">
                          <a:extLst>
                            <a:ext uri="{FF2B5EF4-FFF2-40B4-BE49-F238E27FC236}">
                              <a16:creationId xmlns:a16="http://schemas.microsoft.com/office/drawing/2014/main" id="{4BBEBE57-83CC-4458-BE61-244A5344CC8B}"/>
                            </a:ext>
                          </a:extLst>
                        </p:cNvPr>
                        <p:cNvGrpSpPr/>
                        <p:nvPr/>
                      </p:nvGrpSpPr>
                      <p:grpSpPr>
                        <a:xfrm>
                          <a:off x="6551253" y="1718758"/>
                          <a:ext cx="1343363" cy="1359540"/>
                          <a:chOff x="6551253" y="1718758"/>
                          <a:chExt cx="1343363" cy="1359540"/>
                        </a:xfrm>
                      </p:grpSpPr>
                      <p:sp>
                        <p:nvSpPr>
                          <p:cNvPr id="171" name="矩形: 圆角 170">
                            <a:extLst>
                              <a:ext uri="{FF2B5EF4-FFF2-40B4-BE49-F238E27FC236}">
                                <a16:creationId xmlns:a16="http://schemas.microsoft.com/office/drawing/2014/main" id="{9A10B184-1607-43DA-95DB-6845465F941D}"/>
                              </a:ext>
                            </a:extLst>
                          </p:cNvPr>
                          <p:cNvSpPr/>
                          <p:nvPr/>
                        </p:nvSpPr>
                        <p:spPr>
                          <a:xfrm>
                            <a:off x="6551253" y="1725599"/>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72" name="矩形 171">
                            <a:extLst>
                              <a:ext uri="{FF2B5EF4-FFF2-40B4-BE49-F238E27FC236}">
                                <a16:creationId xmlns:a16="http://schemas.microsoft.com/office/drawing/2014/main" id="{261B35F5-48B5-440C-8C0D-5D7BFB506D5A}"/>
                              </a:ext>
                            </a:extLst>
                          </p:cNvPr>
                          <p:cNvSpPr/>
                          <p:nvPr/>
                        </p:nvSpPr>
                        <p:spPr>
                          <a:xfrm>
                            <a:off x="6713236" y="1725595"/>
                            <a:ext cx="46029" cy="134336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173" name="矩形 172">
                            <a:extLst>
                              <a:ext uri="{FF2B5EF4-FFF2-40B4-BE49-F238E27FC236}">
                                <a16:creationId xmlns:a16="http://schemas.microsoft.com/office/drawing/2014/main" id="{39F4A6F0-32F7-4562-AEFE-2A0349EDBAAE}"/>
                              </a:ext>
                            </a:extLst>
                          </p:cNvPr>
                          <p:cNvSpPr/>
                          <p:nvPr/>
                        </p:nvSpPr>
                        <p:spPr>
                          <a:xfrm>
                            <a:off x="6972367" y="1718758"/>
                            <a:ext cx="46029" cy="1343364"/>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74" name="矩形 173">
                            <a:extLst>
                              <a:ext uri="{FF2B5EF4-FFF2-40B4-BE49-F238E27FC236}">
                                <a16:creationId xmlns:a16="http://schemas.microsoft.com/office/drawing/2014/main" id="{2B456FF8-C562-4E44-8C26-D866FF202D56}"/>
                              </a:ext>
                            </a:extLst>
                          </p:cNvPr>
                          <p:cNvSpPr/>
                          <p:nvPr/>
                        </p:nvSpPr>
                        <p:spPr>
                          <a:xfrm>
                            <a:off x="7229718" y="1734934"/>
                            <a:ext cx="46029" cy="1343364"/>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75" name="矩形 174">
                            <a:extLst>
                              <a:ext uri="{FF2B5EF4-FFF2-40B4-BE49-F238E27FC236}">
                                <a16:creationId xmlns:a16="http://schemas.microsoft.com/office/drawing/2014/main" id="{0E593583-CA8C-4DF7-9C30-E011BC056CF2}"/>
                              </a:ext>
                            </a:extLst>
                          </p:cNvPr>
                          <p:cNvSpPr/>
                          <p:nvPr/>
                        </p:nvSpPr>
                        <p:spPr>
                          <a:xfrm>
                            <a:off x="7722158" y="1725595"/>
                            <a:ext cx="46029" cy="1343364"/>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170" name="文本框 169">
                          <a:extLst>
                            <a:ext uri="{FF2B5EF4-FFF2-40B4-BE49-F238E27FC236}">
                              <a16:creationId xmlns:a16="http://schemas.microsoft.com/office/drawing/2014/main" id="{94779756-C110-470E-8D7B-F4E04AB4BCF4}"/>
                            </a:ext>
                          </a:extLst>
                        </p:cNvPr>
                        <p:cNvSpPr txBox="1"/>
                        <p:nvPr/>
                      </p:nvSpPr>
                      <p:spPr>
                        <a:xfrm>
                          <a:off x="7439055" y="1713062"/>
                          <a:ext cx="178939" cy="1409663"/>
                        </a:xfrm>
                        <a:prstGeom prst="rect">
                          <a:avLst/>
                        </a:prstGeom>
                        <a:noFill/>
                      </p:spPr>
                      <p:txBody>
                        <a:bodyPr vert="horz" wrap="square" rtlCol="0">
                          <a:spAutoFit/>
                        </a:bodyPr>
                        <a:lstStyle/>
                        <a:p>
                          <a:r>
                            <a:rPr lang="en-US" altLang="zh-CN" dirty="0"/>
                            <a:t>···</a:t>
                          </a:r>
                          <a:endParaRPr lang="zh-CN" altLang="en-US" dirty="0"/>
                        </a:p>
                      </p:txBody>
                    </p:sp>
                  </p:grpSp>
                </p:grpSp>
                <p:sp>
                  <p:nvSpPr>
                    <p:cNvPr id="165" name="矩形 164">
                      <a:extLst>
                        <a:ext uri="{FF2B5EF4-FFF2-40B4-BE49-F238E27FC236}">
                          <a16:creationId xmlns:a16="http://schemas.microsoft.com/office/drawing/2014/main" id="{B0FF5982-83D7-4D26-9C18-DFD7559E63D7}"/>
                        </a:ext>
                      </a:extLst>
                    </p:cNvPr>
                    <p:cNvSpPr/>
                    <p:nvPr/>
                  </p:nvSpPr>
                  <p:spPr>
                    <a:xfrm>
                      <a:off x="7280666" y="2694614"/>
                      <a:ext cx="96224" cy="359940"/>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6" name="矩形 165">
                      <a:extLst>
                        <a:ext uri="{FF2B5EF4-FFF2-40B4-BE49-F238E27FC236}">
                          <a16:creationId xmlns:a16="http://schemas.microsoft.com/office/drawing/2014/main" id="{B4DD9CC4-67FA-47F4-9CCA-6268069FF5A4}"/>
                        </a:ext>
                      </a:extLst>
                    </p:cNvPr>
                    <p:cNvSpPr/>
                    <p:nvPr/>
                  </p:nvSpPr>
                  <p:spPr>
                    <a:xfrm>
                      <a:off x="7822945" y="2691256"/>
                      <a:ext cx="96224" cy="35994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grpSp>
              <p:grpSp>
                <p:nvGrpSpPr>
                  <p:cNvPr id="151" name="组合 150">
                    <a:extLst>
                      <a:ext uri="{FF2B5EF4-FFF2-40B4-BE49-F238E27FC236}">
                        <a16:creationId xmlns:a16="http://schemas.microsoft.com/office/drawing/2014/main" id="{726C9685-BD01-4CA1-9D56-962376636EB2}"/>
                      </a:ext>
                    </a:extLst>
                  </p:cNvPr>
                  <p:cNvGrpSpPr/>
                  <p:nvPr/>
                </p:nvGrpSpPr>
                <p:grpSpPr>
                  <a:xfrm>
                    <a:off x="6335327" y="1800149"/>
                    <a:ext cx="3143460" cy="395439"/>
                    <a:chOff x="6335327" y="1800149"/>
                    <a:chExt cx="3143460" cy="395439"/>
                  </a:xfrm>
                </p:grpSpPr>
                <p:grpSp>
                  <p:nvGrpSpPr>
                    <p:cNvPr id="152" name="组合 151">
                      <a:extLst>
                        <a:ext uri="{FF2B5EF4-FFF2-40B4-BE49-F238E27FC236}">
                          <a16:creationId xmlns:a16="http://schemas.microsoft.com/office/drawing/2014/main" id="{E6C995E6-1870-471F-98D2-D1C2BFF106DD}"/>
                        </a:ext>
                      </a:extLst>
                    </p:cNvPr>
                    <p:cNvGrpSpPr/>
                    <p:nvPr/>
                  </p:nvGrpSpPr>
                  <p:grpSpPr>
                    <a:xfrm>
                      <a:off x="6335327" y="1804217"/>
                      <a:ext cx="3143460" cy="390196"/>
                      <a:chOff x="8166341" y="1713016"/>
                      <a:chExt cx="1503682" cy="1345761"/>
                    </a:xfrm>
                  </p:grpSpPr>
                  <mc:AlternateContent xmlns:mc="http://schemas.openxmlformats.org/markup-compatibility/2006" xmlns:a14="http://schemas.microsoft.com/office/drawing/2010/main">
                    <mc:Choice Requires="a14">
                      <p:sp>
                        <p:nvSpPr>
                          <p:cNvPr id="155" name="文本框 154">
                            <a:extLst>
                              <a:ext uri="{FF2B5EF4-FFF2-40B4-BE49-F238E27FC236}">
                                <a16:creationId xmlns:a16="http://schemas.microsoft.com/office/drawing/2014/main" id="{AB3150F8-66E0-45C6-AC22-863D134F84A0}"/>
                              </a:ext>
                            </a:extLst>
                          </p:cNvPr>
                          <p:cNvSpPr txBox="1"/>
                          <p:nvPr/>
                        </p:nvSpPr>
                        <p:spPr>
                          <a:xfrm>
                            <a:off x="8166341" y="1886004"/>
                            <a:ext cx="175360" cy="9553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m:t>
                                  </m:r>
                                </m:oMath>
                              </m:oMathPara>
                            </a14:m>
                            <a:endParaRPr lang="zh-CN" altLang="en-US" dirty="0"/>
                          </a:p>
                        </p:txBody>
                      </p:sp>
                    </mc:Choice>
                    <mc:Fallback xmlns="">
                      <p:sp>
                        <p:nvSpPr>
                          <p:cNvPr id="155" name="文本框 154">
                            <a:extLst>
                              <a:ext uri="{FF2B5EF4-FFF2-40B4-BE49-F238E27FC236}">
                                <a16:creationId xmlns:a16="http://schemas.microsoft.com/office/drawing/2014/main" id="{AB3150F8-66E0-45C6-AC22-863D134F84A0}"/>
                              </a:ext>
                            </a:extLst>
                          </p:cNvPr>
                          <p:cNvSpPr txBox="1">
                            <a:spLocks noRot="1" noChangeAspect="1" noMove="1" noResize="1" noEditPoints="1" noAdjustHandles="1" noChangeArrowheads="1" noChangeShapeType="1" noTextEdit="1"/>
                          </p:cNvSpPr>
                          <p:nvPr/>
                        </p:nvSpPr>
                        <p:spPr>
                          <a:xfrm>
                            <a:off x="8166341" y="1886004"/>
                            <a:ext cx="175360" cy="955352"/>
                          </a:xfrm>
                          <a:prstGeom prst="rect">
                            <a:avLst/>
                          </a:prstGeom>
                          <a:blipFill>
                            <a:blip r:embed="rId14"/>
                            <a:stretch>
                              <a:fillRect b="-8889"/>
                            </a:stretch>
                          </a:blipFill>
                        </p:spPr>
                        <p:txBody>
                          <a:bodyPr/>
                          <a:lstStyle/>
                          <a:p>
                            <a:r>
                              <a:rPr lang="zh-CN" altLang="en-US">
                                <a:noFill/>
                              </a:rPr>
                              <a:t> </a:t>
                            </a:r>
                          </a:p>
                        </p:txBody>
                      </p:sp>
                    </mc:Fallback>
                  </mc:AlternateContent>
                  <p:grpSp>
                    <p:nvGrpSpPr>
                      <p:cNvPr id="156" name="组合 155">
                        <a:extLst>
                          <a:ext uri="{FF2B5EF4-FFF2-40B4-BE49-F238E27FC236}">
                            <a16:creationId xmlns:a16="http://schemas.microsoft.com/office/drawing/2014/main" id="{0EA3BD32-B8B6-4581-8560-50770EB7D16E}"/>
                          </a:ext>
                        </a:extLst>
                      </p:cNvPr>
                      <p:cNvGrpSpPr/>
                      <p:nvPr/>
                    </p:nvGrpSpPr>
                    <p:grpSpPr>
                      <a:xfrm>
                        <a:off x="8326660" y="1713016"/>
                        <a:ext cx="1343363" cy="1345761"/>
                        <a:chOff x="8326660" y="1713016"/>
                        <a:chExt cx="1343363" cy="1345761"/>
                      </a:xfrm>
                    </p:grpSpPr>
                    <p:grpSp>
                      <p:nvGrpSpPr>
                        <p:cNvPr id="157" name="组合 156">
                          <a:extLst>
                            <a:ext uri="{FF2B5EF4-FFF2-40B4-BE49-F238E27FC236}">
                              <a16:creationId xmlns:a16="http://schemas.microsoft.com/office/drawing/2014/main" id="{EE3BE4EE-16DD-4FFA-B903-B5E68F276FDA}"/>
                            </a:ext>
                          </a:extLst>
                        </p:cNvPr>
                        <p:cNvGrpSpPr/>
                        <p:nvPr/>
                      </p:nvGrpSpPr>
                      <p:grpSpPr>
                        <a:xfrm>
                          <a:off x="8326660" y="1713016"/>
                          <a:ext cx="1343363" cy="1345761"/>
                          <a:chOff x="8166072" y="1725597"/>
                          <a:chExt cx="1343363" cy="1345761"/>
                        </a:xfrm>
                      </p:grpSpPr>
                      <p:sp>
                        <p:nvSpPr>
                          <p:cNvPr id="159" name="矩形: 圆角 158">
                            <a:extLst>
                              <a:ext uri="{FF2B5EF4-FFF2-40B4-BE49-F238E27FC236}">
                                <a16:creationId xmlns:a16="http://schemas.microsoft.com/office/drawing/2014/main" id="{E7979D47-11BD-48A9-9461-1C721A8988B9}"/>
                              </a:ext>
                            </a:extLst>
                          </p:cNvPr>
                          <p:cNvSpPr/>
                          <p:nvPr/>
                        </p:nvSpPr>
                        <p:spPr>
                          <a:xfrm>
                            <a:off x="8166072" y="1725598"/>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60" name="矩形 159">
                            <a:extLst>
                              <a:ext uri="{FF2B5EF4-FFF2-40B4-BE49-F238E27FC236}">
                                <a16:creationId xmlns:a16="http://schemas.microsoft.com/office/drawing/2014/main" id="{96D29B6F-D71F-4C89-A210-354ADA2C1410}"/>
                              </a:ext>
                            </a:extLst>
                          </p:cNvPr>
                          <p:cNvSpPr/>
                          <p:nvPr/>
                        </p:nvSpPr>
                        <p:spPr>
                          <a:xfrm>
                            <a:off x="9336977" y="1725597"/>
                            <a:ext cx="46030" cy="134336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1" name="矩形 160">
                            <a:extLst>
                              <a:ext uri="{FF2B5EF4-FFF2-40B4-BE49-F238E27FC236}">
                                <a16:creationId xmlns:a16="http://schemas.microsoft.com/office/drawing/2014/main" id="{2B310052-2BBD-4710-B068-B078178CF2BF}"/>
                              </a:ext>
                            </a:extLst>
                          </p:cNvPr>
                          <p:cNvSpPr/>
                          <p:nvPr/>
                        </p:nvSpPr>
                        <p:spPr>
                          <a:xfrm>
                            <a:off x="8327056" y="1725597"/>
                            <a:ext cx="46030" cy="1343361"/>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62" name="矩形 161">
                            <a:extLst>
                              <a:ext uri="{FF2B5EF4-FFF2-40B4-BE49-F238E27FC236}">
                                <a16:creationId xmlns:a16="http://schemas.microsoft.com/office/drawing/2014/main" id="{D0DCA9E9-BAC5-4F52-979E-4549A6F56464}"/>
                              </a:ext>
                            </a:extLst>
                          </p:cNvPr>
                          <p:cNvSpPr/>
                          <p:nvPr/>
                        </p:nvSpPr>
                        <p:spPr>
                          <a:xfrm>
                            <a:off x="8587185" y="1725597"/>
                            <a:ext cx="46029" cy="1343361"/>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3" name="矩形 162">
                            <a:extLst>
                              <a:ext uri="{FF2B5EF4-FFF2-40B4-BE49-F238E27FC236}">
                                <a16:creationId xmlns:a16="http://schemas.microsoft.com/office/drawing/2014/main" id="{F5B1E38D-F5D1-4B96-BE15-08ABF176B793}"/>
                              </a:ext>
                            </a:extLst>
                          </p:cNvPr>
                          <p:cNvSpPr/>
                          <p:nvPr/>
                        </p:nvSpPr>
                        <p:spPr>
                          <a:xfrm>
                            <a:off x="8717358" y="1727997"/>
                            <a:ext cx="46030" cy="1343361"/>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158" name="文本框 157">
                          <a:extLst>
                            <a:ext uri="{FF2B5EF4-FFF2-40B4-BE49-F238E27FC236}">
                              <a16:creationId xmlns:a16="http://schemas.microsoft.com/office/drawing/2014/main" id="{758747F1-5E6B-4B66-8E4F-A6B9DE53DDE7}"/>
                            </a:ext>
                          </a:extLst>
                        </p:cNvPr>
                        <p:cNvSpPr txBox="1"/>
                        <p:nvPr/>
                      </p:nvSpPr>
                      <p:spPr>
                        <a:xfrm>
                          <a:off x="9217497" y="1744888"/>
                          <a:ext cx="175904" cy="1273799"/>
                        </a:xfrm>
                        <a:prstGeom prst="rect">
                          <a:avLst/>
                        </a:prstGeom>
                        <a:noFill/>
                      </p:spPr>
                      <p:txBody>
                        <a:bodyPr vert="horz" wrap="square" rtlCol="0">
                          <a:spAutoFit/>
                        </a:bodyPr>
                        <a:lstStyle/>
                        <a:p>
                          <a:r>
                            <a:rPr lang="en-US" altLang="zh-CN" dirty="0"/>
                            <a:t>···</a:t>
                          </a:r>
                          <a:endParaRPr lang="zh-CN" altLang="en-US" dirty="0"/>
                        </a:p>
                      </p:txBody>
                    </p:sp>
                  </p:grpSp>
                </p:grpSp>
                <p:sp>
                  <p:nvSpPr>
                    <p:cNvPr id="153" name="矩形 152">
                      <a:extLst>
                        <a:ext uri="{FF2B5EF4-FFF2-40B4-BE49-F238E27FC236}">
                          <a16:creationId xmlns:a16="http://schemas.microsoft.com/office/drawing/2014/main" id="{6069566B-2BFF-4DE9-95B4-81BC01140A5C}"/>
                        </a:ext>
                      </a:extLst>
                    </p:cNvPr>
                    <p:cNvSpPr/>
                    <p:nvPr/>
                  </p:nvSpPr>
                  <p:spPr>
                    <a:xfrm>
                      <a:off x="7280665" y="1806087"/>
                      <a:ext cx="96226" cy="38950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54" name="矩形 153">
                      <a:extLst>
                        <a:ext uri="{FF2B5EF4-FFF2-40B4-BE49-F238E27FC236}">
                          <a16:creationId xmlns:a16="http://schemas.microsoft.com/office/drawing/2014/main" id="{8FE3F76A-092F-4B33-B234-5A57C6CD8057}"/>
                        </a:ext>
                      </a:extLst>
                    </p:cNvPr>
                    <p:cNvSpPr/>
                    <p:nvPr/>
                  </p:nvSpPr>
                  <p:spPr>
                    <a:xfrm>
                      <a:off x="8079899" y="1800149"/>
                      <a:ext cx="96226" cy="38950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grpSp>
            <p:cxnSp>
              <p:nvCxnSpPr>
                <p:cNvPr id="144" name="直接箭头连接符 143">
                  <a:extLst>
                    <a:ext uri="{FF2B5EF4-FFF2-40B4-BE49-F238E27FC236}">
                      <a16:creationId xmlns:a16="http://schemas.microsoft.com/office/drawing/2014/main" id="{A177B08B-DD51-487A-89F3-E3607A248F59}"/>
                    </a:ext>
                  </a:extLst>
                </p:cNvPr>
                <p:cNvCxnSpPr>
                  <a:cxnSpLocks/>
                </p:cNvCxnSpPr>
                <p:nvPr/>
              </p:nvCxnSpPr>
              <p:spPr>
                <a:xfrm flipV="1">
                  <a:off x="7161757" y="2276871"/>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144">
                  <a:extLst>
                    <a:ext uri="{FF2B5EF4-FFF2-40B4-BE49-F238E27FC236}">
                      <a16:creationId xmlns:a16="http://schemas.microsoft.com/office/drawing/2014/main" id="{0BEAB2CD-865A-44FC-A0F3-7C0190143E1D}"/>
                    </a:ext>
                  </a:extLst>
                </p:cNvPr>
                <p:cNvCxnSpPr>
                  <a:cxnSpLocks/>
                </p:cNvCxnSpPr>
                <p:nvPr/>
              </p:nvCxnSpPr>
              <p:spPr>
                <a:xfrm flipV="1">
                  <a:off x="7435409" y="2276871"/>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8E8CB58F-A4F5-4E2E-BCD9-91E3AD503D25}"/>
                    </a:ext>
                  </a:extLst>
                </p:cNvPr>
                <p:cNvCxnSpPr>
                  <a:cxnSpLocks/>
                </p:cNvCxnSpPr>
                <p:nvPr/>
              </p:nvCxnSpPr>
              <p:spPr>
                <a:xfrm flipV="1">
                  <a:off x="7705558" y="2276871"/>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接箭头连接符 146">
                  <a:extLst>
                    <a:ext uri="{FF2B5EF4-FFF2-40B4-BE49-F238E27FC236}">
                      <a16:creationId xmlns:a16="http://schemas.microsoft.com/office/drawing/2014/main" id="{8D31989A-8D33-428A-B78A-646CEB1DD971}"/>
                    </a:ext>
                  </a:extLst>
                </p:cNvPr>
                <p:cNvCxnSpPr>
                  <a:cxnSpLocks/>
                </p:cNvCxnSpPr>
                <p:nvPr/>
              </p:nvCxnSpPr>
              <p:spPr>
                <a:xfrm flipV="1">
                  <a:off x="7977687" y="2267715"/>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a16="http://schemas.microsoft.com/office/drawing/2014/main" id="{8D5D3137-1C2C-47DB-9432-D0F7BD783878}"/>
                    </a:ext>
                  </a:extLst>
                </p:cNvPr>
                <p:cNvCxnSpPr>
                  <a:cxnSpLocks/>
                </p:cNvCxnSpPr>
                <p:nvPr/>
              </p:nvCxnSpPr>
              <p:spPr>
                <a:xfrm flipV="1">
                  <a:off x="8244710" y="2276871"/>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2E279317-F723-4C63-9C6E-F23CCE2BABF4}"/>
                    </a:ext>
                  </a:extLst>
                </p:cNvPr>
                <p:cNvCxnSpPr>
                  <a:cxnSpLocks/>
                </p:cNvCxnSpPr>
                <p:nvPr/>
              </p:nvCxnSpPr>
              <p:spPr>
                <a:xfrm flipV="1">
                  <a:off x="9273005" y="2276871"/>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27" name="直接箭头连接符 126">
              <a:extLst>
                <a:ext uri="{FF2B5EF4-FFF2-40B4-BE49-F238E27FC236}">
                  <a16:creationId xmlns:a16="http://schemas.microsoft.com/office/drawing/2014/main" id="{96ADDE94-B483-4800-8C13-572413225C12}"/>
                </a:ext>
              </a:extLst>
            </p:cNvPr>
            <p:cNvCxnSpPr>
              <a:cxnSpLocks/>
            </p:cNvCxnSpPr>
            <p:nvPr/>
          </p:nvCxnSpPr>
          <p:spPr>
            <a:xfrm flipV="1">
              <a:off x="8180474" y="3473692"/>
              <a:ext cx="787" cy="463641"/>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组合 127">
              <a:extLst>
                <a:ext uri="{FF2B5EF4-FFF2-40B4-BE49-F238E27FC236}">
                  <a16:creationId xmlns:a16="http://schemas.microsoft.com/office/drawing/2014/main" id="{9DA6D743-2D50-4750-AB56-0C9FA55A62FE}"/>
                </a:ext>
              </a:extLst>
            </p:cNvPr>
            <p:cNvGrpSpPr/>
            <p:nvPr/>
          </p:nvGrpSpPr>
          <p:grpSpPr>
            <a:xfrm>
              <a:off x="7380597" y="3997156"/>
              <a:ext cx="1622610" cy="1880116"/>
              <a:chOff x="7380597" y="3925148"/>
              <a:chExt cx="1622610" cy="1880116"/>
            </a:xfrm>
          </p:grpSpPr>
          <p:grpSp>
            <p:nvGrpSpPr>
              <p:cNvPr id="129" name="组合 128">
                <a:extLst>
                  <a:ext uri="{FF2B5EF4-FFF2-40B4-BE49-F238E27FC236}">
                    <a16:creationId xmlns:a16="http://schemas.microsoft.com/office/drawing/2014/main" id="{B443ACC8-1C24-4F27-BA1C-096152516CA9}"/>
                  </a:ext>
                </a:extLst>
              </p:cNvPr>
              <p:cNvGrpSpPr/>
              <p:nvPr/>
            </p:nvGrpSpPr>
            <p:grpSpPr>
              <a:xfrm>
                <a:off x="7509580" y="4049043"/>
                <a:ext cx="1343363" cy="1756221"/>
                <a:chOff x="2216359" y="4261649"/>
                <a:chExt cx="1343363" cy="1756221"/>
              </a:xfrm>
            </p:grpSpPr>
            <p:grpSp>
              <p:nvGrpSpPr>
                <p:cNvPr id="131" name="组合 130">
                  <a:extLst>
                    <a:ext uri="{FF2B5EF4-FFF2-40B4-BE49-F238E27FC236}">
                      <a16:creationId xmlns:a16="http://schemas.microsoft.com/office/drawing/2014/main" id="{B0B89FFF-B77E-445F-878F-C80D2CC9DE2D}"/>
                    </a:ext>
                  </a:extLst>
                </p:cNvPr>
                <p:cNvGrpSpPr/>
                <p:nvPr/>
              </p:nvGrpSpPr>
              <p:grpSpPr>
                <a:xfrm>
                  <a:off x="2216359" y="4261649"/>
                  <a:ext cx="1343363" cy="1347186"/>
                  <a:chOff x="8326660" y="1713016"/>
                  <a:chExt cx="1343363" cy="1347186"/>
                </a:xfrm>
              </p:grpSpPr>
              <p:grpSp>
                <p:nvGrpSpPr>
                  <p:cNvPr id="133" name="组合 132">
                    <a:extLst>
                      <a:ext uri="{FF2B5EF4-FFF2-40B4-BE49-F238E27FC236}">
                        <a16:creationId xmlns:a16="http://schemas.microsoft.com/office/drawing/2014/main" id="{04C48D5E-B931-4B69-8284-4E9DB289D66F}"/>
                      </a:ext>
                    </a:extLst>
                  </p:cNvPr>
                  <p:cNvGrpSpPr/>
                  <p:nvPr/>
                </p:nvGrpSpPr>
                <p:grpSpPr>
                  <a:xfrm>
                    <a:off x="8326660" y="1713016"/>
                    <a:ext cx="1343363" cy="1347186"/>
                    <a:chOff x="8166072" y="1725597"/>
                    <a:chExt cx="1343363" cy="1347186"/>
                  </a:xfrm>
                </p:grpSpPr>
                <p:sp>
                  <p:nvSpPr>
                    <p:cNvPr id="135" name="矩形: 圆角 134">
                      <a:extLst>
                        <a:ext uri="{FF2B5EF4-FFF2-40B4-BE49-F238E27FC236}">
                          <a16:creationId xmlns:a16="http://schemas.microsoft.com/office/drawing/2014/main" id="{01435E4E-54B7-4745-84F6-CE6634CD8670}"/>
                        </a:ext>
                      </a:extLst>
                    </p:cNvPr>
                    <p:cNvSpPr/>
                    <p:nvPr/>
                  </p:nvSpPr>
                  <p:spPr>
                    <a:xfrm>
                      <a:off x="8166072" y="1725598"/>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36" name="矩形 135">
                      <a:extLst>
                        <a:ext uri="{FF2B5EF4-FFF2-40B4-BE49-F238E27FC236}">
                          <a16:creationId xmlns:a16="http://schemas.microsoft.com/office/drawing/2014/main" id="{D333516D-088E-4B0E-B846-C7FDB81C8E70}"/>
                        </a:ext>
                      </a:extLst>
                    </p:cNvPr>
                    <p:cNvSpPr/>
                    <p:nvPr/>
                  </p:nvSpPr>
                  <p:spPr>
                    <a:xfrm>
                      <a:off x="9190756" y="1725597"/>
                      <a:ext cx="106287" cy="134336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37" name="矩形 136">
                      <a:extLst>
                        <a:ext uri="{FF2B5EF4-FFF2-40B4-BE49-F238E27FC236}">
                          <a16:creationId xmlns:a16="http://schemas.microsoft.com/office/drawing/2014/main" id="{6CCA78A0-6189-4AB9-88F1-17B5FA23D9AE}"/>
                        </a:ext>
                      </a:extLst>
                    </p:cNvPr>
                    <p:cNvSpPr/>
                    <p:nvPr/>
                  </p:nvSpPr>
                  <p:spPr>
                    <a:xfrm>
                      <a:off x="8372677" y="1725597"/>
                      <a:ext cx="106287" cy="1343362"/>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id="{634AFC79-91D9-46BA-B5BA-3F39CFE48A83}"/>
                        </a:ext>
                      </a:extLst>
                    </p:cNvPr>
                    <p:cNvSpPr/>
                    <p:nvPr/>
                  </p:nvSpPr>
                  <p:spPr>
                    <a:xfrm>
                      <a:off x="8590933" y="1725597"/>
                      <a:ext cx="106287" cy="1343362"/>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39" name="矩形 138">
                      <a:extLst>
                        <a:ext uri="{FF2B5EF4-FFF2-40B4-BE49-F238E27FC236}">
                          <a16:creationId xmlns:a16="http://schemas.microsoft.com/office/drawing/2014/main" id="{CC23B842-2204-4E62-AF07-0A7499EC63E0}"/>
                        </a:ext>
                      </a:extLst>
                    </p:cNvPr>
                    <p:cNvSpPr/>
                    <p:nvPr/>
                  </p:nvSpPr>
                  <p:spPr>
                    <a:xfrm>
                      <a:off x="8798004" y="1729421"/>
                      <a:ext cx="106287" cy="1343362"/>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134" name="文本框 133">
                    <a:extLst>
                      <a:ext uri="{FF2B5EF4-FFF2-40B4-BE49-F238E27FC236}">
                        <a16:creationId xmlns:a16="http://schemas.microsoft.com/office/drawing/2014/main" id="{61BC461C-7556-4C82-A26C-2BA7FCC72D53}"/>
                      </a:ext>
                    </a:extLst>
                  </p:cNvPr>
                  <p:cNvSpPr txBox="1"/>
                  <p:nvPr/>
                </p:nvSpPr>
                <p:spPr>
                  <a:xfrm>
                    <a:off x="9031424" y="2255087"/>
                    <a:ext cx="357790" cy="369332"/>
                  </a:xfrm>
                  <a:prstGeom prst="rect">
                    <a:avLst/>
                  </a:prstGeom>
                  <a:noFill/>
                </p:spPr>
                <p:txBody>
                  <a:bodyPr vert="horz" wrap="none" rtlCol="0">
                    <a:spAutoFit/>
                  </a:bodyPr>
                  <a:lstStyle/>
                  <a:p>
                    <a:r>
                      <a:rPr lang="en-US" altLang="zh-CN" dirty="0"/>
                      <a:t>···</a:t>
                    </a:r>
                    <a:endParaRPr lang="zh-CN" altLang="en-US" dirty="0"/>
                  </a:p>
                </p:txBody>
              </p:sp>
            </p:grpSp>
            <p:sp>
              <p:nvSpPr>
                <p:cNvPr id="132" name="文本框 131">
                  <a:extLst>
                    <a:ext uri="{FF2B5EF4-FFF2-40B4-BE49-F238E27FC236}">
                      <a16:creationId xmlns:a16="http://schemas.microsoft.com/office/drawing/2014/main" id="{A3B71E1D-B8BF-431A-ADA9-DE1B93AA03C7}"/>
                    </a:ext>
                  </a:extLst>
                </p:cNvPr>
                <p:cNvSpPr txBox="1"/>
                <p:nvPr/>
              </p:nvSpPr>
              <p:spPr>
                <a:xfrm>
                  <a:off x="2686703" y="5648538"/>
                  <a:ext cx="402674" cy="369332"/>
                </a:xfrm>
                <a:prstGeom prst="rect">
                  <a:avLst/>
                </a:prstGeom>
                <a:noFill/>
              </p:spPr>
              <p:txBody>
                <a:bodyPr wrap="none" rtlCol="0">
                  <a:spAutoFit/>
                </a:bodyPr>
                <a:lstStyle/>
                <a:p>
                  <a:r>
                    <a:rPr lang="en-US" altLang="zh-CN" dirty="0"/>
                    <a:t>M</a:t>
                  </a:r>
                  <a:endParaRPr lang="zh-CN" altLang="en-US" dirty="0"/>
                </a:p>
              </p:txBody>
            </p:sp>
          </p:grpSp>
          <p:sp>
            <p:nvSpPr>
              <p:cNvPr id="130" name="矩形: 圆角 129">
                <a:extLst>
                  <a:ext uri="{FF2B5EF4-FFF2-40B4-BE49-F238E27FC236}">
                    <a16:creationId xmlns:a16="http://schemas.microsoft.com/office/drawing/2014/main" id="{6A9A3AEB-6207-47CA-B388-1B834F07D1F2}"/>
                  </a:ext>
                </a:extLst>
              </p:cNvPr>
              <p:cNvSpPr/>
              <p:nvPr/>
            </p:nvSpPr>
            <p:spPr>
              <a:xfrm>
                <a:off x="7380597" y="3925148"/>
                <a:ext cx="1622610" cy="1880115"/>
              </a:xfrm>
              <a:prstGeom prst="roundRect">
                <a:avLst/>
              </a:prstGeom>
              <a:noFill/>
              <a:ln w="9525"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a:p>
            </p:txBody>
          </p:sp>
        </p:grpSp>
      </p:grpSp>
      <p:sp>
        <p:nvSpPr>
          <p:cNvPr id="105" name="文本框 104">
            <a:extLst>
              <a:ext uri="{FF2B5EF4-FFF2-40B4-BE49-F238E27FC236}">
                <a16:creationId xmlns:a16="http://schemas.microsoft.com/office/drawing/2014/main" id="{12BF5080-BA0F-4EC5-9A6B-C8F5908343FB}"/>
              </a:ext>
            </a:extLst>
          </p:cNvPr>
          <p:cNvSpPr txBox="1"/>
          <p:nvPr/>
        </p:nvSpPr>
        <p:spPr>
          <a:xfrm>
            <a:off x="1377888" y="476672"/>
            <a:ext cx="9433048" cy="2031325"/>
          </a:xfrm>
          <a:prstGeom prst="rect">
            <a:avLst/>
          </a:prstGeom>
          <a:noFill/>
        </p:spPr>
        <p:txBody>
          <a:bodyPr wrap="square" rtlCol="0">
            <a:spAutoFit/>
          </a:bodyPr>
          <a:lstStyle/>
          <a:p>
            <a:r>
              <a:rPr lang="zh-CN" altLang="en-US" dirty="0"/>
              <a:t>        每个用户与一组项目相关联，但一组用户的反馈并不一定在项目级别表现出相同的偏好，反之，每个项目也与一组用户有联系，即使相似的项目，用户对其的偏好也有所不同，</a:t>
            </a:r>
            <a:endParaRPr lang="en-US" altLang="zh-CN" dirty="0"/>
          </a:p>
          <a:p>
            <a:r>
              <a:rPr lang="en-US" altLang="zh-CN" dirty="0"/>
              <a:t>        </a:t>
            </a:r>
            <a:r>
              <a:rPr lang="zh-CN" altLang="en-US" dirty="0"/>
              <a:t>同时，常用的方法很少能够提供并考虑关于每个项目的偏好信息，并且通常在考虑用户与项目的关联性时采用一阶的向量方法构造邻域表示，而我们采用更高阶的方法来充分考虑特征的分布，在项目级别上进行特征统计，考虑用户与项目的关联性以及用户与项目的潜在关系，强化特定项目、用户与邻域之间的关系，动态的分配项目对集体邻域的贡献度，综合考虑用户与项目分别对邻域所产生的影响，捕捉项目与用户之间的潜在关系。</a:t>
            </a:r>
          </a:p>
        </p:txBody>
      </p:sp>
    </p:spTree>
    <p:extLst>
      <p:ext uri="{BB962C8B-B14F-4D97-AF65-F5344CB8AC3E}">
        <p14:creationId xmlns:p14="http://schemas.microsoft.com/office/powerpoint/2010/main" val="104787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a:extLst>
              <a:ext uri="{FF2B5EF4-FFF2-40B4-BE49-F238E27FC236}">
                <a16:creationId xmlns:a16="http://schemas.microsoft.com/office/drawing/2014/main" id="{12DF0FD5-35E8-4FF1-A4F8-CBA4E6BF7A4A}"/>
              </a:ext>
            </a:extLst>
          </p:cNvPr>
          <p:cNvGrpSpPr/>
          <p:nvPr/>
        </p:nvGrpSpPr>
        <p:grpSpPr>
          <a:xfrm>
            <a:off x="761309" y="1211409"/>
            <a:ext cx="3456384" cy="4544634"/>
            <a:chOff x="761309" y="1300711"/>
            <a:chExt cx="3456384" cy="4455332"/>
          </a:xfrm>
        </p:grpSpPr>
        <p:grpSp>
          <p:nvGrpSpPr>
            <p:cNvPr id="3" name="组合 2">
              <a:extLst>
                <a:ext uri="{FF2B5EF4-FFF2-40B4-BE49-F238E27FC236}">
                  <a16:creationId xmlns:a16="http://schemas.microsoft.com/office/drawing/2014/main" id="{B570DC05-076E-4A4C-8709-AA53BE7C3A95}"/>
                </a:ext>
              </a:extLst>
            </p:cNvPr>
            <p:cNvGrpSpPr/>
            <p:nvPr/>
          </p:nvGrpSpPr>
          <p:grpSpPr>
            <a:xfrm>
              <a:off x="761309" y="1300711"/>
              <a:ext cx="3456384" cy="2016224"/>
              <a:chOff x="6377933" y="1514793"/>
              <a:chExt cx="3456384" cy="2016224"/>
            </a:xfrm>
          </p:grpSpPr>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837A663A-B7D9-470D-8D02-EAB6084722D6}"/>
                      </a:ext>
                    </a:extLst>
                  </p:cNvPr>
                  <p:cNvSpPr/>
                  <p:nvPr/>
                </p:nvSpPr>
                <p:spPr>
                  <a:xfrm>
                    <a:off x="7920652" y="2331173"/>
                    <a:ext cx="4074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4" name="矩形 3">
                    <a:extLst>
                      <a:ext uri="{FF2B5EF4-FFF2-40B4-BE49-F238E27FC236}">
                        <a16:creationId xmlns:a16="http://schemas.microsoft.com/office/drawing/2014/main" id="{837A663A-B7D9-470D-8D02-EAB6084722D6}"/>
                      </a:ext>
                    </a:extLst>
                  </p:cNvPr>
                  <p:cNvSpPr>
                    <a:spLocks noRot="1" noChangeAspect="1" noMove="1" noResize="1" noEditPoints="1" noAdjustHandles="1" noChangeArrowheads="1" noChangeShapeType="1" noTextEdit="1"/>
                  </p:cNvSpPr>
                  <p:nvPr/>
                </p:nvSpPr>
                <p:spPr>
                  <a:xfrm>
                    <a:off x="7920652" y="2331173"/>
                    <a:ext cx="407483" cy="369332"/>
                  </a:xfrm>
                  <a:prstGeom prst="rect">
                    <a:avLst/>
                  </a:prstGeom>
                  <a:blipFill>
                    <a:blip r:embed="rId3"/>
                    <a:stretch>
                      <a:fillRect/>
                    </a:stretch>
                  </a:blipFill>
                </p:spPr>
                <p:txBody>
                  <a:bodyPr/>
                  <a:lstStyle/>
                  <a:p>
                    <a:r>
                      <a:rPr lang="zh-CN" altLang="en-US">
                        <a:noFill/>
                      </a:rPr>
                      <a:t> </a:t>
                    </a:r>
                  </a:p>
                </p:txBody>
              </p:sp>
            </mc:Fallback>
          </mc:AlternateContent>
          <p:grpSp>
            <p:nvGrpSpPr>
              <p:cNvPr id="5" name="组合 4">
                <a:extLst>
                  <a:ext uri="{FF2B5EF4-FFF2-40B4-BE49-F238E27FC236}">
                    <a16:creationId xmlns:a16="http://schemas.microsoft.com/office/drawing/2014/main" id="{880DCE8A-F9E0-42BD-9A03-76CA71EE65D6}"/>
                  </a:ext>
                </a:extLst>
              </p:cNvPr>
              <p:cNvGrpSpPr/>
              <p:nvPr/>
            </p:nvGrpSpPr>
            <p:grpSpPr>
              <a:xfrm>
                <a:off x="6551225" y="1851296"/>
                <a:ext cx="1343418" cy="1625733"/>
                <a:chOff x="6551225" y="1851296"/>
                <a:chExt cx="1343418" cy="1625733"/>
              </a:xfrm>
            </p:grpSpPr>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8F73DA82-F75C-403C-B719-4A952AECFF50}"/>
                        </a:ext>
                      </a:extLst>
                    </p:cNvPr>
                    <p:cNvSpPr txBox="1"/>
                    <p:nvPr/>
                  </p:nvSpPr>
                  <p:spPr>
                    <a:xfrm>
                      <a:off x="7050999" y="3200030"/>
                      <a:ext cx="3649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r>
                                  <m:rPr>
                                    <m:sty m:val="p"/>
                                  </m:rPr>
                                  <a:rPr lang="en-US" altLang="zh-CN" i="1">
                                    <a:latin typeface="Cambria Math" panose="02040503050406030204" pitchFamily="18" charset="0"/>
                                  </a:rPr>
                                  <m:t>iu</m:t>
                                </m:r>
                              </m:sub>
                            </m:sSub>
                          </m:oMath>
                        </m:oMathPara>
                      </a14:m>
                      <a:endParaRPr lang="zh-CN" altLang="en-US" dirty="0"/>
                    </a:p>
                  </p:txBody>
                </p:sp>
              </mc:Choice>
              <mc:Fallback xmlns="">
                <p:sp>
                  <p:nvSpPr>
                    <p:cNvPr id="18" name="文本框 17">
                      <a:extLst>
                        <a:ext uri="{FF2B5EF4-FFF2-40B4-BE49-F238E27FC236}">
                          <a16:creationId xmlns:a16="http://schemas.microsoft.com/office/drawing/2014/main" id="{8F73DA82-F75C-403C-B719-4A952AECFF50}"/>
                        </a:ext>
                      </a:extLst>
                    </p:cNvPr>
                    <p:cNvSpPr txBox="1">
                      <a:spLocks noRot="1" noChangeAspect="1" noMove="1" noResize="1" noEditPoints="1" noAdjustHandles="1" noChangeArrowheads="1" noChangeShapeType="1" noTextEdit="1"/>
                    </p:cNvSpPr>
                    <p:nvPr/>
                  </p:nvSpPr>
                  <p:spPr>
                    <a:xfrm>
                      <a:off x="7050999" y="3200030"/>
                      <a:ext cx="364908" cy="276999"/>
                    </a:xfrm>
                    <a:prstGeom prst="rect">
                      <a:avLst/>
                    </a:prstGeom>
                    <a:blipFill>
                      <a:blip r:embed="rId4"/>
                      <a:stretch>
                        <a:fillRect l="-13333" r="-8333" b="-15217"/>
                      </a:stretch>
                    </a:blipFill>
                  </p:spPr>
                  <p:txBody>
                    <a:bodyPr/>
                    <a:lstStyle/>
                    <a:p>
                      <a:r>
                        <a:rPr lang="zh-CN" altLang="en-US">
                          <a:noFill/>
                        </a:rPr>
                        <a:t> </a:t>
                      </a:r>
                    </a:p>
                  </p:txBody>
                </p:sp>
              </mc:Fallback>
            </mc:AlternateContent>
            <p:grpSp>
              <p:nvGrpSpPr>
                <p:cNvPr id="19" name="组合 18">
                  <a:extLst>
                    <a:ext uri="{FF2B5EF4-FFF2-40B4-BE49-F238E27FC236}">
                      <a16:creationId xmlns:a16="http://schemas.microsoft.com/office/drawing/2014/main" id="{4BFBF165-99B8-409B-823D-22AB17147709}"/>
                    </a:ext>
                  </a:extLst>
                </p:cNvPr>
                <p:cNvGrpSpPr/>
                <p:nvPr/>
              </p:nvGrpSpPr>
              <p:grpSpPr>
                <a:xfrm>
                  <a:off x="6551225" y="1851296"/>
                  <a:ext cx="1343418" cy="1343361"/>
                  <a:chOff x="6551225" y="1851296"/>
                  <a:chExt cx="1343418" cy="1343361"/>
                </a:xfrm>
              </p:grpSpPr>
              <p:grpSp>
                <p:nvGrpSpPr>
                  <p:cNvPr id="20" name="组合 19">
                    <a:extLst>
                      <a:ext uri="{FF2B5EF4-FFF2-40B4-BE49-F238E27FC236}">
                        <a16:creationId xmlns:a16="http://schemas.microsoft.com/office/drawing/2014/main" id="{E23C249C-78C6-4E2C-97F3-6EBCD4C70113}"/>
                      </a:ext>
                    </a:extLst>
                  </p:cNvPr>
                  <p:cNvGrpSpPr/>
                  <p:nvPr/>
                </p:nvGrpSpPr>
                <p:grpSpPr>
                  <a:xfrm>
                    <a:off x="6551225" y="1851296"/>
                    <a:ext cx="1343418" cy="1343361"/>
                    <a:chOff x="6551225" y="1851296"/>
                    <a:chExt cx="1343418" cy="1343361"/>
                  </a:xfrm>
                </p:grpSpPr>
                <p:sp>
                  <p:nvSpPr>
                    <p:cNvPr id="22" name="矩形: 圆角 21">
                      <a:extLst>
                        <a:ext uri="{FF2B5EF4-FFF2-40B4-BE49-F238E27FC236}">
                          <a16:creationId xmlns:a16="http://schemas.microsoft.com/office/drawing/2014/main" id="{4F4F9381-E7A5-433A-B42B-2CC9C9540462}"/>
                        </a:ext>
                      </a:extLst>
                    </p:cNvPr>
                    <p:cNvSpPr/>
                    <p:nvPr/>
                  </p:nvSpPr>
                  <p:spPr>
                    <a:xfrm>
                      <a:off x="6551253" y="1851296"/>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C0AF70EC-589D-4A88-B699-1C856DB4C395}"/>
                        </a:ext>
                      </a:extLst>
                    </p:cNvPr>
                    <p:cNvSpPr/>
                    <p:nvPr/>
                  </p:nvSpPr>
                  <p:spPr>
                    <a:xfrm rot="5400000">
                      <a:off x="7169791" y="1481529"/>
                      <a:ext cx="106287" cy="134336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09CAB627-09FA-4AF5-B092-2B40C8D4CC86}"/>
                        </a:ext>
                      </a:extLst>
                    </p:cNvPr>
                    <p:cNvSpPr/>
                    <p:nvPr/>
                  </p:nvSpPr>
                  <p:spPr>
                    <a:xfrm rot="5400000">
                      <a:off x="7169818" y="1693309"/>
                      <a:ext cx="106287" cy="1343362"/>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4F27035-047E-4F4C-BED7-0A842EFC8DF1}"/>
                        </a:ext>
                      </a:extLst>
                    </p:cNvPr>
                    <p:cNvSpPr/>
                    <p:nvPr/>
                  </p:nvSpPr>
                  <p:spPr>
                    <a:xfrm rot="5400000">
                      <a:off x="7169763" y="1905088"/>
                      <a:ext cx="106287" cy="1343362"/>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FB0651CD-D1F8-4004-ABAA-0D3AC1454747}"/>
                        </a:ext>
                      </a:extLst>
                    </p:cNvPr>
                    <p:cNvSpPr/>
                    <p:nvPr/>
                  </p:nvSpPr>
                  <p:spPr>
                    <a:xfrm rot="5400000">
                      <a:off x="7169762" y="2258053"/>
                      <a:ext cx="106287" cy="1343362"/>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21" name="文本框 20">
                    <a:extLst>
                      <a:ext uri="{FF2B5EF4-FFF2-40B4-BE49-F238E27FC236}">
                        <a16:creationId xmlns:a16="http://schemas.microsoft.com/office/drawing/2014/main" id="{2110A2E8-391C-4A1F-B4CA-51ADCC7892E5}"/>
                      </a:ext>
                    </a:extLst>
                  </p:cNvPr>
                  <p:cNvSpPr txBox="1"/>
                  <p:nvPr/>
                </p:nvSpPr>
                <p:spPr>
                  <a:xfrm>
                    <a:off x="6992072" y="2646828"/>
                    <a:ext cx="461665" cy="265457"/>
                  </a:xfrm>
                  <a:prstGeom prst="rect">
                    <a:avLst/>
                  </a:prstGeom>
                  <a:noFill/>
                </p:spPr>
                <p:txBody>
                  <a:bodyPr vert="eaVert" wrap="none" rtlCol="0">
                    <a:spAutoFit/>
                  </a:bodyPr>
                  <a:lstStyle/>
                  <a:p>
                    <a:r>
                      <a:rPr lang="en-US" altLang="zh-CN" dirty="0"/>
                      <a:t>···</a:t>
                    </a:r>
                    <a:endParaRPr lang="zh-CN" altLang="en-US" dirty="0"/>
                  </a:p>
                </p:txBody>
              </p:sp>
            </p:grpSp>
          </p:grpSp>
          <p:grpSp>
            <p:nvGrpSpPr>
              <p:cNvPr id="6" name="组合 5">
                <a:extLst>
                  <a:ext uri="{FF2B5EF4-FFF2-40B4-BE49-F238E27FC236}">
                    <a16:creationId xmlns:a16="http://schemas.microsoft.com/office/drawing/2014/main" id="{4D41A80A-EB7B-4C17-BFE4-56A9B8706B2B}"/>
                  </a:ext>
                </a:extLst>
              </p:cNvPr>
              <p:cNvGrpSpPr/>
              <p:nvPr/>
            </p:nvGrpSpPr>
            <p:grpSpPr>
              <a:xfrm>
                <a:off x="8326660" y="1851295"/>
                <a:ext cx="1343363" cy="1625734"/>
                <a:chOff x="8326660" y="1851295"/>
                <a:chExt cx="1343363" cy="1625734"/>
              </a:xfrm>
            </p:grpSpPr>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57F4E76-07A7-4610-B7A3-9B1DF86D306B}"/>
                        </a:ext>
                      </a:extLst>
                    </p:cNvPr>
                    <p:cNvSpPr txBox="1"/>
                    <p:nvPr/>
                  </p:nvSpPr>
                  <p:spPr>
                    <a:xfrm>
                      <a:off x="8908886" y="3200030"/>
                      <a:ext cx="2078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𝐹</m:t>
                            </m:r>
                          </m:oMath>
                        </m:oMathPara>
                      </a14:m>
                      <a:endParaRPr lang="zh-CN" altLang="en-US" dirty="0"/>
                    </a:p>
                  </p:txBody>
                </p:sp>
              </mc:Choice>
              <mc:Fallback xmlns="">
                <p:sp>
                  <p:nvSpPr>
                    <p:cNvPr id="9" name="文本框 8">
                      <a:extLst>
                        <a:ext uri="{FF2B5EF4-FFF2-40B4-BE49-F238E27FC236}">
                          <a16:creationId xmlns:a16="http://schemas.microsoft.com/office/drawing/2014/main" id="{D57F4E76-07A7-4610-B7A3-9B1DF86D306B}"/>
                        </a:ext>
                      </a:extLst>
                    </p:cNvPr>
                    <p:cNvSpPr txBox="1">
                      <a:spLocks noRot="1" noChangeAspect="1" noMove="1" noResize="1" noEditPoints="1" noAdjustHandles="1" noChangeArrowheads="1" noChangeShapeType="1" noTextEdit="1"/>
                    </p:cNvSpPr>
                    <p:nvPr/>
                  </p:nvSpPr>
                  <p:spPr>
                    <a:xfrm>
                      <a:off x="8908886" y="3200030"/>
                      <a:ext cx="207814" cy="276999"/>
                    </a:xfrm>
                    <a:prstGeom prst="rect">
                      <a:avLst/>
                    </a:prstGeom>
                    <a:blipFill>
                      <a:blip r:embed="rId5"/>
                      <a:stretch>
                        <a:fillRect l="-23529" r="-23529" b="-4348"/>
                      </a:stretch>
                    </a:blipFill>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D2EB6A8B-09E3-4000-A851-A1776CEE89BE}"/>
                    </a:ext>
                  </a:extLst>
                </p:cNvPr>
                <p:cNvGrpSpPr/>
                <p:nvPr/>
              </p:nvGrpSpPr>
              <p:grpSpPr>
                <a:xfrm>
                  <a:off x="8326660" y="1851295"/>
                  <a:ext cx="1343363" cy="1343362"/>
                  <a:chOff x="8326660" y="1851295"/>
                  <a:chExt cx="1343363" cy="1343362"/>
                </a:xfrm>
              </p:grpSpPr>
              <p:grpSp>
                <p:nvGrpSpPr>
                  <p:cNvPr id="11" name="组合 10">
                    <a:extLst>
                      <a:ext uri="{FF2B5EF4-FFF2-40B4-BE49-F238E27FC236}">
                        <a16:creationId xmlns:a16="http://schemas.microsoft.com/office/drawing/2014/main" id="{360B5592-1018-4094-9F5E-C87683338D59}"/>
                      </a:ext>
                    </a:extLst>
                  </p:cNvPr>
                  <p:cNvGrpSpPr/>
                  <p:nvPr/>
                </p:nvGrpSpPr>
                <p:grpSpPr>
                  <a:xfrm>
                    <a:off x="8326660" y="1851295"/>
                    <a:ext cx="1343363" cy="1343362"/>
                    <a:chOff x="8166072" y="1863876"/>
                    <a:chExt cx="1343363" cy="1343362"/>
                  </a:xfrm>
                </p:grpSpPr>
                <p:sp>
                  <p:nvSpPr>
                    <p:cNvPr id="13" name="矩形: 圆角 12">
                      <a:extLst>
                        <a:ext uri="{FF2B5EF4-FFF2-40B4-BE49-F238E27FC236}">
                          <a16:creationId xmlns:a16="http://schemas.microsoft.com/office/drawing/2014/main" id="{90A3B0E4-8A30-4F1E-8E7A-E23CDDF265D5}"/>
                        </a:ext>
                      </a:extLst>
                    </p:cNvPr>
                    <p:cNvSpPr/>
                    <p:nvPr/>
                  </p:nvSpPr>
                  <p:spPr>
                    <a:xfrm>
                      <a:off x="8166072" y="1863877"/>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AB0C804-2C83-45F5-B1CF-AE9799BA3D6B}"/>
                        </a:ext>
                      </a:extLst>
                    </p:cNvPr>
                    <p:cNvSpPr/>
                    <p:nvPr/>
                  </p:nvSpPr>
                  <p:spPr>
                    <a:xfrm>
                      <a:off x="9190756" y="1863876"/>
                      <a:ext cx="106287" cy="134336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FDADE664-C0E2-48C9-913D-1C2E30FF81FE}"/>
                        </a:ext>
                      </a:extLst>
                    </p:cNvPr>
                    <p:cNvSpPr/>
                    <p:nvPr/>
                  </p:nvSpPr>
                  <p:spPr>
                    <a:xfrm>
                      <a:off x="8372677" y="1863876"/>
                      <a:ext cx="106287" cy="1343362"/>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060599B4-4A89-478B-97DA-7439370CE290}"/>
                        </a:ext>
                      </a:extLst>
                    </p:cNvPr>
                    <p:cNvSpPr/>
                    <p:nvPr/>
                  </p:nvSpPr>
                  <p:spPr>
                    <a:xfrm>
                      <a:off x="8590933" y="1863876"/>
                      <a:ext cx="106287" cy="1343362"/>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41FC40A7-2082-4EA0-A7F8-85FD04FB05F4}"/>
                        </a:ext>
                      </a:extLst>
                    </p:cNvPr>
                    <p:cNvSpPr/>
                    <p:nvPr/>
                  </p:nvSpPr>
                  <p:spPr>
                    <a:xfrm>
                      <a:off x="8798004" y="1863876"/>
                      <a:ext cx="106287" cy="1343362"/>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12" name="文本框 11">
                    <a:extLst>
                      <a:ext uri="{FF2B5EF4-FFF2-40B4-BE49-F238E27FC236}">
                        <a16:creationId xmlns:a16="http://schemas.microsoft.com/office/drawing/2014/main" id="{FA5911DE-6B54-4FDC-9163-9D88D2905BE1}"/>
                      </a:ext>
                    </a:extLst>
                  </p:cNvPr>
                  <p:cNvSpPr txBox="1"/>
                  <p:nvPr/>
                </p:nvSpPr>
                <p:spPr>
                  <a:xfrm>
                    <a:off x="9031424" y="2401766"/>
                    <a:ext cx="357790" cy="369332"/>
                  </a:xfrm>
                  <a:prstGeom prst="rect">
                    <a:avLst/>
                  </a:prstGeom>
                  <a:noFill/>
                </p:spPr>
                <p:txBody>
                  <a:bodyPr vert="horz" wrap="none" rtlCol="0">
                    <a:spAutoFit/>
                  </a:bodyPr>
                  <a:lstStyle/>
                  <a:p>
                    <a:r>
                      <a:rPr lang="en-US" altLang="zh-CN" dirty="0"/>
                      <a:t>···</a:t>
                    </a:r>
                    <a:endParaRPr lang="zh-CN" altLang="en-US" dirty="0"/>
                  </a:p>
                </p:txBody>
              </p:sp>
            </p:grpSp>
          </p:grpSp>
          <p:sp>
            <p:nvSpPr>
              <p:cNvPr id="7" name="矩形: 圆角 6">
                <a:extLst>
                  <a:ext uri="{FF2B5EF4-FFF2-40B4-BE49-F238E27FC236}">
                    <a16:creationId xmlns:a16="http://schemas.microsoft.com/office/drawing/2014/main" id="{84A1BA13-2B58-4D9B-A0D8-1EEC796439CA}"/>
                  </a:ext>
                </a:extLst>
              </p:cNvPr>
              <p:cNvSpPr/>
              <p:nvPr/>
            </p:nvSpPr>
            <p:spPr>
              <a:xfrm>
                <a:off x="6377933" y="1514793"/>
                <a:ext cx="3456384" cy="2016224"/>
              </a:xfrm>
              <a:prstGeom prst="roundRect">
                <a:avLst/>
              </a:prstGeom>
              <a:noFill/>
              <a:ln w="9525"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2BF25DB5-FE59-437F-BAFA-524B23FC4791}"/>
                  </a:ext>
                </a:extLst>
              </p:cNvPr>
              <p:cNvSpPr txBox="1"/>
              <p:nvPr/>
            </p:nvSpPr>
            <p:spPr>
              <a:xfrm>
                <a:off x="6975735" y="1576390"/>
                <a:ext cx="2269801" cy="276999"/>
              </a:xfrm>
              <a:prstGeom prst="rect">
                <a:avLst/>
              </a:prstGeom>
              <a:noFill/>
            </p:spPr>
            <p:txBody>
              <a:bodyPr wrap="square" rtlCol="0">
                <a:spAutoFit/>
              </a:bodyPr>
              <a:lstStyle/>
              <a:p>
                <a:r>
                  <a:rPr lang="en-US" altLang="zh-CN" sz="1200" dirty="0"/>
                  <a:t>Item-Neighborhood Attention</a:t>
                </a:r>
                <a:endParaRPr lang="zh-CN" altLang="en-US" sz="1200" dirty="0"/>
              </a:p>
            </p:txBody>
          </p:sp>
        </p:grpSp>
        <p:cxnSp>
          <p:nvCxnSpPr>
            <p:cNvPr id="39" name="直接箭头连接符 38">
              <a:extLst>
                <a:ext uri="{FF2B5EF4-FFF2-40B4-BE49-F238E27FC236}">
                  <a16:creationId xmlns:a16="http://schemas.microsoft.com/office/drawing/2014/main" id="{1970ACF2-4A86-4AC4-A57F-2EA1CE4394FE}"/>
                </a:ext>
              </a:extLst>
            </p:cNvPr>
            <p:cNvCxnSpPr>
              <a:cxnSpLocks/>
            </p:cNvCxnSpPr>
            <p:nvPr/>
          </p:nvCxnSpPr>
          <p:spPr>
            <a:xfrm flipV="1">
              <a:off x="2507769" y="3404132"/>
              <a:ext cx="0" cy="4241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2" name="组合 41">
              <a:extLst>
                <a:ext uri="{FF2B5EF4-FFF2-40B4-BE49-F238E27FC236}">
                  <a16:creationId xmlns:a16="http://schemas.microsoft.com/office/drawing/2014/main" id="{537817B9-29C7-4325-9252-B27FC813B642}"/>
                </a:ext>
              </a:extLst>
            </p:cNvPr>
            <p:cNvGrpSpPr/>
            <p:nvPr/>
          </p:nvGrpSpPr>
          <p:grpSpPr>
            <a:xfrm>
              <a:off x="889121" y="3875928"/>
              <a:ext cx="3209779" cy="1880115"/>
              <a:chOff x="1696463" y="3779190"/>
              <a:chExt cx="3209779" cy="1880115"/>
            </a:xfrm>
          </p:grpSpPr>
          <p:grpSp>
            <p:nvGrpSpPr>
              <p:cNvPr id="43" name="组合 42">
                <a:extLst>
                  <a:ext uri="{FF2B5EF4-FFF2-40B4-BE49-F238E27FC236}">
                    <a16:creationId xmlns:a16="http://schemas.microsoft.com/office/drawing/2014/main" id="{757B5382-C543-4F4F-BBFE-17A6C5692271}"/>
                  </a:ext>
                </a:extLst>
              </p:cNvPr>
              <p:cNvGrpSpPr/>
              <p:nvPr/>
            </p:nvGrpSpPr>
            <p:grpSpPr>
              <a:xfrm>
                <a:off x="1696463" y="3779190"/>
                <a:ext cx="3209779" cy="1880115"/>
                <a:chOff x="7380596" y="3925148"/>
                <a:chExt cx="3209779" cy="1880115"/>
              </a:xfrm>
            </p:grpSpPr>
            <p:grpSp>
              <p:nvGrpSpPr>
                <p:cNvPr id="54" name="组合 53">
                  <a:extLst>
                    <a:ext uri="{FF2B5EF4-FFF2-40B4-BE49-F238E27FC236}">
                      <a16:creationId xmlns:a16="http://schemas.microsoft.com/office/drawing/2014/main" id="{541CA3D1-A819-42FD-A622-212D1776693C}"/>
                    </a:ext>
                  </a:extLst>
                </p:cNvPr>
                <p:cNvGrpSpPr/>
                <p:nvPr/>
              </p:nvGrpSpPr>
              <p:grpSpPr>
                <a:xfrm>
                  <a:off x="7508036" y="4043710"/>
                  <a:ext cx="1343363" cy="1725674"/>
                  <a:chOff x="2214815" y="4256316"/>
                  <a:chExt cx="1343363" cy="1725674"/>
                </a:xfrm>
              </p:grpSpPr>
              <p:grpSp>
                <p:nvGrpSpPr>
                  <p:cNvPr id="56" name="组合 55">
                    <a:extLst>
                      <a:ext uri="{FF2B5EF4-FFF2-40B4-BE49-F238E27FC236}">
                        <a16:creationId xmlns:a16="http://schemas.microsoft.com/office/drawing/2014/main" id="{9683A155-E2FF-49A0-B1CB-A4B082A62818}"/>
                      </a:ext>
                    </a:extLst>
                  </p:cNvPr>
                  <p:cNvGrpSpPr/>
                  <p:nvPr/>
                </p:nvGrpSpPr>
                <p:grpSpPr>
                  <a:xfrm>
                    <a:off x="2214815" y="4256316"/>
                    <a:ext cx="1343363" cy="1352519"/>
                    <a:chOff x="8325116" y="1707683"/>
                    <a:chExt cx="1343363" cy="1352519"/>
                  </a:xfrm>
                </p:grpSpPr>
                <p:grpSp>
                  <p:nvGrpSpPr>
                    <p:cNvPr id="58" name="组合 57">
                      <a:extLst>
                        <a:ext uri="{FF2B5EF4-FFF2-40B4-BE49-F238E27FC236}">
                          <a16:creationId xmlns:a16="http://schemas.microsoft.com/office/drawing/2014/main" id="{6F5AD693-B737-4D0E-90B5-7ACFCF98C2BA}"/>
                        </a:ext>
                      </a:extLst>
                    </p:cNvPr>
                    <p:cNvGrpSpPr/>
                    <p:nvPr/>
                  </p:nvGrpSpPr>
                  <p:grpSpPr>
                    <a:xfrm>
                      <a:off x="8325116" y="1707683"/>
                      <a:ext cx="1343363" cy="1352519"/>
                      <a:chOff x="8164528" y="1720264"/>
                      <a:chExt cx="1343363" cy="1352519"/>
                    </a:xfrm>
                  </p:grpSpPr>
                  <p:sp>
                    <p:nvSpPr>
                      <p:cNvPr id="60" name="矩形: 圆角 59">
                        <a:extLst>
                          <a:ext uri="{FF2B5EF4-FFF2-40B4-BE49-F238E27FC236}">
                            <a16:creationId xmlns:a16="http://schemas.microsoft.com/office/drawing/2014/main" id="{FFFB9C78-1E03-4835-931D-A7037EDD11FF}"/>
                          </a:ext>
                        </a:extLst>
                      </p:cNvPr>
                      <p:cNvSpPr/>
                      <p:nvPr/>
                    </p:nvSpPr>
                    <p:spPr>
                      <a:xfrm>
                        <a:off x="8164528" y="1720264"/>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5AEE7FFF-94B7-4385-85DB-865D02798F52}"/>
                          </a:ext>
                        </a:extLst>
                      </p:cNvPr>
                      <p:cNvSpPr/>
                      <p:nvPr/>
                    </p:nvSpPr>
                    <p:spPr>
                      <a:xfrm>
                        <a:off x="9190756" y="1725597"/>
                        <a:ext cx="106287" cy="134336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5319DD84-989C-456C-9C50-6A1A786CBB4A}"/>
                          </a:ext>
                        </a:extLst>
                      </p:cNvPr>
                      <p:cNvSpPr/>
                      <p:nvPr/>
                    </p:nvSpPr>
                    <p:spPr>
                      <a:xfrm>
                        <a:off x="8372677" y="1725597"/>
                        <a:ext cx="106287" cy="1343362"/>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36B3CE79-1E83-4AE6-A9CD-948EA19949F5}"/>
                          </a:ext>
                        </a:extLst>
                      </p:cNvPr>
                      <p:cNvSpPr/>
                      <p:nvPr/>
                    </p:nvSpPr>
                    <p:spPr>
                      <a:xfrm>
                        <a:off x="8590933" y="1725597"/>
                        <a:ext cx="106287" cy="1343362"/>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id="{1C4C1FD1-0A66-471C-8549-C8156BBE129F}"/>
                          </a:ext>
                        </a:extLst>
                      </p:cNvPr>
                      <p:cNvSpPr/>
                      <p:nvPr/>
                    </p:nvSpPr>
                    <p:spPr>
                      <a:xfrm>
                        <a:off x="8798004" y="1729421"/>
                        <a:ext cx="106287" cy="1343362"/>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59" name="文本框 58">
                      <a:extLst>
                        <a:ext uri="{FF2B5EF4-FFF2-40B4-BE49-F238E27FC236}">
                          <a16:creationId xmlns:a16="http://schemas.microsoft.com/office/drawing/2014/main" id="{AB1AFB1D-CDC8-4F87-A08D-3FB17235A9FD}"/>
                        </a:ext>
                      </a:extLst>
                    </p:cNvPr>
                    <p:cNvSpPr txBox="1"/>
                    <p:nvPr/>
                  </p:nvSpPr>
                  <p:spPr>
                    <a:xfrm>
                      <a:off x="9031424" y="2255087"/>
                      <a:ext cx="357790" cy="369332"/>
                    </a:xfrm>
                    <a:prstGeom prst="rect">
                      <a:avLst/>
                    </a:prstGeom>
                    <a:noFill/>
                  </p:spPr>
                  <p:txBody>
                    <a:bodyPr vert="horz" wrap="none" rtlCol="0">
                      <a:spAutoFit/>
                    </a:bodyPr>
                    <a:lstStyle/>
                    <a:p>
                      <a:r>
                        <a:rPr lang="en-US" altLang="zh-CN" dirty="0"/>
                        <a:t>···</a:t>
                      </a:r>
                      <a:endParaRPr lang="zh-CN" altLang="en-US" dirty="0"/>
                    </a:p>
                  </p:txBody>
                </p:sp>
              </p:grpSp>
              <p:sp>
                <p:nvSpPr>
                  <p:cNvPr id="57" name="文本框 56">
                    <a:extLst>
                      <a:ext uri="{FF2B5EF4-FFF2-40B4-BE49-F238E27FC236}">
                        <a16:creationId xmlns:a16="http://schemas.microsoft.com/office/drawing/2014/main" id="{4373B54A-09CE-435F-9FBA-12BAB4BBFFC1}"/>
                      </a:ext>
                    </a:extLst>
                  </p:cNvPr>
                  <p:cNvSpPr txBox="1"/>
                  <p:nvPr/>
                </p:nvSpPr>
                <p:spPr>
                  <a:xfrm>
                    <a:off x="2725175" y="5612658"/>
                    <a:ext cx="325730" cy="369332"/>
                  </a:xfrm>
                  <a:prstGeom prst="rect">
                    <a:avLst/>
                  </a:prstGeom>
                  <a:noFill/>
                </p:spPr>
                <p:txBody>
                  <a:bodyPr wrap="none" rtlCol="0">
                    <a:spAutoFit/>
                  </a:bodyPr>
                  <a:lstStyle/>
                  <a:p>
                    <a:r>
                      <a:rPr lang="en-US" altLang="zh-CN" dirty="0"/>
                      <a:t>E</a:t>
                    </a:r>
                    <a:endParaRPr lang="zh-CN" altLang="en-US" dirty="0"/>
                  </a:p>
                </p:txBody>
              </p:sp>
            </p:grpSp>
            <p:sp>
              <p:nvSpPr>
                <p:cNvPr id="55" name="矩形: 圆角 54">
                  <a:extLst>
                    <a:ext uri="{FF2B5EF4-FFF2-40B4-BE49-F238E27FC236}">
                      <a16:creationId xmlns:a16="http://schemas.microsoft.com/office/drawing/2014/main" id="{900C407F-B3A5-4C30-B5BE-C0EC77304F60}"/>
                    </a:ext>
                  </a:extLst>
                </p:cNvPr>
                <p:cNvSpPr/>
                <p:nvPr/>
              </p:nvSpPr>
              <p:spPr>
                <a:xfrm>
                  <a:off x="7380596" y="3925148"/>
                  <a:ext cx="3209779" cy="1880115"/>
                </a:xfrm>
                <a:prstGeom prst="roundRect">
                  <a:avLst/>
                </a:prstGeom>
                <a:noFill/>
                <a:ln w="9525"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a:p>
              </p:txBody>
            </p:sp>
          </p:grpSp>
          <p:grpSp>
            <p:nvGrpSpPr>
              <p:cNvPr id="44" name="组合 43">
                <a:extLst>
                  <a:ext uri="{FF2B5EF4-FFF2-40B4-BE49-F238E27FC236}">
                    <a16:creationId xmlns:a16="http://schemas.microsoft.com/office/drawing/2014/main" id="{C37806F9-7520-4CD4-8706-FDF01F255B27}"/>
                  </a:ext>
                </a:extLst>
              </p:cNvPr>
              <p:cNvGrpSpPr/>
              <p:nvPr/>
            </p:nvGrpSpPr>
            <p:grpSpPr>
              <a:xfrm>
                <a:off x="3414800" y="3890982"/>
                <a:ext cx="1343363" cy="1730972"/>
                <a:chOff x="2216359" y="4261649"/>
                <a:chExt cx="1343363" cy="1730972"/>
              </a:xfrm>
            </p:grpSpPr>
            <p:grpSp>
              <p:nvGrpSpPr>
                <p:cNvPr id="45" name="组合 44">
                  <a:extLst>
                    <a:ext uri="{FF2B5EF4-FFF2-40B4-BE49-F238E27FC236}">
                      <a16:creationId xmlns:a16="http://schemas.microsoft.com/office/drawing/2014/main" id="{8955C927-3880-44AB-9B01-94BB931C9695}"/>
                    </a:ext>
                  </a:extLst>
                </p:cNvPr>
                <p:cNvGrpSpPr/>
                <p:nvPr/>
              </p:nvGrpSpPr>
              <p:grpSpPr>
                <a:xfrm>
                  <a:off x="2216359" y="4261649"/>
                  <a:ext cx="1343363" cy="1347186"/>
                  <a:chOff x="8326660" y="1713016"/>
                  <a:chExt cx="1343363" cy="1347186"/>
                </a:xfrm>
              </p:grpSpPr>
              <p:grpSp>
                <p:nvGrpSpPr>
                  <p:cNvPr id="47" name="组合 46">
                    <a:extLst>
                      <a:ext uri="{FF2B5EF4-FFF2-40B4-BE49-F238E27FC236}">
                        <a16:creationId xmlns:a16="http://schemas.microsoft.com/office/drawing/2014/main" id="{80602D27-B8E5-4BBC-94CE-F0E62481A3F4}"/>
                      </a:ext>
                    </a:extLst>
                  </p:cNvPr>
                  <p:cNvGrpSpPr/>
                  <p:nvPr/>
                </p:nvGrpSpPr>
                <p:grpSpPr>
                  <a:xfrm>
                    <a:off x="8326660" y="1713016"/>
                    <a:ext cx="1343363" cy="1347186"/>
                    <a:chOff x="8166072" y="1725597"/>
                    <a:chExt cx="1343363" cy="1347186"/>
                  </a:xfrm>
                </p:grpSpPr>
                <p:sp>
                  <p:nvSpPr>
                    <p:cNvPr id="49" name="矩形: 圆角 48">
                      <a:extLst>
                        <a:ext uri="{FF2B5EF4-FFF2-40B4-BE49-F238E27FC236}">
                          <a16:creationId xmlns:a16="http://schemas.microsoft.com/office/drawing/2014/main" id="{42F72BB3-BE92-4AB2-86C1-EC86D3EF14C6}"/>
                        </a:ext>
                      </a:extLst>
                    </p:cNvPr>
                    <p:cNvSpPr/>
                    <p:nvPr/>
                  </p:nvSpPr>
                  <p:spPr>
                    <a:xfrm>
                      <a:off x="8166072" y="1725598"/>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B6AF5B4A-75BA-411F-A928-E7FC3756DF39}"/>
                        </a:ext>
                      </a:extLst>
                    </p:cNvPr>
                    <p:cNvSpPr/>
                    <p:nvPr/>
                  </p:nvSpPr>
                  <p:spPr>
                    <a:xfrm>
                      <a:off x="9190756" y="1725597"/>
                      <a:ext cx="106287" cy="134336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B870C482-432F-4845-AD60-219EE875DEEF}"/>
                        </a:ext>
                      </a:extLst>
                    </p:cNvPr>
                    <p:cNvSpPr/>
                    <p:nvPr/>
                  </p:nvSpPr>
                  <p:spPr>
                    <a:xfrm>
                      <a:off x="8372677" y="1725597"/>
                      <a:ext cx="106287" cy="1343362"/>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DD7CC6AD-1137-4A72-847F-1BFE97A84745}"/>
                        </a:ext>
                      </a:extLst>
                    </p:cNvPr>
                    <p:cNvSpPr/>
                    <p:nvPr/>
                  </p:nvSpPr>
                  <p:spPr>
                    <a:xfrm>
                      <a:off x="8590933" y="1725597"/>
                      <a:ext cx="106287" cy="1343362"/>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0A7E18F4-BD80-455A-BB95-9F73932CBF47}"/>
                        </a:ext>
                      </a:extLst>
                    </p:cNvPr>
                    <p:cNvSpPr/>
                    <p:nvPr/>
                  </p:nvSpPr>
                  <p:spPr>
                    <a:xfrm>
                      <a:off x="8798004" y="1729421"/>
                      <a:ext cx="106287" cy="1343362"/>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48" name="文本框 47">
                    <a:extLst>
                      <a:ext uri="{FF2B5EF4-FFF2-40B4-BE49-F238E27FC236}">
                        <a16:creationId xmlns:a16="http://schemas.microsoft.com/office/drawing/2014/main" id="{CC9D1DC5-55B9-45B8-A073-CF99D17A181A}"/>
                      </a:ext>
                    </a:extLst>
                  </p:cNvPr>
                  <p:cNvSpPr txBox="1"/>
                  <p:nvPr/>
                </p:nvSpPr>
                <p:spPr>
                  <a:xfrm>
                    <a:off x="9031424" y="2255087"/>
                    <a:ext cx="357790" cy="369332"/>
                  </a:xfrm>
                  <a:prstGeom prst="rect">
                    <a:avLst/>
                  </a:prstGeom>
                  <a:noFill/>
                </p:spPr>
                <p:txBody>
                  <a:bodyPr vert="horz" wrap="none" rtlCol="0">
                    <a:spAutoFit/>
                  </a:bodyPr>
                  <a:lstStyle/>
                  <a:p>
                    <a:r>
                      <a:rPr lang="en-US" altLang="zh-CN" dirty="0"/>
                      <a:t>···</a:t>
                    </a:r>
                    <a:endParaRPr lang="zh-CN" altLang="en-US" dirty="0"/>
                  </a:p>
                </p:txBody>
              </p:sp>
            </p:grpSp>
            <p:sp>
              <p:nvSpPr>
                <p:cNvPr id="46" name="文本框 45">
                  <a:extLst>
                    <a:ext uri="{FF2B5EF4-FFF2-40B4-BE49-F238E27FC236}">
                      <a16:creationId xmlns:a16="http://schemas.microsoft.com/office/drawing/2014/main" id="{30ADF35D-9C9C-4D51-9788-4F71A3074A7C}"/>
                    </a:ext>
                  </a:extLst>
                </p:cNvPr>
                <p:cNvSpPr txBox="1"/>
                <p:nvPr/>
              </p:nvSpPr>
              <p:spPr>
                <a:xfrm>
                  <a:off x="2686703" y="5623289"/>
                  <a:ext cx="402674" cy="369332"/>
                </a:xfrm>
                <a:prstGeom prst="rect">
                  <a:avLst/>
                </a:prstGeom>
                <a:noFill/>
              </p:spPr>
              <p:txBody>
                <a:bodyPr wrap="none" rtlCol="0">
                  <a:spAutoFit/>
                </a:bodyPr>
                <a:lstStyle/>
                <a:p>
                  <a:r>
                    <a:rPr lang="en-US" altLang="zh-CN" dirty="0"/>
                    <a:t>M</a:t>
                  </a:r>
                  <a:endParaRPr lang="zh-CN" altLang="en-US" dirty="0"/>
                </a:p>
              </p:txBody>
            </p:sp>
          </p:grpSp>
        </p:grpSp>
      </p:grpSp>
      <p:cxnSp>
        <p:nvCxnSpPr>
          <p:cNvPr id="69" name="直接箭头连接符 68">
            <a:extLst>
              <a:ext uri="{FF2B5EF4-FFF2-40B4-BE49-F238E27FC236}">
                <a16:creationId xmlns:a16="http://schemas.microsoft.com/office/drawing/2014/main" id="{BC66A08E-B233-445B-B3B3-11BCFACF2865}"/>
              </a:ext>
            </a:extLst>
          </p:cNvPr>
          <p:cNvCxnSpPr>
            <a:cxnSpLocks/>
          </p:cNvCxnSpPr>
          <p:nvPr/>
        </p:nvCxnSpPr>
        <p:spPr>
          <a:xfrm flipV="1">
            <a:off x="2489501" y="548680"/>
            <a:ext cx="0" cy="432641"/>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E6F84171-CB94-47AD-881D-66A98F183850}"/>
                  </a:ext>
                </a:extLst>
              </p:cNvPr>
              <p:cNvSpPr txBox="1"/>
              <p:nvPr/>
            </p:nvSpPr>
            <p:spPr>
              <a:xfrm>
                <a:off x="2277609" y="174638"/>
                <a:ext cx="460319"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𝑖𝑢</m:t>
                              </m:r>
                            </m:sub>
                          </m:sSub>
                        </m:sub>
                      </m:sSub>
                    </m:oMath>
                  </m:oMathPara>
                </a14:m>
                <a:endParaRPr lang="zh-CN" altLang="en-US" dirty="0"/>
              </a:p>
            </p:txBody>
          </p:sp>
        </mc:Choice>
        <mc:Fallback xmlns="">
          <p:sp>
            <p:nvSpPr>
              <p:cNvPr id="71" name="文本框 70">
                <a:extLst>
                  <a:ext uri="{FF2B5EF4-FFF2-40B4-BE49-F238E27FC236}">
                    <a16:creationId xmlns:a16="http://schemas.microsoft.com/office/drawing/2014/main" id="{E6F84171-CB94-47AD-881D-66A98F183850}"/>
                  </a:ext>
                </a:extLst>
              </p:cNvPr>
              <p:cNvSpPr txBox="1">
                <a:spLocks noRot="1" noChangeAspect="1" noMove="1" noResize="1" noEditPoints="1" noAdjustHandles="1" noChangeArrowheads="1" noChangeShapeType="1" noTextEdit="1"/>
              </p:cNvSpPr>
              <p:nvPr/>
            </p:nvSpPr>
            <p:spPr>
              <a:xfrm>
                <a:off x="2277609" y="174638"/>
                <a:ext cx="460319" cy="304186"/>
              </a:xfrm>
              <a:prstGeom prst="rect">
                <a:avLst/>
              </a:prstGeom>
              <a:blipFill>
                <a:blip r:embed="rId6"/>
                <a:stretch>
                  <a:fillRect l="-6667" r="-4000" b="-18000"/>
                </a:stretch>
              </a:blipFill>
            </p:spPr>
            <p:txBody>
              <a:bodyPr/>
              <a:lstStyle/>
              <a:p>
                <a:r>
                  <a:rPr lang="zh-CN" altLang="en-US">
                    <a:noFill/>
                  </a:rPr>
                  <a:t> </a:t>
                </a:r>
              </a:p>
            </p:txBody>
          </p:sp>
        </mc:Fallback>
      </mc:AlternateContent>
      <p:grpSp>
        <p:nvGrpSpPr>
          <p:cNvPr id="72" name="组合 71">
            <a:extLst>
              <a:ext uri="{FF2B5EF4-FFF2-40B4-BE49-F238E27FC236}">
                <a16:creationId xmlns:a16="http://schemas.microsoft.com/office/drawing/2014/main" id="{EBB1BB5D-F4D1-4485-8A44-BDF0AE40AB58}"/>
              </a:ext>
            </a:extLst>
          </p:cNvPr>
          <p:cNvGrpSpPr/>
          <p:nvPr/>
        </p:nvGrpSpPr>
        <p:grpSpPr>
          <a:xfrm>
            <a:off x="4684221" y="578400"/>
            <a:ext cx="7254616" cy="5379292"/>
            <a:chOff x="765820" y="577895"/>
            <a:chExt cx="7254616" cy="5379292"/>
          </a:xfrm>
        </p:grpSpPr>
        <p:grpSp>
          <p:nvGrpSpPr>
            <p:cNvPr id="73" name="组合 72">
              <a:extLst>
                <a:ext uri="{FF2B5EF4-FFF2-40B4-BE49-F238E27FC236}">
                  <a16:creationId xmlns:a16="http://schemas.microsoft.com/office/drawing/2014/main" id="{58DD756D-C0E9-4C7A-8B51-E5BB1866280B}"/>
                </a:ext>
              </a:extLst>
            </p:cNvPr>
            <p:cNvGrpSpPr/>
            <p:nvPr/>
          </p:nvGrpSpPr>
          <p:grpSpPr>
            <a:xfrm>
              <a:off x="765820" y="1198694"/>
              <a:ext cx="7254616" cy="4758493"/>
              <a:chOff x="765820" y="1198694"/>
              <a:chExt cx="7254616" cy="4758493"/>
            </a:xfrm>
          </p:grpSpPr>
          <p:grpSp>
            <p:nvGrpSpPr>
              <p:cNvPr id="78" name="组合 77">
                <a:extLst>
                  <a:ext uri="{FF2B5EF4-FFF2-40B4-BE49-F238E27FC236}">
                    <a16:creationId xmlns:a16="http://schemas.microsoft.com/office/drawing/2014/main" id="{D4D4AB09-6E76-4D1E-A88F-0471273BED0C}"/>
                  </a:ext>
                </a:extLst>
              </p:cNvPr>
              <p:cNvGrpSpPr/>
              <p:nvPr/>
            </p:nvGrpSpPr>
            <p:grpSpPr>
              <a:xfrm>
                <a:off x="4564052" y="1210797"/>
                <a:ext cx="3456384" cy="2016224"/>
                <a:chOff x="6382444" y="1412776"/>
                <a:chExt cx="3456384" cy="2016224"/>
              </a:xfrm>
            </p:grpSpPr>
            <p:sp>
              <p:nvSpPr>
                <p:cNvPr id="128" name="矩形: 圆角 127">
                  <a:extLst>
                    <a:ext uri="{FF2B5EF4-FFF2-40B4-BE49-F238E27FC236}">
                      <a16:creationId xmlns:a16="http://schemas.microsoft.com/office/drawing/2014/main" id="{AF5ADAC0-D713-4D06-AD54-21313D557798}"/>
                    </a:ext>
                  </a:extLst>
                </p:cNvPr>
                <p:cNvSpPr/>
                <p:nvPr/>
              </p:nvSpPr>
              <p:spPr>
                <a:xfrm>
                  <a:off x="6382444" y="1412776"/>
                  <a:ext cx="3456384" cy="2016224"/>
                </a:xfrm>
                <a:prstGeom prst="roundRect">
                  <a:avLst/>
                </a:prstGeom>
                <a:noFill/>
                <a:ln w="9525"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a:p>
              </p:txBody>
            </p:sp>
            <p:sp>
              <p:nvSpPr>
                <p:cNvPr id="129" name="文本框 128">
                  <a:extLst>
                    <a:ext uri="{FF2B5EF4-FFF2-40B4-BE49-F238E27FC236}">
                      <a16:creationId xmlns:a16="http://schemas.microsoft.com/office/drawing/2014/main" id="{DBE7D7BA-5E26-4DB1-AFA4-6F88FE647C01}"/>
                    </a:ext>
                  </a:extLst>
                </p:cNvPr>
                <p:cNvSpPr txBox="1"/>
                <p:nvPr/>
              </p:nvSpPr>
              <p:spPr>
                <a:xfrm>
                  <a:off x="6975735" y="1424879"/>
                  <a:ext cx="2269801" cy="276999"/>
                </a:xfrm>
                <a:prstGeom prst="rect">
                  <a:avLst/>
                </a:prstGeom>
                <a:noFill/>
              </p:spPr>
              <p:txBody>
                <a:bodyPr wrap="square" rtlCol="0">
                  <a:spAutoFit/>
                </a:bodyPr>
                <a:lstStyle/>
                <a:p>
                  <a:r>
                    <a:rPr lang="en-US" altLang="zh-CN" sz="1200" dirty="0"/>
                    <a:t>User-Neighborhood Attention</a:t>
                  </a:r>
                  <a:endParaRPr lang="zh-CN" altLang="en-US" sz="1200" dirty="0"/>
                </a:p>
              </p:txBody>
            </p:sp>
            <p:grpSp>
              <p:nvGrpSpPr>
                <p:cNvPr id="130" name="组合 129">
                  <a:extLst>
                    <a:ext uri="{FF2B5EF4-FFF2-40B4-BE49-F238E27FC236}">
                      <a16:creationId xmlns:a16="http://schemas.microsoft.com/office/drawing/2014/main" id="{A688AEA4-CC46-4661-A485-B4F34846E9D9}"/>
                    </a:ext>
                  </a:extLst>
                </p:cNvPr>
                <p:cNvGrpSpPr/>
                <p:nvPr/>
              </p:nvGrpSpPr>
              <p:grpSpPr>
                <a:xfrm>
                  <a:off x="6431382" y="1814412"/>
                  <a:ext cx="3154036" cy="1268811"/>
                  <a:chOff x="6431382" y="1814412"/>
                  <a:chExt cx="3154036" cy="1268811"/>
                </a:xfrm>
              </p:grpSpPr>
              <p:grpSp>
                <p:nvGrpSpPr>
                  <p:cNvPr id="131" name="组合 130">
                    <a:extLst>
                      <a:ext uri="{FF2B5EF4-FFF2-40B4-BE49-F238E27FC236}">
                        <a16:creationId xmlns:a16="http://schemas.microsoft.com/office/drawing/2014/main" id="{0483B764-38C7-446D-A862-B4EFC57F1960}"/>
                      </a:ext>
                    </a:extLst>
                  </p:cNvPr>
                  <p:cNvGrpSpPr/>
                  <p:nvPr/>
                </p:nvGrpSpPr>
                <p:grpSpPr>
                  <a:xfrm>
                    <a:off x="6431382" y="1814412"/>
                    <a:ext cx="3154036" cy="1268811"/>
                    <a:chOff x="6324751" y="1800149"/>
                    <a:chExt cx="3154036" cy="1268811"/>
                  </a:xfrm>
                </p:grpSpPr>
                <p:grpSp>
                  <p:nvGrpSpPr>
                    <p:cNvPr id="138" name="组合 137">
                      <a:extLst>
                        <a:ext uri="{FF2B5EF4-FFF2-40B4-BE49-F238E27FC236}">
                          <a16:creationId xmlns:a16="http://schemas.microsoft.com/office/drawing/2014/main" id="{FC78CD9B-C7C5-4439-AB4C-9FF86310256B}"/>
                        </a:ext>
                      </a:extLst>
                    </p:cNvPr>
                    <p:cNvGrpSpPr/>
                    <p:nvPr/>
                  </p:nvGrpSpPr>
                  <p:grpSpPr>
                    <a:xfrm>
                      <a:off x="6324751" y="2691256"/>
                      <a:ext cx="3154036" cy="377704"/>
                      <a:chOff x="6324751" y="2691256"/>
                      <a:chExt cx="3154036" cy="377704"/>
                    </a:xfrm>
                  </p:grpSpPr>
                  <p:grpSp>
                    <p:nvGrpSpPr>
                      <p:cNvPr id="152" name="组合 151">
                        <a:extLst>
                          <a:ext uri="{FF2B5EF4-FFF2-40B4-BE49-F238E27FC236}">
                            <a16:creationId xmlns:a16="http://schemas.microsoft.com/office/drawing/2014/main" id="{71343834-8C6C-449E-8F06-26F325D4DA8A}"/>
                          </a:ext>
                        </a:extLst>
                      </p:cNvPr>
                      <p:cNvGrpSpPr/>
                      <p:nvPr/>
                    </p:nvGrpSpPr>
                    <p:grpSpPr>
                      <a:xfrm>
                        <a:off x="6324751" y="2691256"/>
                        <a:ext cx="3154036" cy="377704"/>
                        <a:chOff x="6385875" y="1713062"/>
                        <a:chExt cx="1508741" cy="1409663"/>
                      </a:xfrm>
                    </p:grpSpPr>
                    <mc:AlternateContent xmlns:mc="http://schemas.openxmlformats.org/markup-compatibility/2006" xmlns:a14="http://schemas.microsoft.com/office/drawing/2010/main">
                      <mc:Choice Requires="a14">
                        <p:sp>
                          <p:nvSpPr>
                            <p:cNvPr id="155" name="文本框 154">
                              <a:extLst>
                                <a:ext uri="{FF2B5EF4-FFF2-40B4-BE49-F238E27FC236}">
                                  <a16:creationId xmlns:a16="http://schemas.microsoft.com/office/drawing/2014/main" id="{21F2DCD9-63D1-47B8-B476-3E11970D3404}"/>
                                </a:ext>
                              </a:extLst>
                            </p:cNvPr>
                            <p:cNvSpPr txBox="1"/>
                            <p:nvPr/>
                          </p:nvSpPr>
                          <p:spPr>
                            <a:xfrm>
                              <a:off x="6385875" y="1867836"/>
                              <a:ext cx="174455" cy="10338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𝑢𝑖</m:t>
                                        </m:r>
                                      </m:sub>
                                    </m:sSub>
                                  </m:oMath>
                                </m:oMathPara>
                              </a14:m>
                              <a:endParaRPr lang="zh-CN" altLang="en-US" dirty="0"/>
                            </a:p>
                          </p:txBody>
                        </p:sp>
                      </mc:Choice>
                      <mc:Fallback xmlns="">
                        <p:sp>
                          <p:nvSpPr>
                            <p:cNvPr id="155" name="文本框 154">
                              <a:extLst>
                                <a:ext uri="{FF2B5EF4-FFF2-40B4-BE49-F238E27FC236}">
                                  <a16:creationId xmlns:a16="http://schemas.microsoft.com/office/drawing/2014/main" id="{21F2DCD9-63D1-47B8-B476-3E11970D3404}"/>
                                </a:ext>
                              </a:extLst>
                            </p:cNvPr>
                            <p:cNvSpPr txBox="1">
                              <a:spLocks noRot="1" noChangeAspect="1" noMove="1" noResize="1" noEditPoints="1" noAdjustHandles="1" noChangeArrowheads="1" noChangeShapeType="1" noTextEdit="1"/>
                            </p:cNvSpPr>
                            <p:nvPr/>
                          </p:nvSpPr>
                          <p:spPr>
                            <a:xfrm>
                              <a:off x="6385875" y="1867836"/>
                              <a:ext cx="174455" cy="1033813"/>
                            </a:xfrm>
                            <a:prstGeom prst="rect">
                              <a:avLst/>
                            </a:prstGeom>
                            <a:blipFill>
                              <a:blip r:embed="rId7"/>
                              <a:stretch>
                                <a:fillRect l="-15254" r="-6780" b="-17778"/>
                              </a:stretch>
                            </a:blipFill>
                          </p:spPr>
                          <p:txBody>
                            <a:bodyPr/>
                            <a:lstStyle/>
                            <a:p>
                              <a:r>
                                <a:rPr lang="zh-CN" altLang="en-US">
                                  <a:noFill/>
                                </a:rPr>
                                <a:t> </a:t>
                              </a:r>
                            </a:p>
                          </p:txBody>
                        </p:sp>
                      </mc:Fallback>
                    </mc:AlternateContent>
                    <p:grpSp>
                      <p:nvGrpSpPr>
                        <p:cNvPr id="156" name="组合 155">
                          <a:extLst>
                            <a:ext uri="{FF2B5EF4-FFF2-40B4-BE49-F238E27FC236}">
                              <a16:creationId xmlns:a16="http://schemas.microsoft.com/office/drawing/2014/main" id="{EB884594-6DCA-4E69-9571-4604FE02D285}"/>
                            </a:ext>
                          </a:extLst>
                        </p:cNvPr>
                        <p:cNvGrpSpPr/>
                        <p:nvPr/>
                      </p:nvGrpSpPr>
                      <p:grpSpPr>
                        <a:xfrm>
                          <a:off x="6551253" y="1713062"/>
                          <a:ext cx="1343363" cy="1409663"/>
                          <a:chOff x="6551253" y="1713062"/>
                          <a:chExt cx="1343363" cy="1409663"/>
                        </a:xfrm>
                      </p:grpSpPr>
                      <p:grpSp>
                        <p:nvGrpSpPr>
                          <p:cNvPr id="157" name="组合 156">
                            <a:extLst>
                              <a:ext uri="{FF2B5EF4-FFF2-40B4-BE49-F238E27FC236}">
                                <a16:creationId xmlns:a16="http://schemas.microsoft.com/office/drawing/2014/main" id="{F97C3BAB-EB83-4A46-96F7-DACD40472148}"/>
                              </a:ext>
                            </a:extLst>
                          </p:cNvPr>
                          <p:cNvGrpSpPr/>
                          <p:nvPr/>
                        </p:nvGrpSpPr>
                        <p:grpSpPr>
                          <a:xfrm>
                            <a:off x="6551253" y="1718758"/>
                            <a:ext cx="1343363" cy="1359540"/>
                            <a:chOff x="6551253" y="1718758"/>
                            <a:chExt cx="1343363" cy="1359540"/>
                          </a:xfrm>
                        </p:grpSpPr>
                        <p:sp>
                          <p:nvSpPr>
                            <p:cNvPr id="159" name="矩形: 圆角 158">
                              <a:extLst>
                                <a:ext uri="{FF2B5EF4-FFF2-40B4-BE49-F238E27FC236}">
                                  <a16:creationId xmlns:a16="http://schemas.microsoft.com/office/drawing/2014/main" id="{EB84CA73-8598-4098-B317-B9EB705F18D3}"/>
                                </a:ext>
                              </a:extLst>
                            </p:cNvPr>
                            <p:cNvSpPr/>
                            <p:nvPr/>
                          </p:nvSpPr>
                          <p:spPr>
                            <a:xfrm>
                              <a:off x="6551253" y="1725599"/>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60" name="矩形 159">
                              <a:extLst>
                                <a:ext uri="{FF2B5EF4-FFF2-40B4-BE49-F238E27FC236}">
                                  <a16:creationId xmlns:a16="http://schemas.microsoft.com/office/drawing/2014/main" id="{89F0AEF9-6BBA-40DE-8AE5-82860CC6BED1}"/>
                                </a:ext>
                              </a:extLst>
                            </p:cNvPr>
                            <p:cNvSpPr/>
                            <p:nvPr/>
                          </p:nvSpPr>
                          <p:spPr>
                            <a:xfrm>
                              <a:off x="6713236" y="1725595"/>
                              <a:ext cx="46029" cy="134336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161" name="矩形 160">
                              <a:extLst>
                                <a:ext uri="{FF2B5EF4-FFF2-40B4-BE49-F238E27FC236}">
                                  <a16:creationId xmlns:a16="http://schemas.microsoft.com/office/drawing/2014/main" id="{8CC1B655-BA47-45F8-8832-136E2A1A903C}"/>
                                </a:ext>
                              </a:extLst>
                            </p:cNvPr>
                            <p:cNvSpPr/>
                            <p:nvPr/>
                          </p:nvSpPr>
                          <p:spPr>
                            <a:xfrm>
                              <a:off x="6972367" y="1718758"/>
                              <a:ext cx="46029" cy="1343364"/>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62" name="矩形 161">
                              <a:extLst>
                                <a:ext uri="{FF2B5EF4-FFF2-40B4-BE49-F238E27FC236}">
                                  <a16:creationId xmlns:a16="http://schemas.microsoft.com/office/drawing/2014/main" id="{918CB80E-1DB3-413E-A126-6FC84B95662E}"/>
                                </a:ext>
                              </a:extLst>
                            </p:cNvPr>
                            <p:cNvSpPr/>
                            <p:nvPr/>
                          </p:nvSpPr>
                          <p:spPr>
                            <a:xfrm>
                              <a:off x="7229718" y="1734934"/>
                              <a:ext cx="46029" cy="1343364"/>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3" name="矩形 162">
                              <a:extLst>
                                <a:ext uri="{FF2B5EF4-FFF2-40B4-BE49-F238E27FC236}">
                                  <a16:creationId xmlns:a16="http://schemas.microsoft.com/office/drawing/2014/main" id="{FD6BE185-9EED-4528-B2E1-D11807ECA6C7}"/>
                                </a:ext>
                              </a:extLst>
                            </p:cNvPr>
                            <p:cNvSpPr/>
                            <p:nvPr/>
                          </p:nvSpPr>
                          <p:spPr>
                            <a:xfrm>
                              <a:off x="7722158" y="1725595"/>
                              <a:ext cx="46029" cy="1343364"/>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158" name="文本框 157">
                            <a:extLst>
                              <a:ext uri="{FF2B5EF4-FFF2-40B4-BE49-F238E27FC236}">
                                <a16:creationId xmlns:a16="http://schemas.microsoft.com/office/drawing/2014/main" id="{8AADB945-220B-46D2-8694-969163C14928}"/>
                              </a:ext>
                            </a:extLst>
                          </p:cNvPr>
                          <p:cNvSpPr txBox="1"/>
                          <p:nvPr/>
                        </p:nvSpPr>
                        <p:spPr>
                          <a:xfrm>
                            <a:off x="7439055" y="1713062"/>
                            <a:ext cx="178939" cy="1409663"/>
                          </a:xfrm>
                          <a:prstGeom prst="rect">
                            <a:avLst/>
                          </a:prstGeom>
                          <a:noFill/>
                        </p:spPr>
                        <p:txBody>
                          <a:bodyPr vert="horz" wrap="square" rtlCol="0">
                            <a:spAutoFit/>
                          </a:bodyPr>
                          <a:lstStyle/>
                          <a:p>
                            <a:r>
                              <a:rPr lang="en-US" altLang="zh-CN" dirty="0"/>
                              <a:t>···</a:t>
                            </a:r>
                            <a:endParaRPr lang="zh-CN" altLang="en-US" dirty="0"/>
                          </a:p>
                        </p:txBody>
                      </p:sp>
                    </p:grpSp>
                  </p:grpSp>
                  <p:sp>
                    <p:nvSpPr>
                      <p:cNvPr id="153" name="矩形 152">
                        <a:extLst>
                          <a:ext uri="{FF2B5EF4-FFF2-40B4-BE49-F238E27FC236}">
                            <a16:creationId xmlns:a16="http://schemas.microsoft.com/office/drawing/2014/main" id="{96D65055-872D-4F9E-A15F-42D37D9920D9}"/>
                          </a:ext>
                        </a:extLst>
                      </p:cNvPr>
                      <p:cNvSpPr/>
                      <p:nvPr/>
                    </p:nvSpPr>
                    <p:spPr>
                      <a:xfrm>
                        <a:off x="7280666" y="2694614"/>
                        <a:ext cx="96224" cy="359940"/>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54" name="矩形 153">
                        <a:extLst>
                          <a:ext uri="{FF2B5EF4-FFF2-40B4-BE49-F238E27FC236}">
                            <a16:creationId xmlns:a16="http://schemas.microsoft.com/office/drawing/2014/main" id="{9FEB71B9-3DC1-4D14-9262-CD03D5F07E2E}"/>
                          </a:ext>
                        </a:extLst>
                      </p:cNvPr>
                      <p:cNvSpPr/>
                      <p:nvPr/>
                    </p:nvSpPr>
                    <p:spPr>
                      <a:xfrm>
                        <a:off x="7822945" y="2691256"/>
                        <a:ext cx="96224" cy="35994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grpSp>
                <p:grpSp>
                  <p:nvGrpSpPr>
                    <p:cNvPr id="139" name="组合 138">
                      <a:extLst>
                        <a:ext uri="{FF2B5EF4-FFF2-40B4-BE49-F238E27FC236}">
                          <a16:creationId xmlns:a16="http://schemas.microsoft.com/office/drawing/2014/main" id="{8D67ACB7-DDD8-459F-B358-FB9D49F6F0CE}"/>
                        </a:ext>
                      </a:extLst>
                    </p:cNvPr>
                    <p:cNvGrpSpPr/>
                    <p:nvPr/>
                  </p:nvGrpSpPr>
                  <p:grpSpPr>
                    <a:xfrm>
                      <a:off x="6335327" y="1800149"/>
                      <a:ext cx="3143460" cy="395439"/>
                      <a:chOff x="6335327" y="1800149"/>
                      <a:chExt cx="3143460" cy="395439"/>
                    </a:xfrm>
                  </p:grpSpPr>
                  <p:grpSp>
                    <p:nvGrpSpPr>
                      <p:cNvPr id="140" name="组合 139">
                        <a:extLst>
                          <a:ext uri="{FF2B5EF4-FFF2-40B4-BE49-F238E27FC236}">
                            <a16:creationId xmlns:a16="http://schemas.microsoft.com/office/drawing/2014/main" id="{3586F4C4-DE98-4ECD-8F48-0D1822935358}"/>
                          </a:ext>
                        </a:extLst>
                      </p:cNvPr>
                      <p:cNvGrpSpPr/>
                      <p:nvPr/>
                    </p:nvGrpSpPr>
                    <p:grpSpPr>
                      <a:xfrm>
                        <a:off x="6335327" y="1804217"/>
                        <a:ext cx="3143460" cy="390196"/>
                        <a:chOff x="8166341" y="1713016"/>
                        <a:chExt cx="1503682" cy="1345761"/>
                      </a:xfrm>
                    </p:grpSpPr>
                    <mc:AlternateContent xmlns:mc="http://schemas.openxmlformats.org/markup-compatibility/2006" xmlns:a14="http://schemas.microsoft.com/office/drawing/2010/main">
                      <mc:Choice Requires="a14">
                        <p:sp>
                          <p:nvSpPr>
                            <p:cNvPr id="143" name="文本框 142">
                              <a:extLst>
                                <a:ext uri="{FF2B5EF4-FFF2-40B4-BE49-F238E27FC236}">
                                  <a16:creationId xmlns:a16="http://schemas.microsoft.com/office/drawing/2014/main" id="{9C51D1CA-CCFA-41E3-BA31-9788EE90CD60}"/>
                                </a:ext>
                              </a:extLst>
                            </p:cNvPr>
                            <p:cNvSpPr txBox="1"/>
                            <p:nvPr/>
                          </p:nvSpPr>
                          <p:spPr>
                            <a:xfrm>
                              <a:off x="8166341" y="1886004"/>
                              <a:ext cx="175360" cy="9553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m:t>
                                    </m:r>
                                  </m:oMath>
                                </m:oMathPara>
                              </a14:m>
                              <a:endParaRPr lang="zh-CN" altLang="en-US" dirty="0"/>
                            </a:p>
                          </p:txBody>
                        </p:sp>
                      </mc:Choice>
                      <mc:Fallback xmlns="">
                        <p:sp>
                          <p:nvSpPr>
                            <p:cNvPr id="143" name="文本框 142">
                              <a:extLst>
                                <a:ext uri="{FF2B5EF4-FFF2-40B4-BE49-F238E27FC236}">
                                  <a16:creationId xmlns:a16="http://schemas.microsoft.com/office/drawing/2014/main" id="{9C51D1CA-CCFA-41E3-BA31-9788EE90CD60}"/>
                                </a:ext>
                              </a:extLst>
                            </p:cNvPr>
                            <p:cNvSpPr txBox="1">
                              <a:spLocks noRot="1" noChangeAspect="1" noMove="1" noResize="1" noEditPoints="1" noAdjustHandles="1" noChangeArrowheads="1" noChangeShapeType="1" noTextEdit="1"/>
                            </p:cNvSpPr>
                            <p:nvPr/>
                          </p:nvSpPr>
                          <p:spPr>
                            <a:xfrm>
                              <a:off x="8166341" y="1886004"/>
                              <a:ext cx="175360" cy="955352"/>
                            </a:xfrm>
                            <a:prstGeom prst="rect">
                              <a:avLst/>
                            </a:prstGeom>
                            <a:blipFill>
                              <a:blip r:embed="rId8"/>
                              <a:stretch>
                                <a:fillRect b="-6522"/>
                              </a:stretch>
                            </a:blipFill>
                          </p:spPr>
                          <p:txBody>
                            <a:bodyPr/>
                            <a:lstStyle/>
                            <a:p>
                              <a:r>
                                <a:rPr lang="zh-CN" altLang="en-US">
                                  <a:noFill/>
                                </a:rPr>
                                <a:t> </a:t>
                              </a:r>
                            </a:p>
                          </p:txBody>
                        </p:sp>
                      </mc:Fallback>
                    </mc:AlternateContent>
                    <p:grpSp>
                      <p:nvGrpSpPr>
                        <p:cNvPr id="144" name="组合 143">
                          <a:extLst>
                            <a:ext uri="{FF2B5EF4-FFF2-40B4-BE49-F238E27FC236}">
                              <a16:creationId xmlns:a16="http://schemas.microsoft.com/office/drawing/2014/main" id="{CE7D554D-0C79-48E6-9197-1F165C13CE37}"/>
                            </a:ext>
                          </a:extLst>
                        </p:cNvPr>
                        <p:cNvGrpSpPr/>
                        <p:nvPr/>
                      </p:nvGrpSpPr>
                      <p:grpSpPr>
                        <a:xfrm>
                          <a:off x="8326660" y="1713016"/>
                          <a:ext cx="1343363" cy="1345761"/>
                          <a:chOff x="8326660" y="1713016"/>
                          <a:chExt cx="1343363" cy="1345761"/>
                        </a:xfrm>
                      </p:grpSpPr>
                      <p:grpSp>
                        <p:nvGrpSpPr>
                          <p:cNvPr id="145" name="组合 144">
                            <a:extLst>
                              <a:ext uri="{FF2B5EF4-FFF2-40B4-BE49-F238E27FC236}">
                                <a16:creationId xmlns:a16="http://schemas.microsoft.com/office/drawing/2014/main" id="{CFF398B4-57FB-4504-8F1B-78118DACD96F}"/>
                              </a:ext>
                            </a:extLst>
                          </p:cNvPr>
                          <p:cNvGrpSpPr/>
                          <p:nvPr/>
                        </p:nvGrpSpPr>
                        <p:grpSpPr>
                          <a:xfrm>
                            <a:off x="8326660" y="1713016"/>
                            <a:ext cx="1343363" cy="1345761"/>
                            <a:chOff x="8166072" y="1725597"/>
                            <a:chExt cx="1343363" cy="1345761"/>
                          </a:xfrm>
                        </p:grpSpPr>
                        <p:sp>
                          <p:nvSpPr>
                            <p:cNvPr id="147" name="矩形: 圆角 146">
                              <a:extLst>
                                <a:ext uri="{FF2B5EF4-FFF2-40B4-BE49-F238E27FC236}">
                                  <a16:creationId xmlns:a16="http://schemas.microsoft.com/office/drawing/2014/main" id="{2FE829C4-9389-4232-BBB8-DD69F74FA12D}"/>
                                </a:ext>
                              </a:extLst>
                            </p:cNvPr>
                            <p:cNvSpPr/>
                            <p:nvPr/>
                          </p:nvSpPr>
                          <p:spPr>
                            <a:xfrm>
                              <a:off x="8166072" y="1725598"/>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48" name="矩形 147">
                              <a:extLst>
                                <a:ext uri="{FF2B5EF4-FFF2-40B4-BE49-F238E27FC236}">
                                  <a16:creationId xmlns:a16="http://schemas.microsoft.com/office/drawing/2014/main" id="{1A9385C7-2A4B-438A-9A5D-169410D11271}"/>
                                </a:ext>
                              </a:extLst>
                            </p:cNvPr>
                            <p:cNvSpPr/>
                            <p:nvPr/>
                          </p:nvSpPr>
                          <p:spPr>
                            <a:xfrm>
                              <a:off x="9336977" y="1725597"/>
                              <a:ext cx="46030" cy="134336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49" name="矩形 148">
                              <a:extLst>
                                <a:ext uri="{FF2B5EF4-FFF2-40B4-BE49-F238E27FC236}">
                                  <a16:creationId xmlns:a16="http://schemas.microsoft.com/office/drawing/2014/main" id="{AA8DE1A4-A937-48F4-8BAD-A9FAA074F06C}"/>
                                </a:ext>
                              </a:extLst>
                            </p:cNvPr>
                            <p:cNvSpPr/>
                            <p:nvPr/>
                          </p:nvSpPr>
                          <p:spPr>
                            <a:xfrm>
                              <a:off x="8327056" y="1725597"/>
                              <a:ext cx="46030" cy="1343361"/>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0" name="矩形 149">
                              <a:extLst>
                                <a:ext uri="{FF2B5EF4-FFF2-40B4-BE49-F238E27FC236}">
                                  <a16:creationId xmlns:a16="http://schemas.microsoft.com/office/drawing/2014/main" id="{FD77F6ED-DBBF-4013-AA0D-A26684553EDD}"/>
                                </a:ext>
                              </a:extLst>
                            </p:cNvPr>
                            <p:cNvSpPr/>
                            <p:nvPr/>
                          </p:nvSpPr>
                          <p:spPr>
                            <a:xfrm>
                              <a:off x="8587185" y="1725597"/>
                              <a:ext cx="46029" cy="1343361"/>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51" name="矩形 150">
                              <a:extLst>
                                <a:ext uri="{FF2B5EF4-FFF2-40B4-BE49-F238E27FC236}">
                                  <a16:creationId xmlns:a16="http://schemas.microsoft.com/office/drawing/2014/main" id="{AE94D235-29EF-4D19-9A65-251B6E54DE43}"/>
                                </a:ext>
                              </a:extLst>
                            </p:cNvPr>
                            <p:cNvSpPr/>
                            <p:nvPr/>
                          </p:nvSpPr>
                          <p:spPr>
                            <a:xfrm>
                              <a:off x="8717358" y="1727997"/>
                              <a:ext cx="46030" cy="1343361"/>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146" name="文本框 145">
                            <a:extLst>
                              <a:ext uri="{FF2B5EF4-FFF2-40B4-BE49-F238E27FC236}">
                                <a16:creationId xmlns:a16="http://schemas.microsoft.com/office/drawing/2014/main" id="{03F060B6-04D3-4B2D-AA8E-3E67452BFEAD}"/>
                              </a:ext>
                            </a:extLst>
                          </p:cNvPr>
                          <p:cNvSpPr txBox="1"/>
                          <p:nvPr/>
                        </p:nvSpPr>
                        <p:spPr>
                          <a:xfrm>
                            <a:off x="9217497" y="1744888"/>
                            <a:ext cx="175904" cy="1273799"/>
                          </a:xfrm>
                          <a:prstGeom prst="rect">
                            <a:avLst/>
                          </a:prstGeom>
                          <a:noFill/>
                        </p:spPr>
                        <p:txBody>
                          <a:bodyPr vert="horz" wrap="square" rtlCol="0">
                            <a:spAutoFit/>
                          </a:bodyPr>
                          <a:lstStyle/>
                          <a:p>
                            <a:r>
                              <a:rPr lang="en-US" altLang="zh-CN" dirty="0"/>
                              <a:t>···</a:t>
                            </a:r>
                            <a:endParaRPr lang="zh-CN" altLang="en-US" dirty="0"/>
                          </a:p>
                        </p:txBody>
                      </p:sp>
                    </p:grpSp>
                  </p:grpSp>
                  <p:sp>
                    <p:nvSpPr>
                      <p:cNvPr id="141" name="矩形 140">
                        <a:extLst>
                          <a:ext uri="{FF2B5EF4-FFF2-40B4-BE49-F238E27FC236}">
                            <a16:creationId xmlns:a16="http://schemas.microsoft.com/office/drawing/2014/main" id="{721F46FF-80FB-49A2-BB72-177DE865F398}"/>
                          </a:ext>
                        </a:extLst>
                      </p:cNvPr>
                      <p:cNvSpPr/>
                      <p:nvPr/>
                    </p:nvSpPr>
                    <p:spPr>
                      <a:xfrm>
                        <a:off x="7280665" y="1806087"/>
                        <a:ext cx="96226" cy="38950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42" name="矩形 141">
                        <a:extLst>
                          <a:ext uri="{FF2B5EF4-FFF2-40B4-BE49-F238E27FC236}">
                            <a16:creationId xmlns:a16="http://schemas.microsoft.com/office/drawing/2014/main" id="{E84EE741-B1F8-452F-AF25-D16F4D22C500}"/>
                          </a:ext>
                        </a:extLst>
                      </p:cNvPr>
                      <p:cNvSpPr/>
                      <p:nvPr/>
                    </p:nvSpPr>
                    <p:spPr>
                      <a:xfrm>
                        <a:off x="8079899" y="1800149"/>
                        <a:ext cx="96226" cy="38950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grpSp>
              <p:cxnSp>
                <p:nvCxnSpPr>
                  <p:cNvPr id="132" name="直接箭头连接符 131">
                    <a:extLst>
                      <a:ext uri="{FF2B5EF4-FFF2-40B4-BE49-F238E27FC236}">
                        <a16:creationId xmlns:a16="http://schemas.microsoft.com/office/drawing/2014/main" id="{1FEBB7D7-D797-47CC-AC3C-E4BCE9957297}"/>
                      </a:ext>
                    </a:extLst>
                  </p:cNvPr>
                  <p:cNvCxnSpPr>
                    <a:cxnSpLocks/>
                  </p:cNvCxnSpPr>
                  <p:nvPr/>
                </p:nvCxnSpPr>
                <p:spPr>
                  <a:xfrm flipV="1">
                    <a:off x="7161757" y="2276871"/>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a:extLst>
                      <a:ext uri="{FF2B5EF4-FFF2-40B4-BE49-F238E27FC236}">
                        <a16:creationId xmlns:a16="http://schemas.microsoft.com/office/drawing/2014/main" id="{214EB1E0-127C-4F86-8516-37B2A5C89CDB}"/>
                      </a:ext>
                    </a:extLst>
                  </p:cNvPr>
                  <p:cNvCxnSpPr>
                    <a:cxnSpLocks/>
                  </p:cNvCxnSpPr>
                  <p:nvPr/>
                </p:nvCxnSpPr>
                <p:spPr>
                  <a:xfrm flipV="1">
                    <a:off x="7435409" y="2276871"/>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457C7653-197B-4BB5-9353-5E802B59A998}"/>
                      </a:ext>
                    </a:extLst>
                  </p:cNvPr>
                  <p:cNvCxnSpPr>
                    <a:cxnSpLocks/>
                  </p:cNvCxnSpPr>
                  <p:nvPr/>
                </p:nvCxnSpPr>
                <p:spPr>
                  <a:xfrm flipV="1">
                    <a:off x="7705558" y="2276871"/>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8A743B76-0A27-477C-823C-7EE8758001AC}"/>
                      </a:ext>
                    </a:extLst>
                  </p:cNvPr>
                  <p:cNvCxnSpPr>
                    <a:cxnSpLocks/>
                  </p:cNvCxnSpPr>
                  <p:nvPr/>
                </p:nvCxnSpPr>
                <p:spPr>
                  <a:xfrm flipV="1">
                    <a:off x="7977687" y="2267715"/>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01E21420-1CBB-4820-B5DC-59DCC4BCECD7}"/>
                      </a:ext>
                    </a:extLst>
                  </p:cNvPr>
                  <p:cNvCxnSpPr>
                    <a:cxnSpLocks/>
                  </p:cNvCxnSpPr>
                  <p:nvPr/>
                </p:nvCxnSpPr>
                <p:spPr>
                  <a:xfrm flipV="1">
                    <a:off x="8244710" y="2276871"/>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AD65D8C0-C9F8-4573-A4A0-4A4F09B11449}"/>
                      </a:ext>
                    </a:extLst>
                  </p:cNvPr>
                  <p:cNvCxnSpPr>
                    <a:cxnSpLocks/>
                  </p:cNvCxnSpPr>
                  <p:nvPr/>
                </p:nvCxnSpPr>
                <p:spPr>
                  <a:xfrm flipV="1">
                    <a:off x="9273005" y="2276871"/>
                    <a:ext cx="0" cy="36004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79" name="直接箭头连接符 78">
                <a:extLst>
                  <a:ext uri="{FF2B5EF4-FFF2-40B4-BE49-F238E27FC236}">
                    <a16:creationId xmlns:a16="http://schemas.microsoft.com/office/drawing/2014/main" id="{60B0F64E-0E62-4B9C-B41E-AB11EE49FF32}"/>
                  </a:ext>
                </a:extLst>
              </p:cNvPr>
              <p:cNvCxnSpPr>
                <a:cxnSpLocks/>
              </p:cNvCxnSpPr>
              <p:nvPr/>
            </p:nvCxnSpPr>
            <p:spPr>
              <a:xfrm flipV="1">
                <a:off x="5305245" y="3338372"/>
                <a:ext cx="1067617" cy="642672"/>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0" name="组合 79">
                <a:extLst>
                  <a:ext uri="{FF2B5EF4-FFF2-40B4-BE49-F238E27FC236}">
                    <a16:creationId xmlns:a16="http://schemas.microsoft.com/office/drawing/2014/main" id="{067F8EB0-F8D6-4C8D-BAA7-86936DBEBA7D}"/>
                  </a:ext>
                </a:extLst>
              </p:cNvPr>
              <p:cNvGrpSpPr/>
              <p:nvPr/>
            </p:nvGrpSpPr>
            <p:grpSpPr>
              <a:xfrm>
                <a:off x="765820" y="1198694"/>
                <a:ext cx="3456384" cy="2016224"/>
                <a:chOff x="6382444" y="1412776"/>
                <a:chExt cx="3456384" cy="2016224"/>
              </a:xfrm>
            </p:grpSpPr>
            <mc:AlternateContent xmlns:mc="http://schemas.openxmlformats.org/markup-compatibility/2006" xmlns:a14="http://schemas.microsoft.com/office/drawing/2010/main">
              <mc:Choice Requires="a14">
                <p:sp>
                  <p:nvSpPr>
                    <p:cNvPr id="105" name="矩形 104">
                      <a:extLst>
                        <a:ext uri="{FF2B5EF4-FFF2-40B4-BE49-F238E27FC236}">
                          <a16:creationId xmlns:a16="http://schemas.microsoft.com/office/drawing/2014/main" id="{72A9DEF4-403A-4E2A-A0E1-102764C56083}"/>
                        </a:ext>
                      </a:extLst>
                    </p:cNvPr>
                    <p:cNvSpPr/>
                    <p:nvPr/>
                  </p:nvSpPr>
                  <p:spPr>
                    <a:xfrm>
                      <a:off x="7920652" y="2200031"/>
                      <a:ext cx="4074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05" name="矩形 104">
                      <a:extLst>
                        <a:ext uri="{FF2B5EF4-FFF2-40B4-BE49-F238E27FC236}">
                          <a16:creationId xmlns:a16="http://schemas.microsoft.com/office/drawing/2014/main" id="{72A9DEF4-403A-4E2A-A0E1-102764C56083}"/>
                        </a:ext>
                      </a:extLst>
                    </p:cNvPr>
                    <p:cNvSpPr>
                      <a:spLocks noRot="1" noChangeAspect="1" noMove="1" noResize="1" noEditPoints="1" noAdjustHandles="1" noChangeArrowheads="1" noChangeShapeType="1" noTextEdit="1"/>
                    </p:cNvSpPr>
                    <p:nvPr/>
                  </p:nvSpPr>
                  <p:spPr>
                    <a:xfrm>
                      <a:off x="7920652" y="2200031"/>
                      <a:ext cx="407483" cy="369332"/>
                    </a:xfrm>
                    <a:prstGeom prst="rect">
                      <a:avLst/>
                    </a:prstGeom>
                    <a:blipFill>
                      <a:blip r:embed="rId9"/>
                      <a:stretch>
                        <a:fillRect/>
                      </a:stretch>
                    </a:blipFill>
                  </p:spPr>
                  <p:txBody>
                    <a:bodyPr/>
                    <a:lstStyle/>
                    <a:p>
                      <a:r>
                        <a:rPr lang="zh-CN" altLang="en-US">
                          <a:noFill/>
                        </a:rPr>
                        <a:t> </a:t>
                      </a:r>
                    </a:p>
                  </p:txBody>
                </p:sp>
              </mc:Fallback>
            </mc:AlternateContent>
            <p:grpSp>
              <p:nvGrpSpPr>
                <p:cNvPr id="106" name="组合 105">
                  <a:extLst>
                    <a:ext uri="{FF2B5EF4-FFF2-40B4-BE49-F238E27FC236}">
                      <a16:creationId xmlns:a16="http://schemas.microsoft.com/office/drawing/2014/main" id="{6630E9BE-7B90-4886-A7A5-71EAF7C9CB4B}"/>
                    </a:ext>
                  </a:extLst>
                </p:cNvPr>
                <p:cNvGrpSpPr/>
                <p:nvPr/>
              </p:nvGrpSpPr>
              <p:grpSpPr>
                <a:xfrm>
                  <a:off x="6551225" y="1725599"/>
                  <a:ext cx="1343418" cy="1617237"/>
                  <a:chOff x="6551225" y="1725599"/>
                  <a:chExt cx="1343418" cy="1617237"/>
                </a:xfrm>
              </p:grpSpPr>
              <mc:AlternateContent xmlns:mc="http://schemas.openxmlformats.org/markup-compatibility/2006" xmlns:a14="http://schemas.microsoft.com/office/drawing/2010/main">
                <mc:Choice Requires="a14">
                  <p:sp>
                    <p:nvSpPr>
                      <p:cNvPr id="119" name="文本框 118">
                        <a:extLst>
                          <a:ext uri="{FF2B5EF4-FFF2-40B4-BE49-F238E27FC236}">
                            <a16:creationId xmlns:a16="http://schemas.microsoft.com/office/drawing/2014/main" id="{3B001EE5-FBCE-46AD-B1B2-8141319DF550}"/>
                          </a:ext>
                        </a:extLst>
                      </p:cNvPr>
                      <p:cNvSpPr txBox="1"/>
                      <p:nvPr/>
                    </p:nvSpPr>
                    <p:spPr>
                      <a:xfrm>
                        <a:off x="7050999" y="3065837"/>
                        <a:ext cx="3649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r>
                                    <m:rPr>
                                      <m:sty m:val="p"/>
                                    </m:rPr>
                                    <a:rPr lang="en-US" altLang="zh-CN" i="1">
                                      <a:latin typeface="Cambria Math" panose="02040503050406030204" pitchFamily="18" charset="0"/>
                                    </a:rPr>
                                    <m:t>iu</m:t>
                                  </m:r>
                                </m:sub>
                              </m:sSub>
                            </m:oMath>
                          </m:oMathPara>
                        </a14:m>
                        <a:endParaRPr lang="zh-CN" altLang="en-US" dirty="0"/>
                      </a:p>
                    </p:txBody>
                  </p:sp>
                </mc:Choice>
                <mc:Fallback xmlns="">
                  <p:sp>
                    <p:nvSpPr>
                      <p:cNvPr id="119" name="文本框 118">
                        <a:extLst>
                          <a:ext uri="{FF2B5EF4-FFF2-40B4-BE49-F238E27FC236}">
                            <a16:creationId xmlns:a16="http://schemas.microsoft.com/office/drawing/2014/main" id="{3B001EE5-FBCE-46AD-B1B2-8141319DF550}"/>
                          </a:ext>
                        </a:extLst>
                      </p:cNvPr>
                      <p:cNvSpPr txBox="1">
                        <a:spLocks noRot="1" noChangeAspect="1" noMove="1" noResize="1" noEditPoints="1" noAdjustHandles="1" noChangeArrowheads="1" noChangeShapeType="1" noTextEdit="1"/>
                      </p:cNvSpPr>
                      <p:nvPr/>
                    </p:nvSpPr>
                    <p:spPr>
                      <a:xfrm>
                        <a:off x="7050999" y="3065837"/>
                        <a:ext cx="364908" cy="276999"/>
                      </a:xfrm>
                      <a:prstGeom prst="rect">
                        <a:avLst/>
                      </a:prstGeom>
                      <a:blipFill>
                        <a:blip r:embed="rId10"/>
                        <a:stretch>
                          <a:fillRect l="-13333" r="-8333" b="-17778"/>
                        </a:stretch>
                      </a:blipFill>
                    </p:spPr>
                    <p:txBody>
                      <a:bodyPr/>
                      <a:lstStyle/>
                      <a:p>
                        <a:r>
                          <a:rPr lang="zh-CN" altLang="en-US">
                            <a:noFill/>
                          </a:rPr>
                          <a:t> </a:t>
                        </a:r>
                      </a:p>
                    </p:txBody>
                  </p:sp>
                </mc:Fallback>
              </mc:AlternateContent>
              <p:grpSp>
                <p:nvGrpSpPr>
                  <p:cNvPr id="120" name="组合 119">
                    <a:extLst>
                      <a:ext uri="{FF2B5EF4-FFF2-40B4-BE49-F238E27FC236}">
                        <a16:creationId xmlns:a16="http://schemas.microsoft.com/office/drawing/2014/main" id="{4556A600-DF26-4196-A106-BCE2CC81082E}"/>
                      </a:ext>
                    </a:extLst>
                  </p:cNvPr>
                  <p:cNvGrpSpPr/>
                  <p:nvPr/>
                </p:nvGrpSpPr>
                <p:grpSpPr>
                  <a:xfrm>
                    <a:off x="6551225" y="1725599"/>
                    <a:ext cx="1343418" cy="1343361"/>
                    <a:chOff x="6551225" y="1725599"/>
                    <a:chExt cx="1343418" cy="1343361"/>
                  </a:xfrm>
                </p:grpSpPr>
                <p:grpSp>
                  <p:nvGrpSpPr>
                    <p:cNvPr id="121" name="组合 120">
                      <a:extLst>
                        <a:ext uri="{FF2B5EF4-FFF2-40B4-BE49-F238E27FC236}">
                          <a16:creationId xmlns:a16="http://schemas.microsoft.com/office/drawing/2014/main" id="{5033B480-6EF1-43A6-9799-9F07189D0AF4}"/>
                        </a:ext>
                      </a:extLst>
                    </p:cNvPr>
                    <p:cNvGrpSpPr/>
                    <p:nvPr/>
                  </p:nvGrpSpPr>
                  <p:grpSpPr>
                    <a:xfrm>
                      <a:off x="6551225" y="1725599"/>
                      <a:ext cx="1343418" cy="1343361"/>
                      <a:chOff x="6551225" y="1725599"/>
                      <a:chExt cx="1343418" cy="1343361"/>
                    </a:xfrm>
                  </p:grpSpPr>
                  <p:sp>
                    <p:nvSpPr>
                      <p:cNvPr id="123" name="矩形: 圆角 122">
                        <a:extLst>
                          <a:ext uri="{FF2B5EF4-FFF2-40B4-BE49-F238E27FC236}">
                            <a16:creationId xmlns:a16="http://schemas.microsoft.com/office/drawing/2014/main" id="{3200FC00-6259-4BF2-B770-1A25CF32F5BD}"/>
                          </a:ext>
                        </a:extLst>
                      </p:cNvPr>
                      <p:cNvSpPr/>
                      <p:nvPr/>
                    </p:nvSpPr>
                    <p:spPr>
                      <a:xfrm>
                        <a:off x="6551253" y="1725599"/>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24" name="矩形 123">
                        <a:extLst>
                          <a:ext uri="{FF2B5EF4-FFF2-40B4-BE49-F238E27FC236}">
                            <a16:creationId xmlns:a16="http://schemas.microsoft.com/office/drawing/2014/main" id="{CC22E769-D857-4BB8-AAE4-8CCC5F858BEB}"/>
                          </a:ext>
                        </a:extLst>
                      </p:cNvPr>
                      <p:cNvSpPr/>
                      <p:nvPr/>
                    </p:nvSpPr>
                    <p:spPr>
                      <a:xfrm rot="5400000">
                        <a:off x="7169791" y="1336023"/>
                        <a:ext cx="106287" cy="134336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25" name="矩形 124">
                        <a:extLst>
                          <a:ext uri="{FF2B5EF4-FFF2-40B4-BE49-F238E27FC236}">
                            <a16:creationId xmlns:a16="http://schemas.microsoft.com/office/drawing/2014/main" id="{FEF7482F-A50F-442E-86CA-BD4E2E1C2DBB}"/>
                          </a:ext>
                        </a:extLst>
                      </p:cNvPr>
                      <p:cNvSpPr/>
                      <p:nvPr/>
                    </p:nvSpPr>
                    <p:spPr>
                      <a:xfrm rot="5400000">
                        <a:off x="7169818" y="1552047"/>
                        <a:ext cx="106287" cy="1343362"/>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26" name="矩形 125">
                        <a:extLst>
                          <a:ext uri="{FF2B5EF4-FFF2-40B4-BE49-F238E27FC236}">
                            <a16:creationId xmlns:a16="http://schemas.microsoft.com/office/drawing/2014/main" id="{42F3BEC7-7BC3-4499-8275-2FFA774CDE12}"/>
                          </a:ext>
                        </a:extLst>
                      </p:cNvPr>
                      <p:cNvSpPr/>
                      <p:nvPr/>
                    </p:nvSpPr>
                    <p:spPr>
                      <a:xfrm rot="5400000">
                        <a:off x="7169763" y="1768072"/>
                        <a:ext cx="106287" cy="1343362"/>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27" name="矩形 126">
                        <a:extLst>
                          <a:ext uri="{FF2B5EF4-FFF2-40B4-BE49-F238E27FC236}">
                            <a16:creationId xmlns:a16="http://schemas.microsoft.com/office/drawing/2014/main" id="{B1003157-EA9C-4EF9-BE82-EEB121C2A2B7}"/>
                          </a:ext>
                        </a:extLst>
                      </p:cNvPr>
                      <p:cNvSpPr/>
                      <p:nvPr/>
                    </p:nvSpPr>
                    <p:spPr>
                      <a:xfrm rot="5400000">
                        <a:off x="7169762" y="2173026"/>
                        <a:ext cx="106287" cy="1343362"/>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122" name="文本框 121">
                      <a:extLst>
                        <a:ext uri="{FF2B5EF4-FFF2-40B4-BE49-F238E27FC236}">
                          <a16:creationId xmlns:a16="http://schemas.microsoft.com/office/drawing/2014/main" id="{B14D096C-1BEC-48ED-885B-63CE628EFC6B}"/>
                        </a:ext>
                      </a:extLst>
                    </p:cNvPr>
                    <p:cNvSpPr txBox="1"/>
                    <p:nvPr/>
                  </p:nvSpPr>
                  <p:spPr>
                    <a:xfrm>
                      <a:off x="6992072" y="2522904"/>
                      <a:ext cx="461665" cy="265457"/>
                    </a:xfrm>
                    <a:prstGeom prst="rect">
                      <a:avLst/>
                    </a:prstGeom>
                    <a:noFill/>
                  </p:spPr>
                  <p:txBody>
                    <a:bodyPr vert="eaVert" wrap="none" rtlCol="0">
                      <a:spAutoFit/>
                    </a:bodyPr>
                    <a:lstStyle/>
                    <a:p>
                      <a:r>
                        <a:rPr lang="en-US" altLang="zh-CN" dirty="0"/>
                        <a:t>···</a:t>
                      </a:r>
                      <a:endParaRPr lang="zh-CN" altLang="en-US" dirty="0"/>
                    </a:p>
                  </p:txBody>
                </p:sp>
              </p:grpSp>
            </p:grpSp>
            <p:grpSp>
              <p:nvGrpSpPr>
                <p:cNvPr id="107" name="组合 106">
                  <a:extLst>
                    <a:ext uri="{FF2B5EF4-FFF2-40B4-BE49-F238E27FC236}">
                      <a16:creationId xmlns:a16="http://schemas.microsoft.com/office/drawing/2014/main" id="{8E1A9DD1-ACF9-4E78-92D3-87D7D93452FD}"/>
                    </a:ext>
                  </a:extLst>
                </p:cNvPr>
                <p:cNvGrpSpPr/>
                <p:nvPr/>
              </p:nvGrpSpPr>
              <p:grpSpPr>
                <a:xfrm>
                  <a:off x="8326660" y="1713016"/>
                  <a:ext cx="1343363" cy="1630148"/>
                  <a:chOff x="8326660" y="1713016"/>
                  <a:chExt cx="1343363" cy="1630148"/>
                </a:xfrm>
              </p:grpSpPr>
              <mc:AlternateContent xmlns:mc="http://schemas.openxmlformats.org/markup-compatibility/2006" xmlns:a14="http://schemas.microsoft.com/office/drawing/2010/main">
                <mc:Choice Requires="a14">
                  <p:sp>
                    <p:nvSpPr>
                      <p:cNvPr id="110" name="文本框 109">
                        <a:extLst>
                          <a:ext uri="{FF2B5EF4-FFF2-40B4-BE49-F238E27FC236}">
                            <a16:creationId xmlns:a16="http://schemas.microsoft.com/office/drawing/2014/main" id="{0BAC869C-E556-418F-9C1A-EB15E57244F7}"/>
                          </a:ext>
                        </a:extLst>
                      </p:cNvPr>
                      <p:cNvSpPr txBox="1"/>
                      <p:nvPr/>
                    </p:nvSpPr>
                    <p:spPr>
                      <a:xfrm>
                        <a:off x="8908886" y="3066165"/>
                        <a:ext cx="2078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𝐹</m:t>
                              </m:r>
                            </m:oMath>
                          </m:oMathPara>
                        </a14:m>
                        <a:endParaRPr lang="zh-CN" altLang="en-US" dirty="0"/>
                      </a:p>
                    </p:txBody>
                  </p:sp>
                </mc:Choice>
                <mc:Fallback xmlns="">
                  <p:sp>
                    <p:nvSpPr>
                      <p:cNvPr id="110" name="文本框 109">
                        <a:extLst>
                          <a:ext uri="{FF2B5EF4-FFF2-40B4-BE49-F238E27FC236}">
                            <a16:creationId xmlns:a16="http://schemas.microsoft.com/office/drawing/2014/main" id="{0BAC869C-E556-418F-9C1A-EB15E57244F7}"/>
                          </a:ext>
                        </a:extLst>
                      </p:cNvPr>
                      <p:cNvSpPr txBox="1">
                        <a:spLocks noRot="1" noChangeAspect="1" noMove="1" noResize="1" noEditPoints="1" noAdjustHandles="1" noChangeArrowheads="1" noChangeShapeType="1" noTextEdit="1"/>
                      </p:cNvSpPr>
                      <p:nvPr/>
                    </p:nvSpPr>
                    <p:spPr>
                      <a:xfrm>
                        <a:off x="8908886" y="3066165"/>
                        <a:ext cx="207814" cy="276999"/>
                      </a:xfrm>
                      <a:prstGeom prst="rect">
                        <a:avLst/>
                      </a:prstGeom>
                      <a:blipFill>
                        <a:blip r:embed="rId11"/>
                        <a:stretch>
                          <a:fillRect l="-26471" r="-20588" b="-6667"/>
                        </a:stretch>
                      </a:blipFill>
                    </p:spPr>
                    <p:txBody>
                      <a:bodyPr/>
                      <a:lstStyle/>
                      <a:p>
                        <a:r>
                          <a:rPr lang="zh-CN" altLang="en-US">
                            <a:noFill/>
                          </a:rPr>
                          <a:t> </a:t>
                        </a:r>
                      </a:p>
                    </p:txBody>
                  </p:sp>
                </mc:Fallback>
              </mc:AlternateContent>
              <p:grpSp>
                <p:nvGrpSpPr>
                  <p:cNvPr id="111" name="组合 110">
                    <a:extLst>
                      <a:ext uri="{FF2B5EF4-FFF2-40B4-BE49-F238E27FC236}">
                        <a16:creationId xmlns:a16="http://schemas.microsoft.com/office/drawing/2014/main" id="{BAC0DF48-5F58-47AB-86A2-F8634EAEB917}"/>
                      </a:ext>
                    </a:extLst>
                  </p:cNvPr>
                  <p:cNvGrpSpPr/>
                  <p:nvPr/>
                </p:nvGrpSpPr>
                <p:grpSpPr>
                  <a:xfrm>
                    <a:off x="8326660" y="1713016"/>
                    <a:ext cx="1343363" cy="1347186"/>
                    <a:chOff x="8326660" y="1713016"/>
                    <a:chExt cx="1343363" cy="1347186"/>
                  </a:xfrm>
                </p:grpSpPr>
                <p:grpSp>
                  <p:nvGrpSpPr>
                    <p:cNvPr id="112" name="组合 111">
                      <a:extLst>
                        <a:ext uri="{FF2B5EF4-FFF2-40B4-BE49-F238E27FC236}">
                          <a16:creationId xmlns:a16="http://schemas.microsoft.com/office/drawing/2014/main" id="{82205821-0BCB-444D-9CA1-3F39428C46D1}"/>
                        </a:ext>
                      </a:extLst>
                    </p:cNvPr>
                    <p:cNvGrpSpPr/>
                    <p:nvPr/>
                  </p:nvGrpSpPr>
                  <p:grpSpPr>
                    <a:xfrm>
                      <a:off x="8326660" y="1713016"/>
                      <a:ext cx="1343363" cy="1347186"/>
                      <a:chOff x="8166072" y="1725597"/>
                      <a:chExt cx="1343363" cy="1347186"/>
                    </a:xfrm>
                  </p:grpSpPr>
                  <p:sp>
                    <p:nvSpPr>
                      <p:cNvPr id="114" name="矩形: 圆角 113">
                        <a:extLst>
                          <a:ext uri="{FF2B5EF4-FFF2-40B4-BE49-F238E27FC236}">
                            <a16:creationId xmlns:a16="http://schemas.microsoft.com/office/drawing/2014/main" id="{9BBF57DB-C157-49CF-824B-7A049C7EED20}"/>
                          </a:ext>
                        </a:extLst>
                      </p:cNvPr>
                      <p:cNvSpPr/>
                      <p:nvPr/>
                    </p:nvSpPr>
                    <p:spPr>
                      <a:xfrm>
                        <a:off x="8166072" y="1725598"/>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15" name="矩形 114">
                        <a:extLst>
                          <a:ext uri="{FF2B5EF4-FFF2-40B4-BE49-F238E27FC236}">
                            <a16:creationId xmlns:a16="http://schemas.microsoft.com/office/drawing/2014/main" id="{A6C95D2F-3EE6-4466-9AA2-32F9A35EDC7F}"/>
                          </a:ext>
                        </a:extLst>
                      </p:cNvPr>
                      <p:cNvSpPr/>
                      <p:nvPr/>
                    </p:nvSpPr>
                    <p:spPr>
                      <a:xfrm>
                        <a:off x="9190756" y="1725597"/>
                        <a:ext cx="106287" cy="134336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16" name="矩形 115">
                        <a:extLst>
                          <a:ext uri="{FF2B5EF4-FFF2-40B4-BE49-F238E27FC236}">
                            <a16:creationId xmlns:a16="http://schemas.microsoft.com/office/drawing/2014/main" id="{516621FF-0DF5-44D6-823B-C39D96FCE98F}"/>
                          </a:ext>
                        </a:extLst>
                      </p:cNvPr>
                      <p:cNvSpPr/>
                      <p:nvPr/>
                    </p:nvSpPr>
                    <p:spPr>
                      <a:xfrm>
                        <a:off x="8372677" y="1725597"/>
                        <a:ext cx="106287" cy="1343362"/>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7" name="矩形 116">
                        <a:extLst>
                          <a:ext uri="{FF2B5EF4-FFF2-40B4-BE49-F238E27FC236}">
                            <a16:creationId xmlns:a16="http://schemas.microsoft.com/office/drawing/2014/main" id="{235337E1-372F-4046-8B2F-0088EF198EF3}"/>
                          </a:ext>
                        </a:extLst>
                      </p:cNvPr>
                      <p:cNvSpPr/>
                      <p:nvPr/>
                    </p:nvSpPr>
                    <p:spPr>
                      <a:xfrm>
                        <a:off x="8590933" y="1725597"/>
                        <a:ext cx="106287" cy="1343362"/>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id="{29A9882A-09FE-455C-99C2-81311FAC5C49}"/>
                          </a:ext>
                        </a:extLst>
                      </p:cNvPr>
                      <p:cNvSpPr/>
                      <p:nvPr/>
                    </p:nvSpPr>
                    <p:spPr>
                      <a:xfrm>
                        <a:off x="8798004" y="1729421"/>
                        <a:ext cx="106287" cy="1343362"/>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113" name="文本框 112">
                      <a:extLst>
                        <a:ext uri="{FF2B5EF4-FFF2-40B4-BE49-F238E27FC236}">
                          <a16:creationId xmlns:a16="http://schemas.microsoft.com/office/drawing/2014/main" id="{0A647838-4C32-4935-A39F-07593EB7DC85}"/>
                        </a:ext>
                      </a:extLst>
                    </p:cNvPr>
                    <p:cNvSpPr txBox="1"/>
                    <p:nvPr/>
                  </p:nvSpPr>
                  <p:spPr>
                    <a:xfrm>
                      <a:off x="9031424" y="2255087"/>
                      <a:ext cx="357790" cy="369332"/>
                    </a:xfrm>
                    <a:prstGeom prst="rect">
                      <a:avLst/>
                    </a:prstGeom>
                    <a:noFill/>
                  </p:spPr>
                  <p:txBody>
                    <a:bodyPr vert="horz" wrap="none" rtlCol="0">
                      <a:spAutoFit/>
                    </a:bodyPr>
                    <a:lstStyle/>
                    <a:p>
                      <a:r>
                        <a:rPr lang="en-US" altLang="zh-CN" dirty="0"/>
                        <a:t>···</a:t>
                      </a:r>
                      <a:endParaRPr lang="zh-CN" altLang="en-US" dirty="0"/>
                    </a:p>
                  </p:txBody>
                </p:sp>
              </p:grpSp>
            </p:grpSp>
            <p:sp>
              <p:nvSpPr>
                <p:cNvPr id="108" name="矩形: 圆角 107">
                  <a:extLst>
                    <a:ext uri="{FF2B5EF4-FFF2-40B4-BE49-F238E27FC236}">
                      <a16:creationId xmlns:a16="http://schemas.microsoft.com/office/drawing/2014/main" id="{A4FC3374-AF04-4EBD-B559-8081844D6273}"/>
                    </a:ext>
                  </a:extLst>
                </p:cNvPr>
                <p:cNvSpPr/>
                <p:nvPr/>
              </p:nvSpPr>
              <p:spPr>
                <a:xfrm>
                  <a:off x="6382444" y="1412776"/>
                  <a:ext cx="3456384" cy="2016224"/>
                </a:xfrm>
                <a:prstGeom prst="roundRect">
                  <a:avLst/>
                </a:prstGeom>
                <a:noFill/>
                <a:ln w="9525"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09" name="文本框 108">
                  <a:extLst>
                    <a:ext uri="{FF2B5EF4-FFF2-40B4-BE49-F238E27FC236}">
                      <a16:creationId xmlns:a16="http://schemas.microsoft.com/office/drawing/2014/main" id="{34342022-B02B-451A-ABDD-CDAAAC7391BA}"/>
                    </a:ext>
                  </a:extLst>
                </p:cNvPr>
                <p:cNvSpPr txBox="1"/>
                <p:nvPr/>
              </p:nvSpPr>
              <p:spPr>
                <a:xfrm>
                  <a:off x="6975735" y="1424879"/>
                  <a:ext cx="2269801" cy="276999"/>
                </a:xfrm>
                <a:prstGeom prst="rect">
                  <a:avLst/>
                </a:prstGeom>
                <a:noFill/>
              </p:spPr>
              <p:txBody>
                <a:bodyPr wrap="square" rtlCol="0">
                  <a:spAutoFit/>
                </a:bodyPr>
                <a:lstStyle/>
                <a:p>
                  <a:r>
                    <a:rPr lang="en-US" altLang="zh-CN" sz="1200" dirty="0"/>
                    <a:t>Item-Neighborhood Attention</a:t>
                  </a:r>
                  <a:endParaRPr lang="zh-CN" altLang="en-US" sz="1200" dirty="0"/>
                </a:p>
              </p:txBody>
            </p:sp>
          </p:grpSp>
          <p:cxnSp>
            <p:nvCxnSpPr>
              <p:cNvPr id="81" name="直接箭头连接符 80">
                <a:extLst>
                  <a:ext uri="{FF2B5EF4-FFF2-40B4-BE49-F238E27FC236}">
                    <a16:creationId xmlns:a16="http://schemas.microsoft.com/office/drawing/2014/main" id="{19DCF315-D86E-4F35-A914-461D22C91520}"/>
                  </a:ext>
                </a:extLst>
              </p:cNvPr>
              <p:cNvCxnSpPr>
                <a:cxnSpLocks/>
              </p:cNvCxnSpPr>
              <p:nvPr/>
            </p:nvCxnSpPr>
            <p:spPr>
              <a:xfrm flipH="1" flipV="1">
                <a:off x="2494011" y="3344273"/>
                <a:ext cx="997609" cy="615027"/>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2" name="组合 81">
                <a:extLst>
                  <a:ext uri="{FF2B5EF4-FFF2-40B4-BE49-F238E27FC236}">
                    <a16:creationId xmlns:a16="http://schemas.microsoft.com/office/drawing/2014/main" id="{0FD2A021-2E1A-498B-9850-3CB6C56ABA69}"/>
                  </a:ext>
                </a:extLst>
              </p:cNvPr>
              <p:cNvGrpSpPr/>
              <p:nvPr/>
            </p:nvGrpSpPr>
            <p:grpSpPr>
              <a:xfrm>
                <a:off x="2884633" y="4077072"/>
                <a:ext cx="3209779" cy="1880115"/>
                <a:chOff x="1696463" y="3779190"/>
                <a:chExt cx="3209779" cy="1880115"/>
              </a:xfrm>
            </p:grpSpPr>
            <p:grpSp>
              <p:nvGrpSpPr>
                <p:cNvPr id="83" name="组合 82">
                  <a:extLst>
                    <a:ext uri="{FF2B5EF4-FFF2-40B4-BE49-F238E27FC236}">
                      <a16:creationId xmlns:a16="http://schemas.microsoft.com/office/drawing/2014/main" id="{79010990-0560-4462-AACD-0C3B51459725}"/>
                    </a:ext>
                  </a:extLst>
                </p:cNvPr>
                <p:cNvGrpSpPr/>
                <p:nvPr/>
              </p:nvGrpSpPr>
              <p:grpSpPr>
                <a:xfrm>
                  <a:off x="1696463" y="3779190"/>
                  <a:ext cx="3209779" cy="1880115"/>
                  <a:chOff x="7380596" y="3925148"/>
                  <a:chExt cx="3209779" cy="1880115"/>
                </a:xfrm>
              </p:grpSpPr>
              <p:grpSp>
                <p:nvGrpSpPr>
                  <p:cNvPr id="94" name="组合 93">
                    <a:extLst>
                      <a:ext uri="{FF2B5EF4-FFF2-40B4-BE49-F238E27FC236}">
                        <a16:creationId xmlns:a16="http://schemas.microsoft.com/office/drawing/2014/main" id="{73868692-10C7-4D36-8088-5B1F42670932}"/>
                      </a:ext>
                    </a:extLst>
                  </p:cNvPr>
                  <p:cNvGrpSpPr/>
                  <p:nvPr/>
                </p:nvGrpSpPr>
                <p:grpSpPr>
                  <a:xfrm>
                    <a:off x="7508036" y="4043710"/>
                    <a:ext cx="1343363" cy="1725674"/>
                    <a:chOff x="2214815" y="4256316"/>
                    <a:chExt cx="1343363" cy="1725674"/>
                  </a:xfrm>
                </p:grpSpPr>
                <p:grpSp>
                  <p:nvGrpSpPr>
                    <p:cNvPr id="96" name="组合 95">
                      <a:extLst>
                        <a:ext uri="{FF2B5EF4-FFF2-40B4-BE49-F238E27FC236}">
                          <a16:creationId xmlns:a16="http://schemas.microsoft.com/office/drawing/2014/main" id="{80559D4F-E401-4A38-91BC-2A5D4652FB13}"/>
                        </a:ext>
                      </a:extLst>
                    </p:cNvPr>
                    <p:cNvGrpSpPr/>
                    <p:nvPr/>
                  </p:nvGrpSpPr>
                  <p:grpSpPr>
                    <a:xfrm>
                      <a:off x="2214815" y="4256316"/>
                      <a:ext cx="1343363" cy="1352519"/>
                      <a:chOff x="8325116" y="1707683"/>
                      <a:chExt cx="1343363" cy="1352519"/>
                    </a:xfrm>
                  </p:grpSpPr>
                  <p:grpSp>
                    <p:nvGrpSpPr>
                      <p:cNvPr id="98" name="组合 97">
                        <a:extLst>
                          <a:ext uri="{FF2B5EF4-FFF2-40B4-BE49-F238E27FC236}">
                            <a16:creationId xmlns:a16="http://schemas.microsoft.com/office/drawing/2014/main" id="{E2B29A2F-6CD8-47EB-A6DF-5A7E66AFADB9}"/>
                          </a:ext>
                        </a:extLst>
                      </p:cNvPr>
                      <p:cNvGrpSpPr/>
                      <p:nvPr/>
                    </p:nvGrpSpPr>
                    <p:grpSpPr>
                      <a:xfrm>
                        <a:off x="8325116" y="1707683"/>
                        <a:ext cx="1343363" cy="1352519"/>
                        <a:chOff x="8164528" y="1720264"/>
                        <a:chExt cx="1343363" cy="1352519"/>
                      </a:xfrm>
                    </p:grpSpPr>
                    <p:sp>
                      <p:nvSpPr>
                        <p:cNvPr id="100" name="矩形: 圆角 99">
                          <a:extLst>
                            <a:ext uri="{FF2B5EF4-FFF2-40B4-BE49-F238E27FC236}">
                              <a16:creationId xmlns:a16="http://schemas.microsoft.com/office/drawing/2014/main" id="{9D0356F0-6612-41B1-B556-234A8D383A76}"/>
                            </a:ext>
                          </a:extLst>
                        </p:cNvPr>
                        <p:cNvSpPr/>
                        <p:nvPr/>
                      </p:nvSpPr>
                      <p:spPr>
                        <a:xfrm>
                          <a:off x="8164528" y="1720264"/>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88056D5E-7E0D-4526-AAA6-75FE2D11A558}"/>
                            </a:ext>
                          </a:extLst>
                        </p:cNvPr>
                        <p:cNvSpPr/>
                        <p:nvPr/>
                      </p:nvSpPr>
                      <p:spPr>
                        <a:xfrm>
                          <a:off x="9190756" y="1725597"/>
                          <a:ext cx="106287" cy="134336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F7461793-A00B-443F-A08A-674DACF3F6C4}"/>
                            </a:ext>
                          </a:extLst>
                        </p:cNvPr>
                        <p:cNvSpPr/>
                        <p:nvPr/>
                      </p:nvSpPr>
                      <p:spPr>
                        <a:xfrm>
                          <a:off x="8372677" y="1725597"/>
                          <a:ext cx="106287" cy="1343362"/>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D6DFF844-9EC8-4B5D-8161-3D296F9F1EAB}"/>
                            </a:ext>
                          </a:extLst>
                        </p:cNvPr>
                        <p:cNvSpPr/>
                        <p:nvPr/>
                      </p:nvSpPr>
                      <p:spPr>
                        <a:xfrm>
                          <a:off x="8590933" y="1725597"/>
                          <a:ext cx="106287" cy="1343362"/>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4CD3B028-73B9-4586-9232-5C8CFDBA1EE5}"/>
                            </a:ext>
                          </a:extLst>
                        </p:cNvPr>
                        <p:cNvSpPr/>
                        <p:nvPr/>
                      </p:nvSpPr>
                      <p:spPr>
                        <a:xfrm>
                          <a:off x="8798004" y="1729421"/>
                          <a:ext cx="106287" cy="1343362"/>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99" name="文本框 98">
                        <a:extLst>
                          <a:ext uri="{FF2B5EF4-FFF2-40B4-BE49-F238E27FC236}">
                            <a16:creationId xmlns:a16="http://schemas.microsoft.com/office/drawing/2014/main" id="{C9916FB7-47D8-4876-B398-18CA8992E613}"/>
                          </a:ext>
                        </a:extLst>
                      </p:cNvPr>
                      <p:cNvSpPr txBox="1"/>
                      <p:nvPr/>
                    </p:nvSpPr>
                    <p:spPr>
                      <a:xfrm>
                        <a:off x="9031424" y="2255087"/>
                        <a:ext cx="357790" cy="369332"/>
                      </a:xfrm>
                      <a:prstGeom prst="rect">
                        <a:avLst/>
                      </a:prstGeom>
                      <a:noFill/>
                    </p:spPr>
                    <p:txBody>
                      <a:bodyPr vert="horz" wrap="none" rtlCol="0">
                        <a:spAutoFit/>
                      </a:bodyPr>
                      <a:lstStyle/>
                      <a:p>
                        <a:r>
                          <a:rPr lang="en-US" altLang="zh-CN" dirty="0"/>
                          <a:t>···</a:t>
                        </a:r>
                        <a:endParaRPr lang="zh-CN" altLang="en-US" dirty="0"/>
                      </a:p>
                    </p:txBody>
                  </p:sp>
                </p:grpSp>
                <p:sp>
                  <p:nvSpPr>
                    <p:cNvPr id="97" name="文本框 96">
                      <a:extLst>
                        <a:ext uri="{FF2B5EF4-FFF2-40B4-BE49-F238E27FC236}">
                          <a16:creationId xmlns:a16="http://schemas.microsoft.com/office/drawing/2014/main" id="{35E58751-ED4D-49E8-B78A-E1CB23C15BEC}"/>
                        </a:ext>
                      </a:extLst>
                    </p:cNvPr>
                    <p:cNvSpPr txBox="1"/>
                    <p:nvPr/>
                  </p:nvSpPr>
                  <p:spPr>
                    <a:xfrm>
                      <a:off x="2725175" y="5612658"/>
                      <a:ext cx="325730" cy="369332"/>
                    </a:xfrm>
                    <a:prstGeom prst="rect">
                      <a:avLst/>
                    </a:prstGeom>
                    <a:noFill/>
                  </p:spPr>
                  <p:txBody>
                    <a:bodyPr wrap="none" rtlCol="0">
                      <a:spAutoFit/>
                    </a:bodyPr>
                    <a:lstStyle/>
                    <a:p>
                      <a:r>
                        <a:rPr lang="en-US" altLang="zh-CN" dirty="0"/>
                        <a:t>E</a:t>
                      </a:r>
                      <a:endParaRPr lang="zh-CN" altLang="en-US" dirty="0"/>
                    </a:p>
                  </p:txBody>
                </p:sp>
              </p:grpSp>
              <p:sp>
                <p:nvSpPr>
                  <p:cNvPr id="95" name="矩形: 圆角 94">
                    <a:extLst>
                      <a:ext uri="{FF2B5EF4-FFF2-40B4-BE49-F238E27FC236}">
                        <a16:creationId xmlns:a16="http://schemas.microsoft.com/office/drawing/2014/main" id="{BFA3E9B0-5CB1-4CEA-B335-4C1D5E262E61}"/>
                      </a:ext>
                    </a:extLst>
                  </p:cNvPr>
                  <p:cNvSpPr/>
                  <p:nvPr/>
                </p:nvSpPr>
                <p:spPr>
                  <a:xfrm>
                    <a:off x="7380596" y="3925148"/>
                    <a:ext cx="3209779" cy="1880115"/>
                  </a:xfrm>
                  <a:prstGeom prst="roundRect">
                    <a:avLst/>
                  </a:prstGeom>
                  <a:noFill/>
                  <a:ln w="9525"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a:p>
                </p:txBody>
              </p:sp>
            </p:grpSp>
            <p:grpSp>
              <p:nvGrpSpPr>
                <p:cNvPr id="84" name="组合 83">
                  <a:extLst>
                    <a:ext uri="{FF2B5EF4-FFF2-40B4-BE49-F238E27FC236}">
                      <a16:creationId xmlns:a16="http://schemas.microsoft.com/office/drawing/2014/main" id="{1FBBA16B-177A-442F-8E25-4C9FC0053A10}"/>
                    </a:ext>
                  </a:extLst>
                </p:cNvPr>
                <p:cNvGrpSpPr/>
                <p:nvPr/>
              </p:nvGrpSpPr>
              <p:grpSpPr>
                <a:xfrm>
                  <a:off x="3414800" y="3890982"/>
                  <a:ext cx="1343363" cy="1730972"/>
                  <a:chOff x="2216359" y="4261649"/>
                  <a:chExt cx="1343363" cy="1730972"/>
                </a:xfrm>
              </p:grpSpPr>
              <p:grpSp>
                <p:nvGrpSpPr>
                  <p:cNvPr id="85" name="组合 84">
                    <a:extLst>
                      <a:ext uri="{FF2B5EF4-FFF2-40B4-BE49-F238E27FC236}">
                        <a16:creationId xmlns:a16="http://schemas.microsoft.com/office/drawing/2014/main" id="{05CB259F-37B3-48CC-9B8A-D6731EDEF639}"/>
                      </a:ext>
                    </a:extLst>
                  </p:cNvPr>
                  <p:cNvGrpSpPr/>
                  <p:nvPr/>
                </p:nvGrpSpPr>
                <p:grpSpPr>
                  <a:xfrm>
                    <a:off x="2216359" y="4261649"/>
                    <a:ext cx="1343363" cy="1347186"/>
                    <a:chOff x="8326660" y="1713016"/>
                    <a:chExt cx="1343363" cy="1347186"/>
                  </a:xfrm>
                </p:grpSpPr>
                <p:grpSp>
                  <p:nvGrpSpPr>
                    <p:cNvPr id="87" name="组合 86">
                      <a:extLst>
                        <a:ext uri="{FF2B5EF4-FFF2-40B4-BE49-F238E27FC236}">
                          <a16:creationId xmlns:a16="http://schemas.microsoft.com/office/drawing/2014/main" id="{482B616B-1C37-4286-A461-7FBB755C80B7}"/>
                        </a:ext>
                      </a:extLst>
                    </p:cNvPr>
                    <p:cNvGrpSpPr/>
                    <p:nvPr/>
                  </p:nvGrpSpPr>
                  <p:grpSpPr>
                    <a:xfrm>
                      <a:off x="8326660" y="1713016"/>
                      <a:ext cx="1343363" cy="1347186"/>
                      <a:chOff x="8166072" y="1725597"/>
                      <a:chExt cx="1343363" cy="1347186"/>
                    </a:xfrm>
                  </p:grpSpPr>
                  <p:sp>
                    <p:nvSpPr>
                      <p:cNvPr id="89" name="矩形: 圆角 88">
                        <a:extLst>
                          <a:ext uri="{FF2B5EF4-FFF2-40B4-BE49-F238E27FC236}">
                            <a16:creationId xmlns:a16="http://schemas.microsoft.com/office/drawing/2014/main" id="{0D898574-741C-4F99-975A-31673B493231}"/>
                          </a:ext>
                        </a:extLst>
                      </p:cNvPr>
                      <p:cNvSpPr/>
                      <p:nvPr/>
                    </p:nvSpPr>
                    <p:spPr>
                      <a:xfrm>
                        <a:off x="8166072" y="1725598"/>
                        <a:ext cx="1343363" cy="134336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BCD20044-0154-4270-B756-3DE2D1585C0A}"/>
                          </a:ext>
                        </a:extLst>
                      </p:cNvPr>
                      <p:cNvSpPr/>
                      <p:nvPr/>
                    </p:nvSpPr>
                    <p:spPr>
                      <a:xfrm>
                        <a:off x="9190756" y="1725597"/>
                        <a:ext cx="106287" cy="134336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D3AD63F5-D850-4670-9E19-71FB8B4487DD}"/>
                          </a:ext>
                        </a:extLst>
                      </p:cNvPr>
                      <p:cNvSpPr/>
                      <p:nvPr/>
                    </p:nvSpPr>
                    <p:spPr>
                      <a:xfrm>
                        <a:off x="8372677" y="1725597"/>
                        <a:ext cx="106287" cy="1343362"/>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32CC2443-5528-415E-A27F-815B315C5EB7}"/>
                          </a:ext>
                        </a:extLst>
                      </p:cNvPr>
                      <p:cNvSpPr/>
                      <p:nvPr/>
                    </p:nvSpPr>
                    <p:spPr>
                      <a:xfrm>
                        <a:off x="8590933" y="1725597"/>
                        <a:ext cx="106287" cy="1343362"/>
                      </a:xfrm>
                      <a:prstGeom prst="rect">
                        <a:avLst/>
                      </a:prstGeom>
                      <a:solidFill>
                        <a:schemeClr val="bg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348C3C05-E11B-4826-8A39-9C2DAF7110CF}"/>
                          </a:ext>
                        </a:extLst>
                      </p:cNvPr>
                      <p:cNvSpPr/>
                      <p:nvPr/>
                    </p:nvSpPr>
                    <p:spPr>
                      <a:xfrm>
                        <a:off x="8798004" y="1729421"/>
                        <a:ext cx="106287" cy="1343362"/>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88" name="文本框 87">
                      <a:extLst>
                        <a:ext uri="{FF2B5EF4-FFF2-40B4-BE49-F238E27FC236}">
                          <a16:creationId xmlns:a16="http://schemas.microsoft.com/office/drawing/2014/main" id="{C6AB5F81-C982-4F8A-84DB-7B7F22CFB16C}"/>
                        </a:ext>
                      </a:extLst>
                    </p:cNvPr>
                    <p:cNvSpPr txBox="1"/>
                    <p:nvPr/>
                  </p:nvSpPr>
                  <p:spPr>
                    <a:xfrm>
                      <a:off x="9031424" y="2255087"/>
                      <a:ext cx="357790" cy="369332"/>
                    </a:xfrm>
                    <a:prstGeom prst="rect">
                      <a:avLst/>
                    </a:prstGeom>
                    <a:noFill/>
                  </p:spPr>
                  <p:txBody>
                    <a:bodyPr vert="horz" wrap="none" rtlCol="0">
                      <a:spAutoFit/>
                    </a:bodyPr>
                    <a:lstStyle/>
                    <a:p>
                      <a:r>
                        <a:rPr lang="en-US" altLang="zh-CN" dirty="0"/>
                        <a:t>···</a:t>
                      </a:r>
                      <a:endParaRPr lang="zh-CN" altLang="en-US" dirty="0"/>
                    </a:p>
                  </p:txBody>
                </p:sp>
              </p:grpSp>
              <p:sp>
                <p:nvSpPr>
                  <p:cNvPr id="86" name="文本框 85">
                    <a:extLst>
                      <a:ext uri="{FF2B5EF4-FFF2-40B4-BE49-F238E27FC236}">
                        <a16:creationId xmlns:a16="http://schemas.microsoft.com/office/drawing/2014/main" id="{9105386F-D7A8-418E-BD50-D1030AAAD127}"/>
                      </a:ext>
                    </a:extLst>
                  </p:cNvPr>
                  <p:cNvSpPr txBox="1"/>
                  <p:nvPr/>
                </p:nvSpPr>
                <p:spPr>
                  <a:xfrm>
                    <a:off x="2686703" y="5623289"/>
                    <a:ext cx="402674" cy="369332"/>
                  </a:xfrm>
                  <a:prstGeom prst="rect">
                    <a:avLst/>
                  </a:prstGeom>
                  <a:noFill/>
                </p:spPr>
                <p:txBody>
                  <a:bodyPr wrap="none" rtlCol="0">
                    <a:spAutoFit/>
                  </a:bodyPr>
                  <a:lstStyle/>
                  <a:p>
                    <a:r>
                      <a:rPr lang="en-US" altLang="zh-CN" dirty="0"/>
                      <a:t>M</a:t>
                    </a:r>
                    <a:endParaRPr lang="zh-CN" altLang="en-US" dirty="0"/>
                  </a:p>
                </p:txBody>
              </p:sp>
            </p:grpSp>
          </p:grpSp>
        </p:grpSp>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DCBCACFD-AFA4-4398-B7CD-97471D8D798B}"/>
                    </a:ext>
                  </a:extLst>
                </p:cNvPr>
                <p:cNvSpPr txBox="1"/>
                <p:nvPr/>
              </p:nvSpPr>
              <p:spPr>
                <a:xfrm>
                  <a:off x="5947212" y="577895"/>
                  <a:ext cx="477951"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𝑢𝑖</m:t>
                                </m:r>
                              </m:sub>
                            </m:sSub>
                          </m:sub>
                        </m:sSub>
                      </m:oMath>
                    </m:oMathPara>
                  </a14:m>
                  <a:endParaRPr lang="zh-CN" altLang="en-US" dirty="0"/>
                </a:p>
              </p:txBody>
            </p:sp>
          </mc:Choice>
          <mc:Fallback xmlns="">
            <p:sp>
              <p:nvSpPr>
                <p:cNvPr id="74" name="文本框 73">
                  <a:extLst>
                    <a:ext uri="{FF2B5EF4-FFF2-40B4-BE49-F238E27FC236}">
                      <a16:creationId xmlns:a16="http://schemas.microsoft.com/office/drawing/2014/main" id="{DCBCACFD-AFA4-4398-B7CD-97471D8D798B}"/>
                    </a:ext>
                  </a:extLst>
                </p:cNvPr>
                <p:cNvSpPr txBox="1">
                  <a:spLocks noRot="1" noChangeAspect="1" noMove="1" noResize="1" noEditPoints="1" noAdjustHandles="1" noChangeArrowheads="1" noChangeShapeType="1" noTextEdit="1"/>
                </p:cNvSpPr>
                <p:nvPr/>
              </p:nvSpPr>
              <p:spPr>
                <a:xfrm>
                  <a:off x="5947212" y="577895"/>
                  <a:ext cx="477951" cy="304186"/>
                </a:xfrm>
                <a:prstGeom prst="rect">
                  <a:avLst/>
                </a:prstGeom>
                <a:blipFill>
                  <a:blip r:embed="rId12"/>
                  <a:stretch>
                    <a:fillRect l="-6329" r="-2532" b="-1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id="{20080B90-F2BB-4660-81F4-DCE9DC67BF13}"/>
                    </a:ext>
                  </a:extLst>
                </p:cNvPr>
                <p:cNvSpPr txBox="1"/>
                <p:nvPr/>
              </p:nvSpPr>
              <p:spPr>
                <a:xfrm>
                  <a:off x="2304028" y="577895"/>
                  <a:ext cx="460319"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𝑖𝑢</m:t>
                                </m:r>
                              </m:sub>
                            </m:sSub>
                          </m:sub>
                        </m:sSub>
                      </m:oMath>
                    </m:oMathPara>
                  </a14:m>
                  <a:endParaRPr lang="zh-CN" altLang="en-US" dirty="0"/>
                </a:p>
              </p:txBody>
            </p:sp>
          </mc:Choice>
          <mc:Fallback xmlns="">
            <p:sp>
              <p:nvSpPr>
                <p:cNvPr id="75" name="文本框 74">
                  <a:extLst>
                    <a:ext uri="{FF2B5EF4-FFF2-40B4-BE49-F238E27FC236}">
                      <a16:creationId xmlns:a16="http://schemas.microsoft.com/office/drawing/2014/main" id="{20080B90-F2BB-4660-81F4-DCE9DC67BF13}"/>
                    </a:ext>
                  </a:extLst>
                </p:cNvPr>
                <p:cNvSpPr txBox="1">
                  <a:spLocks noRot="1" noChangeAspect="1" noMove="1" noResize="1" noEditPoints="1" noAdjustHandles="1" noChangeArrowheads="1" noChangeShapeType="1" noTextEdit="1"/>
                </p:cNvSpPr>
                <p:nvPr/>
              </p:nvSpPr>
              <p:spPr>
                <a:xfrm>
                  <a:off x="2304028" y="577895"/>
                  <a:ext cx="460319" cy="304186"/>
                </a:xfrm>
                <a:prstGeom prst="rect">
                  <a:avLst/>
                </a:prstGeom>
                <a:blipFill>
                  <a:blip r:embed="rId13"/>
                  <a:stretch>
                    <a:fillRect l="-6667" r="-4000" b="-18000"/>
                  </a:stretch>
                </a:blipFill>
              </p:spPr>
              <p:txBody>
                <a:bodyPr/>
                <a:lstStyle/>
                <a:p>
                  <a:r>
                    <a:rPr lang="zh-CN" altLang="en-US">
                      <a:noFill/>
                    </a:rPr>
                    <a:t> </a:t>
                  </a:r>
                </a:p>
              </p:txBody>
            </p:sp>
          </mc:Fallback>
        </mc:AlternateContent>
        <p:cxnSp>
          <p:nvCxnSpPr>
            <p:cNvPr id="76" name="直接箭头连接符 75">
              <a:extLst>
                <a:ext uri="{FF2B5EF4-FFF2-40B4-BE49-F238E27FC236}">
                  <a16:creationId xmlns:a16="http://schemas.microsoft.com/office/drawing/2014/main" id="{4A537CAC-1C52-478B-84B9-1C47DBA52009}"/>
                </a:ext>
              </a:extLst>
            </p:cNvPr>
            <p:cNvCxnSpPr>
              <a:cxnSpLocks/>
            </p:cNvCxnSpPr>
            <p:nvPr/>
          </p:nvCxnSpPr>
          <p:spPr>
            <a:xfrm flipV="1">
              <a:off x="2494011" y="908720"/>
              <a:ext cx="0" cy="216618"/>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D79FB045-2735-468A-8B73-ADCAF1C20FE4}"/>
                </a:ext>
              </a:extLst>
            </p:cNvPr>
            <p:cNvCxnSpPr>
              <a:cxnSpLocks/>
            </p:cNvCxnSpPr>
            <p:nvPr/>
          </p:nvCxnSpPr>
          <p:spPr>
            <a:xfrm flipV="1">
              <a:off x="6207408" y="908126"/>
              <a:ext cx="0" cy="216618"/>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122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10793100_TF02886637_TF02886637" id="{4D89CBF9-9797-4DDB-83C8-BAF75C5C92D3}" vid="{7730F6EE-BAB5-4E80-BD6A-96C6496F45B7}"/>
    </a:ext>
  </a:extLst>
</a:theme>
</file>

<file path=ppt/theme/theme2.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水彩演示文稿（宽屏）</Template>
  <TotalTime>641</TotalTime>
  <Words>597</Words>
  <Application>Microsoft Office PowerPoint</Application>
  <PresentationFormat>自定义</PresentationFormat>
  <Paragraphs>225</Paragraphs>
  <Slides>9</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宋体</vt:lpstr>
      <vt:lpstr>Arial</vt:lpstr>
      <vt:lpstr>Cambria Math</vt:lpstr>
      <vt:lpstr>Palatino Linotype</vt:lpstr>
      <vt:lpstr>Watercolor_16x9</vt:lpstr>
      <vt:lpstr>组会汇报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Administrator</dc:creator>
  <cp:lastModifiedBy>Administrator</cp:lastModifiedBy>
  <cp:revision>74</cp:revision>
  <dcterms:created xsi:type="dcterms:W3CDTF">2019-03-19T10:09:16Z</dcterms:created>
  <dcterms:modified xsi:type="dcterms:W3CDTF">2019-03-28T04:26:12Z</dcterms:modified>
</cp:coreProperties>
</file>